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EFAC-2CBB-4C3D-B186-823B2118F31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0FE8-23E0-45CA-B12E-C8AA5F9A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-95250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4320" y="63242"/>
            <a:ext cx="533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latin typeface="Cooper Black" pitchFamily="18" charset="0"/>
              </a:rPr>
              <a:t>SEL</a:t>
            </a:r>
          </a:p>
          <a:p>
            <a:pPr algn="ctr"/>
            <a:r>
              <a:rPr lang="en-US" sz="1600" smtClean="0">
                <a:latin typeface="Cooper Black" pitchFamily="18" charset="0"/>
              </a:rPr>
              <a:t>Bagian </a:t>
            </a:r>
            <a:r>
              <a:rPr lang="en-US" sz="1600" smtClean="0">
                <a:latin typeface="Cooper Black" pitchFamily="18" charset="0"/>
              </a:rPr>
              <a:t>Terkecil dalam </a:t>
            </a:r>
            <a:r>
              <a:rPr lang="en-US" sz="1600" smtClean="0">
                <a:latin typeface="Cooper Black" pitchFamily="18" charset="0"/>
              </a:rPr>
              <a:t>Kehidupan</a:t>
            </a:r>
            <a:endParaRPr lang="en-US" sz="160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2023-05-25T03:40:33Z</dcterms:created>
  <dcterms:modified xsi:type="dcterms:W3CDTF">2023-05-28T23:23:24Z</dcterms:modified>
</cp:coreProperties>
</file>