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6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361950"/>
            <a:ext cx="4419600" cy="441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292" y="1694587"/>
            <a:ext cx="4570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mtClean="0">
                <a:solidFill>
                  <a:srgbClr val="193A61"/>
                </a:solidFill>
                <a:latin typeface="Cooper Black" pitchFamily="18" charset="0"/>
              </a:rPr>
              <a:t>SEL</a:t>
            </a:r>
          </a:p>
          <a:p>
            <a:pPr algn="r"/>
            <a:r>
              <a:rPr lang="en-US" sz="2000" smtClean="0">
                <a:solidFill>
                  <a:srgbClr val="193A61"/>
                </a:solidFill>
                <a:latin typeface="Cooper Black" pitchFamily="18" charset="0"/>
              </a:rPr>
              <a:t>Bagian Terkecil dalam Kehidupan</a:t>
            </a:r>
            <a:endParaRPr lang="en-US" sz="2000">
              <a:solidFill>
                <a:srgbClr val="193A61"/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2023-05-25T03:40:33Z</dcterms:created>
  <dcterms:modified xsi:type="dcterms:W3CDTF">2023-05-25T03:47:52Z</dcterms:modified>
</cp:coreProperties>
</file>