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EFAC-2CBB-4C3D-B186-823B2118F31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209838"/>
            <a:ext cx="390243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>
                <a:solidFill>
                  <a:schemeClr val="accent1">
                    <a:lumMod val="75000"/>
                  </a:schemeClr>
                </a:solidFill>
                <a:latin typeface="Cooper Black" pitchFamily="18" charset="0"/>
              </a:rPr>
              <a:t>SEL</a:t>
            </a:r>
          </a:p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Cooper Black" pitchFamily="18" charset="0"/>
              </a:rPr>
              <a:t>Bagian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Cooper Black" pitchFamily="18" charset="0"/>
              </a:rPr>
              <a:t>Terkecil</a:t>
            </a:r>
          </a:p>
          <a:p>
            <a:pPr algn="ctr"/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Cooper Black" pitchFamily="18" charset="0"/>
              </a:rPr>
              <a:t>dalam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Cooper Black" pitchFamily="18" charset="0"/>
              </a:rPr>
              <a:t>Kehidupan</a:t>
            </a:r>
            <a:endParaRPr lang="en-US" sz="2800">
              <a:solidFill>
                <a:schemeClr val="accent1">
                  <a:lumMod val="50000"/>
                </a:schemeClr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2023-05-25T03:40:33Z</dcterms:created>
  <dcterms:modified xsi:type="dcterms:W3CDTF">2023-05-25T03:52:01Z</dcterms:modified>
</cp:coreProperties>
</file>