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Raleway"/>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0CDB5CB-C177-4CC2-9E5B-E364035FD6AE}">
  <a:tblStyle styleId="{00CDB5CB-C177-4CC2-9E5B-E364035FD6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aleway-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schemas.openxmlformats.org/officeDocument/2006/relationships/font" Target="fonts/Raleway-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d30ac63f0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3d30ac63f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3cb2e7d20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cb2e7d20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cb2e7d20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cb2e7d20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3cb2e7d20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cb2e7d20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3cb2e7d20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cb2e7d20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3cb2e7d20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cb2e7d20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a373d45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a373d45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3cb2e7d20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cb2e7d20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3cb2e7d20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cb2e7d20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3cb2e7d20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cb2e7d20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3a3b1cca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a3b1cca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d30ac63f0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d30ac63f0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d30ac63f0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d30ac63f0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cb2e7d20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cb2e7d20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cb2e7d20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cb2e7d20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d30ac63f0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d30ac63f0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d30ac63f0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d30ac63f0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d30ac63f0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d30ac63f0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cb2e7d20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cb2e7d20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7" name="Shape 57"/>
        <p:cNvGrpSpPr/>
        <p:nvPr/>
      </p:nvGrpSpPr>
      <p:grpSpPr>
        <a:xfrm>
          <a:off x="0" y="0"/>
          <a:ext cx="0" cy="0"/>
          <a:chOff x="0" y="0"/>
          <a:chExt cx="0" cy="0"/>
        </a:xfrm>
      </p:grpSpPr>
      <p:sp>
        <p:nvSpPr>
          <p:cNvPr id="58" name="Google Shape;58;p14"/>
          <p:cNvSpPr/>
          <p:nvPr/>
        </p:nvSpPr>
        <p:spPr>
          <a:xfrm>
            <a:off x="-5131" y="1544258"/>
            <a:ext cx="9146700" cy="1371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txBox="1"/>
          <p:nvPr>
            <p:ph type="ctrTitle"/>
          </p:nvPr>
        </p:nvSpPr>
        <p:spPr>
          <a:xfrm>
            <a:off x="274319" y="1624774"/>
            <a:ext cx="8603700" cy="1304400"/>
          </a:xfrm>
          <a:prstGeom prst="rect">
            <a:avLst/>
          </a:prstGeom>
          <a:noFill/>
          <a:ln>
            <a:noFill/>
          </a:ln>
        </p:spPr>
        <p:txBody>
          <a:bodyPr anchorCtr="0" anchor="ctr" bIns="91425" lIns="91425" spcFirstLastPara="1" rIns="91425" wrap="square" tIns="91425"/>
          <a:lstStyle>
            <a:lvl1pPr indent="0" lvl="0" marL="0" marR="0" rtl="0" algn="ctr">
              <a:lnSpc>
                <a:spcPct val="80000"/>
              </a:lnSpc>
              <a:spcBef>
                <a:spcPts val="0"/>
              </a:spcBef>
              <a:spcAft>
                <a:spcPts val="0"/>
              </a:spcAft>
              <a:buClr>
                <a:schemeClr val="dk2"/>
              </a:buClr>
              <a:buSzPts val="4500"/>
              <a:buNone/>
              <a:defRPr i="0" sz="4500" u="none" cap="none" strike="noStrike">
                <a:solidFill>
                  <a:schemeClr val="dk2"/>
                </a:solidFill>
              </a:defRPr>
            </a:lvl1pPr>
            <a:lvl2pPr indent="0" lvl="1" rtl="0">
              <a:spcBef>
                <a:spcPts val="0"/>
              </a:spcBef>
              <a:spcAft>
                <a:spcPts val="0"/>
              </a:spcAft>
              <a:buSzPts val="1800"/>
              <a:buFont typeface="Arial"/>
              <a:buNone/>
              <a:defRPr sz="1800"/>
            </a:lvl2pPr>
            <a:lvl3pPr indent="0" lvl="2" rtl="0">
              <a:spcBef>
                <a:spcPts val="0"/>
              </a:spcBef>
              <a:spcAft>
                <a:spcPts val="0"/>
              </a:spcAft>
              <a:buSzPts val="1800"/>
              <a:buFont typeface="Arial"/>
              <a:buNone/>
              <a:defRPr sz="1800"/>
            </a:lvl3pPr>
            <a:lvl4pPr indent="0" lvl="3" rtl="0">
              <a:spcBef>
                <a:spcPts val="0"/>
              </a:spcBef>
              <a:spcAft>
                <a:spcPts val="0"/>
              </a:spcAft>
              <a:buSzPts val="1800"/>
              <a:buFont typeface="Arial"/>
              <a:buNone/>
              <a:defRPr sz="1800"/>
            </a:lvl4pPr>
            <a:lvl5pPr indent="0" lvl="4" rtl="0">
              <a:spcBef>
                <a:spcPts val="0"/>
              </a:spcBef>
              <a:spcAft>
                <a:spcPts val="0"/>
              </a:spcAft>
              <a:buSzPts val="1800"/>
              <a:buFont typeface="Arial"/>
              <a:buNone/>
              <a:defRPr sz="1800"/>
            </a:lvl5pPr>
            <a:lvl6pPr indent="0" lvl="5" rtl="0">
              <a:spcBef>
                <a:spcPts val="0"/>
              </a:spcBef>
              <a:spcAft>
                <a:spcPts val="0"/>
              </a:spcAft>
              <a:buSzPts val="1800"/>
              <a:buFont typeface="Arial"/>
              <a:buNone/>
              <a:defRPr sz="1800"/>
            </a:lvl6pPr>
            <a:lvl7pPr indent="0" lvl="6" rtl="0">
              <a:spcBef>
                <a:spcPts val="0"/>
              </a:spcBef>
              <a:spcAft>
                <a:spcPts val="0"/>
              </a:spcAft>
              <a:buSzPts val="1800"/>
              <a:buFont typeface="Arial"/>
              <a:buNone/>
              <a:defRPr sz="1800"/>
            </a:lvl7pPr>
            <a:lvl8pPr indent="0" lvl="7" rtl="0">
              <a:spcBef>
                <a:spcPts val="0"/>
              </a:spcBef>
              <a:spcAft>
                <a:spcPts val="0"/>
              </a:spcAft>
              <a:buSzPts val="1800"/>
              <a:buFont typeface="Arial"/>
              <a:buNone/>
              <a:defRPr sz="1800"/>
            </a:lvl8pPr>
            <a:lvl9pPr indent="0" lvl="8" rtl="0">
              <a:spcBef>
                <a:spcPts val="0"/>
              </a:spcBef>
              <a:spcAft>
                <a:spcPts val="0"/>
              </a:spcAft>
              <a:buSzPts val="1800"/>
              <a:buFont typeface="Arial"/>
              <a:buNone/>
              <a:defRPr sz="1800"/>
            </a:lvl9pPr>
          </a:lstStyle>
          <a:p/>
        </p:txBody>
      </p:sp>
      <p:sp>
        <p:nvSpPr>
          <p:cNvPr id="60" name="Google Shape;60;p14"/>
          <p:cNvSpPr txBox="1"/>
          <p:nvPr>
            <p:ph idx="1" type="subTitle"/>
          </p:nvPr>
        </p:nvSpPr>
        <p:spPr>
          <a:xfrm>
            <a:off x="1143000" y="2997188"/>
            <a:ext cx="6858000" cy="981900"/>
          </a:xfrm>
          <a:prstGeom prst="rect">
            <a:avLst/>
          </a:prstGeom>
          <a:noFill/>
          <a:ln>
            <a:noFill/>
          </a:ln>
        </p:spPr>
        <p:txBody>
          <a:bodyPr anchorCtr="0" anchor="t" bIns="91425" lIns="91425" spcFirstLastPara="1" rIns="91425" wrap="square" tIns="91425"/>
          <a:lstStyle>
            <a:lvl1pPr indent="0" lvl="0" marL="0" marR="0" rtl="0" algn="ctr">
              <a:lnSpc>
                <a:spcPct val="90000"/>
              </a:lnSpc>
              <a:spcBef>
                <a:spcPts val="900"/>
              </a:spcBef>
              <a:spcAft>
                <a:spcPts val="0"/>
              </a:spcAft>
              <a:buClr>
                <a:schemeClr val="lt1"/>
              </a:buClr>
              <a:buSzPts val="1456"/>
              <a:buNone/>
              <a:defRPr i="0" sz="1500" u="none" cap="none" strike="noStrike">
                <a:solidFill>
                  <a:schemeClr val="lt1"/>
                </a:solidFill>
              </a:defRPr>
            </a:lvl1pPr>
            <a:lvl2pPr indent="0" lvl="1" marL="342900" marR="0" rtl="0" algn="ctr">
              <a:lnSpc>
                <a:spcPct val="90000"/>
              </a:lnSpc>
              <a:spcBef>
                <a:spcPts val="150"/>
              </a:spcBef>
              <a:spcAft>
                <a:spcPts val="0"/>
              </a:spcAft>
              <a:buClr>
                <a:schemeClr val="lt1"/>
              </a:buClr>
              <a:buSzPts val="1500"/>
              <a:buNone/>
              <a:defRPr i="0" sz="1500" u="none" cap="none" strike="noStrike">
                <a:solidFill>
                  <a:schemeClr val="lt1"/>
                </a:solidFill>
              </a:defRPr>
            </a:lvl2pPr>
            <a:lvl3pPr indent="0" lvl="2" marL="685800" marR="0" rtl="0" algn="ctr">
              <a:lnSpc>
                <a:spcPct val="90000"/>
              </a:lnSpc>
              <a:spcBef>
                <a:spcPts val="300"/>
              </a:spcBef>
              <a:spcAft>
                <a:spcPts val="0"/>
              </a:spcAft>
              <a:buClr>
                <a:schemeClr val="lt1"/>
              </a:buClr>
              <a:buSzPts val="1446"/>
              <a:buNone/>
              <a:defRPr i="0" sz="1500" u="none" cap="none" strike="noStrike">
                <a:solidFill>
                  <a:schemeClr val="lt1"/>
                </a:solidFill>
              </a:defRPr>
            </a:lvl3pPr>
            <a:lvl4pPr indent="0" lvl="3" marL="1028700" marR="0" rtl="0" algn="ctr">
              <a:lnSpc>
                <a:spcPct val="90000"/>
              </a:lnSpc>
              <a:spcBef>
                <a:spcPts val="300"/>
              </a:spcBef>
              <a:spcAft>
                <a:spcPts val="0"/>
              </a:spcAft>
              <a:buClr>
                <a:schemeClr val="lt1"/>
              </a:buClr>
              <a:buSzPts val="1500"/>
              <a:buNone/>
              <a:defRPr i="0" sz="1500" u="none" cap="none" strike="noStrike">
                <a:solidFill>
                  <a:schemeClr val="lt1"/>
                </a:solidFill>
              </a:defRPr>
            </a:lvl4pPr>
            <a:lvl5pPr indent="0" lvl="4" marL="1371600" marR="0" rtl="0" algn="ctr">
              <a:lnSpc>
                <a:spcPct val="90000"/>
              </a:lnSpc>
              <a:spcBef>
                <a:spcPts val="300"/>
              </a:spcBef>
              <a:spcAft>
                <a:spcPts val="0"/>
              </a:spcAft>
              <a:buClr>
                <a:schemeClr val="lt1"/>
              </a:buClr>
              <a:buSzPts val="1500"/>
              <a:buNone/>
              <a:defRPr i="0" sz="1500" u="none" cap="none" strike="noStrike">
                <a:solidFill>
                  <a:schemeClr val="lt1"/>
                </a:solidFill>
              </a:defRPr>
            </a:lvl5pPr>
            <a:lvl6pPr indent="0" lvl="5" marL="1714500" marR="0" rtl="0" algn="ctr">
              <a:lnSpc>
                <a:spcPct val="90000"/>
              </a:lnSpc>
              <a:spcBef>
                <a:spcPts val="300"/>
              </a:spcBef>
              <a:spcAft>
                <a:spcPts val="0"/>
              </a:spcAft>
              <a:buClr>
                <a:schemeClr val="lt1"/>
              </a:buClr>
              <a:buSzPts val="1500"/>
              <a:buNone/>
              <a:defRPr i="0" sz="1500" u="none" cap="none" strike="noStrike">
                <a:solidFill>
                  <a:schemeClr val="lt1"/>
                </a:solidFill>
              </a:defRPr>
            </a:lvl6pPr>
            <a:lvl7pPr indent="0" lvl="6" marL="2057400" marR="0" rtl="0" algn="ctr">
              <a:lnSpc>
                <a:spcPct val="90000"/>
              </a:lnSpc>
              <a:spcBef>
                <a:spcPts val="300"/>
              </a:spcBef>
              <a:spcAft>
                <a:spcPts val="0"/>
              </a:spcAft>
              <a:buClr>
                <a:schemeClr val="lt1"/>
              </a:buClr>
              <a:buSzPts val="1500"/>
              <a:buNone/>
              <a:defRPr i="0" sz="1500" u="none" cap="none" strike="noStrike">
                <a:solidFill>
                  <a:schemeClr val="lt1"/>
                </a:solidFill>
              </a:defRPr>
            </a:lvl7pPr>
            <a:lvl8pPr indent="0" lvl="7" marL="2400300" marR="0" rtl="0" algn="ctr">
              <a:lnSpc>
                <a:spcPct val="90000"/>
              </a:lnSpc>
              <a:spcBef>
                <a:spcPts val="300"/>
              </a:spcBef>
              <a:spcAft>
                <a:spcPts val="0"/>
              </a:spcAft>
              <a:buClr>
                <a:schemeClr val="lt1"/>
              </a:buClr>
              <a:buSzPts val="1500"/>
              <a:buNone/>
              <a:defRPr i="0" sz="1500" u="none" cap="none" strike="noStrike">
                <a:solidFill>
                  <a:schemeClr val="lt1"/>
                </a:solidFill>
              </a:defRPr>
            </a:lvl8pPr>
            <a:lvl9pPr indent="0" lvl="8" marL="2743200" marR="0" rtl="0" algn="ctr">
              <a:lnSpc>
                <a:spcPct val="90000"/>
              </a:lnSpc>
              <a:spcBef>
                <a:spcPts val="300"/>
              </a:spcBef>
              <a:spcAft>
                <a:spcPts val="300"/>
              </a:spcAft>
              <a:buClr>
                <a:schemeClr val="lt1"/>
              </a:buClr>
              <a:buSzPts val="1500"/>
              <a:buNone/>
              <a:defRPr i="0" sz="1500" u="none" cap="none" strike="noStrike">
                <a:solidFill>
                  <a:schemeClr val="lt1"/>
                </a:solidFill>
              </a:defRPr>
            </a:lvl9pPr>
          </a:lstStyle>
          <a:p/>
        </p:txBody>
      </p:sp>
      <p:sp>
        <p:nvSpPr>
          <p:cNvPr id="61" name="Google Shape;61;p14"/>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2" name="Google Shape;62;p14"/>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3" name="Google Shape;63;p14"/>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85000"/>
              </a:lnSpc>
              <a:spcBef>
                <a:spcPts val="0"/>
              </a:spcBef>
              <a:spcAft>
                <a:spcPts val="0"/>
              </a:spcAft>
              <a:buClr>
                <a:schemeClr val="dk2"/>
              </a:buClr>
              <a:buSzPts val="3000"/>
              <a:buNone/>
              <a:defRPr i="0" sz="3000" u="none" cap="none" strike="noStrike">
                <a:solidFill>
                  <a:schemeClr val="dk2"/>
                </a:solidFill>
              </a:defRPr>
            </a:lvl1pPr>
            <a:lvl2pPr indent="0" lvl="1" rtl="0">
              <a:spcBef>
                <a:spcPts val="0"/>
              </a:spcBef>
              <a:spcAft>
                <a:spcPts val="0"/>
              </a:spcAft>
              <a:buSzPts val="1800"/>
              <a:buFont typeface="Raleway"/>
              <a:buNone/>
              <a:defRPr sz="1800">
                <a:latin typeface="Raleway"/>
                <a:ea typeface="Raleway"/>
                <a:cs typeface="Raleway"/>
                <a:sym typeface="Raleway"/>
              </a:defRPr>
            </a:lvl2pPr>
            <a:lvl3pPr indent="0" lvl="2" rtl="0">
              <a:spcBef>
                <a:spcPts val="0"/>
              </a:spcBef>
              <a:spcAft>
                <a:spcPts val="0"/>
              </a:spcAft>
              <a:buSzPts val="1800"/>
              <a:buFont typeface="Raleway"/>
              <a:buNone/>
              <a:defRPr sz="1800">
                <a:latin typeface="Raleway"/>
                <a:ea typeface="Raleway"/>
                <a:cs typeface="Raleway"/>
                <a:sym typeface="Raleway"/>
              </a:defRPr>
            </a:lvl3pPr>
            <a:lvl4pPr indent="0" lvl="3" rtl="0">
              <a:spcBef>
                <a:spcPts val="0"/>
              </a:spcBef>
              <a:spcAft>
                <a:spcPts val="0"/>
              </a:spcAft>
              <a:buSzPts val="1800"/>
              <a:buFont typeface="Raleway"/>
              <a:buNone/>
              <a:defRPr sz="1800">
                <a:latin typeface="Raleway"/>
                <a:ea typeface="Raleway"/>
                <a:cs typeface="Raleway"/>
                <a:sym typeface="Raleway"/>
              </a:defRPr>
            </a:lvl4pPr>
            <a:lvl5pPr indent="0" lvl="4" rtl="0">
              <a:spcBef>
                <a:spcPts val="0"/>
              </a:spcBef>
              <a:spcAft>
                <a:spcPts val="0"/>
              </a:spcAft>
              <a:buSzPts val="1800"/>
              <a:buFont typeface="Raleway"/>
              <a:buNone/>
              <a:defRPr sz="1800">
                <a:latin typeface="Raleway"/>
                <a:ea typeface="Raleway"/>
                <a:cs typeface="Raleway"/>
                <a:sym typeface="Raleway"/>
              </a:defRPr>
            </a:lvl5pPr>
            <a:lvl6pPr indent="0" lvl="5" rtl="0">
              <a:spcBef>
                <a:spcPts val="0"/>
              </a:spcBef>
              <a:spcAft>
                <a:spcPts val="0"/>
              </a:spcAft>
              <a:buSzPts val="1800"/>
              <a:buFont typeface="Raleway"/>
              <a:buNone/>
              <a:defRPr sz="1800">
                <a:latin typeface="Raleway"/>
                <a:ea typeface="Raleway"/>
                <a:cs typeface="Raleway"/>
                <a:sym typeface="Raleway"/>
              </a:defRPr>
            </a:lvl6pPr>
            <a:lvl7pPr indent="0" lvl="6" rtl="0">
              <a:spcBef>
                <a:spcPts val="0"/>
              </a:spcBef>
              <a:spcAft>
                <a:spcPts val="0"/>
              </a:spcAft>
              <a:buSzPts val="1800"/>
              <a:buFont typeface="Raleway"/>
              <a:buNone/>
              <a:defRPr sz="1800">
                <a:latin typeface="Raleway"/>
                <a:ea typeface="Raleway"/>
                <a:cs typeface="Raleway"/>
                <a:sym typeface="Raleway"/>
              </a:defRPr>
            </a:lvl7pPr>
            <a:lvl8pPr indent="0" lvl="7" rtl="0">
              <a:spcBef>
                <a:spcPts val="0"/>
              </a:spcBef>
              <a:spcAft>
                <a:spcPts val="0"/>
              </a:spcAft>
              <a:buSzPts val="1800"/>
              <a:buFont typeface="Raleway"/>
              <a:buNone/>
              <a:defRPr sz="1800">
                <a:latin typeface="Raleway"/>
                <a:ea typeface="Raleway"/>
                <a:cs typeface="Raleway"/>
                <a:sym typeface="Raleway"/>
              </a:defRPr>
            </a:lvl8pPr>
            <a:lvl9pPr indent="0" lvl="8" rtl="0">
              <a:spcBef>
                <a:spcPts val="0"/>
              </a:spcBef>
              <a:spcAft>
                <a:spcPts val="0"/>
              </a:spcAft>
              <a:buSzPts val="1800"/>
              <a:buFont typeface="Raleway"/>
              <a:buNone/>
              <a:defRPr sz="1800">
                <a:latin typeface="Raleway"/>
                <a:ea typeface="Raleway"/>
                <a:cs typeface="Raleway"/>
                <a:sym typeface="Raleway"/>
              </a:defRPr>
            </a:lvl9pPr>
          </a:lstStyle>
          <a:p/>
        </p:txBody>
      </p:sp>
      <p:sp>
        <p:nvSpPr>
          <p:cNvPr id="66" name="Google Shape;66;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30292" lvl="0" marL="457200" marR="0" rtl="0" algn="l">
              <a:lnSpc>
                <a:spcPct val="90000"/>
              </a:lnSpc>
              <a:spcBef>
                <a:spcPts val="0"/>
              </a:spcBef>
              <a:spcAft>
                <a:spcPts val="0"/>
              </a:spcAft>
              <a:buClr>
                <a:schemeClr val="lt1"/>
              </a:buClr>
              <a:buSzPts val="1601"/>
              <a:buChar char="▪"/>
              <a:defRPr i="0" sz="1650" u="none" cap="none" strike="noStrike">
                <a:solidFill>
                  <a:schemeClr val="lt1"/>
                </a:solidFill>
              </a:defRPr>
            </a:lvl1pPr>
            <a:lvl2pPr indent="-323850" lvl="1" marL="914400" marR="0" rtl="0" algn="l">
              <a:lnSpc>
                <a:spcPct val="90000"/>
              </a:lnSpc>
              <a:spcBef>
                <a:spcPts val="150"/>
              </a:spcBef>
              <a:spcAft>
                <a:spcPts val="0"/>
              </a:spcAft>
              <a:buClr>
                <a:schemeClr val="lt1"/>
              </a:buClr>
              <a:buSzPts val="1500"/>
              <a:buChar char="▪"/>
              <a:defRPr i="0" sz="1500" u="none" cap="none" strike="noStrike">
                <a:solidFill>
                  <a:schemeClr val="lt1"/>
                </a:solidFill>
              </a:defRPr>
            </a:lvl2pPr>
            <a:lvl3pPr indent="-311263" lvl="2" marL="1371600" marR="0" rtl="0" algn="l">
              <a:lnSpc>
                <a:spcPct val="90000"/>
              </a:lnSpc>
              <a:spcBef>
                <a:spcPts val="300"/>
              </a:spcBef>
              <a:spcAft>
                <a:spcPts val="0"/>
              </a:spcAft>
              <a:buClr>
                <a:schemeClr val="lt1"/>
              </a:buClr>
              <a:buSzPts val="1302"/>
              <a:buChar char="▪"/>
              <a:defRPr i="0" sz="1350" u="none" cap="none" strike="noStrike">
                <a:solidFill>
                  <a:schemeClr val="lt1"/>
                </a:solidFill>
              </a:defRPr>
            </a:lvl3pPr>
            <a:lvl4pPr indent="-304800" lvl="3" marL="1828800" marR="0" rtl="0" algn="l">
              <a:lnSpc>
                <a:spcPct val="90000"/>
              </a:lnSpc>
              <a:spcBef>
                <a:spcPts val="300"/>
              </a:spcBef>
              <a:spcAft>
                <a:spcPts val="0"/>
              </a:spcAft>
              <a:buClr>
                <a:schemeClr val="lt1"/>
              </a:buClr>
              <a:buSzPts val="1200"/>
              <a:buChar char="▪"/>
              <a:defRPr i="0" sz="1200" u="none" cap="none" strike="noStrike">
                <a:solidFill>
                  <a:schemeClr val="lt1"/>
                </a:solidFill>
              </a:defRPr>
            </a:lvl4pPr>
            <a:lvl5pPr indent="-304800" lvl="4" marL="2286000" marR="0" rtl="0" algn="l">
              <a:lnSpc>
                <a:spcPct val="90000"/>
              </a:lnSpc>
              <a:spcBef>
                <a:spcPts val="300"/>
              </a:spcBef>
              <a:spcAft>
                <a:spcPts val="0"/>
              </a:spcAft>
              <a:buClr>
                <a:schemeClr val="lt1"/>
              </a:buClr>
              <a:buSzPts val="1200"/>
              <a:buChar char="▪"/>
              <a:defRPr i="0" sz="1200" u="none" cap="none" strike="noStrike">
                <a:solidFill>
                  <a:schemeClr val="lt1"/>
                </a:solidFill>
              </a:defRPr>
            </a:lvl5pPr>
            <a:lvl6pPr indent="-304800" lvl="5" marL="2743200" marR="0" rtl="0" algn="l">
              <a:lnSpc>
                <a:spcPct val="90000"/>
              </a:lnSpc>
              <a:spcBef>
                <a:spcPts val="300"/>
              </a:spcBef>
              <a:spcAft>
                <a:spcPts val="0"/>
              </a:spcAft>
              <a:buClr>
                <a:schemeClr val="lt1"/>
              </a:buClr>
              <a:buSzPts val="1200"/>
              <a:buChar char="▪"/>
              <a:defRPr i="0" sz="1200" u="none" cap="none" strike="noStrike">
                <a:solidFill>
                  <a:schemeClr val="lt1"/>
                </a:solidFill>
              </a:defRPr>
            </a:lvl6pPr>
            <a:lvl7pPr indent="-304800" lvl="6" marL="3200400" marR="0" rtl="0" algn="l">
              <a:lnSpc>
                <a:spcPct val="90000"/>
              </a:lnSpc>
              <a:spcBef>
                <a:spcPts val="300"/>
              </a:spcBef>
              <a:spcAft>
                <a:spcPts val="0"/>
              </a:spcAft>
              <a:buClr>
                <a:schemeClr val="lt1"/>
              </a:buClr>
              <a:buSzPts val="1200"/>
              <a:buChar char="▪"/>
              <a:defRPr i="0" sz="1200" u="none" cap="none" strike="noStrike">
                <a:solidFill>
                  <a:schemeClr val="lt1"/>
                </a:solidFill>
              </a:defRPr>
            </a:lvl7pPr>
            <a:lvl8pPr indent="-304800" lvl="7" marL="3657600" marR="0" rtl="0" algn="l">
              <a:lnSpc>
                <a:spcPct val="90000"/>
              </a:lnSpc>
              <a:spcBef>
                <a:spcPts val="300"/>
              </a:spcBef>
              <a:spcAft>
                <a:spcPts val="0"/>
              </a:spcAft>
              <a:buClr>
                <a:schemeClr val="lt1"/>
              </a:buClr>
              <a:buSzPts val="1200"/>
              <a:buChar char="▪"/>
              <a:defRPr i="0" sz="1200" u="none" cap="none" strike="noStrike">
                <a:solidFill>
                  <a:schemeClr val="lt1"/>
                </a:solidFill>
              </a:defRPr>
            </a:lvl8pPr>
            <a:lvl9pPr indent="-304800" lvl="8" marL="4114800" marR="0" rtl="0" algn="l">
              <a:lnSpc>
                <a:spcPct val="90000"/>
              </a:lnSpc>
              <a:spcBef>
                <a:spcPts val="300"/>
              </a:spcBef>
              <a:spcAft>
                <a:spcPts val="300"/>
              </a:spcAft>
              <a:buClr>
                <a:schemeClr val="lt1"/>
              </a:buClr>
              <a:buSzPts val="1200"/>
              <a:buChar char="▪"/>
              <a:defRPr i="0" sz="1200" u="none" cap="none" strike="noStrike">
                <a:solidFill>
                  <a:schemeClr val="lt1"/>
                </a:solidFill>
              </a:defRPr>
            </a:lvl9pPr>
          </a:lstStyle>
          <a:p/>
        </p:txBody>
      </p:sp>
      <p:sp>
        <p:nvSpPr>
          <p:cNvPr id="67" name="Google Shape;67;p15"/>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8" name="Shape 68"/>
        <p:cNvGrpSpPr/>
        <p:nvPr/>
      </p:nvGrpSpPr>
      <p:grpSpPr>
        <a:xfrm>
          <a:off x="0" y="0"/>
          <a:ext cx="0" cy="0"/>
          <a:chOff x="0" y="0"/>
          <a:chExt cx="0" cy="0"/>
        </a:xfrm>
      </p:grpSpPr>
      <p:sp>
        <p:nvSpPr>
          <p:cNvPr id="69" name="Google Shape;69;p16"/>
          <p:cNvSpPr txBox="1"/>
          <p:nvPr>
            <p:ph type="title"/>
          </p:nvPr>
        </p:nvSpPr>
        <p:spPr>
          <a:xfrm>
            <a:off x="902188" y="213132"/>
            <a:ext cx="7338000" cy="1131600"/>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chemeClr val="dk2"/>
              </a:buClr>
              <a:buSzPts val="3000"/>
              <a:buNone/>
              <a:defRPr i="0" sz="3000" u="none" cap="none" strike="noStrike">
                <a:solidFill>
                  <a:schemeClr val="dk2"/>
                </a:solidFill>
              </a:defRPr>
            </a:lvl1pPr>
            <a:lvl2pPr indent="0" lvl="1" rtl="0">
              <a:spcBef>
                <a:spcPts val="0"/>
              </a:spcBef>
              <a:spcAft>
                <a:spcPts val="0"/>
              </a:spcAft>
              <a:buSzPts val="1800"/>
              <a:buFont typeface="Raleway"/>
              <a:buNone/>
              <a:defRPr sz="1800">
                <a:latin typeface="Raleway"/>
                <a:ea typeface="Raleway"/>
                <a:cs typeface="Raleway"/>
                <a:sym typeface="Raleway"/>
              </a:defRPr>
            </a:lvl2pPr>
            <a:lvl3pPr indent="0" lvl="2" rtl="0">
              <a:spcBef>
                <a:spcPts val="0"/>
              </a:spcBef>
              <a:spcAft>
                <a:spcPts val="0"/>
              </a:spcAft>
              <a:buSzPts val="1800"/>
              <a:buFont typeface="Raleway"/>
              <a:buNone/>
              <a:defRPr sz="1800">
                <a:latin typeface="Raleway"/>
                <a:ea typeface="Raleway"/>
                <a:cs typeface="Raleway"/>
                <a:sym typeface="Raleway"/>
              </a:defRPr>
            </a:lvl3pPr>
            <a:lvl4pPr indent="0" lvl="3" rtl="0">
              <a:spcBef>
                <a:spcPts val="0"/>
              </a:spcBef>
              <a:spcAft>
                <a:spcPts val="0"/>
              </a:spcAft>
              <a:buSzPts val="1800"/>
              <a:buFont typeface="Raleway"/>
              <a:buNone/>
              <a:defRPr sz="1800">
                <a:latin typeface="Raleway"/>
                <a:ea typeface="Raleway"/>
                <a:cs typeface="Raleway"/>
                <a:sym typeface="Raleway"/>
              </a:defRPr>
            </a:lvl4pPr>
            <a:lvl5pPr indent="0" lvl="4" rtl="0">
              <a:spcBef>
                <a:spcPts val="0"/>
              </a:spcBef>
              <a:spcAft>
                <a:spcPts val="0"/>
              </a:spcAft>
              <a:buSzPts val="1800"/>
              <a:buFont typeface="Raleway"/>
              <a:buNone/>
              <a:defRPr sz="1800">
                <a:latin typeface="Raleway"/>
                <a:ea typeface="Raleway"/>
                <a:cs typeface="Raleway"/>
                <a:sym typeface="Raleway"/>
              </a:defRPr>
            </a:lvl5pPr>
            <a:lvl6pPr indent="0" lvl="5" rtl="0">
              <a:spcBef>
                <a:spcPts val="0"/>
              </a:spcBef>
              <a:spcAft>
                <a:spcPts val="0"/>
              </a:spcAft>
              <a:buSzPts val="1800"/>
              <a:buFont typeface="Raleway"/>
              <a:buNone/>
              <a:defRPr sz="1800">
                <a:latin typeface="Raleway"/>
                <a:ea typeface="Raleway"/>
                <a:cs typeface="Raleway"/>
                <a:sym typeface="Raleway"/>
              </a:defRPr>
            </a:lvl6pPr>
            <a:lvl7pPr indent="0" lvl="6" rtl="0">
              <a:spcBef>
                <a:spcPts val="0"/>
              </a:spcBef>
              <a:spcAft>
                <a:spcPts val="0"/>
              </a:spcAft>
              <a:buSzPts val="1800"/>
              <a:buFont typeface="Raleway"/>
              <a:buNone/>
              <a:defRPr sz="1800">
                <a:latin typeface="Raleway"/>
                <a:ea typeface="Raleway"/>
                <a:cs typeface="Raleway"/>
                <a:sym typeface="Raleway"/>
              </a:defRPr>
            </a:lvl7pPr>
            <a:lvl8pPr indent="0" lvl="7" rtl="0">
              <a:spcBef>
                <a:spcPts val="0"/>
              </a:spcBef>
              <a:spcAft>
                <a:spcPts val="0"/>
              </a:spcAft>
              <a:buSzPts val="1800"/>
              <a:buFont typeface="Raleway"/>
              <a:buNone/>
              <a:defRPr sz="1800">
                <a:latin typeface="Raleway"/>
                <a:ea typeface="Raleway"/>
                <a:cs typeface="Raleway"/>
                <a:sym typeface="Raleway"/>
              </a:defRPr>
            </a:lvl8pPr>
            <a:lvl9pPr indent="0" lvl="8" rtl="0">
              <a:spcBef>
                <a:spcPts val="0"/>
              </a:spcBef>
              <a:spcAft>
                <a:spcPts val="0"/>
              </a:spcAft>
              <a:buSzPts val="1800"/>
              <a:buFont typeface="Raleway"/>
              <a:buNone/>
              <a:defRPr sz="1800">
                <a:latin typeface="Raleway"/>
                <a:ea typeface="Raleway"/>
                <a:cs typeface="Raleway"/>
                <a:sym typeface="Raleway"/>
              </a:defRPr>
            </a:lvl9pPr>
          </a:lstStyle>
          <a:p/>
        </p:txBody>
      </p:sp>
      <p:sp>
        <p:nvSpPr>
          <p:cNvPr id="70" name="Google Shape;70;p16"/>
          <p:cNvSpPr txBox="1"/>
          <p:nvPr>
            <p:ph idx="1" type="body"/>
          </p:nvPr>
        </p:nvSpPr>
        <p:spPr>
          <a:xfrm>
            <a:off x="902188" y="1508759"/>
            <a:ext cx="7338000" cy="3154800"/>
          </a:xfrm>
          <a:prstGeom prst="rect">
            <a:avLst/>
          </a:prstGeom>
          <a:noFill/>
          <a:ln>
            <a:noFill/>
          </a:ln>
        </p:spPr>
        <p:txBody>
          <a:bodyPr anchorCtr="0" anchor="t" bIns="91425" lIns="91425" spcFirstLastPara="1" rIns="91425" wrap="square" tIns="91425"/>
          <a:lstStyle>
            <a:lvl1pPr indent="-330292" lvl="0" marL="457200" marR="0" rtl="0" algn="l">
              <a:lnSpc>
                <a:spcPct val="90000"/>
              </a:lnSpc>
              <a:spcBef>
                <a:spcPts val="900"/>
              </a:spcBef>
              <a:spcAft>
                <a:spcPts val="0"/>
              </a:spcAft>
              <a:buClr>
                <a:schemeClr val="lt1"/>
              </a:buClr>
              <a:buSzPts val="1601"/>
              <a:buChar char="▪"/>
              <a:defRPr i="0" sz="1650" u="none" cap="none" strike="noStrike">
                <a:solidFill>
                  <a:schemeClr val="lt1"/>
                </a:solidFill>
              </a:defRPr>
            </a:lvl1pPr>
            <a:lvl2pPr indent="-323850" lvl="1" marL="914400" marR="0" rtl="0" algn="l">
              <a:lnSpc>
                <a:spcPct val="90000"/>
              </a:lnSpc>
              <a:spcBef>
                <a:spcPts val="150"/>
              </a:spcBef>
              <a:spcAft>
                <a:spcPts val="0"/>
              </a:spcAft>
              <a:buClr>
                <a:schemeClr val="lt1"/>
              </a:buClr>
              <a:buSzPts val="1500"/>
              <a:buChar char="▪"/>
              <a:defRPr i="0" sz="1500" u="none" cap="none" strike="noStrike">
                <a:solidFill>
                  <a:schemeClr val="lt1"/>
                </a:solidFill>
              </a:defRPr>
            </a:lvl2pPr>
            <a:lvl3pPr indent="-311263" lvl="2" marL="1371600" marR="0" rtl="0" algn="l">
              <a:lnSpc>
                <a:spcPct val="90000"/>
              </a:lnSpc>
              <a:spcBef>
                <a:spcPts val="300"/>
              </a:spcBef>
              <a:spcAft>
                <a:spcPts val="0"/>
              </a:spcAft>
              <a:buClr>
                <a:schemeClr val="lt1"/>
              </a:buClr>
              <a:buSzPts val="1302"/>
              <a:buChar char="▪"/>
              <a:defRPr i="0" sz="1350" u="none" cap="none" strike="noStrike">
                <a:solidFill>
                  <a:schemeClr val="lt1"/>
                </a:solidFill>
              </a:defRPr>
            </a:lvl3pPr>
            <a:lvl4pPr indent="-304800" lvl="3" marL="1828800" marR="0" rtl="0" algn="l">
              <a:lnSpc>
                <a:spcPct val="90000"/>
              </a:lnSpc>
              <a:spcBef>
                <a:spcPts val="300"/>
              </a:spcBef>
              <a:spcAft>
                <a:spcPts val="0"/>
              </a:spcAft>
              <a:buClr>
                <a:schemeClr val="lt1"/>
              </a:buClr>
              <a:buSzPts val="1200"/>
              <a:buChar char="▪"/>
              <a:defRPr i="0" sz="1200" u="none" cap="none" strike="noStrike">
                <a:solidFill>
                  <a:schemeClr val="lt1"/>
                </a:solidFill>
              </a:defRPr>
            </a:lvl4pPr>
            <a:lvl5pPr indent="-304800" lvl="4" marL="2286000" marR="0" rtl="0" algn="l">
              <a:lnSpc>
                <a:spcPct val="90000"/>
              </a:lnSpc>
              <a:spcBef>
                <a:spcPts val="300"/>
              </a:spcBef>
              <a:spcAft>
                <a:spcPts val="0"/>
              </a:spcAft>
              <a:buClr>
                <a:schemeClr val="lt1"/>
              </a:buClr>
              <a:buSzPts val="1200"/>
              <a:buChar char="▪"/>
              <a:defRPr i="0" sz="1200" u="none" cap="none" strike="noStrike">
                <a:solidFill>
                  <a:schemeClr val="lt1"/>
                </a:solidFill>
              </a:defRPr>
            </a:lvl5pPr>
            <a:lvl6pPr indent="-304800" lvl="5" marL="2743200" marR="0" rtl="0" algn="l">
              <a:lnSpc>
                <a:spcPct val="90000"/>
              </a:lnSpc>
              <a:spcBef>
                <a:spcPts val="300"/>
              </a:spcBef>
              <a:spcAft>
                <a:spcPts val="0"/>
              </a:spcAft>
              <a:buClr>
                <a:schemeClr val="lt1"/>
              </a:buClr>
              <a:buSzPts val="1200"/>
              <a:buChar char="▪"/>
              <a:defRPr i="0" sz="1200" u="none" cap="none" strike="noStrike">
                <a:solidFill>
                  <a:schemeClr val="lt1"/>
                </a:solidFill>
              </a:defRPr>
            </a:lvl6pPr>
            <a:lvl7pPr indent="-304800" lvl="6" marL="3200400" marR="0" rtl="0" algn="l">
              <a:lnSpc>
                <a:spcPct val="90000"/>
              </a:lnSpc>
              <a:spcBef>
                <a:spcPts val="300"/>
              </a:spcBef>
              <a:spcAft>
                <a:spcPts val="0"/>
              </a:spcAft>
              <a:buClr>
                <a:schemeClr val="lt1"/>
              </a:buClr>
              <a:buSzPts val="1200"/>
              <a:buChar char="▪"/>
              <a:defRPr i="0" sz="1200" u="none" cap="none" strike="noStrike">
                <a:solidFill>
                  <a:schemeClr val="lt1"/>
                </a:solidFill>
              </a:defRPr>
            </a:lvl7pPr>
            <a:lvl8pPr indent="-304800" lvl="7" marL="3657600" marR="0" rtl="0" algn="l">
              <a:lnSpc>
                <a:spcPct val="90000"/>
              </a:lnSpc>
              <a:spcBef>
                <a:spcPts val="300"/>
              </a:spcBef>
              <a:spcAft>
                <a:spcPts val="0"/>
              </a:spcAft>
              <a:buClr>
                <a:schemeClr val="lt1"/>
              </a:buClr>
              <a:buSzPts val="1200"/>
              <a:buChar char="▪"/>
              <a:defRPr i="0" sz="1200" u="none" cap="none" strike="noStrike">
                <a:solidFill>
                  <a:schemeClr val="lt1"/>
                </a:solidFill>
              </a:defRPr>
            </a:lvl8pPr>
            <a:lvl9pPr indent="-304800" lvl="8" marL="4114800" marR="0" rtl="0" algn="l">
              <a:lnSpc>
                <a:spcPct val="90000"/>
              </a:lnSpc>
              <a:spcBef>
                <a:spcPts val="300"/>
              </a:spcBef>
              <a:spcAft>
                <a:spcPts val="300"/>
              </a:spcAft>
              <a:buClr>
                <a:schemeClr val="lt1"/>
              </a:buClr>
              <a:buSzPts val="1200"/>
              <a:buChar char="▪"/>
              <a:defRPr i="0" sz="1200" u="none" cap="none" strike="noStrike">
                <a:solidFill>
                  <a:schemeClr val="lt1"/>
                </a:solidFill>
              </a:defRPr>
            </a:lvl9pPr>
          </a:lstStyle>
          <a:p/>
        </p:txBody>
      </p:sp>
      <p:sp>
        <p:nvSpPr>
          <p:cNvPr id="71" name="Google Shape;71;p16"/>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2" name="Google Shape;72;p16"/>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3" name="Google Shape;73;p16"/>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lt1"/>
        </a:solidFill>
      </p:bgPr>
    </p:bg>
    <p:spTree>
      <p:nvGrpSpPr>
        <p:cNvPr id="74" name="Shape 74"/>
        <p:cNvGrpSpPr/>
        <p:nvPr/>
      </p:nvGrpSpPr>
      <p:grpSpPr>
        <a:xfrm>
          <a:off x="0" y="0"/>
          <a:ext cx="0" cy="0"/>
          <a:chOff x="0" y="0"/>
          <a:chExt cx="0" cy="0"/>
        </a:xfrm>
      </p:grpSpPr>
      <p:sp>
        <p:nvSpPr>
          <p:cNvPr id="75" name="Google Shape;75;p17"/>
          <p:cNvSpPr/>
          <p:nvPr/>
        </p:nvSpPr>
        <p:spPr>
          <a:xfrm>
            <a:off x="-5131" y="1544258"/>
            <a:ext cx="9146700" cy="1371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7"/>
          <p:cNvSpPr txBox="1"/>
          <p:nvPr>
            <p:ph type="title"/>
          </p:nvPr>
        </p:nvSpPr>
        <p:spPr>
          <a:xfrm>
            <a:off x="624893" y="1656658"/>
            <a:ext cx="7886700" cy="1257300"/>
          </a:xfrm>
          <a:prstGeom prst="rect">
            <a:avLst/>
          </a:prstGeom>
          <a:noFill/>
          <a:ln>
            <a:noFill/>
          </a:ln>
        </p:spPr>
        <p:txBody>
          <a:bodyPr anchorCtr="0" anchor="ctr" bIns="91425" lIns="91425" spcFirstLastPara="1" rIns="91425" wrap="square" tIns="91425"/>
          <a:lstStyle>
            <a:lvl1pPr indent="0" lvl="0" marL="0" marR="0" rtl="0" algn="ctr">
              <a:lnSpc>
                <a:spcPct val="80000"/>
              </a:lnSpc>
              <a:spcBef>
                <a:spcPts val="0"/>
              </a:spcBef>
              <a:spcAft>
                <a:spcPts val="0"/>
              </a:spcAft>
              <a:buClr>
                <a:schemeClr val="lt1"/>
              </a:buClr>
              <a:buSzPts val="4500"/>
              <a:buNone/>
              <a:defRPr i="0" sz="4500" u="none" cap="none" strike="noStrike">
                <a:solidFill>
                  <a:schemeClr val="lt1"/>
                </a:solidFill>
              </a:defRPr>
            </a:lvl1pPr>
            <a:lvl2pPr indent="0" lvl="1" rtl="0">
              <a:spcBef>
                <a:spcPts val="0"/>
              </a:spcBef>
              <a:spcAft>
                <a:spcPts val="0"/>
              </a:spcAft>
              <a:buSzPts val="1800"/>
              <a:buFont typeface="Raleway"/>
              <a:buNone/>
              <a:defRPr sz="1800">
                <a:latin typeface="Raleway"/>
                <a:ea typeface="Raleway"/>
                <a:cs typeface="Raleway"/>
                <a:sym typeface="Raleway"/>
              </a:defRPr>
            </a:lvl2pPr>
            <a:lvl3pPr indent="0" lvl="2" rtl="0">
              <a:spcBef>
                <a:spcPts val="0"/>
              </a:spcBef>
              <a:spcAft>
                <a:spcPts val="0"/>
              </a:spcAft>
              <a:buSzPts val="1800"/>
              <a:buFont typeface="Raleway"/>
              <a:buNone/>
              <a:defRPr sz="1800">
                <a:latin typeface="Raleway"/>
                <a:ea typeface="Raleway"/>
                <a:cs typeface="Raleway"/>
                <a:sym typeface="Raleway"/>
              </a:defRPr>
            </a:lvl3pPr>
            <a:lvl4pPr indent="0" lvl="3" rtl="0">
              <a:spcBef>
                <a:spcPts val="0"/>
              </a:spcBef>
              <a:spcAft>
                <a:spcPts val="0"/>
              </a:spcAft>
              <a:buSzPts val="1800"/>
              <a:buFont typeface="Raleway"/>
              <a:buNone/>
              <a:defRPr sz="1800">
                <a:latin typeface="Raleway"/>
                <a:ea typeface="Raleway"/>
                <a:cs typeface="Raleway"/>
                <a:sym typeface="Raleway"/>
              </a:defRPr>
            </a:lvl4pPr>
            <a:lvl5pPr indent="0" lvl="4" rtl="0">
              <a:spcBef>
                <a:spcPts val="0"/>
              </a:spcBef>
              <a:spcAft>
                <a:spcPts val="0"/>
              </a:spcAft>
              <a:buSzPts val="1800"/>
              <a:buFont typeface="Raleway"/>
              <a:buNone/>
              <a:defRPr sz="1800">
                <a:latin typeface="Raleway"/>
                <a:ea typeface="Raleway"/>
                <a:cs typeface="Raleway"/>
                <a:sym typeface="Raleway"/>
              </a:defRPr>
            </a:lvl5pPr>
            <a:lvl6pPr indent="0" lvl="5" rtl="0">
              <a:spcBef>
                <a:spcPts val="0"/>
              </a:spcBef>
              <a:spcAft>
                <a:spcPts val="0"/>
              </a:spcAft>
              <a:buSzPts val="1800"/>
              <a:buFont typeface="Raleway"/>
              <a:buNone/>
              <a:defRPr sz="1800">
                <a:latin typeface="Raleway"/>
                <a:ea typeface="Raleway"/>
                <a:cs typeface="Raleway"/>
                <a:sym typeface="Raleway"/>
              </a:defRPr>
            </a:lvl6pPr>
            <a:lvl7pPr indent="0" lvl="6" rtl="0">
              <a:spcBef>
                <a:spcPts val="0"/>
              </a:spcBef>
              <a:spcAft>
                <a:spcPts val="0"/>
              </a:spcAft>
              <a:buSzPts val="1800"/>
              <a:buFont typeface="Raleway"/>
              <a:buNone/>
              <a:defRPr sz="1800">
                <a:latin typeface="Raleway"/>
                <a:ea typeface="Raleway"/>
                <a:cs typeface="Raleway"/>
                <a:sym typeface="Raleway"/>
              </a:defRPr>
            </a:lvl7pPr>
            <a:lvl8pPr indent="0" lvl="7" rtl="0">
              <a:spcBef>
                <a:spcPts val="0"/>
              </a:spcBef>
              <a:spcAft>
                <a:spcPts val="0"/>
              </a:spcAft>
              <a:buSzPts val="1800"/>
              <a:buFont typeface="Raleway"/>
              <a:buNone/>
              <a:defRPr sz="1800">
                <a:latin typeface="Raleway"/>
                <a:ea typeface="Raleway"/>
                <a:cs typeface="Raleway"/>
                <a:sym typeface="Raleway"/>
              </a:defRPr>
            </a:lvl8pPr>
            <a:lvl9pPr indent="0" lvl="8" rtl="0">
              <a:spcBef>
                <a:spcPts val="0"/>
              </a:spcBef>
              <a:spcAft>
                <a:spcPts val="0"/>
              </a:spcAft>
              <a:buSzPts val="1800"/>
              <a:buFont typeface="Raleway"/>
              <a:buNone/>
              <a:defRPr sz="1800">
                <a:latin typeface="Raleway"/>
                <a:ea typeface="Raleway"/>
                <a:cs typeface="Raleway"/>
                <a:sym typeface="Raleway"/>
              </a:defRPr>
            </a:lvl9pPr>
          </a:lstStyle>
          <a:p/>
        </p:txBody>
      </p:sp>
      <p:sp>
        <p:nvSpPr>
          <p:cNvPr id="77" name="Google Shape;77;p17"/>
          <p:cNvSpPr txBox="1"/>
          <p:nvPr>
            <p:ph idx="1" type="body"/>
          </p:nvPr>
        </p:nvSpPr>
        <p:spPr>
          <a:xfrm>
            <a:off x="624893" y="3007750"/>
            <a:ext cx="7886700" cy="8811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900"/>
              </a:spcBef>
              <a:spcAft>
                <a:spcPts val="0"/>
              </a:spcAft>
              <a:buClr>
                <a:schemeClr val="dk1"/>
              </a:buClr>
              <a:buSzPts val="1456"/>
              <a:buNone/>
              <a:defRPr i="0" sz="1500" u="none" cap="none" strike="noStrike">
                <a:solidFill>
                  <a:schemeClr val="dk2"/>
                </a:solidFill>
              </a:defRPr>
            </a:lvl1pPr>
            <a:lvl2pPr indent="-228600" lvl="1" marL="914400" marR="0" rtl="0" algn="l">
              <a:lnSpc>
                <a:spcPct val="90000"/>
              </a:lnSpc>
              <a:spcBef>
                <a:spcPts val="150"/>
              </a:spcBef>
              <a:spcAft>
                <a:spcPts val="0"/>
              </a:spcAft>
              <a:buClr>
                <a:schemeClr val="dk1"/>
              </a:buClr>
              <a:buSzPts val="1350"/>
              <a:buNone/>
              <a:defRPr i="0" sz="1350" u="none" cap="none" strike="noStrike">
                <a:solidFill>
                  <a:srgbClr val="8C8C8C"/>
                </a:solidFill>
              </a:defRPr>
            </a:lvl2pPr>
            <a:lvl3pPr indent="-228600" lvl="2" marL="1371600" marR="0" rtl="0" algn="l">
              <a:lnSpc>
                <a:spcPct val="90000"/>
              </a:lnSpc>
              <a:spcBef>
                <a:spcPts val="300"/>
              </a:spcBef>
              <a:spcAft>
                <a:spcPts val="0"/>
              </a:spcAft>
              <a:buClr>
                <a:schemeClr val="dk1"/>
              </a:buClr>
              <a:buSzPts val="1157"/>
              <a:buNone/>
              <a:defRPr i="0" sz="1200" u="none" cap="none" strike="noStrike">
                <a:solidFill>
                  <a:srgbClr val="8C8C8C"/>
                </a:solidFill>
              </a:defRPr>
            </a:lvl3pPr>
            <a:lvl4pPr indent="-228600" lvl="3" marL="1828800" marR="0" rtl="0" algn="l">
              <a:lnSpc>
                <a:spcPct val="90000"/>
              </a:lnSpc>
              <a:spcBef>
                <a:spcPts val="300"/>
              </a:spcBef>
              <a:spcAft>
                <a:spcPts val="0"/>
              </a:spcAft>
              <a:buClr>
                <a:schemeClr val="dk1"/>
              </a:buClr>
              <a:buSzPts val="1050"/>
              <a:buNone/>
              <a:defRPr i="0" sz="1050" u="none" cap="none" strike="noStrike">
                <a:solidFill>
                  <a:srgbClr val="8C8C8C"/>
                </a:solidFill>
              </a:defRPr>
            </a:lvl4pPr>
            <a:lvl5pPr indent="-228600" lvl="4" marL="2286000" marR="0" rtl="0" algn="l">
              <a:lnSpc>
                <a:spcPct val="90000"/>
              </a:lnSpc>
              <a:spcBef>
                <a:spcPts val="300"/>
              </a:spcBef>
              <a:spcAft>
                <a:spcPts val="0"/>
              </a:spcAft>
              <a:buClr>
                <a:schemeClr val="dk1"/>
              </a:buClr>
              <a:buSzPts val="1050"/>
              <a:buNone/>
              <a:defRPr i="0" sz="1050" u="none" cap="none" strike="noStrike">
                <a:solidFill>
                  <a:srgbClr val="8C8C8C"/>
                </a:solidFill>
              </a:defRPr>
            </a:lvl5pPr>
            <a:lvl6pPr indent="-228600" lvl="5" marL="2743200" marR="0" rtl="0" algn="l">
              <a:lnSpc>
                <a:spcPct val="90000"/>
              </a:lnSpc>
              <a:spcBef>
                <a:spcPts val="300"/>
              </a:spcBef>
              <a:spcAft>
                <a:spcPts val="0"/>
              </a:spcAft>
              <a:buClr>
                <a:schemeClr val="dk1"/>
              </a:buClr>
              <a:buSzPts val="1050"/>
              <a:buNone/>
              <a:defRPr i="0" sz="1050" u="none" cap="none" strike="noStrike">
                <a:solidFill>
                  <a:srgbClr val="8C8C8C"/>
                </a:solidFill>
              </a:defRPr>
            </a:lvl6pPr>
            <a:lvl7pPr indent="-228600" lvl="6" marL="3200400" marR="0" rtl="0" algn="l">
              <a:lnSpc>
                <a:spcPct val="90000"/>
              </a:lnSpc>
              <a:spcBef>
                <a:spcPts val="300"/>
              </a:spcBef>
              <a:spcAft>
                <a:spcPts val="0"/>
              </a:spcAft>
              <a:buClr>
                <a:schemeClr val="dk1"/>
              </a:buClr>
              <a:buSzPts val="1050"/>
              <a:buNone/>
              <a:defRPr i="0" sz="1050" u="none" cap="none" strike="noStrike">
                <a:solidFill>
                  <a:srgbClr val="8C8C8C"/>
                </a:solidFill>
              </a:defRPr>
            </a:lvl7pPr>
            <a:lvl8pPr indent="-228600" lvl="7" marL="3657600" marR="0" rtl="0" algn="l">
              <a:lnSpc>
                <a:spcPct val="90000"/>
              </a:lnSpc>
              <a:spcBef>
                <a:spcPts val="300"/>
              </a:spcBef>
              <a:spcAft>
                <a:spcPts val="0"/>
              </a:spcAft>
              <a:buClr>
                <a:schemeClr val="dk1"/>
              </a:buClr>
              <a:buSzPts val="1050"/>
              <a:buNone/>
              <a:defRPr i="0" sz="1050" u="none" cap="none" strike="noStrike">
                <a:solidFill>
                  <a:srgbClr val="8C8C8C"/>
                </a:solidFill>
              </a:defRPr>
            </a:lvl8pPr>
            <a:lvl9pPr indent="-228600" lvl="8" marL="4114800" marR="0" rtl="0" algn="l">
              <a:lnSpc>
                <a:spcPct val="90000"/>
              </a:lnSpc>
              <a:spcBef>
                <a:spcPts val="300"/>
              </a:spcBef>
              <a:spcAft>
                <a:spcPts val="300"/>
              </a:spcAft>
              <a:buClr>
                <a:schemeClr val="dk1"/>
              </a:buClr>
              <a:buSzPts val="1050"/>
              <a:buNone/>
              <a:defRPr i="0" sz="1050" u="none" cap="none" strike="noStrike">
                <a:solidFill>
                  <a:srgbClr val="8C8C8C"/>
                </a:solidFill>
              </a:defRPr>
            </a:lvl9pPr>
          </a:lstStyle>
          <a:p/>
        </p:txBody>
      </p:sp>
      <p:sp>
        <p:nvSpPr>
          <p:cNvPr id="78" name="Google Shape;78;p17"/>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2"/>
              </a:buClr>
              <a:buSzPts val="788"/>
              <a:buFont typeface="Arial"/>
              <a:buNone/>
              <a:defRPr b="0" i="0" sz="788" u="none" cap="none" strike="noStrike">
                <a:solidFill>
                  <a:schemeClr val="dk2"/>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9" name="Google Shape;79;p17"/>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dk2"/>
              </a:buClr>
              <a:buSzPts val="788"/>
              <a:buFont typeface="Arial"/>
              <a:buNone/>
              <a:defRPr b="0" i="0" sz="788" u="none" cap="none" strike="noStrike">
                <a:solidFill>
                  <a:schemeClr val="dk2"/>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0" name="Google Shape;80;p17"/>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1" name="Shape 81"/>
        <p:cNvGrpSpPr/>
        <p:nvPr/>
      </p:nvGrpSpPr>
      <p:grpSpPr>
        <a:xfrm>
          <a:off x="0" y="0"/>
          <a:ext cx="0" cy="0"/>
          <a:chOff x="0" y="0"/>
          <a:chExt cx="0" cy="0"/>
        </a:xfrm>
      </p:grpSpPr>
      <p:sp>
        <p:nvSpPr>
          <p:cNvPr id="82" name="Google Shape;82;p18"/>
          <p:cNvSpPr txBox="1"/>
          <p:nvPr>
            <p:ph type="title"/>
          </p:nvPr>
        </p:nvSpPr>
        <p:spPr>
          <a:xfrm>
            <a:off x="902188" y="213132"/>
            <a:ext cx="7338000" cy="1131600"/>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chemeClr val="dk2"/>
              </a:buClr>
              <a:buSzPts val="3000"/>
              <a:buNone/>
              <a:defRPr i="0" sz="3000" u="none" cap="none" strike="noStrike">
                <a:solidFill>
                  <a:schemeClr val="dk2"/>
                </a:solidFill>
              </a:defRPr>
            </a:lvl1pPr>
            <a:lvl2pPr indent="0" lvl="1" rtl="0">
              <a:spcBef>
                <a:spcPts val="0"/>
              </a:spcBef>
              <a:spcAft>
                <a:spcPts val="0"/>
              </a:spcAft>
              <a:buSzPts val="1800"/>
              <a:buFont typeface="Raleway"/>
              <a:buNone/>
              <a:defRPr sz="1800">
                <a:latin typeface="Raleway"/>
                <a:ea typeface="Raleway"/>
                <a:cs typeface="Raleway"/>
                <a:sym typeface="Raleway"/>
              </a:defRPr>
            </a:lvl2pPr>
            <a:lvl3pPr indent="0" lvl="2" rtl="0">
              <a:spcBef>
                <a:spcPts val="0"/>
              </a:spcBef>
              <a:spcAft>
                <a:spcPts val="0"/>
              </a:spcAft>
              <a:buSzPts val="1800"/>
              <a:buFont typeface="Raleway"/>
              <a:buNone/>
              <a:defRPr sz="1800">
                <a:latin typeface="Raleway"/>
                <a:ea typeface="Raleway"/>
                <a:cs typeface="Raleway"/>
                <a:sym typeface="Raleway"/>
              </a:defRPr>
            </a:lvl3pPr>
            <a:lvl4pPr indent="0" lvl="3" rtl="0">
              <a:spcBef>
                <a:spcPts val="0"/>
              </a:spcBef>
              <a:spcAft>
                <a:spcPts val="0"/>
              </a:spcAft>
              <a:buSzPts val="1800"/>
              <a:buFont typeface="Raleway"/>
              <a:buNone/>
              <a:defRPr sz="1800">
                <a:latin typeface="Raleway"/>
                <a:ea typeface="Raleway"/>
                <a:cs typeface="Raleway"/>
                <a:sym typeface="Raleway"/>
              </a:defRPr>
            </a:lvl4pPr>
            <a:lvl5pPr indent="0" lvl="4" rtl="0">
              <a:spcBef>
                <a:spcPts val="0"/>
              </a:spcBef>
              <a:spcAft>
                <a:spcPts val="0"/>
              </a:spcAft>
              <a:buSzPts val="1800"/>
              <a:buFont typeface="Raleway"/>
              <a:buNone/>
              <a:defRPr sz="1800">
                <a:latin typeface="Raleway"/>
                <a:ea typeface="Raleway"/>
                <a:cs typeface="Raleway"/>
                <a:sym typeface="Raleway"/>
              </a:defRPr>
            </a:lvl5pPr>
            <a:lvl6pPr indent="0" lvl="5" rtl="0">
              <a:spcBef>
                <a:spcPts val="0"/>
              </a:spcBef>
              <a:spcAft>
                <a:spcPts val="0"/>
              </a:spcAft>
              <a:buSzPts val="1800"/>
              <a:buFont typeface="Raleway"/>
              <a:buNone/>
              <a:defRPr sz="1800">
                <a:latin typeface="Raleway"/>
                <a:ea typeface="Raleway"/>
                <a:cs typeface="Raleway"/>
                <a:sym typeface="Raleway"/>
              </a:defRPr>
            </a:lvl6pPr>
            <a:lvl7pPr indent="0" lvl="6" rtl="0">
              <a:spcBef>
                <a:spcPts val="0"/>
              </a:spcBef>
              <a:spcAft>
                <a:spcPts val="0"/>
              </a:spcAft>
              <a:buSzPts val="1800"/>
              <a:buFont typeface="Raleway"/>
              <a:buNone/>
              <a:defRPr sz="1800">
                <a:latin typeface="Raleway"/>
                <a:ea typeface="Raleway"/>
                <a:cs typeface="Raleway"/>
                <a:sym typeface="Raleway"/>
              </a:defRPr>
            </a:lvl7pPr>
            <a:lvl8pPr indent="0" lvl="7" rtl="0">
              <a:spcBef>
                <a:spcPts val="0"/>
              </a:spcBef>
              <a:spcAft>
                <a:spcPts val="0"/>
              </a:spcAft>
              <a:buSzPts val="1800"/>
              <a:buFont typeface="Raleway"/>
              <a:buNone/>
              <a:defRPr sz="1800">
                <a:latin typeface="Raleway"/>
                <a:ea typeface="Raleway"/>
                <a:cs typeface="Raleway"/>
                <a:sym typeface="Raleway"/>
              </a:defRPr>
            </a:lvl8pPr>
            <a:lvl9pPr indent="0" lvl="8" rtl="0">
              <a:spcBef>
                <a:spcPts val="0"/>
              </a:spcBef>
              <a:spcAft>
                <a:spcPts val="0"/>
              </a:spcAft>
              <a:buSzPts val="1800"/>
              <a:buFont typeface="Raleway"/>
              <a:buNone/>
              <a:defRPr sz="1800">
                <a:latin typeface="Raleway"/>
                <a:ea typeface="Raleway"/>
                <a:cs typeface="Raleway"/>
                <a:sym typeface="Raleway"/>
              </a:defRPr>
            </a:lvl9pPr>
          </a:lstStyle>
          <a:p/>
        </p:txBody>
      </p:sp>
      <p:sp>
        <p:nvSpPr>
          <p:cNvPr id="83" name="Google Shape;83;p18"/>
          <p:cNvSpPr txBox="1"/>
          <p:nvPr>
            <p:ph idx="1" type="body"/>
          </p:nvPr>
        </p:nvSpPr>
        <p:spPr>
          <a:xfrm>
            <a:off x="904008" y="1508759"/>
            <a:ext cx="3566100" cy="3154800"/>
          </a:xfrm>
          <a:prstGeom prst="rect">
            <a:avLst/>
          </a:prstGeom>
          <a:noFill/>
          <a:ln>
            <a:noFill/>
          </a:ln>
        </p:spPr>
        <p:txBody>
          <a:bodyPr anchorCtr="0" anchor="t" bIns="91425" lIns="91425" spcFirstLastPara="1" rIns="91425" wrap="square" tIns="91425"/>
          <a:lstStyle>
            <a:lvl1pPr indent="-330292" lvl="0" marL="457200" marR="0" rtl="0" algn="l">
              <a:lnSpc>
                <a:spcPct val="90000"/>
              </a:lnSpc>
              <a:spcBef>
                <a:spcPts val="900"/>
              </a:spcBef>
              <a:spcAft>
                <a:spcPts val="0"/>
              </a:spcAft>
              <a:buClr>
                <a:schemeClr val="lt1"/>
              </a:buClr>
              <a:buSzPts val="1601"/>
              <a:buChar char="▪"/>
              <a:defRPr i="0" sz="1650" u="none" cap="none" strike="noStrike">
                <a:solidFill>
                  <a:schemeClr val="lt1"/>
                </a:solidFill>
              </a:defRPr>
            </a:lvl1pPr>
            <a:lvl2pPr indent="-323850" lvl="1" marL="914400" marR="0" rtl="0" algn="l">
              <a:lnSpc>
                <a:spcPct val="90000"/>
              </a:lnSpc>
              <a:spcBef>
                <a:spcPts val="150"/>
              </a:spcBef>
              <a:spcAft>
                <a:spcPts val="0"/>
              </a:spcAft>
              <a:buClr>
                <a:schemeClr val="lt1"/>
              </a:buClr>
              <a:buSzPts val="1500"/>
              <a:buChar char="▪"/>
              <a:defRPr i="0" sz="1500" u="none" cap="none" strike="noStrike">
                <a:solidFill>
                  <a:schemeClr val="lt1"/>
                </a:solidFill>
              </a:defRPr>
            </a:lvl2pPr>
            <a:lvl3pPr indent="-311263" lvl="2" marL="1371600" marR="0" rtl="0" algn="l">
              <a:lnSpc>
                <a:spcPct val="90000"/>
              </a:lnSpc>
              <a:spcBef>
                <a:spcPts val="300"/>
              </a:spcBef>
              <a:spcAft>
                <a:spcPts val="0"/>
              </a:spcAft>
              <a:buClr>
                <a:schemeClr val="lt1"/>
              </a:buClr>
              <a:buSzPts val="1302"/>
              <a:buChar char="▪"/>
              <a:defRPr i="0" sz="1350" u="none" cap="none" strike="noStrike">
                <a:solidFill>
                  <a:schemeClr val="lt1"/>
                </a:solidFill>
              </a:defRPr>
            </a:lvl3pPr>
            <a:lvl4pPr indent="-304800" lvl="3" marL="1828800" marR="0" rtl="0" algn="l">
              <a:lnSpc>
                <a:spcPct val="90000"/>
              </a:lnSpc>
              <a:spcBef>
                <a:spcPts val="300"/>
              </a:spcBef>
              <a:spcAft>
                <a:spcPts val="0"/>
              </a:spcAft>
              <a:buClr>
                <a:schemeClr val="lt1"/>
              </a:buClr>
              <a:buSzPts val="1200"/>
              <a:buChar char="▪"/>
              <a:defRPr i="0" sz="1200" u="none" cap="none" strike="noStrike">
                <a:solidFill>
                  <a:schemeClr val="lt1"/>
                </a:solidFill>
              </a:defRPr>
            </a:lvl4pPr>
            <a:lvl5pPr indent="-304800" lvl="4" marL="2286000" marR="0" rtl="0" algn="l">
              <a:lnSpc>
                <a:spcPct val="90000"/>
              </a:lnSpc>
              <a:spcBef>
                <a:spcPts val="300"/>
              </a:spcBef>
              <a:spcAft>
                <a:spcPts val="0"/>
              </a:spcAft>
              <a:buClr>
                <a:schemeClr val="lt1"/>
              </a:buClr>
              <a:buSzPts val="1200"/>
              <a:buChar char="▪"/>
              <a:defRPr i="0" sz="1200" u="none" cap="none" strike="noStrike">
                <a:solidFill>
                  <a:schemeClr val="lt1"/>
                </a:solidFill>
              </a:defRPr>
            </a:lvl5pPr>
            <a:lvl6pPr indent="-304800" lvl="5" marL="2743200" marR="0" rtl="0" algn="l">
              <a:lnSpc>
                <a:spcPct val="90000"/>
              </a:lnSpc>
              <a:spcBef>
                <a:spcPts val="300"/>
              </a:spcBef>
              <a:spcAft>
                <a:spcPts val="0"/>
              </a:spcAft>
              <a:buClr>
                <a:schemeClr val="lt1"/>
              </a:buClr>
              <a:buSzPts val="1200"/>
              <a:buChar char="▪"/>
              <a:defRPr i="0" sz="1200" u="none" cap="none" strike="noStrike">
                <a:solidFill>
                  <a:schemeClr val="lt1"/>
                </a:solidFill>
              </a:defRPr>
            </a:lvl6pPr>
            <a:lvl7pPr indent="-304800" lvl="6" marL="3200400" marR="0" rtl="0" algn="l">
              <a:lnSpc>
                <a:spcPct val="90000"/>
              </a:lnSpc>
              <a:spcBef>
                <a:spcPts val="300"/>
              </a:spcBef>
              <a:spcAft>
                <a:spcPts val="0"/>
              </a:spcAft>
              <a:buClr>
                <a:schemeClr val="lt1"/>
              </a:buClr>
              <a:buSzPts val="1200"/>
              <a:buChar char="▪"/>
              <a:defRPr i="0" sz="1200" u="none" cap="none" strike="noStrike">
                <a:solidFill>
                  <a:schemeClr val="lt1"/>
                </a:solidFill>
              </a:defRPr>
            </a:lvl7pPr>
            <a:lvl8pPr indent="-304800" lvl="7" marL="3657600" marR="0" rtl="0" algn="l">
              <a:lnSpc>
                <a:spcPct val="90000"/>
              </a:lnSpc>
              <a:spcBef>
                <a:spcPts val="300"/>
              </a:spcBef>
              <a:spcAft>
                <a:spcPts val="0"/>
              </a:spcAft>
              <a:buClr>
                <a:schemeClr val="lt1"/>
              </a:buClr>
              <a:buSzPts val="1200"/>
              <a:buChar char="▪"/>
              <a:defRPr i="0" sz="1200" u="none" cap="none" strike="noStrike">
                <a:solidFill>
                  <a:schemeClr val="lt1"/>
                </a:solidFill>
              </a:defRPr>
            </a:lvl8pPr>
            <a:lvl9pPr indent="-304800" lvl="8" marL="4114800" marR="0" rtl="0" algn="l">
              <a:lnSpc>
                <a:spcPct val="90000"/>
              </a:lnSpc>
              <a:spcBef>
                <a:spcPts val="300"/>
              </a:spcBef>
              <a:spcAft>
                <a:spcPts val="300"/>
              </a:spcAft>
              <a:buClr>
                <a:schemeClr val="lt1"/>
              </a:buClr>
              <a:buSzPts val="1200"/>
              <a:buChar char="▪"/>
              <a:defRPr i="0" sz="1200" u="none" cap="none" strike="noStrike">
                <a:solidFill>
                  <a:schemeClr val="lt1"/>
                </a:solidFill>
              </a:defRPr>
            </a:lvl9pPr>
          </a:lstStyle>
          <a:p/>
        </p:txBody>
      </p:sp>
      <p:sp>
        <p:nvSpPr>
          <p:cNvPr id="84" name="Google Shape;84;p18"/>
          <p:cNvSpPr txBox="1"/>
          <p:nvPr>
            <p:ph idx="2" type="body"/>
          </p:nvPr>
        </p:nvSpPr>
        <p:spPr>
          <a:xfrm>
            <a:off x="4672792" y="1508759"/>
            <a:ext cx="3566100" cy="3154800"/>
          </a:xfrm>
          <a:prstGeom prst="rect">
            <a:avLst/>
          </a:prstGeom>
          <a:noFill/>
          <a:ln>
            <a:noFill/>
          </a:ln>
        </p:spPr>
        <p:txBody>
          <a:bodyPr anchorCtr="0" anchor="t" bIns="91425" lIns="91425" spcFirstLastPara="1" rIns="91425" wrap="square" tIns="91425"/>
          <a:lstStyle>
            <a:lvl1pPr indent="-330292" lvl="0" marL="457200" marR="0" rtl="0" algn="l">
              <a:lnSpc>
                <a:spcPct val="90000"/>
              </a:lnSpc>
              <a:spcBef>
                <a:spcPts val="900"/>
              </a:spcBef>
              <a:spcAft>
                <a:spcPts val="0"/>
              </a:spcAft>
              <a:buClr>
                <a:schemeClr val="lt1"/>
              </a:buClr>
              <a:buSzPts val="1601"/>
              <a:buChar char="▪"/>
              <a:defRPr i="0" sz="1650" u="none" cap="none" strike="noStrike">
                <a:solidFill>
                  <a:schemeClr val="lt1"/>
                </a:solidFill>
              </a:defRPr>
            </a:lvl1pPr>
            <a:lvl2pPr indent="-323850" lvl="1" marL="914400" marR="0" rtl="0" algn="l">
              <a:lnSpc>
                <a:spcPct val="90000"/>
              </a:lnSpc>
              <a:spcBef>
                <a:spcPts val="150"/>
              </a:spcBef>
              <a:spcAft>
                <a:spcPts val="0"/>
              </a:spcAft>
              <a:buClr>
                <a:schemeClr val="lt1"/>
              </a:buClr>
              <a:buSzPts val="1500"/>
              <a:buChar char="▪"/>
              <a:defRPr i="0" sz="1500" u="none" cap="none" strike="noStrike">
                <a:solidFill>
                  <a:schemeClr val="lt1"/>
                </a:solidFill>
              </a:defRPr>
            </a:lvl2pPr>
            <a:lvl3pPr indent="-311263" lvl="2" marL="1371600" marR="0" rtl="0" algn="l">
              <a:lnSpc>
                <a:spcPct val="90000"/>
              </a:lnSpc>
              <a:spcBef>
                <a:spcPts val="300"/>
              </a:spcBef>
              <a:spcAft>
                <a:spcPts val="0"/>
              </a:spcAft>
              <a:buClr>
                <a:schemeClr val="lt1"/>
              </a:buClr>
              <a:buSzPts val="1302"/>
              <a:buChar char="▪"/>
              <a:defRPr i="0" sz="1350" u="none" cap="none" strike="noStrike">
                <a:solidFill>
                  <a:schemeClr val="lt1"/>
                </a:solidFill>
              </a:defRPr>
            </a:lvl3pPr>
            <a:lvl4pPr indent="-304800" lvl="3" marL="1828800" marR="0" rtl="0" algn="l">
              <a:lnSpc>
                <a:spcPct val="90000"/>
              </a:lnSpc>
              <a:spcBef>
                <a:spcPts val="300"/>
              </a:spcBef>
              <a:spcAft>
                <a:spcPts val="0"/>
              </a:spcAft>
              <a:buClr>
                <a:schemeClr val="lt1"/>
              </a:buClr>
              <a:buSzPts val="1200"/>
              <a:buChar char="▪"/>
              <a:defRPr i="0" sz="1200" u="none" cap="none" strike="noStrike">
                <a:solidFill>
                  <a:schemeClr val="lt1"/>
                </a:solidFill>
              </a:defRPr>
            </a:lvl4pPr>
            <a:lvl5pPr indent="-304800" lvl="4" marL="2286000" marR="0" rtl="0" algn="l">
              <a:lnSpc>
                <a:spcPct val="90000"/>
              </a:lnSpc>
              <a:spcBef>
                <a:spcPts val="300"/>
              </a:spcBef>
              <a:spcAft>
                <a:spcPts val="0"/>
              </a:spcAft>
              <a:buClr>
                <a:schemeClr val="lt1"/>
              </a:buClr>
              <a:buSzPts val="1200"/>
              <a:buChar char="▪"/>
              <a:defRPr i="0" sz="1200" u="none" cap="none" strike="noStrike">
                <a:solidFill>
                  <a:schemeClr val="lt1"/>
                </a:solidFill>
              </a:defRPr>
            </a:lvl5pPr>
            <a:lvl6pPr indent="-304800" lvl="5" marL="2743200" marR="0" rtl="0" algn="l">
              <a:lnSpc>
                <a:spcPct val="90000"/>
              </a:lnSpc>
              <a:spcBef>
                <a:spcPts val="300"/>
              </a:spcBef>
              <a:spcAft>
                <a:spcPts val="0"/>
              </a:spcAft>
              <a:buClr>
                <a:schemeClr val="lt1"/>
              </a:buClr>
              <a:buSzPts val="1200"/>
              <a:buChar char="▪"/>
              <a:defRPr i="0" sz="1200" u="none" cap="none" strike="noStrike">
                <a:solidFill>
                  <a:schemeClr val="lt1"/>
                </a:solidFill>
              </a:defRPr>
            </a:lvl6pPr>
            <a:lvl7pPr indent="-304800" lvl="6" marL="3200400" marR="0" rtl="0" algn="l">
              <a:lnSpc>
                <a:spcPct val="90000"/>
              </a:lnSpc>
              <a:spcBef>
                <a:spcPts val="300"/>
              </a:spcBef>
              <a:spcAft>
                <a:spcPts val="0"/>
              </a:spcAft>
              <a:buClr>
                <a:schemeClr val="lt1"/>
              </a:buClr>
              <a:buSzPts val="1200"/>
              <a:buChar char="▪"/>
              <a:defRPr i="0" sz="1200" u="none" cap="none" strike="noStrike">
                <a:solidFill>
                  <a:schemeClr val="lt1"/>
                </a:solidFill>
              </a:defRPr>
            </a:lvl7pPr>
            <a:lvl8pPr indent="-304800" lvl="7" marL="3657600" marR="0" rtl="0" algn="l">
              <a:lnSpc>
                <a:spcPct val="90000"/>
              </a:lnSpc>
              <a:spcBef>
                <a:spcPts val="300"/>
              </a:spcBef>
              <a:spcAft>
                <a:spcPts val="0"/>
              </a:spcAft>
              <a:buClr>
                <a:schemeClr val="lt1"/>
              </a:buClr>
              <a:buSzPts val="1200"/>
              <a:buChar char="▪"/>
              <a:defRPr i="0" sz="1200" u="none" cap="none" strike="noStrike">
                <a:solidFill>
                  <a:schemeClr val="lt1"/>
                </a:solidFill>
              </a:defRPr>
            </a:lvl8pPr>
            <a:lvl9pPr indent="-304800" lvl="8" marL="4114800" marR="0" rtl="0" algn="l">
              <a:lnSpc>
                <a:spcPct val="90000"/>
              </a:lnSpc>
              <a:spcBef>
                <a:spcPts val="300"/>
              </a:spcBef>
              <a:spcAft>
                <a:spcPts val="300"/>
              </a:spcAft>
              <a:buClr>
                <a:schemeClr val="lt1"/>
              </a:buClr>
              <a:buSzPts val="1200"/>
              <a:buChar char="▪"/>
              <a:defRPr i="0" sz="1200" u="none" cap="none" strike="noStrike">
                <a:solidFill>
                  <a:schemeClr val="lt1"/>
                </a:solidFill>
              </a:defRPr>
            </a:lvl9pPr>
          </a:lstStyle>
          <a:p/>
        </p:txBody>
      </p:sp>
      <p:sp>
        <p:nvSpPr>
          <p:cNvPr id="85" name="Google Shape;85;p18"/>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6" name="Google Shape;86;p18"/>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7" name="Google Shape;87;p18"/>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8" name="Shape 88"/>
        <p:cNvGrpSpPr/>
        <p:nvPr/>
      </p:nvGrpSpPr>
      <p:grpSpPr>
        <a:xfrm>
          <a:off x="0" y="0"/>
          <a:ext cx="0" cy="0"/>
          <a:chOff x="0" y="0"/>
          <a:chExt cx="0" cy="0"/>
        </a:xfrm>
      </p:grpSpPr>
      <p:sp>
        <p:nvSpPr>
          <p:cNvPr id="89" name="Google Shape;89;p19"/>
          <p:cNvSpPr txBox="1"/>
          <p:nvPr>
            <p:ph type="title"/>
          </p:nvPr>
        </p:nvSpPr>
        <p:spPr>
          <a:xfrm>
            <a:off x="902188" y="213132"/>
            <a:ext cx="7338000" cy="1131600"/>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indent="0" lvl="1" rtl="0">
              <a:spcBef>
                <a:spcPts val="0"/>
              </a:spcBef>
              <a:spcAft>
                <a:spcPts val="0"/>
              </a:spcAft>
              <a:buSzPts val="1800"/>
              <a:buFont typeface="Arial"/>
              <a:buNone/>
              <a:defRPr sz="1800"/>
            </a:lvl2pPr>
            <a:lvl3pPr indent="0" lvl="2" rtl="0">
              <a:spcBef>
                <a:spcPts val="0"/>
              </a:spcBef>
              <a:spcAft>
                <a:spcPts val="0"/>
              </a:spcAft>
              <a:buSzPts val="1800"/>
              <a:buFont typeface="Arial"/>
              <a:buNone/>
              <a:defRPr sz="1800"/>
            </a:lvl3pPr>
            <a:lvl4pPr indent="0" lvl="3" rtl="0">
              <a:spcBef>
                <a:spcPts val="0"/>
              </a:spcBef>
              <a:spcAft>
                <a:spcPts val="0"/>
              </a:spcAft>
              <a:buSzPts val="1800"/>
              <a:buFont typeface="Arial"/>
              <a:buNone/>
              <a:defRPr sz="1800"/>
            </a:lvl4pPr>
            <a:lvl5pPr indent="0" lvl="4" rtl="0">
              <a:spcBef>
                <a:spcPts val="0"/>
              </a:spcBef>
              <a:spcAft>
                <a:spcPts val="0"/>
              </a:spcAft>
              <a:buSzPts val="1800"/>
              <a:buFont typeface="Arial"/>
              <a:buNone/>
              <a:defRPr sz="1800"/>
            </a:lvl5pPr>
            <a:lvl6pPr indent="0" lvl="5" rtl="0">
              <a:spcBef>
                <a:spcPts val="0"/>
              </a:spcBef>
              <a:spcAft>
                <a:spcPts val="0"/>
              </a:spcAft>
              <a:buSzPts val="1800"/>
              <a:buFont typeface="Arial"/>
              <a:buNone/>
              <a:defRPr sz="1800"/>
            </a:lvl6pPr>
            <a:lvl7pPr indent="0" lvl="6" rtl="0">
              <a:spcBef>
                <a:spcPts val="0"/>
              </a:spcBef>
              <a:spcAft>
                <a:spcPts val="0"/>
              </a:spcAft>
              <a:buSzPts val="1800"/>
              <a:buFont typeface="Arial"/>
              <a:buNone/>
              <a:defRPr sz="1800"/>
            </a:lvl7pPr>
            <a:lvl8pPr indent="0" lvl="7" rtl="0">
              <a:spcBef>
                <a:spcPts val="0"/>
              </a:spcBef>
              <a:spcAft>
                <a:spcPts val="0"/>
              </a:spcAft>
              <a:buSzPts val="1800"/>
              <a:buFont typeface="Arial"/>
              <a:buNone/>
              <a:defRPr sz="1800"/>
            </a:lvl8pPr>
            <a:lvl9pPr indent="0" lvl="8" rtl="0">
              <a:spcBef>
                <a:spcPts val="0"/>
              </a:spcBef>
              <a:spcAft>
                <a:spcPts val="0"/>
              </a:spcAft>
              <a:buSzPts val="1800"/>
              <a:buFont typeface="Arial"/>
              <a:buNone/>
              <a:defRPr sz="1800"/>
            </a:lvl9pPr>
          </a:lstStyle>
          <a:p/>
        </p:txBody>
      </p:sp>
      <p:sp>
        <p:nvSpPr>
          <p:cNvPr id="90" name="Google Shape;90;p19"/>
          <p:cNvSpPr txBox="1"/>
          <p:nvPr>
            <p:ph idx="1" type="body"/>
          </p:nvPr>
        </p:nvSpPr>
        <p:spPr>
          <a:xfrm>
            <a:off x="905255" y="1435101"/>
            <a:ext cx="3566100" cy="557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900"/>
              </a:spcBef>
              <a:spcAft>
                <a:spcPts val="0"/>
              </a:spcAft>
              <a:buClr>
                <a:schemeClr val="lt1"/>
              </a:buClr>
              <a:buSzPts val="1529"/>
              <a:buFont typeface="Noto Sans Symbols"/>
              <a:buNone/>
              <a:defRPr b="1" i="0" sz="1575" u="none" cap="none" strike="noStrike">
                <a:solidFill>
                  <a:schemeClr val="lt1"/>
                </a:solidFill>
                <a:latin typeface="Calibri"/>
                <a:ea typeface="Calibri"/>
                <a:cs typeface="Calibri"/>
                <a:sym typeface="Calibri"/>
              </a:defRPr>
            </a:lvl1pPr>
            <a:lvl2pPr indent="-228600" lvl="1" marL="914400" marR="0" rtl="0" algn="l">
              <a:lnSpc>
                <a:spcPct val="90000"/>
              </a:lnSpc>
              <a:spcBef>
                <a:spcPts val="150"/>
              </a:spcBef>
              <a:spcAft>
                <a:spcPts val="0"/>
              </a:spcAft>
              <a:buClr>
                <a:schemeClr val="lt1"/>
              </a:buClr>
              <a:buSzPts val="1500"/>
              <a:buFont typeface="Noto Sans Symbols"/>
              <a:buNone/>
              <a:defRPr b="1" i="0" sz="1500" u="none" cap="none" strike="noStrike">
                <a:solidFill>
                  <a:schemeClr val="lt1"/>
                </a:solidFill>
                <a:latin typeface="Calibri"/>
                <a:ea typeface="Calibri"/>
                <a:cs typeface="Calibri"/>
                <a:sym typeface="Calibri"/>
              </a:defRPr>
            </a:lvl2pPr>
            <a:lvl3pPr indent="-228600" lvl="2" marL="1371600" marR="0" rtl="0" algn="l">
              <a:lnSpc>
                <a:spcPct val="90000"/>
              </a:lnSpc>
              <a:spcBef>
                <a:spcPts val="300"/>
              </a:spcBef>
              <a:spcAft>
                <a:spcPts val="0"/>
              </a:spcAft>
              <a:buClr>
                <a:schemeClr val="lt1"/>
              </a:buClr>
              <a:buSzPts val="1302"/>
              <a:buFont typeface="Noto Sans Symbols"/>
              <a:buNone/>
              <a:defRPr b="1" i="0" sz="1350" u="none" cap="none" strike="noStrike">
                <a:solidFill>
                  <a:schemeClr val="lt1"/>
                </a:solidFill>
                <a:latin typeface="Calibri"/>
                <a:ea typeface="Calibri"/>
                <a:cs typeface="Calibri"/>
                <a:sym typeface="Calibri"/>
              </a:defRPr>
            </a:lvl3pPr>
            <a:lvl4pPr indent="-228600" lvl="3" marL="18288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4pPr>
            <a:lvl5pPr indent="-228600" lvl="4" marL="22860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5pPr>
            <a:lvl6pPr indent="-228600" lvl="5" marL="27432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6pPr>
            <a:lvl7pPr indent="-228600" lvl="6" marL="32004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7pPr>
            <a:lvl8pPr indent="-228600" lvl="7" marL="36576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8pPr>
            <a:lvl9pPr indent="-228600" lvl="8" marL="4114800" marR="0" rtl="0" algn="l">
              <a:lnSpc>
                <a:spcPct val="90000"/>
              </a:lnSpc>
              <a:spcBef>
                <a:spcPts val="300"/>
              </a:spcBef>
              <a:spcAft>
                <a:spcPts val="30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9pPr>
          </a:lstStyle>
          <a:p/>
        </p:txBody>
      </p:sp>
      <p:sp>
        <p:nvSpPr>
          <p:cNvPr id="91" name="Google Shape;91;p19"/>
          <p:cNvSpPr txBox="1"/>
          <p:nvPr>
            <p:ph idx="2" type="body"/>
          </p:nvPr>
        </p:nvSpPr>
        <p:spPr>
          <a:xfrm>
            <a:off x="905255" y="1992425"/>
            <a:ext cx="3566100" cy="2674500"/>
          </a:xfrm>
          <a:prstGeom prst="rect">
            <a:avLst/>
          </a:prstGeom>
          <a:noFill/>
          <a:ln>
            <a:noFill/>
          </a:ln>
        </p:spPr>
        <p:txBody>
          <a:bodyPr anchorCtr="0" anchor="t" bIns="91425" lIns="91425" spcFirstLastPara="1" rIns="91425" wrap="square" tIns="91425"/>
          <a:lstStyle>
            <a:lvl1pPr indent="-330292" lvl="0" marL="457200" marR="0" rtl="0" algn="l">
              <a:lnSpc>
                <a:spcPct val="90000"/>
              </a:lnSpc>
              <a:spcBef>
                <a:spcPts val="900"/>
              </a:spcBef>
              <a:spcAft>
                <a:spcPts val="0"/>
              </a:spcAft>
              <a:buClr>
                <a:schemeClr val="lt1"/>
              </a:buClr>
              <a:buSzPts val="1601"/>
              <a:buFont typeface="Noto Sans Symbols"/>
              <a:buChar char="▪"/>
              <a:defRPr b="0" i="0" sz="1650" u="none" cap="none" strike="noStrike">
                <a:solidFill>
                  <a:schemeClr val="lt1"/>
                </a:solidFill>
                <a:latin typeface="Calibri"/>
                <a:ea typeface="Calibri"/>
                <a:cs typeface="Calibri"/>
                <a:sym typeface="Calibri"/>
              </a:defRPr>
            </a:lvl1pPr>
            <a:lvl2pPr indent="-323850" lvl="1" marL="914400" marR="0" rtl="0" algn="l">
              <a:lnSpc>
                <a:spcPct val="90000"/>
              </a:lnSpc>
              <a:spcBef>
                <a:spcPts val="15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2pPr>
            <a:lvl3pPr indent="-311263" lvl="2" marL="1371600" marR="0" rtl="0" algn="l">
              <a:lnSpc>
                <a:spcPct val="90000"/>
              </a:lnSpc>
              <a:spcBef>
                <a:spcPts val="300"/>
              </a:spcBef>
              <a:spcAft>
                <a:spcPts val="0"/>
              </a:spcAft>
              <a:buClr>
                <a:schemeClr val="lt1"/>
              </a:buClr>
              <a:buSzPts val="1302"/>
              <a:buFont typeface="Noto Sans Symbols"/>
              <a:buChar char="▪"/>
              <a:defRPr b="0" i="0" sz="1350" u="none" cap="none" strike="noStrike">
                <a:solidFill>
                  <a:schemeClr val="lt1"/>
                </a:solidFill>
                <a:latin typeface="Calibri"/>
                <a:ea typeface="Calibri"/>
                <a:cs typeface="Calibri"/>
                <a:sym typeface="Calibri"/>
              </a:defRPr>
            </a:lvl3pPr>
            <a:lvl4pPr indent="-304800" lvl="3" marL="18288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5pPr>
            <a:lvl6pPr indent="-304800" lvl="5" marL="27432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6pPr>
            <a:lvl7pPr indent="-304800" lvl="6" marL="32004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7pPr>
            <a:lvl8pPr indent="-304800" lvl="7" marL="36576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8pPr>
            <a:lvl9pPr indent="-304800" lvl="8" marL="4114800" marR="0" rtl="0" algn="l">
              <a:lnSpc>
                <a:spcPct val="90000"/>
              </a:lnSpc>
              <a:spcBef>
                <a:spcPts val="300"/>
              </a:spcBef>
              <a:spcAft>
                <a:spcPts val="30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9pPr>
          </a:lstStyle>
          <a:p/>
        </p:txBody>
      </p:sp>
      <p:sp>
        <p:nvSpPr>
          <p:cNvPr id="92" name="Google Shape;92;p19"/>
          <p:cNvSpPr txBox="1"/>
          <p:nvPr>
            <p:ph idx="3" type="body"/>
          </p:nvPr>
        </p:nvSpPr>
        <p:spPr>
          <a:xfrm>
            <a:off x="4673423" y="1435101"/>
            <a:ext cx="3566100" cy="557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900"/>
              </a:spcBef>
              <a:spcAft>
                <a:spcPts val="0"/>
              </a:spcAft>
              <a:buClr>
                <a:schemeClr val="lt1"/>
              </a:buClr>
              <a:buSzPts val="1529"/>
              <a:buFont typeface="Noto Sans Symbols"/>
              <a:buNone/>
              <a:defRPr b="1" i="0" sz="1575" u="none" cap="none" strike="noStrike">
                <a:solidFill>
                  <a:schemeClr val="lt1"/>
                </a:solidFill>
                <a:latin typeface="Calibri"/>
                <a:ea typeface="Calibri"/>
                <a:cs typeface="Calibri"/>
                <a:sym typeface="Calibri"/>
              </a:defRPr>
            </a:lvl1pPr>
            <a:lvl2pPr indent="-228600" lvl="1" marL="914400" marR="0" rtl="0" algn="l">
              <a:lnSpc>
                <a:spcPct val="90000"/>
              </a:lnSpc>
              <a:spcBef>
                <a:spcPts val="150"/>
              </a:spcBef>
              <a:spcAft>
                <a:spcPts val="0"/>
              </a:spcAft>
              <a:buClr>
                <a:schemeClr val="lt1"/>
              </a:buClr>
              <a:buSzPts val="1500"/>
              <a:buFont typeface="Noto Sans Symbols"/>
              <a:buNone/>
              <a:defRPr b="1" i="0" sz="1500" u="none" cap="none" strike="noStrike">
                <a:solidFill>
                  <a:schemeClr val="lt1"/>
                </a:solidFill>
                <a:latin typeface="Calibri"/>
                <a:ea typeface="Calibri"/>
                <a:cs typeface="Calibri"/>
                <a:sym typeface="Calibri"/>
              </a:defRPr>
            </a:lvl2pPr>
            <a:lvl3pPr indent="-228600" lvl="2" marL="1371600" marR="0" rtl="0" algn="l">
              <a:lnSpc>
                <a:spcPct val="90000"/>
              </a:lnSpc>
              <a:spcBef>
                <a:spcPts val="300"/>
              </a:spcBef>
              <a:spcAft>
                <a:spcPts val="0"/>
              </a:spcAft>
              <a:buClr>
                <a:schemeClr val="lt1"/>
              </a:buClr>
              <a:buSzPts val="1302"/>
              <a:buFont typeface="Noto Sans Symbols"/>
              <a:buNone/>
              <a:defRPr b="1" i="0" sz="1350" u="none" cap="none" strike="noStrike">
                <a:solidFill>
                  <a:schemeClr val="lt1"/>
                </a:solidFill>
                <a:latin typeface="Calibri"/>
                <a:ea typeface="Calibri"/>
                <a:cs typeface="Calibri"/>
                <a:sym typeface="Calibri"/>
              </a:defRPr>
            </a:lvl3pPr>
            <a:lvl4pPr indent="-228600" lvl="3" marL="18288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4pPr>
            <a:lvl5pPr indent="-228600" lvl="4" marL="22860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5pPr>
            <a:lvl6pPr indent="-228600" lvl="5" marL="27432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6pPr>
            <a:lvl7pPr indent="-228600" lvl="6" marL="32004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7pPr>
            <a:lvl8pPr indent="-228600" lvl="7" marL="36576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8pPr>
            <a:lvl9pPr indent="-228600" lvl="8" marL="4114800" marR="0" rtl="0" algn="l">
              <a:lnSpc>
                <a:spcPct val="90000"/>
              </a:lnSpc>
              <a:spcBef>
                <a:spcPts val="300"/>
              </a:spcBef>
              <a:spcAft>
                <a:spcPts val="30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9pPr>
          </a:lstStyle>
          <a:p/>
        </p:txBody>
      </p:sp>
      <p:sp>
        <p:nvSpPr>
          <p:cNvPr id="93" name="Google Shape;93;p19"/>
          <p:cNvSpPr txBox="1"/>
          <p:nvPr>
            <p:ph idx="4" type="body"/>
          </p:nvPr>
        </p:nvSpPr>
        <p:spPr>
          <a:xfrm>
            <a:off x="4673423" y="1992423"/>
            <a:ext cx="3566100" cy="2674500"/>
          </a:xfrm>
          <a:prstGeom prst="rect">
            <a:avLst/>
          </a:prstGeom>
          <a:noFill/>
          <a:ln>
            <a:noFill/>
          </a:ln>
        </p:spPr>
        <p:txBody>
          <a:bodyPr anchorCtr="0" anchor="t" bIns="91425" lIns="91425" spcFirstLastPara="1" rIns="91425" wrap="square" tIns="91425"/>
          <a:lstStyle>
            <a:lvl1pPr indent="-330292" lvl="0" marL="457200" marR="0" rtl="0" algn="l">
              <a:lnSpc>
                <a:spcPct val="90000"/>
              </a:lnSpc>
              <a:spcBef>
                <a:spcPts val="900"/>
              </a:spcBef>
              <a:spcAft>
                <a:spcPts val="0"/>
              </a:spcAft>
              <a:buClr>
                <a:schemeClr val="lt1"/>
              </a:buClr>
              <a:buSzPts val="1601"/>
              <a:buFont typeface="Noto Sans Symbols"/>
              <a:buChar char="▪"/>
              <a:defRPr b="0" i="0" sz="1650" u="none" cap="none" strike="noStrike">
                <a:solidFill>
                  <a:schemeClr val="lt1"/>
                </a:solidFill>
                <a:latin typeface="Calibri"/>
                <a:ea typeface="Calibri"/>
                <a:cs typeface="Calibri"/>
                <a:sym typeface="Calibri"/>
              </a:defRPr>
            </a:lvl1pPr>
            <a:lvl2pPr indent="-323850" lvl="1" marL="914400" marR="0" rtl="0" algn="l">
              <a:lnSpc>
                <a:spcPct val="90000"/>
              </a:lnSpc>
              <a:spcBef>
                <a:spcPts val="15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2pPr>
            <a:lvl3pPr indent="-311263" lvl="2" marL="1371600" marR="0" rtl="0" algn="l">
              <a:lnSpc>
                <a:spcPct val="90000"/>
              </a:lnSpc>
              <a:spcBef>
                <a:spcPts val="300"/>
              </a:spcBef>
              <a:spcAft>
                <a:spcPts val="0"/>
              </a:spcAft>
              <a:buClr>
                <a:schemeClr val="lt1"/>
              </a:buClr>
              <a:buSzPts val="1302"/>
              <a:buFont typeface="Noto Sans Symbols"/>
              <a:buChar char="▪"/>
              <a:defRPr b="0" i="0" sz="1350" u="none" cap="none" strike="noStrike">
                <a:solidFill>
                  <a:schemeClr val="lt1"/>
                </a:solidFill>
                <a:latin typeface="Calibri"/>
                <a:ea typeface="Calibri"/>
                <a:cs typeface="Calibri"/>
                <a:sym typeface="Calibri"/>
              </a:defRPr>
            </a:lvl3pPr>
            <a:lvl4pPr indent="-304800" lvl="3" marL="18288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5pPr>
            <a:lvl6pPr indent="-304800" lvl="5" marL="27432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6pPr>
            <a:lvl7pPr indent="-304800" lvl="6" marL="32004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7pPr>
            <a:lvl8pPr indent="-304800" lvl="7" marL="36576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8pPr>
            <a:lvl9pPr indent="-304800" lvl="8" marL="4114800" marR="0" rtl="0" algn="l">
              <a:lnSpc>
                <a:spcPct val="90000"/>
              </a:lnSpc>
              <a:spcBef>
                <a:spcPts val="300"/>
              </a:spcBef>
              <a:spcAft>
                <a:spcPts val="30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9pPr>
          </a:lstStyle>
          <a:p/>
        </p:txBody>
      </p:sp>
      <p:sp>
        <p:nvSpPr>
          <p:cNvPr id="94" name="Google Shape;94;p19"/>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5" name="Google Shape;95;p19"/>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6" name="Google Shape;96;p19"/>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7" name="Shape 97"/>
        <p:cNvGrpSpPr/>
        <p:nvPr/>
      </p:nvGrpSpPr>
      <p:grpSpPr>
        <a:xfrm>
          <a:off x="0" y="0"/>
          <a:ext cx="0" cy="0"/>
          <a:chOff x="0" y="0"/>
          <a:chExt cx="0" cy="0"/>
        </a:xfrm>
      </p:grpSpPr>
      <p:sp>
        <p:nvSpPr>
          <p:cNvPr id="98" name="Google Shape;98;p20"/>
          <p:cNvSpPr txBox="1"/>
          <p:nvPr>
            <p:ph type="title"/>
          </p:nvPr>
        </p:nvSpPr>
        <p:spPr>
          <a:xfrm>
            <a:off x="902188" y="213132"/>
            <a:ext cx="7338000" cy="1131600"/>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chemeClr val="dk2"/>
              </a:buClr>
              <a:buSzPts val="3000"/>
              <a:buNone/>
              <a:defRPr i="0" sz="3000" u="none" cap="none" strike="noStrike">
                <a:solidFill>
                  <a:schemeClr val="dk2"/>
                </a:solidFill>
              </a:defRPr>
            </a:lvl1pPr>
            <a:lvl2pPr indent="0" lvl="1" rtl="0">
              <a:spcBef>
                <a:spcPts val="0"/>
              </a:spcBef>
              <a:spcAft>
                <a:spcPts val="0"/>
              </a:spcAft>
              <a:buSzPts val="1800"/>
              <a:buFont typeface="Raleway"/>
              <a:buNone/>
              <a:defRPr sz="1800">
                <a:latin typeface="Raleway"/>
                <a:ea typeface="Raleway"/>
                <a:cs typeface="Raleway"/>
                <a:sym typeface="Raleway"/>
              </a:defRPr>
            </a:lvl2pPr>
            <a:lvl3pPr indent="0" lvl="2" rtl="0">
              <a:spcBef>
                <a:spcPts val="0"/>
              </a:spcBef>
              <a:spcAft>
                <a:spcPts val="0"/>
              </a:spcAft>
              <a:buSzPts val="1800"/>
              <a:buFont typeface="Raleway"/>
              <a:buNone/>
              <a:defRPr sz="1800">
                <a:latin typeface="Raleway"/>
                <a:ea typeface="Raleway"/>
                <a:cs typeface="Raleway"/>
                <a:sym typeface="Raleway"/>
              </a:defRPr>
            </a:lvl3pPr>
            <a:lvl4pPr indent="0" lvl="3" rtl="0">
              <a:spcBef>
                <a:spcPts val="0"/>
              </a:spcBef>
              <a:spcAft>
                <a:spcPts val="0"/>
              </a:spcAft>
              <a:buSzPts val="1800"/>
              <a:buFont typeface="Raleway"/>
              <a:buNone/>
              <a:defRPr sz="1800">
                <a:latin typeface="Raleway"/>
                <a:ea typeface="Raleway"/>
                <a:cs typeface="Raleway"/>
                <a:sym typeface="Raleway"/>
              </a:defRPr>
            </a:lvl4pPr>
            <a:lvl5pPr indent="0" lvl="4" rtl="0">
              <a:spcBef>
                <a:spcPts val="0"/>
              </a:spcBef>
              <a:spcAft>
                <a:spcPts val="0"/>
              </a:spcAft>
              <a:buSzPts val="1800"/>
              <a:buFont typeface="Raleway"/>
              <a:buNone/>
              <a:defRPr sz="1800">
                <a:latin typeface="Raleway"/>
                <a:ea typeface="Raleway"/>
                <a:cs typeface="Raleway"/>
                <a:sym typeface="Raleway"/>
              </a:defRPr>
            </a:lvl5pPr>
            <a:lvl6pPr indent="0" lvl="5" rtl="0">
              <a:spcBef>
                <a:spcPts val="0"/>
              </a:spcBef>
              <a:spcAft>
                <a:spcPts val="0"/>
              </a:spcAft>
              <a:buSzPts val="1800"/>
              <a:buFont typeface="Raleway"/>
              <a:buNone/>
              <a:defRPr sz="1800">
                <a:latin typeface="Raleway"/>
                <a:ea typeface="Raleway"/>
                <a:cs typeface="Raleway"/>
                <a:sym typeface="Raleway"/>
              </a:defRPr>
            </a:lvl6pPr>
            <a:lvl7pPr indent="0" lvl="6" rtl="0">
              <a:spcBef>
                <a:spcPts val="0"/>
              </a:spcBef>
              <a:spcAft>
                <a:spcPts val="0"/>
              </a:spcAft>
              <a:buSzPts val="1800"/>
              <a:buFont typeface="Raleway"/>
              <a:buNone/>
              <a:defRPr sz="1800">
                <a:latin typeface="Raleway"/>
                <a:ea typeface="Raleway"/>
                <a:cs typeface="Raleway"/>
                <a:sym typeface="Raleway"/>
              </a:defRPr>
            </a:lvl7pPr>
            <a:lvl8pPr indent="0" lvl="7" rtl="0">
              <a:spcBef>
                <a:spcPts val="0"/>
              </a:spcBef>
              <a:spcAft>
                <a:spcPts val="0"/>
              </a:spcAft>
              <a:buSzPts val="1800"/>
              <a:buFont typeface="Raleway"/>
              <a:buNone/>
              <a:defRPr sz="1800">
                <a:latin typeface="Raleway"/>
                <a:ea typeface="Raleway"/>
                <a:cs typeface="Raleway"/>
                <a:sym typeface="Raleway"/>
              </a:defRPr>
            </a:lvl8pPr>
            <a:lvl9pPr indent="0" lvl="8" rtl="0">
              <a:spcBef>
                <a:spcPts val="0"/>
              </a:spcBef>
              <a:spcAft>
                <a:spcPts val="0"/>
              </a:spcAft>
              <a:buSzPts val="1800"/>
              <a:buFont typeface="Raleway"/>
              <a:buNone/>
              <a:defRPr sz="1800">
                <a:latin typeface="Raleway"/>
                <a:ea typeface="Raleway"/>
                <a:cs typeface="Raleway"/>
                <a:sym typeface="Raleway"/>
              </a:defRPr>
            </a:lvl9pPr>
          </a:lstStyle>
          <a:p/>
        </p:txBody>
      </p:sp>
      <p:sp>
        <p:nvSpPr>
          <p:cNvPr id="99" name="Google Shape;99;p20"/>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0" name="Google Shape;100;p20"/>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1" name="Google Shape;101;p20"/>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2" name="Shape 102"/>
        <p:cNvGrpSpPr/>
        <p:nvPr/>
      </p:nvGrpSpPr>
      <p:grpSpPr>
        <a:xfrm>
          <a:off x="0" y="0"/>
          <a:ext cx="0" cy="0"/>
          <a:chOff x="0" y="0"/>
          <a:chExt cx="0" cy="0"/>
        </a:xfrm>
      </p:grpSpPr>
      <p:sp>
        <p:nvSpPr>
          <p:cNvPr id="103" name="Google Shape;103;p21"/>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4" name="Google Shape;104;p21"/>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5" name="Google Shape;105;p21"/>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902188" y="213132"/>
            <a:ext cx="7338000" cy="1131600"/>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indent="0" lvl="1" rtl="0">
              <a:spcBef>
                <a:spcPts val="0"/>
              </a:spcBef>
              <a:spcAft>
                <a:spcPts val="0"/>
              </a:spcAft>
              <a:buSzPts val="1800"/>
              <a:buFont typeface="Arial"/>
              <a:buNone/>
              <a:defRPr sz="1800"/>
            </a:lvl2pPr>
            <a:lvl3pPr indent="0" lvl="2" rtl="0">
              <a:spcBef>
                <a:spcPts val="0"/>
              </a:spcBef>
              <a:spcAft>
                <a:spcPts val="0"/>
              </a:spcAft>
              <a:buSzPts val="1800"/>
              <a:buFont typeface="Arial"/>
              <a:buNone/>
              <a:defRPr sz="1800"/>
            </a:lvl3pPr>
            <a:lvl4pPr indent="0" lvl="3" rtl="0">
              <a:spcBef>
                <a:spcPts val="0"/>
              </a:spcBef>
              <a:spcAft>
                <a:spcPts val="0"/>
              </a:spcAft>
              <a:buSzPts val="1800"/>
              <a:buFont typeface="Arial"/>
              <a:buNone/>
              <a:defRPr sz="1800"/>
            </a:lvl4pPr>
            <a:lvl5pPr indent="0" lvl="4" rtl="0">
              <a:spcBef>
                <a:spcPts val="0"/>
              </a:spcBef>
              <a:spcAft>
                <a:spcPts val="0"/>
              </a:spcAft>
              <a:buSzPts val="1800"/>
              <a:buFont typeface="Arial"/>
              <a:buNone/>
              <a:defRPr sz="1800"/>
            </a:lvl5pPr>
            <a:lvl6pPr indent="0" lvl="5" rtl="0">
              <a:spcBef>
                <a:spcPts val="0"/>
              </a:spcBef>
              <a:spcAft>
                <a:spcPts val="0"/>
              </a:spcAft>
              <a:buSzPts val="1800"/>
              <a:buFont typeface="Arial"/>
              <a:buNone/>
              <a:defRPr sz="1800"/>
            </a:lvl6pPr>
            <a:lvl7pPr indent="0" lvl="6" rtl="0">
              <a:spcBef>
                <a:spcPts val="0"/>
              </a:spcBef>
              <a:spcAft>
                <a:spcPts val="0"/>
              </a:spcAft>
              <a:buSzPts val="1800"/>
              <a:buFont typeface="Arial"/>
              <a:buNone/>
              <a:defRPr sz="1800"/>
            </a:lvl7pPr>
            <a:lvl8pPr indent="0" lvl="7" rtl="0">
              <a:spcBef>
                <a:spcPts val="0"/>
              </a:spcBef>
              <a:spcAft>
                <a:spcPts val="0"/>
              </a:spcAft>
              <a:buSzPts val="1800"/>
              <a:buFont typeface="Arial"/>
              <a:buNone/>
              <a:defRPr sz="1800"/>
            </a:lvl8pPr>
            <a:lvl9pPr indent="0" lvl="8" rtl="0">
              <a:spcBef>
                <a:spcPts val="0"/>
              </a:spcBef>
              <a:spcAft>
                <a:spcPts val="0"/>
              </a:spcAft>
              <a:buSzPts val="1800"/>
              <a:buFont typeface="Arial"/>
              <a:buNone/>
              <a:defRPr sz="1800"/>
            </a:lvl9pPr>
          </a:lstStyle>
          <a:p/>
        </p:txBody>
      </p:sp>
      <p:sp>
        <p:nvSpPr>
          <p:cNvPr id="108" name="Google Shape;108;p22"/>
          <p:cNvSpPr txBox="1"/>
          <p:nvPr>
            <p:ph idx="1" type="body"/>
          </p:nvPr>
        </p:nvSpPr>
        <p:spPr>
          <a:xfrm>
            <a:off x="905255" y="1590041"/>
            <a:ext cx="4594800" cy="3086100"/>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900"/>
              </a:spcBef>
              <a:spcAft>
                <a:spcPts val="0"/>
              </a:spcAft>
              <a:buClr>
                <a:schemeClr val="lt1"/>
              </a:buClr>
              <a:buSzPts val="2400"/>
              <a:buFont typeface="Noto Sans Symbols"/>
              <a:buChar char="▪"/>
              <a:defRPr b="0" i="0" sz="2400" u="none" cap="none" strike="noStrike">
                <a:solidFill>
                  <a:schemeClr val="lt1"/>
                </a:solidFill>
                <a:latin typeface="Calibri"/>
                <a:ea typeface="Calibri"/>
                <a:cs typeface="Calibri"/>
                <a:sym typeface="Calibri"/>
              </a:defRPr>
            </a:lvl1pPr>
            <a:lvl2pPr indent="-361950" lvl="1" marL="914400" marR="0" rtl="0" algn="l">
              <a:lnSpc>
                <a:spcPct val="90000"/>
              </a:lnSpc>
              <a:spcBef>
                <a:spcPts val="150"/>
              </a:spcBef>
              <a:spcAft>
                <a:spcPts val="0"/>
              </a:spcAft>
              <a:buClr>
                <a:schemeClr val="lt1"/>
              </a:buClr>
              <a:buSzPts val="2100"/>
              <a:buFont typeface="Noto Sans Symbols"/>
              <a:buChar char="▪"/>
              <a:defRPr b="0" i="0" sz="2100" u="none" cap="none" strike="noStrike">
                <a:solidFill>
                  <a:schemeClr val="lt1"/>
                </a:solidFill>
                <a:latin typeface="Calibri"/>
                <a:ea typeface="Calibri"/>
                <a:cs typeface="Calibri"/>
                <a:sym typeface="Calibri"/>
              </a:defRPr>
            </a:lvl2pPr>
            <a:lvl3pPr indent="-342900" lvl="2" marL="1371600" marR="0" rtl="0" algn="l">
              <a:lnSpc>
                <a:spcPct val="90000"/>
              </a:lnSpc>
              <a:spcBef>
                <a:spcPts val="300"/>
              </a:spcBef>
              <a:spcAft>
                <a:spcPts val="0"/>
              </a:spcAft>
              <a:buClr>
                <a:schemeClr val="lt1"/>
              </a:buClr>
              <a:buSzPts val="1800"/>
              <a:buFont typeface="Noto Sans Symbols"/>
              <a:buChar char="▪"/>
              <a:defRPr b="0" i="0" sz="1800" u="none" cap="none" strike="noStrike">
                <a:solidFill>
                  <a:schemeClr val="lt1"/>
                </a:solidFill>
                <a:latin typeface="Calibri"/>
                <a:ea typeface="Calibri"/>
                <a:cs typeface="Calibri"/>
                <a:sym typeface="Calibri"/>
              </a:defRPr>
            </a:lvl3pPr>
            <a:lvl4pPr indent="-323850" lvl="3" marL="1828800" marR="0" rtl="0" algn="l">
              <a:lnSpc>
                <a:spcPct val="90000"/>
              </a:lnSpc>
              <a:spcBef>
                <a:spcPts val="30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4pPr>
            <a:lvl5pPr indent="-323850" lvl="4" marL="2286000" marR="0" rtl="0" algn="l">
              <a:lnSpc>
                <a:spcPct val="90000"/>
              </a:lnSpc>
              <a:spcBef>
                <a:spcPts val="30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5pPr>
            <a:lvl6pPr indent="-323850" lvl="5" marL="2743200" marR="0" rtl="0" algn="l">
              <a:lnSpc>
                <a:spcPct val="90000"/>
              </a:lnSpc>
              <a:spcBef>
                <a:spcPts val="30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6pPr>
            <a:lvl7pPr indent="-323850" lvl="6" marL="3200400" marR="0" rtl="0" algn="l">
              <a:lnSpc>
                <a:spcPct val="90000"/>
              </a:lnSpc>
              <a:spcBef>
                <a:spcPts val="30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7pPr>
            <a:lvl8pPr indent="-323850" lvl="7" marL="3657600" marR="0" rtl="0" algn="l">
              <a:lnSpc>
                <a:spcPct val="90000"/>
              </a:lnSpc>
              <a:spcBef>
                <a:spcPts val="30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8pPr>
            <a:lvl9pPr indent="-323850" lvl="8" marL="4114800" marR="0" rtl="0" algn="l">
              <a:lnSpc>
                <a:spcPct val="90000"/>
              </a:lnSpc>
              <a:spcBef>
                <a:spcPts val="300"/>
              </a:spcBef>
              <a:spcAft>
                <a:spcPts val="30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9pPr>
          </a:lstStyle>
          <a:p/>
        </p:txBody>
      </p:sp>
      <p:sp>
        <p:nvSpPr>
          <p:cNvPr id="109" name="Google Shape;109;p22"/>
          <p:cNvSpPr txBox="1"/>
          <p:nvPr>
            <p:ph idx="2" type="body"/>
          </p:nvPr>
        </p:nvSpPr>
        <p:spPr>
          <a:xfrm>
            <a:off x="5841767" y="1610615"/>
            <a:ext cx="2400300" cy="2574300"/>
          </a:xfrm>
          <a:prstGeom prst="rect">
            <a:avLst/>
          </a:prstGeom>
          <a:noFill/>
          <a:ln>
            <a:noFill/>
          </a:ln>
        </p:spPr>
        <p:txBody>
          <a:bodyPr anchorCtr="0" anchor="t" bIns="91425" lIns="91425" spcFirstLastPara="1" rIns="91425" wrap="square" tIns="91425"/>
          <a:lstStyle>
            <a:lvl1pPr indent="-228600" lvl="0" marL="457200" marR="0" rtl="0" algn="l">
              <a:lnSpc>
                <a:spcPct val="95000"/>
              </a:lnSpc>
              <a:spcBef>
                <a:spcPts val="900"/>
              </a:spcBef>
              <a:spcAft>
                <a:spcPts val="0"/>
              </a:spcAft>
              <a:buClr>
                <a:schemeClr val="lt1"/>
              </a:buClr>
              <a:buSzPts val="1310"/>
              <a:buFont typeface="Noto Sans Symbols"/>
              <a:buNone/>
              <a:defRPr b="0" i="0" sz="1350" u="none" cap="none" strike="noStrike">
                <a:solidFill>
                  <a:schemeClr val="lt1"/>
                </a:solidFill>
                <a:latin typeface="Calibri"/>
                <a:ea typeface="Calibri"/>
                <a:cs typeface="Calibri"/>
                <a:sym typeface="Calibri"/>
              </a:defRPr>
            </a:lvl1pPr>
            <a:lvl2pPr indent="-228600" lvl="1" marL="914400" marR="0" rtl="0" algn="l">
              <a:lnSpc>
                <a:spcPct val="90000"/>
              </a:lnSpc>
              <a:spcBef>
                <a:spcPts val="150"/>
              </a:spcBef>
              <a:spcAft>
                <a:spcPts val="0"/>
              </a:spcAft>
              <a:buClr>
                <a:schemeClr val="lt1"/>
              </a:buClr>
              <a:buSzPts val="900"/>
              <a:buFont typeface="Noto Sans Symbols"/>
              <a:buNone/>
              <a:defRPr b="0" i="0" sz="900" u="none" cap="none" strike="noStrike">
                <a:solidFill>
                  <a:schemeClr val="lt1"/>
                </a:solidFill>
                <a:latin typeface="Calibri"/>
                <a:ea typeface="Calibri"/>
                <a:cs typeface="Calibri"/>
                <a:sym typeface="Calibri"/>
              </a:defRPr>
            </a:lvl2pPr>
            <a:lvl3pPr indent="-228600" lvl="2" marL="1371600" marR="0" rtl="0" algn="l">
              <a:lnSpc>
                <a:spcPct val="90000"/>
              </a:lnSpc>
              <a:spcBef>
                <a:spcPts val="300"/>
              </a:spcBef>
              <a:spcAft>
                <a:spcPts val="0"/>
              </a:spcAft>
              <a:buClr>
                <a:schemeClr val="lt1"/>
              </a:buClr>
              <a:buSzPts val="723"/>
              <a:buFont typeface="Noto Sans Symbols"/>
              <a:buNone/>
              <a:defRPr b="0" i="0" sz="750" u="none" cap="none" strike="noStrike">
                <a:solidFill>
                  <a:schemeClr val="lt1"/>
                </a:solidFill>
                <a:latin typeface="Calibri"/>
                <a:ea typeface="Calibri"/>
                <a:cs typeface="Calibri"/>
                <a:sym typeface="Calibri"/>
              </a:defRPr>
            </a:lvl3pPr>
            <a:lvl4pPr indent="-228600" lvl="3" marL="1828800" marR="0" rtl="0" algn="l">
              <a:lnSpc>
                <a:spcPct val="90000"/>
              </a:lnSpc>
              <a:spcBef>
                <a:spcPts val="300"/>
              </a:spcBef>
              <a:spcAft>
                <a:spcPts val="0"/>
              </a:spcAft>
              <a:buClr>
                <a:schemeClr val="lt1"/>
              </a:buClr>
              <a:buSzPts val="675"/>
              <a:buFont typeface="Noto Sans Symbols"/>
              <a:buNone/>
              <a:defRPr b="0" i="0" sz="675" u="none" cap="none" strike="noStrike">
                <a:solidFill>
                  <a:schemeClr val="lt1"/>
                </a:solidFill>
                <a:latin typeface="Calibri"/>
                <a:ea typeface="Calibri"/>
                <a:cs typeface="Calibri"/>
                <a:sym typeface="Calibri"/>
              </a:defRPr>
            </a:lvl4pPr>
            <a:lvl5pPr indent="-228600" lvl="4" marL="2286000" marR="0" rtl="0" algn="l">
              <a:lnSpc>
                <a:spcPct val="90000"/>
              </a:lnSpc>
              <a:spcBef>
                <a:spcPts val="300"/>
              </a:spcBef>
              <a:spcAft>
                <a:spcPts val="0"/>
              </a:spcAft>
              <a:buClr>
                <a:schemeClr val="lt1"/>
              </a:buClr>
              <a:buSzPts val="675"/>
              <a:buFont typeface="Noto Sans Symbols"/>
              <a:buNone/>
              <a:defRPr b="0" i="0" sz="675" u="none" cap="none" strike="noStrike">
                <a:solidFill>
                  <a:schemeClr val="lt1"/>
                </a:solidFill>
                <a:latin typeface="Calibri"/>
                <a:ea typeface="Calibri"/>
                <a:cs typeface="Calibri"/>
                <a:sym typeface="Calibri"/>
              </a:defRPr>
            </a:lvl5pPr>
            <a:lvl6pPr indent="-228600" lvl="5" marL="2743200" marR="0" rtl="0" algn="l">
              <a:lnSpc>
                <a:spcPct val="90000"/>
              </a:lnSpc>
              <a:spcBef>
                <a:spcPts val="300"/>
              </a:spcBef>
              <a:spcAft>
                <a:spcPts val="0"/>
              </a:spcAft>
              <a:buClr>
                <a:schemeClr val="lt1"/>
              </a:buClr>
              <a:buSzPts val="675"/>
              <a:buFont typeface="Noto Sans Symbols"/>
              <a:buNone/>
              <a:defRPr b="0" i="0" sz="675" u="none" cap="none" strike="noStrike">
                <a:solidFill>
                  <a:schemeClr val="lt1"/>
                </a:solidFill>
                <a:latin typeface="Calibri"/>
                <a:ea typeface="Calibri"/>
                <a:cs typeface="Calibri"/>
                <a:sym typeface="Calibri"/>
              </a:defRPr>
            </a:lvl6pPr>
            <a:lvl7pPr indent="-228600" lvl="6" marL="3200400" marR="0" rtl="0" algn="l">
              <a:lnSpc>
                <a:spcPct val="90000"/>
              </a:lnSpc>
              <a:spcBef>
                <a:spcPts val="300"/>
              </a:spcBef>
              <a:spcAft>
                <a:spcPts val="0"/>
              </a:spcAft>
              <a:buClr>
                <a:schemeClr val="lt1"/>
              </a:buClr>
              <a:buSzPts val="675"/>
              <a:buFont typeface="Noto Sans Symbols"/>
              <a:buNone/>
              <a:defRPr b="0" i="0" sz="675" u="none" cap="none" strike="noStrike">
                <a:solidFill>
                  <a:schemeClr val="lt1"/>
                </a:solidFill>
                <a:latin typeface="Calibri"/>
                <a:ea typeface="Calibri"/>
                <a:cs typeface="Calibri"/>
                <a:sym typeface="Calibri"/>
              </a:defRPr>
            </a:lvl7pPr>
            <a:lvl8pPr indent="-228600" lvl="7" marL="3657600" marR="0" rtl="0" algn="l">
              <a:lnSpc>
                <a:spcPct val="90000"/>
              </a:lnSpc>
              <a:spcBef>
                <a:spcPts val="300"/>
              </a:spcBef>
              <a:spcAft>
                <a:spcPts val="0"/>
              </a:spcAft>
              <a:buClr>
                <a:schemeClr val="lt1"/>
              </a:buClr>
              <a:buSzPts val="675"/>
              <a:buFont typeface="Noto Sans Symbols"/>
              <a:buNone/>
              <a:defRPr b="0" i="0" sz="675" u="none" cap="none" strike="noStrike">
                <a:solidFill>
                  <a:schemeClr val="lt1"/>
                </a:solidFill>
                <a:latin typeface="Calibri"/>
                <a:ea typeface="Calibri"/>
                <a:cs typeface="Calibri"/>
                <a:sym typeface="Calibri"/>
              </a:defRPr>
            </a:lvl8pPr>
            <a:lvl9pPr indent="-228600" lvl="8" marL="4114800" marR="0" rtl="0" algn="l">
              <a:lnSpc>
                <a:spcPct val="90000"/>
              </a:lnSpc>
              <a:spcBef>
                <a:spcPts val="300"/>
              </a:spcBef>
              <a:spcAft>
                <a:spcPts val="300"/>
              </a:spcAft>
              <a:buClr>
                <a:schemeClr val="lt1"/>
              </a:buClr>
              <a:buSzPts val="675"/>
              <a:buFont typeface="Noto Sans Symbols"/>
              <a:buNone/>
              <a:defRPr b="0" i="0" sz="675" u="none" cap="none" strike="noStrike">
                <a:solidFill>
                  <a:schemeClr val="lt1"/>
                </a:solidFill>
                <a:latin typeface="Calibri"/>
                <a:ea typeface="Calibri"/>
                <a:cs typeface="Calibri"/>
                <a:sym typeface="Calibri"/>
              </a:defRPr>
            </a:lvl9pPr>
          </a:lstStyle>
          <a:p/>
        </p:txBody>
      </p:sp>
      <p:sp>
        <p:nvSpPr>
          <p:cNvPr id="110" name="Google Shape;110;p22"/>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1" name="Google Shape;111;p22"/>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2" name="Google Shape;112;p22"/>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3" name="Shape 113"/>
        <p:cNvGrpSpPr/>
        <p:nvPr/>
      </p:nvGrpSpPr>
      <p:grpSpPr>
        <a:xfrm>
          <a:off x="0" y="0"/>
          <a:ext cx="0" cy="0"/>
          <a:chOff x="0" y="0"/>
          <a:chExt cx="0" cy="0"/>
        </a:xfrm>
      </p:grpSpPr>
      <p:sp>
        <p:nvSpPr>
          <p:cNvPr id="114" name="Google Shape;114;p23"/>
          <p:cNvSpPr txBox="1"/>
          <p:nvPr>
            <p:ph type="title"/>
          </p:nvPr>
        </p:nvSpPr>
        <p:spPr>
          <a:xfrm>
            <a:off x="902188" y="213132"/>
            <a:ext cx="7338000" cy="1131600"/>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chemeClr val="dk2"/>
              </a:buClr>
              <a:buSzPts val="3000"/>
              <a:buNone/>
              <a:defRPr i="0" sz="3000" u="none" cap="none" strike="noStrike">
                <a:solidFill>
                  <a:schemeClr val="dk2"/>
                </a:solidFill>
              </a:defRPr>
            </a:lvl1pPr>
            <a:lvl2pPr indent="0" lvl="1" rtl="0">
              <a:spcBef>
                <a:spcPts val="0"/>
              </a:spcBef>
              <a:spcAft>
                <a:spcPts val="0"/>
              </a:spcAft>
              <a:buSzPts val="1800"/>
              <a:buFont typeface="Arial"/>
              <a:buNone/>
              <a:defRPr sz="1800"/>
            </a:lvl2pPr>
            <a:lvl3pPr indent="0" lvl="2" rtl="0">
              <a:spcBef>
                <a:spcPts val="0"/>
              </a:spcBef>
              <a:spcAft>
                <a:spcPts val="0"/>
              </a:spcAft>
              <a:buSzPts val="1800"/>
              <a:buFont typeface="Arial"/>
              <a:buNone/>
              <a:defRPr sz="1800"/>
            </a:lvl3pPr>
            <a:lvl4pPr indent="0" lvl="3" rtl="0">
              <a:spcBef>
                <a:spcPts val="0"/>
              </a:spcBef>
              <a:spcAft>
                <a:spcPts val="0"/>
              </a:spcAft>
              <a:buSzPts val="1800"/>
              <a:buFont typeface="Arial"/>
              <a:buNone/>
              <a:defRPr sz="1800"/>
            </a:lvl4pPr>
            <a:lvl5pPr indent="0" lvl="4" rtl="0">
              <a:spcBef>
                <a:spcPts val="0"/>
              </a:spcBef>
              <a:spcAft>
                <a:spcPts val="0"/>
              </a:spcAft>
              <a:buSzPts val="1800"/>
              <a:buFont typeface="Arial"/>
              <a:buNone/>
              <a:defRPr sz="1800"/>
            </a:lvl5pPr>
            <a:lvl6pPr indent="0" lvl="5" rtl="0">
              <a:spcBef>
                <a:spcPts val="0"/>
              </a:spcBef>
              <a:spcAft>
                <a:spcPts val="0"/>
              </a:spcAft>
              <a:buSzPts val="1800"/>
              <a:buFont typeface="Arial"/>
              <a:buNone/>
              <a:defRPr sz="1800"/>
            </a:lvl6pPr>
            <a:lvl7pPr indent="0" lvl="6" rtl="0">
              <a:spcBef>
                <a:spcPts val="0"/>
              </a:spcBef>
              <a:spcAft>
                <a:spcPts val="0"/>
              </a:spcAft>
              <a:buSzPts val="1800"/>
              <a:buFont typeface="Arial"/>
              <a:buNone/>
              <a:defRPr sz="1800"/>
            </a:lvl7pPr>
            <a:lvl8pPr indent="0" lvl="7" rtl="0">
              <a:spcBef>
                <a:spcPts val="0"/>
              </a:spcBef>
              <a:spcAft>
                <a:spcPts val="0"/>
              </a:spcAft>
              <a:buSzPts val="1800"/>
              <a:buFont typeface="Arial"/>
              <a:buNone/>
              <a:defRPr sz="1800"/>
            </a:lvl8pPr>
            <a:lvl9pPr indent="0" lvl="8" rtl="0">
              <a:spcBef>
                <a:spcPts val="0"/>
              </a:spcBef>
              <a:spcAft>
                <a:spcPts val="0"/>
              </a:spcAft>
              <a:buSzPts val="1800"/>
              <a:buFont typeface="Arial"/>
              <a:buNone/>
              <a:defRPr sz="1800"/>
            </a:lvl9pPr>
          </a:lstStyle>
          <a:p/>
        </p:txBody>
      </p:sp>
      <p:sp>
        <p:nvSpPr>
          <p:cNvPr id="115" name="Google Shape;115;p23"/>
          <p:cNvSpPr/>
          <p:nvPr>
            <p:ph idx="2" type="pic"/>
          </p:nvPr>
        </p:nvSpPr>
        <p:spPr>
          <a:xfrm>
            <a:off x="960120" y="1658621"/>
            <a:ext cx="4594800" cy="2949000"/>
          </a:xfrm>
          <a:prstGeom prst="rect">
            <a:avLst/>
          </a:prstGeom>
          <a:solidFill>
            <a:srgbClr val="DDF3FD"/>
          </a:solidFill>
          <a:ln>
            <a:noFill/>
          </a:ln>
        </p:spPr>
        <p:txBody>
          <a:bodyPr anchorCtr="0" anchor="t" bIns="91425" lIns="91425" spcFirstLastPara="1" rIns="91425" wrap="square" tIns="91425"/>
          <a:lstStyle>
            <a:lvl1pPr indent="0" lvl="0" marL="0" marR="0" rtl="0" algn="ctr">
              <a:lnSpc>
                <a:spcPct val="90000"/>
              </a:lnSpc>
              <a:spcBef>
                <a:spcPts val="900"/>
              </a:spcBef>
              <a:spcAft>
                <a:spcPts val="0"/>
              </a:spcAft>
              <a:buClr>
                <a:schemeClr val="lt1"/>
              </a:buClr>
              <a:buSzPts val="2329"/>
              <a:buFont typeface="Raleway"/>
              <a:buNone/>
              <a:defRPr i="0" sz="2400" u="none" cap="none" strike="noStrike">
                <a:solidFill>
                  <a:srgbClr val="1C2953"/>
                </a:solidFill>
                <a:latin typeface="Raleway"/>
                <a:ea typeface="Raleway"/>
                <a:cs typeface="Raleway"/>
                <a:sym typeface="Raleway"/>
              </a:defRPr>
            </a:lvl1pPr>
            <a:lvl2pPr indent="0" lvl="1" marL="342900" marR="0" rtl="0" algn="l">
              <a:lnSpc>
                <a:spcPct val="90000"/>
              </a:lnSpc>
              <a:spcBef>
                <a:spcPts val="150"/>
              </a:spcBef>
              <a:spcAft>
                <a:spcPts val="0"/>
              </a:spcAft>
              <a:buClr>
                <a:schemeClr val="lt1"/>
              </a:buClr>
              <a:buSzPts val="2100"/>
              <a:buFont typeface="Raleway"/>
              <a:buNone/>
              <a:defRPr i="0" sz="2100" u="none" cap="none" strike="noStrike">
                <a:solidFill>
                  <a:schemeClr val="lt1"/>
                </a:solidFill>
                <a:latin typeface="Raleway"/>
                <a:ea typeface="Raleway"/>
                <a:cs typeface="Raleway"/>
                <a:sym typeface="Raleway"/>
              </a:defRPr>
            </a:lvl2pPr>
            <a:lvl3pPr indent="0" lvl="2" marL="685800" marR="0" rtl="0" algn="l">
              <a:lnSpc>
                <a:spcPct val="90000"/>
              </a:lnSpc>
              <a:spcBef>
                <a:spcPts val="300"/>
              </a:spcBef>
              <a:spcAft>
                <a:spcPts val="0"/>
              </a:spcAft>
              <a:buClr>
                <a:schemeClr val="lt1"/>
              </a:buClr>
              <a:buSzPts val="1736"/>
              <a:buFont typeface="Raleway"/>
              <a:buNone/>
              <a:defRPr i="0" sz="1800" u="none" cap="none" strike="noStrike">
                <a:solidFill>
                  <a:schemeClr val="lt1"/>
                </a:solidFill>
                <a:latin typeface="Raleway"/>
                <a:ea typeface="Raleway"/>
                <a:cs typeface="Raleway"/>
                <a:sym typeface="Raleway"/>
              </a:defRPr>
            </a:lvl3pPr>
            <a:lvl4pPr indent="0" lvl="3" marL="1028700" marR="0" rtl="0" algn="l">
              <a:lnSpc>
                <a:spcPct val="90000"/>
              </a:lnSpc>
              <a:spcBef>
                <a:spcPts val="300"/>
              </a:spcBef>
              <a:spcAft>
                <a:spcPts val="0"/>
              </a:spcAft>
              <a:buClr>
                <a:schemeClr val="lt1"/>
              </a:buClr>
              <a:buSzPts val="1500"/>
              <a:buFont typeface="Raleway"/>
              <a:buNone/>
              <a:defRPr i="0" sz="1500" u="none" cap="none" strike="noStrike">
                <a:solidFill>
                  <a:schemeClr val="lt1"/>
                </a:solidFill>
                <a:latin typeface="Raleway"/>
                <a:ea typeface="Raleway"/>
                <a:cs typeface="Raleway"/>
                <a:sym typeface="Raleway"/>
              </a:defRPr>
            </a:lvl4pPr>
            <a:lvl5pPr indent="0" lvl="4" marL="1371600" marR="0" rtl="0" algn="l">
              <a:lnSpc>
                <a:spcPct val="90000"/>
              </a:lnSpc>
              <a:spcBef>
                <a:spcPts val="300"/>
              </a:spcBef>
              <a:spcAft>
                <a:spcPts val="0"/>
              </a:spcAft>
              <a:buClr>
                <a:schemeClr val="lt1"/>
              </a:buClr>
              <a:buSzPts val="1500"/>
              <a:buFont typeface="Raleway"/>
              <a:buNone/>
              <a:defRPr i="0" sz="1500" u="none" cap="none" strike="noStrike">
                <a:solidFill>
                  <a:schemeClr val="lt1"/>
                </a:solidFill>
                <a:latin typeface="Raleway"/>
                <a:ea typeface="Raleway"/>
                <a:cs typeface="Raleway"/>
                <a:sym typeface="Raleway"/>
              </a:defRPr>
            </a:lvl5pPr>
            <a:lvl6pPr indent="0" lvl="5" marL="1714500" marR="0" rtl="0" algn="l">
              <a:lnSpc>
                <a:spcPct val="90000"/>
              </a:lnSpc>
              <a:spcBef>
                <a:spcPts val="300"/>
              </a:spcBef>
              <a:spcAft>
                <a:spcPts val="0"/>
              </a:spcAft>
              <a:buClr>
                <a:schemeClr val="lt1"/>
              </a:buClr>
              <a:buSzPts val="1500"/>
              <a:buFont typeface="Raleway"/>
              <a:buNone/>
              <a:defRPr i="0" sz="1500" u="none" cap="none" strike="noStrike">
                <a:solidFill>
                  <a:schemeClr val="lt1"/>
                </a:solidFill>
                <a:latin typeface="Raleway"/>
                <a:ea typeface="Raleway"/>
                <a:cs typeface="Raleway"/>
                <a:sym typeface="Raleway"/>
              </a:defRPr>
            </a:lvl6pPr>
            <a:lvl7pPr indent="0" lvl="6" marL="2057400" marR="0" rtl="0" algn="l">
              <a:lnSpc>
                <a:spcPct val="90000"/>
              </a:lnSpc>
              <a:spcBef>
                <a:spcPts val="300"/>
              </a:spcBef>
              <a:spcAft>
                <a:spcPts val="0"/>
              </a:spcAft>
              <a:buClr>
                <a:schemeClr val="lt1"/>
              </a:buClr>
              <a:buSzPts val="1500"/>
              <a:buFont typeface="Raleway"/>
              <a:buNone/>
              <a:defRPr i="0" sz="1500" u="none" cap="none" strike="noStrike">
                <a:solidFill>
                  <a:schemeClr val="lt1"/>
                </a:solidFill>
                <a:latin typeface="Raleway"/>
                <a:ea typeface="Raleway"/>
                <a:cs typeface="Raleway"/>
                <a:sym typeface="Raleway"/>
              </a:defRPr>
            </a:lvl7pPr>
            <a:lvl8pPr indent="0" lvl="7" marL="2400300" marR="0" rtl="0" algn="l">
              <a:lnSpc>
                <a:spcPct val="90000"/>
              </a:lnSpc>
              <a:spcBef>
                <a:spcPts val="300"/>
              </a:spcBef>
              <a:spcAft>
                <a:spcPts val="0"/>
              </a:spcAft>
              <a:buClr>
                <a:schemeClr val="lt1"/>
              </a:buClr>
              <a:buSzPts val="1500"/>
              <a:buFont typeface="Raleway"/>
              <a:buNone/>
              <a:defRPr i="0" sz="1500" u="none" cap="none" strike="noStrike">
                <a:solidFill>
                  <a:schemeClr val="lt1"/>
                </a:solidFill>
                <a:latin typeface="Raleway"/>
                <a:ea typeface="Raleway"/>
                <a:cs typeface="Raleway"/>
                <a:sym typeface="Raleway"/>
              </a:defRPr>
            </a:lvl8pPr>
            <a:lvl9pPr indent="0" lvl="8" marL="2743200" marR="0" rtl="0" algn="l">
              <a:lnSpc>
                <a:spcPct val="90000"/>
              </a:lnSpc>
              <a:spcBef>
                <a:spcPts val="300"/>
              </a:spcBef>
              <a:spcAft>
                <a:spcPts val="300"/>
              </a:spcAft>
              <a:buClr>
                <a:schemeClr val="lt1"/>
              </a:buClr>
              <a:buSzPts val="1500"/>
              <a:buFont typeface="Raleway"/>
              <a:buNone/>
              <a:defRPr i="0" sz="1500" u="none" cap="none" strike="noStrike">
                <a:solidFill>
                  <a:schemeClr val="lt1"/>
                </a:solidFill>
                <a:latin typeface="Raleway"/>
                <a:ea typeface="Raleway"/>
                <a:cs typeface="Raleway"/>
                <a:sym typeface="Raleway"/>
              </a:defRPr>
            </a:lvl9pPr>
          </a:lstStyle>
          <a:p/>
        </p:txBody>
      </p:sp>
      <p:sp>
        <p:nvSpPr>
          <p:cNvPr id="116" name="Google Shape;116;p23"/>
          <p:cNvSpPr txBox="1"/>
          <p:nvPr>
            <p:ph idx="1" type="body"/>
          </p:nvPr>
        </p:nvSpPr>
        <p:spPr>
          <a:xfrm>
            <a:off x="5843016" y="1612966"/>
            <a:ext cx="2400300" cy="2571600"/>
          </a:xfrm>
          <a:prstGeom prst="rect">
            <a:avLst/>
          </a:prstGeom>
          <a:noFill/>
          <a:ln>
            <a:noFill/>
          </a:ln>
        </p:spPr>
        <p:txBody>
          <a:bodyPr anchorCtr="0" anchor="t" bIns="91425" lIns="91425" spcFirstLastPara="1" rIns="91425" wrap="square" tIns="91425"/>
          <a:lstStyle>
            <a:lvl1pPr indent="-228600" lvl="0" marL="457200" marR="0" rtl="0" algn="l">
              <a:lnSpc>
                <a:spcPct val="95000"/>
              </a:lnSpc>
              <a:spcBef>
                <a:spcPts val="900"/>
              </a:spcBef>
              <a:spcAft>
                <a:spcPts val="0"/>
              </a:spcAft>
              <a:buClr>
                <a:schemeClr val="lt1"/>
              </a:buClr>
              <a:buSzPts val="1310"/>
              <a:buNone/>
              <a:defRPr i="0" sz="1350" u="none" cap="none" strike="noStrike">
                <a:solidFill>
                  <a:schemeClr val="lt1"/>
                </a:solidFill>
              </a:defRPr>
            </a:lvl1pPr>
            <a:lvl2pPr indent="-228600" lvl="1" marL="914400" marR="0" rtl="0" algn="l">
              <a:lnSpc>
                <a:spcPct val="90000"/>
              </a:lnSpc>
              <a:spcBef>
                <a:spcPts val="150"/>
              </a:spcBef>
              <a:spcAft>
                <a:spcPts val="0"/>
              </a:spcAft>
              <a:buClr>
                <a:schemeClr val="lt1"/>
              </a:buClr>
              <a:buSzPts val="900"/>
              <a:buNone/>
              <a:defRPr i="0" sz="900" u="none" cap="none" strike="noStrike">
                <a:solidFill>
                  <a:schemeClr val="lt1"/>
                </a:solidFill>
              </a:defRPr>
            </a:lvl2pPr>
            <a:lvl3pPr indent="-228600" lvl="2" marL="1371600" marR="0" rtl="0" algn="l">
              <a:lnSpc>
                <a:spcPct val="90000"/>
              </a:lnSpc>
              <a:spcBef>
                <a:spcPts val="300"/>
              </a:spcBef>
              <a:spcAft>
                <a:spcPts val="0"/>
              </a:spcAft>
              <a:buClr>
                <a:schemeClr val="lt1"/>
              </a:buClr>
              <a:buSzPts val="723"/>
              <a:buNone/>
              <a:defRPr i="0" sz="750" u="none" cap="none" strike="noStrike">
                <a:solidFill>
                  <a:schemeClr val="lt1"/>
                </a:solidFill>
              </a:defRPr>
            </a:lvl3pPr>
            <a:lvl4pPr indent="-228600" lvl="3" marL="1828800" marR="0" rtl="0" algn="l">
              <a:lnSpc>
                <a:spcPct val="90000"/>
              </a:lnSpc>
              <a:spcBef>
                <a:spcPts val="300"/>
              </a:spcBef>
              <a:spcAft>
                <a:spcPts val="0"/>
              </a:spcAft>
              <a:buClr>
                <a:schemeClr val="lt1"/>
              </a:buClr>
              <a:buSzPts val="675"/>
              <a:buNone/>
              <a:defRPr i="0" sz="675" u="none" cap="none" strike="noStrike">
                <a:solidFill>
                  <a:schemeClr val="lt1"/>
                </a:solidFill>
              </a:defRPr>
            </a:lvl4pPr>
            <a:lvl5pPr indent="-228600" lvl="4" marL="2286000" marR="0" rtl="0" algn="l">
              <a:lnSpc>
                <a:spcPct val="90000"/>
              </a:lnSpc>
              <a:spcBef>
                <a:spcPts val="300"/>
              </a:spcBef>
              <a:spcAft>
                <a:spcPts val="0"/>
              </a:spcAft>
              <a:buClr>
                <a:schemeClr val="lt1"/>
              </a:buClr>
              <a:buSzPts val="675"/>
              <a:buNone/>
              <a:defRPr i="0" sz="675" u="none" cap="none" strike="noStrike">
                <a:solidFill>
                  <a:schemeClr val="lt1"/>
                </a:solidFill>
              </a:defRPr>
            </a:lvl5pPr>
            <a:lvl6pPr indent="-228600" lvl="5" marL="2743200" marR="0" rtl="0" algn="l">
              <a:lnSpc>
                <a:spcPct val="90000"/>
              </a:lnSpc>
              <a:spcBef>
                <a:spcPts val="300"/>
              </a:spcBef>
              <a:spcAft>
                <a:spcPts val="0"/>
              </a:spcAft>
              <a:buClr>
                <a:schemeClr val="lt1"/>
              </a:buClr>
              <a:buSzPts val="675"/>
              <a:buNone/>
              <a:defRPr i="0" sz="675" u="none" cap="none" strike="noStrike">
                <a:solidFill>
                  <a:schemeClr val="lt1"/>
                </a:solidFill>
              </a:defRPr>
            </a:lvl6pPr>
            <a:lvl7pPr indent="-228600" lvl="6" marL="3200400" marR="0" rtl="0" algn="l">
              <a:lnSpc>
                <a:spcPct val="90000"/>
              </a:lnSpc>
              <a:spcBef>
                <a:spcPts val="300"/>
              </a:spcBef>
              <a:spcAft>
                <a:spcPts val="0"/>
              </a:spcAft>
              <a:buClr>
                <a:schemeClr val="lt1"/>
              </a:buClr>
              <a:buSzPts val="675"/>
              <a:buNone/>
              <a:defRPr i="0" sz="675" u="none" cap="none" strike="noStrike">
                <a:solidFill>
                  <a:schemeClr val="lt1"/>
                </a:solidFill>
              </a:defRPr>
            </a:lvl7pPr>
            <a:lvl8pPr indent="-228600" lvl="7" marL="3657600" marR="0" rtl="0" algn="l">
              <a:lnSpc>
                <a:spcPct val="90000"/>
              </a:lnSpc>
              <a:spcBef>
                <a:spcPts val="300"/>
              </a:spcBef>
              <a:spcAft>
                <a:spcPts val="0"/>
              </a:spcAft>
              <a:buClr>
                <a:schemeClr val="lt1"/>
              </a:buClr>
              <a:buSzPts val="675"/>
              <a:buNone/>
              <a:defRPr i="0" sz="675" u="none" cap="none" strike="noStrike">
                <a:solidFill>
                  <a:schemeClr val="lt1"/>
                </a:solidFill>
              </a:defRPr>
            </a:lvl8pPr>
            <a:lvl9pPr indent="-228600" lvl="8" marL="4114800" marR="0" rtl="0" algn="l">
              <a:lnSpc>
                <a:spcPct val="90000"/>
              </a:lnSpc>
              <a:spcBef>
                <a:spcPts val="300"/>
              </a:spcBef>
              <a:spcAft>
                <a:spcPts val="300"/>
              </a:spcAft>
              <a:buClr>
                <a:schemeClr val="lt1"/>
              </a:buClr>
              <a:buSzPts val="675"/>
              <a:buNone/>
              <a:defRPr i="0" sz="675" u="none" cap="none" strike="noStrike">
                <a:solidFill>
                  <a:schemeClr val="lt1"/>
                </a:solidFill>
              </a:defRPr>
            </a:lvl9pPr>
          </a:lstStyle>
          <a:p/>
        </p:txBody>
      </p:sp>
      <p:sp>
        <p:nvSpPr>
          <p:cNvPr id="117" name="Google Shape;117;p23"/>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8" name="Google Shape;118;p23"/>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9" name="Google Shape;119;p23"/>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0" name="Shape 120"/>
        <p:cNvGrpSpPr/>
        <p:nvPr/>
      </p:nvGrpSpPr>
      <p:grpSpPr>
        <a:xfrm>
          <a:off x="0" y="0"/>
          <a:ext cx="0" cy="0"/>
          <a:chOff x="0" y="0"/>
          <a:chExt cx="0" cy="0"/>
        </a:xfrm>
      </p:grpSpPr>
      <p:sp>
        <p:nvSpPr>
          <p:cNvPr id="121" name="Google Shape;121;p24"/>
          <p:cNvSpPr txBox="1"/>
          <p:nvPr>
            <p:ph type="title"/>
          </p:nvPr>
        </p:nvSpPr>
        <p:spPr>
          <a:xfrm>
            <a:off x="902188" y="213132"/>
            <a:ext cx="7338000" cy="1131600"/>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chemeClr val="dk2"/>
              </a:buClr>
              <a:buSzPts val="3000"/>
              <a:buNone/>
              <a:defRPr i="0" sz="3000" u="none" cap="none" strike="noStrike">
                <a:solidFill>
                  <a:schemeClr val="dk2"/>
                </a:solidFill>
              </a:defRPr>
            </a:lvl1pPr>
            <a:lvl2pPr indent="0" lvl="1" rtl="0">
              <a:spcBef>
                <a:spcPts val="0"/>
              </a:spcBef>
              <a:spcAft>
                <a:spcPts val="0"/>
              </a:spcAft>
              <a:buSzPts val="1800"/>
              <a:buFont typeface="Raleway"/>
              <a:buNone/>
              <a:defRPr sz="1800">
                <a:latin typeface="Raleway"/>
                <a:ea typeface="Raleway"/>
                <a:cs typeface="Raleway"/>
                <a:sym typeface="Raleway"/>
              </a:defRPr>
            </a:lvl2pPr>
            <a:lvl3pPr indent="0" lvl="2" rtl="0">
              <a:spcBef>
                <a:spcPts val="0"/>
              </a:spcBef>
              <a:spcAft>
                <a:spcPts val="0"/>
              </a:spcAft>
              <a:buSzPts val="1800"/>
              <a:buFont typeface="Raleway"/>
              <a:buNone/>
              <a:defRPr sz="1800">
                <a:latin typeface="Raleway"/>
                <a:ea typeface="Raleway"/>
                <a:cs typeface="Raleway"/>
                <a:sym typeface="Raleway"/>
              </a:defRPr>
            </a:lvl3pPr>
            <a:lvl4pPr indent="0" lvl="3" rtl="0">
              <a:spcBef>
                <a:spcPts val="0"/>
              </a:spcBef>
              <a:spcAft>
                <a:spcPts val="0"/>
              </a:spcAft>
              <a:buSzPts val="1800"/>
              <a:buFont typeface="Raleway"/>
              <a:buNone/>
              <a:defRPr sz="1800">
                <a:latin typeface="Raleway"/>
                <a:ea typeface="Raleway"/>
                <a:cs typeface="Raleway"/>
                <a:sym typeface="Raleway"/>
              </a:defRPr>
            </a:lvl4pPr>
            <a:lvl5pPr indent="0" lvl="4" rtl="0">
              <a:spcBef>
                <a:spcPts val="0"/>
              </a:spcBef>
              <a:spcAft>
                <a:spcPts val="0"/>
              </a:spcAft>
              <a:buSzPts val="1800"/>
              <a:buFont typeface="Raleway"/>
              <a:buNone/>
              <a:defRPr sz="1800">
                <a:latin typeface="Raleway"/>
                <a:ea typeface="Raleway"/>
                <a:cs typeface="Raleway"/>
                <a:sym typeface="Raleway"/>
              </a:defRPr>
            </a:lvl5pPr>
            <a:lvl6pPr indent="0" lvl="5" rtl="0">
              <a:spcBef>
                <a:spcPts val="0"/>
              </a:spcBef>
              <a:spcAft>
                <a:spcPts val="0"/>
              </a:spcAft>
              <a:buSzPts val="1800"/>
              <a:buFont typeface="Raleway"/>
              <a:buNone/>
              <a:defRPr sz="1800">
                <a:latin typeface="Raleway"/>
                <a:ea typeface="Raleway"/>
                <a:cs typeface="Raleway"/>
                <a:sym typeface="Raleway"/>
              </a:defRPr>
            </a:lvl6pPr>
            <a:lvl7pPr indent="0" lvl="6" rtl="0">
              <a:spcBef>
                <a:spcPts val="0"/>
              </a:spcBef>
              <a:spcAft>
                <a:spcPts val="0"/>
              </a:spcAft>
              <a:buSzPts val="1800"/>
              <a:buFont typeface="Raleway"/>
              <a:buNone/>
              <a:defRPr sz="1800">
                <a:latin typeface="Raleway"/>
                <a:ea typeface="Raleway"/>
                <a:cs typeface="Raleway"/>
                <a:sym typeface="Raleway"/>
              </a:defRPr>
            </a:lvl7pPr>
            <a:lvl8pPr indent="0" lvl="7" rtl="0">
              <a:spcBef>
                <a:spcPts val="0"/>
              </a:spcBef>
              <a:spcAft>
                <a:spcPts val="0"/>
              </a:spcAft>
              <a:buSzPts val="1800"/>
              <a:buFont typeface="Raleway"/>
              <a:buNone/>
              <a:defRPr sz="1800">
                <a:latin typeface="Raleway"/>
                <a:ea typeface="Raleway"/>
                <a:cs typeface="Raleway"/>
                <a:sym typeface="Raleway"/>
              </a:defRPr>
            </a:lvl8pPr>
            <a:lvl9pPr indent="0" lvl="8" rtl="0">
              <a:spcBef>
                <a:spcPts val="0"/>
              </a:spcBef>
              <a:spcAft>
                <a:spcPts val="0"/>
              </a:spcAft>
              <a:buSzPts val="1800"/>
              <a:buFont typeface="Raleway"/>
              <a:buNone/>
              <a:defRPr sz="1800">
                <a:latin typeface="Raleway"/>
                <a:ea typeface="Raleway"/>
                <a:cs typeface="Raleway"/>
                <a:sym typeface="Raleway"/>
              </a:defRPr>
            </a:lvl9pPr>
          </a:lstStyle>
          <a:p/>
        </p:txBody>
      </p:sp>
      <p:sp>
        <p:nvSpPr>
          <p:cNvPr id="122" name="Google Shape;122;p24"/>
          <p:cNvSpPr txBox="1"/>
          <p:nvPr>
            <p:ph idx="1" type="body"/>
          </p:nvPr>
        </p:nvSpPr>
        <p:spPr>
          <a:xfrm rot="5400000">
            <a:off x="2993848" y="-582839"/>
            <a:ext cx="3154800" cy="7338000"/>
          </a:xfrm>
          <a:prstGeom prst="rect">
            <a:avLst/>
          </a:prstGeom>
          <a:noFill/>
          <a:ln>
            <a:noFill/>
          </a:ln>
        </p:spPr>
        <p:txBody>
          <a:bodyPr anchorCtr="0" anchor="t" bIns="91425" lIns="91425" spcFirstLastPara="1" rIns="91425" wrap="square" tIns="91425"/>
          <a:lstStyle>
            <a:lvl1pPr indent="-330292" lvl="0" marL="457200" marR="0" rtl="0" algn="l">
              <a:lnSpc>
                <a:spcPct val="90000"/>
              </a:lnSpc>
              <a:spcBef>
                <a:spcPts val="900"/>
              </a:spcBef>
              <a:spcAft>
                <a:spcPts val="0"/>
              </a:spcAft>
              <a:buClr>
                <a:schemeClr val="lt1"/>
              </a:buClr>
              <a:buSzPts val="1601"/>
              <a:buFont typeface="Noto Sans Symbols"/>
              <a:buChar char="▪"/>
              <a:defRPr b="0" i="0" sz="1650" u="none" cap="none" strike="noStrike">
                <a:solidFill>
                  <a:schemeClr val="lt1"/>
                </a:solidFill>
                <a:latin typeface="Calibri"/>
                <a:ea typeface="Calibri"/>
                <a:cs typeface="Calibri"/>
                <a:sym typeface="Calibri"/>
              </a:defRPr>
            </a:lvl1pPr>
            <a:lvl2pPr indent="-323850" lvl="1" marL="914400" marR="0" rtl="0" algn="l">
              <a:lnSpc>
                <a:spcPct val="90000"/>
              </a:lnSpc>
              <a:spcBef>
                <a:spcPts val="15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2pPr>
            <a:lvl3pPr indent="-311263" lvl="2" marL="1371600" marR="0" rtl="0" algn="l">
              <a:lnSpc>
                <a:spcPct val="90000"/>
              </a:lnSpc>
              <a:spcBef>
                <a:spcPts val="300"/>
              </a:spcBef>
              <a:spcAft>
                <a:spcPts val="0"/>
              </a:spcAft>
              <a:buClr>
                <a:schemeClr val="lt1"/>
              </a:buClr>
              <a:buSzPts val="1302"/>
              <a:buFont typeface="Noto Sans Symbols"/>
              <a:buChar char="▪"/>
              <a:defRPr b="0" i="0" sz="1350" u="none" cap="none" strike="noStrike">
                <a:solidFill>
                  <a:schemeClr val="lt1"/>
                </a:solidFill>
                <a:latin typeface="Calibri"/>
                <a:ea typeface="Calibri"/>
                <a:cs typeface="Calibri"/>
                <a:sym typeface="Calibri"/>
              </a:defRPr>
            </a:lvl3pPr>
            <a:lvl4pPr indent="-304800" lvl="3" marL="18288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5pPr>
            <a:lvl6pPr indent="-304800" lvl="5" marL="27432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6pPr>
            <a:lvl7pPr indent="-304800" lvl="6" marL="32004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7pPr>
            <a:lvl8pPr indent="-304800" lvl="7" marL="36576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8pPr>
            <a:lvl9pPr indent="-304800" lvl="8" marL="4114800" marR="0" rtl="0" algn="l">
              <a:lnSpc>
                <a:spcPct val="90000"/>
              </a:lnSpc>
              <a:spcBef>
                <a:spcPts val="300"/>
              </a:spcBef>
              <a:spcAft>
                <a:spcPts val="30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9pPr>
          </a:lstStyle>
          <a:p/>
        </p:txBody>
      </p:sp>
      <p:sp>
        <p:nvSpPr>
          <p:cNvPr id="123" name="Google Shape;123;p24"/>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4" name="Google Shape;124;p24"/>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5" name="Google Shape;125;p24"/>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6" name="Shape 126"/>
        <p:cNvGrpSpPr/>
        <p:nvPr/>
      </p:nvGrpSpPr>
      <p:grpSpPr>
        <a:xfrm>
          <a:off x="0" y="0"/>
          <a:ext cx="0" cy="0"/>
          <a:chOff x="0" y="0"/>
          <a:chExt cx="0" cy="0"/>
        </a:xfrm>
      </p:grpSpPr>
      <p:sp>
        <p:nvSpPr>
          <p:cNvPr id="127" name="Google Shape;127;p25"/>
          <p:cNvSpPr/>
          <p:nvPr/>
        </p:nvSpPr>
        <p:spPr>
          <a:xfrm>
            <a:off x="6764484" y="0"/>
            <a:ext cx="205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5"/>
          <p:cNvSpPr txBox="1"/>
          <p:nvPr>
            <p:ph type="title"/>
          </p:nvPr>
        </p:nvSpPr>
        <p:spPr>
          <a:xfrm rot="5400000">
            <a:off x="5559752" y="1516677"/>
            <a:ext cx="4423200" cy="1801800"/>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indent="0" lvl="1" rtl="0">
              <a:spcBef>
                <a:spcPts val="0"/>
              </a:spcBef>
              <a:spcAft>
                <a:spcPts val="0"/>
              </a:spcAft>
              <a:buSzPts val="1800"/>
              <a:buFont typeface="Arial"/>
              <a:buNone/>
              <a:defRPr sz="1800"/>
            </a:lvl2pPr>
            <a:lvl3pPr indent="0" lvl="2" rtl="0">
              <a:spcBef>
                <a:spcPts val="0"/>
              </a:spcBef>
              <a:spcAft>
                <a:spcPts val="0"/>
              </a:spcAft>
              <a:buSzPts val="1800"/>
              <a:buFont typeface="Arial"/>
              <a:buNone/>
              <a:defRPr sz="1800"/>
            </a:lvl3pPr>
            <a:lvl4pPr indent="0" lvl="3" rtl="0">
              <a:spcBef>
                <a:spcPts val="0"/>
              </a:spcBef>
              <a:spcAft>
                <a:spcPts val="0"/>
              </a:spcAft>
              <a:buSzPts val="1800"/>
              <a:buFont typeface="Arial"/>
              <a:buNone/>
              <a:defRPr sz="1800"/>
            </a:lvl4pPr>
            <a:lvl5pPr indent="0" lvl="4" rtl="0">
              <a:spcBef>
                <a:spcPts val="0"/>
              </a:spcBef>
              <a:spcAft>
                <a:spcPts val="0"/>
              </a:spcAft>
              <a:buSzPts val="1800"/>
              <a:buFont typeface="Arial"/>
              <a:buNone/>
              <a:defRPr sz="1800"/>
            </a:lvl5pPr>
            <a:lvl6pPr indent="0" lvl="5" rtl="0">
              <a:spcBef>
                <a:spcPts val="0"/>
              </a:spcBef>
              <a:spcAft>
                <a:spcPts val="0"/>
              </a:spcAft>
              <a:buSzPts val="1800"/>
              <a:buFont typeface="Arial"/>
              <a:buNone/>
              <a:defRPr sz="1800"/>
            </a:lvl6pPr>
            <a:lvl7pPr indent="0" lvl="6" rtl="0">
              <a:spcBef>
                <a:spcPts val="0"/>
              </a:spcBef>
              <a:spcAft>
                <a:spcPts val="0"/>
              </a:spcAft>
              <a:buSzPts val="1800"/>
              <a:buFont typeface="Arial"/>
              <a:buNone/>
              <a:defRPr sz="1800"/>
            </a:lvl7pPr>
            <a:lvl8pPr indent="0" lvl="7" rtl="0">
              <a:spcBef>
                <a:spcPts val="0"/>
              </a:spcBef>
              <a:spcAft>
                <a:spcPts val="0"/>
              </a:spcAft>
              <a:buSzPts val="1800"/>
              <a:buFont typeface="Arial"/>
              <a:buNone/>
              <a:defRPr sz="1800"/>
            </a:lvl8pPr>
            <a:lvl9pPr indent="0" lvl="8" rtl="0">
              <a:spcBef>
                <a:spcPts val="0"/>
              </a:spcBef>
              <a:spcAft>
                <a:spcPts val="0"/>
              </a:spcAft>
              <a:buSzPts val="1800"/>
              <a:buFont typeface="Arial"/>
              <a:buNone/>
              <a:defRPr sz="1800"/>
            </a:lvl9pPr>
          </a:lstStyle>
          <a:p/>
        </p:txBody>
      </p:sp>
      <p:sp>
        <p:nvSpPr>
          <p:cNvPr id="129" name="Google Shape;129;p25"/>
          <p:cNvSpPr txBox="1"/>
          <p:nvPr>
            <p:ph idx="1" type="body"/>
          </p:nvPr>
        </p:nvSpPr>
        <p:spPr>
          <a:xfrm rot="5400000">
            <a:off x="1407067" y="-572371"/>
            <a:ext cx="4423200" cy="5979900"/>
          </a:xfrm>
          <a:prstGeom prst="rect">
            <a:avLst/>
          </a:prstGeom>
          <a:noFill/>
          <a:ln>
            <a:noFill/>
          </a:ln>
        </p:spPr>
        <p:txBody>
          <a:bodyPr anchorCtr="0" anchor="t" bIns="91425" lIns="91425" spcFirstLastPara="1" rIns="91425" wrap="square" tIns="91425"/>
          <a:lstStyle>
            <a:lvl1pPr indent="-330292" lvl="0" marL="457200" marR="0" rtl="0" algn="l">
              <a:lnSpc>
                <a:spcPct val="90000"/>
              </a:lnSpc>
              <a:spcBef>
                <a:spcPts val="900"/>
              </a:spcBef>
              <a:spcAft>
                <a:spcPts val="0"/>
              </a:spcAft>
              <a:buClr>
                <a:schemeClr val="lt1"/>
              </a:buClr>
              <a:buSzPts val="1601"/>
              <a:buFont typeface="Noto Sans Symbols"/>
              <a:buChar char="▪"/>
              <a:defRPr b="0" i="0" sz="1650" u="none" cap="none" strike="noStrike">
                <a:solidFill>
                  <a:schemeClr val="lt1"/>
                </a:solidFill>
                <a:latin typeface="Calibri"/>
                <a:ea typeface="Calibri"/>
                <a:cs typeface="Calibri"/>
                <a:sym typeface="Calibri"/>
              </a:defRPr>
            </a:lvl1pPr>
            <a:lvl2pPr indent="-323850" lvl="1" marL="914400" marR="0" rtl="0" algn="l">
              <a:lnSpc>
                <a:spcPct val="90000"/>
              </a:lnSpc>
              <a:spcBef>
                <a:spcPts val="15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2pPr>
            <a:lvl3pPr indent="-311263" lvl="2" marL="1371600" marR="0" rtl="0" algn="l">
              <a:lnSpc>
                <a:spcPct val="90000"/>
              </a:lnSpc>
              <a:spcBef>
                <a:spcPts val="300"/>
              </a:spcBef>
              <a:spcAft>
                <a:spcPts val="0"/>
              </a:spcAft>
              <a:buClr>
                <a:schemeClr val="lt1"/>
              </a:buClr>
              <a:buSzPts val="1302"/>
              <a:buFont typeface="Noto Sans Symbols"/>
              <a:buChar char="▪"/>
              <a:defRPr b="0" i="0" sz="1350" u="none" cap="none" strike="noStrike">
                <a:solidFill>
                  <a:schemeClr val="lt1"/>
                </a:solidFill>
                <a:latin typeface="Calibri"/>
                <a:ea typeface="Calibri"/>
                <a:cs typeface="Calibri"/>
                <a:sym typeface="Calibri"/>
              </a:defRPr>
            </a:lvl3pPr>
            <a:lvl4pPr indent="-304800" lvl="3" marL="18288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5pPr>
            <a:lvl6pPr indent="-304800" lvl="5" marL="27432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6pPr>
            <a:lvl7pPr indent="-304800" lvl="6" marL="32004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7pPr>
            <a:lvl8pPr indent="-304800" lvl="7" marL="36576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8pPr>
            <a:lvl9pPr indent="-304800" lvl="8" marL="4114800" marR="0" rtl="0" algn="l">
              <a:lnSpc>
                <a:spcPct val="90000"/>
              </a:lnSpc>
              <a:spcBef>
                <a:spcPts val="300"/>
              </a:spcBef>
              <a:spcAft>
                <a:spcPts val="30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9pPr>
          </a:lstStyle>
          <a:p/>
        </p:txBody>
      </p:sp>
      <p:sp>
        <p:nvSpPr>
          <p:cNvPr id="130" name="Google Shape;130;p25"/>
          <p:cNvSpPr txBox="1"/>
          <p:nvPr>
            <p:ph idx="10" type="dt"/>
          </p:nvPr>
        </p:nvSpPr>
        <p:spPr>
          <a:xfrm>
            <a:off x="628650" y="4817141"/>
            <a:ext cx="20574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25"/>
          <p:cNvSpPr txBox="1"/>
          <p:nvPr>
            <p:ph idx="11" type="ftr"/>
          </p:nvPr>
        </p:nvSpPr>
        <p:spPr>
          <a:xfrm>
            <a:off x="2832101" y="4817141"/>
            <a:ext cx="3209700" cy="2739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25"/>
          <p:cNvSpPr txBox="1"/>
          <p:nvPr>
            <p:ph idx="12" type="sldNum"/>
          </p:nvPr>
        </p:nvSpPr>
        <p:spPr>
          <a:xfrm>
            <a:off x="6054787" y="4817141"/>
            <a:ext cx="6597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50" name="Shape 50"/>
        <p:cNvGrpSpPr/>
        <p:nvPr/>
      </p:nvGrpSpPr>
      <p:grpSpPr>
        <a:xfrm>
          <a:off x="0" y="0"/>
          <a:ext cx="0" cy="0"/>
          <a:chOff x="0" y="0"/>
          <a:chExt cx="0" cy="0"/>
        </a:xfrm>
      </p:grpSpPr>
      <p:sp>
        <p:nvSpPr>
          <p:cNvPr id="51" name="Google Shape;51;p13"/>
          <p:cNvSpPr/>
          <p:nvPr/>
        </p:nvSpPr>
        <p:spPr>
          <a:xfrm>
            <a:off x="361" y="132081"/>
            <a:ext cx="9141600" cy="1234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3"/>
          <p:cNvSpPr txBox="1"/>
          <p:nvPr>
            <p:ph type="title"/>
          </p:nvPr>
        </p:nvSpPr>
        <p:spPr>
          <a:xfrm>
            <a:off x="902188" y="213132"/>
            <a:ext cx="7338000" cy="1131600"/>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chemeClr val="dk2"/>
              </a:buClr>
              <a:buSzPts val="3000"/>
              <a:buFont typeface="Raleway"/>
              <a:buNone/>
              <a:defRPr i="0" sz="3000" u="none" cap="none" strike="noStrike">
                <a:solidFill>
                  <a:schemeClr val="dk2"/>
                </a:solidFill>
                <a:latin typeface="Raleway"/>
                <a:ea typeface="Raleway"/>
                <a:cs typeface="Raleway"/>
                <a:sym typeface="Raleway"/>
              </a:defRPr>
            </a:lvl1pPr>
            <a:lvl2pPr indent="0" lvl="1" rtl="0">
              <a:spcBef>
                <a:spcPts val="0"/>
              </a:spcBef>
              <a:spcAft>
                <a:spcPts val="0"/>
              </a:spcAft>
              <a:buSzPts val="1800"/>
              <a:buFont typeface="Arial"/>
              <a:buNone/>
              <a:defRPr sz="1800"/>
            </a:lvl2pPr>
            <a:lvl3pPr indent="0" lvl="2" rtl="0">
              <a:spcBef>
                <a:spcPts val="0"/>
              </a:spcBef>
              <a:spcAft>
                <a:spcPts val="0"/>
              </a:spcAft>
              <a:buSzPts val="1800"/>
              <a:buFont typeface="Arial"/>
              <a:buNone/>
              <a:defRPr sz="1800"/>
            </a:lvl3pPr>
            <a:lvl4pPr indent="0" lvl="3" rtl="0">
              <a:spcBef>
                <a:spcPts val="0"/>
              </a:spcBef>
              <a:spcAft>
                <a:spcPts val="0"/>
              </a:spcAft>
              <a:buSzPts val="1800"/>
              <a:buFont typeface="Arial"/>
              <a:buNone/>
              <a:defRPr sz="1800"/>
            </a:lvl4pPr>
            <a:lvl5pPr indent="0" lvl="4" rtl="0">
              <a:spcBef>
                <a:spcPts val="0"/>
              </a:spcBef>
              <a:spcAft>
                <a:spcPts val="0"/>
              </a:spcAft>
              <a:buSzPts val="1800"/>
              <a:buFont typeface="Arial"/>
              <a:buNone/>
              <a:defRPr sz="1800"/>
            </a:lvl5pPr>
            <a:lvl6pPr indent="0" lvl="5" rtl="0">
              <a:spcBef>
                <a:spcPts val="0"/>
              </a:spcBef>
              <a:spcAft>
                <a:spcPts val="0"/>
              </a:spcAft>
              <a:buSzPts val="1800"/>
              <a:buFont typeface="Arial"/>
              <a:buNone/>
              <a:defRPr sz="1800"/>
            </a:lvl6pPr>
            <a:lvl7pPr indent="0" lvl="6" rtl="0">
              <a:spcBef>
                <a:spcPts val="0"/>
              </a:spcBef>
              <a:spcAft>
                <a:spcPts val="0"/>
              </a:spcAft>
              <a:buSzPts val="1800"/>
              <a:buFont typeface="Arial"/>
              <a:buNone/>
              <a:defRPr sz="1800"/>
            </a:lvl7pPr>
            <a:lvl8pPr indent="0" lvl="7" rtl="0">
              <a:spcBef>
                <a:spcPts val="0"/>
              </a:spcBef>
              <a:spcAft>
                <a:spcPts val="0"/>
              </a:spcAft>
              <a:buSzPts val="1800"/>
              <a:buFont typeface="Arial"/>
              <a:buNone/>
              <a:defRPr sz="1800"/>
            </a:lvl8pPr>
            <a:lvl9pPr indent="0" lvl="8" rtl="0">
              <a:spcBef>
                <a:spcPts val="0"/>
              </a:spcBef>
              <a:spcAft>
                <a:spcPts val="0"/>
              </a:spcAft>
              <a:buSzPts val="1800"/>
              <a:buFont typeface="Arial"/>
              <a:buNone/>
              <a:defRPr sz="1800"/>
            </a:lvl9pPr>
          </a:lstStyle>
          <a:p/>
        </p:txBody>
      </p:sp>
      <p:sp>
        <p:nvSpPr>
          <p:cNvPr id="53" name="Google Shape;53;p13"/>
          <p:cNvSpPr txBox="1"/>
          <p:nvPr>
            <p:ph idx="1" type="body"/>
          </p:nvPr>
        </p:nvSpPr>
        <p:spPr>
          <a:xfrm>
            <a:off x="902188" y="1508759"/>
            <a:ext cx="7338000" cy="3154800"/>
          </a:xfrm>
          <a:prstGeom prst="rect">
            <a:avLst/>
          </a:prstGeom>
          <a:noFill/>
          <a:ln>
            <a:noFill/>
          </a:ln>
        </p:spPr>
        <p:txBody>
          <a:bodyPr anchorCtr="0" anchor="t" bIns="91425" lIns="91425" spcFirstLastPara="1" rIns="91425" wrap="square" tIns="91425"/>
          <a:lstStyle>
            <a:lvl1pPr indent="-330292" lvl="0" marL="457200" marR="0" rtl="0" algn="l">
              <a:lnSpc>
                <a:spcPct val="90000"/>
              </a:lnSpc>
              <a:spcBef>
                <a:spcPts val="900"/>
              </a:spcBef>
              <a:spcAft>
                <a:spcPts val="0"/>
              </a:spcAft>
              <a:buClr>
                <a:schemeClr val="lt1"/>
              </a:buClr>
              <a:buSzPts val="1601"/>
              <a:buFont typeface="Raleway"/>
              <a:buChar char="▪"/>
              <a:defRPr i="0" sz="1650" u="none" cap="none" strike="noStrike">
                <a:solidFill>
                  <a:schemeClr val="lt1"/>
                </a:solidFill>
                <a:latin typeface="Raleway"/>
                <a:ea typeface="Raleway"/>
                <a:cs typeface="Raleway"/>
                <a:sym typeface="Raleway"/>
              </a:defRPr>
            </a:lvl1pPr>
            <a:lvl2pPr indent="-323850" lvl="1" marL="914400" marR="0" rtl="0" algn="l">
              <a:lnSpc>
                <a:spcPct val="90000"/>
              </a:lnSpc>
              <a:spcBef>
                <a:spcPts val="150"/>
              </a:spcBef>
              <a:spcAft>
                <a:spcPts val="0"/>
              </a:spcAft>
              <a:buClr>
                <a:schemeClr val="lt1"/>
              </a:buClr>
              <a:buSzPts val="1500"/>
              <a:buFont typeface="Raleway"/>
              <a:buChar char="▪"/>
              <a:defRPr i="0" sz="1500" u="none" cap="none" strike="noStrike">
                <a:solidFill>
                  <a:schemeClr val="lt1"/>
                </a:solidFill>
                <a:latin typeface="Raleway"/>
                <a:ea typeface="Raleway"/>
                <a:cs typeface="Raleway"/>
                <a:sym typeface="Raleway"/>
              </a:defRPr>
            </a:lvl2pPr>
            <a:lvl3pPr indent="-311263" lvl="2" marL="1371600" marR="0" rtl="0" algn="l">
              <a:lnSpc>
                <a:spcPct val="90000"/>
              </a:lnSpc>
              <a:spcBef>
                <a:spcPts val="300"/>
              </a:spcBef>
              <a:spcAft>
                <a:spcPts val="0"/>
              </a:spcAft>
              <a:buClr>
                <a:schemeClr val="lt1"/>
              </a:buClr>
              <a:buSzPts val="1302"/>
              <a:buFont typeface="Raleway"/>
              <a:buChar char="▪"/>
              <a:defRPr i="0" sz="1350" u="none" cap="none" strike="noStrike">
                <a:solidFill>
                  <a:schemeClr val="lt1"/>
                </a:solidFill>
                <a:latin typeface="Raleway"/>
                <a:ea typeface="Raleway"/>
                <a:cs typeface="Raleway"/>
                <a:sym typeface="Raleway"/>
              </a:defRPr>
            </a:lvl3pPr>
            <a:lvl4pPr indent="-304800" lvl="3" marL="1828800" marR="0" rtl="0" algn="l">
              <a:lnSpc>
                <a:spcPct val="90000"/>
              </a:lnSpc>
              <a:spcBef>
                <a:spcPts val="300"/>
              </a:spcBef>
              <a:spcAft>
                <a:spcPts val="0"/>
              </a:spcAft>
              <a:buClr>
                <a:schemeClr val="lt1"/>
              </a:buClr>
              <a:buSzPts val="1200"/>
              <a:buFont typeface="Raleway"/>
              <a:buChar char="▪"/>
              <a:defRPr i="0" sz="1200" u="none" cap="none" strike="noStrike">
                <a:solidFill>
                  <a:schemeClr val="lt1"/>
                </a:solidFill>
                <a:latin typeface="Raleway"/>
                <a:ea typeface="Raleway"/>
                <a:cs typeface="Raleway"/>
                <a:sym typeface="Raleway"/>
              </a:defRPr>
            </a:lvl4pPr>
            <a:lvl5pPr indent="-304800" lvl="4" marL="2286000" marR="0" rtl="0" algn="l">
              <a:lnSpc>
                <a:spcPct val="90000"/>
              </a:lnSpc>
              <a:spcBef>
                <a:spcPts val="300"/>
              </a:spcBef>
              <a:spcAft>
                <a:spcPts val="0"/>
              </a:spcAft>
              <a:buClr>
                <a:schemeClr val="lt1"/>
              </a:buClr>
              <a:buSzPts val="1200"/>
              <a:buFont typeface="Raleway"/>
              <a:buChar char="▪"/>
              <a:defRPr i="0" sz="1200" u="none" cap="none" strike="noStrike">
                <a:solidFill>
                  <a:schemeClr val="lt1"/>
                </a:solidFill>
                <a:latin typeface="Raleway"/>
                <a:ea typeface="Raleway"/>
                <a:cs typeface="Raleway"/>
                <a:sym typeface="Raleway"/>
              </a:defRPr>
            </a:lvl5pPr>
            <a:lvl6pPr indent="-304800" lvl="5" marL="2743200" marR="0" rtl="0" algn="l">
              <a:lnSpc>
                <a:spcPct val="90000"/>
              </a:lnSpc>
              <a:spcBef>
                <a:spcPts val="300"/>
              </a:spcBef>
              <a:spcAft>
                <a:spcPts val="0"/>
              </a:spcAft>
              <a:buClr>
                <a:schemeClr val="lt1"/>
              </a:buClr>
              <a:buSzPts val="1200"/>
              <a:buFont typeface="Raleway"/>
              <a:buChar char="▪"/>
              <a:defRPr i="0" sz="1200" u="none" cap="none" strike="noStrike">
                <a:solidFill>
                  <a:schemeClr val="lt1"/>
                </a:solidFill>
                <a:latin typeface="Raleway"/>
                <a:ea typeface="Raleway"/>
                <a:cs typeface="Raleway"/>
                <a:sym typeface="Raleway"/>
              </a:defRPr>
            </a:lvl6pPr>
            <a:lvl7pPr indent="-304800" lvl="6" marL="3200400" marR="0" rtl="0" algn="l">
              <a:lnSpc>
                <a:spcPct val="90000"/>
              </a:lnSpc>
              <a:spcBef>
                <a:spcPts val="300"/>
              </a:spcBef>
              <a:spcAft>
                <a:spcPts val="0"/>
              </a:spcAft>
              <a:buClr>
                <a:schemeClr val="lt1"/>
              </a:buClr>
              <a:buSzPts val="1200"/>
              <a:buFont typeface="Raleway"/>
              <a:buChar char="▪"/>
              <a:defRPr i="0" sz="1200" u="none" cap="none" strike="noStrike">
                <a:solidFill>
                  <a:schemeClr val="lt1"/>
                </a:solidFill>
                <a:latin typeface="Raleway"/>
                <a:ea typeface="Raleway"/>
                <a:cs typeface="Raleway"/>
                <a:sym typeface="Raleway"/>
              </a:defRPr>
            </a:lvl7pPr>
            <a:lvl8pPr indent="-304800" lvl="7" marL="3657600" marR="0" rtl="0" algn="l">
              <a:lnSpc>
                <a:spcPct val="90000"/>
              </a:lnSpc>
              <a:spcBef>
                <a:spcPts val="300"/>
              </a:spcBef>
              <a:spcAft>
                <a:spcPts val="0"/>
              </a:spcAft>
              <a:buClr>
                <a:schemeClr val="lt1"/>
              </a:buClr>
              <a:buSzPts val="1200"/>
              <a:buFont typeface="Raleway"/>
              <a:buChar char="▪"/>
              <a:defRPr i="0" sz="1200" u="none" cap="none" strike="noStrike">
                <a:solidFill>
                  <a:schemeClr val="lt1"/>
                </a:solidFill>
                <a:latin typeface="Raleway"/>
                <a:ea typeface="Raleway"/>
                <a:cs typeface="Raleway"/>
                <a:sym typeface="Raleway"/>
              </a:defRPr>
            </a:lvl8pPr>
            <a:lvl9pPr indent="-304800" lvl="8" marL="4114800" marR="0" rtl="0" algn="l">
              <a:lnSpc>
                <a:spcPct val="90000"/>
              </a:lnSpc>
              <a:spcBef>
                <a:spcPts val="300"/>
              </a:spcBef>
              <a:spcAft>
                <a:spcPts val="300"/>
              </a:spcAft>
              <a:buClr>
                <a:schemeClr val="lt1"/>
              </a:buClr>
              <a:buSzPts val="1200"/>
              <a:buFont typeface="Raleway"/>
              <a:buChar char="▪"/>
              <a:defRPr i="0" sz="1200" u="none" cap="none" strike="noStrike">
                <a:solidFill>
                  <a:schemeClr val="lt1"/>
                </a:solidFill>
                <a:latin typeface="Raleway"/>
                <a:ea typeface="Raleway"/>
                <a:cs typeface="Raleway"/>
                <a:sym typeface="Raleway"/>
              </a:defRPr>
            </a:lvl9pPr>
          </a:lstStyle>
          <a:p/>
        </p:txBody>
      </p:sp>
      <p:sp>
        <p:nvSpPr>
          <p:cNvPr id="54" name="Google Shape;54;p13"/>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5" name="Google Shape;55;p13"/>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6" name="Google Shape;56;p13"/>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6"/>
          <p:cNvPicPr preferRelativeResize="0"/>
          <p:nvPr/>
        </p:nvPicPr>
        <p:blipFill rotWithShape="1">
          <a:blip r:embed="rId3">
            <a:alphaModFix/>
          </a:blip>
          <a:srcRect b="0" l="0" r="0" t="0"/>
          <a:stretch/>
        </p:blipFill>
        <p:spPr>
          <a:xfrm>
            <a:off x="1874874" y="474860"/>
            <a:ext cx="5394250" cy="1460265"/>
          </a:xfrm>
          <a:prstGeom prst="rect">
            <a:avLst/>
          </a:prstGeom>
          <a:noFill/>
          <a:ln>
            <a:noFill/>
          </a:ln>
        </p:spPr>
      </p:pic>
      <p:sp>
        <p:nvSpPr>
          <p:cNvPr id="138" name="Google Shape;138;p26"/>
          <p:cNvSpPr/>
          <p:nvPr/>
        </p:nvSpPr>
        <p:spPr>
          <a:xfrm>
            <a:off x="1874873" y="1549399"/>
            <a:ext cx="2697000" cy="385800"/>
          </a:xfrm>
          <a:prstGeom prst="rtTriangle">
            <a:avLst/>
          </a:prstGeom>
          <a:solidFill>
            <a:schemeClr val="l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9" name="Google Shape;139;p26"/>
          <p:cNvSpPr/>
          <p:nvPr/>
        </p:nvSpPr>
        <p:spPr>
          <a:xfrm flipH="1">
            <a:off x="4572124" y="1549399"/>
            <a:ext cx="2697000" cy="385800"/>
          </a:xfrm>
          <a:prstGeom prst="rtTriangle">
            <a:avLst/>
          </a:prstGeom>
          <a:solidFill>
            <a:schemeClr val="l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0" name="Google Shape;140;p26"/>
          <p:cNvSpPr txBox="1"/>
          <p:nvPr/>
        </p:nvSpPr>
        <p:spPr>
          <a:xfrm>
            <a:off x="2026269" y="2038350"/>
            <a:ext cx="50916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000"/>
              <a:buFont typeface="Calibri"/>
              <a:buNone/>
            </a:pPr>
            <a:r>
              <a:rPr i="0" lang="en-GB" sz="4000" u="none" cap="none" strike="noStrike">
                <a:solidFill>
                  <a:schemeClr val="dk2"/>
                </a:solidFill>
                <a:latin typeface="Raleway"/>
                <a:ea typeface="Raleway"/>
                <a:cs typeface="Raleway"/>
                <a:sym typeface="Raleway"/>
              </a:rPr>
              <a:t>C#</a:t>
            </a:r>
            <a:endParaRPr i="0" sz="4000" u="none" cap="none" strike="noStrike">
              <a:solidFill>
                <a:schemeClr val="dk2"/>
              </a:solidFill>
              <a:latin typeface="Raleway"/>
              <a:ea typeface="Raleway"/>
              <a:cs typeface="Raleway"/>
              <a:sym typeface="Raleway"/>
            </a:endParaRPr>
          </a:p>
        </p:txBody>
      </p:sp>
      <p:sp>
        <p:nvSpPr>
          <p:cNvPr id="141" name="Google Shape;141;p26"/>
          <p:cNvSpPr txBox="1"/>
          <p:nvPr>
            <p:ph idx="1" type="subTitle"/>
          </p:nvPr>
        </p:nvSpPr>
        <p:spPr>
          <a:xfrm>
            <a:off x="1143000" y="2997188"/>
            <a:ext cx="6858000" cy="981900"/>
          </a:xfrm>
          <a:prstGeom prst="rect">
            <a:avLst/>
          </a:prstGeom>
        </p:spPr>
        <p:txBody>
          <a:bodyPr anchorCtr="0" anchor="t" bIns="91425" lIns="91425" spcFirstLastPara="1" rIns="91425" wrap="square" tIns="91425">
            <a:noAutofit/>
          </a:bodyPr>
          <a:lstStyle/>
          <a:p>
            <a:pPr indent="0" lvl="0" marL="0" rtl="0">
              <a:spcBef>
                <a:spcPts val="900"/>
              </a:spcBef>
              <a:spcAft>
                <a:spcPts val="0"/>
              </a:spcAft>
              <a:buNone/>
            </a:pPr>
            <a:r>
              <a:rPr lang="en-GB"/>
              <a:t>5</a:t>
            </a:r>
            <a:r>
              <a:rPr lang="en-GB"/>
              <a:t>-a paskaita</a:t>
            </a:r>
            <a:endParaRPr/>
          </a:p>
          <a:p>
            <a:pPr indent="0" lvl="0" marL="0" rtl="0">
              <a:spcBef>
                <a:spcPts val="900"/>
              </a:spcBef>
              <a:spcAft>
                <a:spcPts val="150"/>
              </a:spcAft>
              <a:buNone/>
            </a:pPr>
            <a:r>
              <a:rPr lang="en-GB"/>
              <a:t>Klasės ir objektai</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Konstruktorius</a:t>
            </a:r>
            <a:endParaRPr/>
          </a:p>
        </p:txBody>
      </p:sp>
      <p:pic>
        <p:nvPicPr>
          <p:cNvPr id="209" name="Google Shape;209;p35"/>
          <p:cNvPicPr preferRelativeResize="0"/>
          <p:nvPr/>
        </p:nvPicPr>
        <p:blipFill rotWithShape="1">
          <a:blip r:embed="rId3">
            <a:alphaModFix/>
          </a:blip>
          <a:srcRect b="27667" l="0" r="0" t="0"/>
          <a:stretch/>
        </p:blipFill>
        <p:spPr>
          <a:xfrm>
            <a:off x="3488300" y="556950"/>
            <a:ext cx="5200275" cy="3177826"/>
          </a:xfrm>
          <a:prstGeom prst="rect">
            <a:avLst/>
          </a:prstGeom>
          <a:noFill/>
          <a:ln>
            <a:noFill/>
          </a:ln>
        </p:spPr>
      </p:pic>
      <p:sp>
        <p:nvSpPr>
          <p:cNvPr id="210" name="Google Shape;210;p35"/>
          <p:cNvSpPr/>
          <p:nvPr/>
        </p:nvSpPr>
        <p:spPr>
          <a:xfrm rot="-8699034">
            <a:off x="3887611" y="1639178"/>
            <a:ext cx="2222003" cy="1865121"/>
          </a:xfrm>
          <a:prstGeom prst="arc">
            <a:avLst>
              <a:gd fmla="val 18501671" name="adj1"/>
              <a:gd fmla="val 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11" name="Google Shape;211;p35"/>
          <p:cNvCxnSpPr/>
          <p:nvPr/>
        </p:nvCxnSpPr>
        <p:spPr>
          <a:xfrm flipH="1" rot="10800000">
            <a:off x="2457100" y="2350700"/>
            <a:ext cx="1416900" cy="8100"/>
          </a:xfrm>
          <a:prstGeom prst="straightConnector1">
            <a:avLst/>
          </a:prstGeom>
          <a:noFill/>
          <a:ln cap="flat" cmpd="sng" w="19050">
            <a:solidFill>
              <a:srgbClr val="FF0000"/>
            </a:solidFill>
            <a:prstDash val="solid"/>
            <a:round/>
            <a:headEnd len="med" w="med" type="none"/>
            <a:tailEnd len="med" w="med" type="triangle"/>
          </a:ln>
        </p:spPr>
      </p:cxnSp>
      <p:sp>
        <p:nvSpPr>
          <p:cNvPr id="212" name="Google Shape;212;p35"/>
          <p:cNvSpPr txBox="1"/>
          <p:nvPr/>
        </p:nvSpPr>
        <p:spPr>
          <a:xfrm>
            <a:off x="434075" y="2080325"/>
            <a:ext cx="2113200" cy="761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GB"/>
              <a:t>Konstruktoriui perduodamos pirminės reikšmės</a:t>
            </a:r>
            <a:endParaRPr/>
          </a:p>
        </p:txBody>
      </p:sp>
      <p:pic>
        <p:nvPicPr>
          <p:cNvPr id="213" name="Google Shape;213;p35"/>
          <p:cNvPicPr preferRelativeResize="0"/>
          <p:nvPr/>
        </p:nvPicPr>
        <p:blipFill>
          <a:blip r:embed="rId4">
            <a:alphaModFix/>
          </a:blip>
          <a:stretch>
            <a:fillRect/>
          </a:stretch>
        </p:blipFill>
        <p:spPr>
          <a:xfrm>
            <a:off x="663900" y="3904625"/>
            <a:ext cx="7615488" cy="572700"/>
          </a:xfrm>
          <a:prstGeom prst="rect">
            <a:avLst/>
          </a:prstGeom>
          <a:noFill/>
          <a:ln>
            <a:noFill/>
          </a:ln>
        </p:spPr>
      </p:pic>
      <p:sp>
        <p:nvSpPr>
          <p:cNvPr id="214" name="Google Shape;214;p35"/>
          <p:cNvSpPr txBox="1"/>
          <p:nvPr/>
        </p:nvSpPr>
        <p:spPr>
          <a:xfrm>
            <a:off x="311700" y="4717600"/>
            <a:ext cx="4717500" cy="550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solidFill>
                  <a:schemeClr val="lt1"/>
                </a:solidFill>
                <a:latin typeface="Raleway"/>
                <a:ea typeface="Raleway"/>
                <a:cs typeface="Raleway"/>
                <a:sym typeface="Raleway"/>
              </a:rPr>
              <a:t>“c</a:t>
            </a:r>
            <a:r>
              <a:rPr lang="en-GB">
                <a:solidFill>
                  <a:schemeClr val="lt1"/>
                </a:solidFill>
                <a:latin typeface="Raleway"/>
                <a:ea typeface="Raleway"/>
                <a:cs typeface="Raleway"/>
                <a:sym typeface="Raleway"/>
              </a:rPr>
              <a:t>tor” + TAB + TAB - konstruktoriaus code snippet’as</a:t>
            </a:r>
            <a:endParaRPr>
              <a:solidFill>
                <a:schemeClr val="lt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Konstruktorius</a:t>
            </a:r>
            <a:endParaRPr/>
          </a:p>
        </p:txBody>
      </p:sp>
      <p:pic>
        <p:nvPicPr>
          <p:cNvPr id="220" name="Google Shape;220;p36"/>
          <p:cNvPicPr preferRelativeResize="0"/>
          <p:nvPr/>
        </p:nvPicPr>
        <p:blipFill>
          <a:blip r:embed="rId3">
            <a:alphaModFix/>
          </a:blip>
          <a:stretch>
            <a:fillRect/>
          </a:stretch>
        </p:blipFill>
        <p:spPr>
          <a:xfrm>
            <a:off x="311696" y="1498775"/>
            <a:ext cx="4685424" cy="3451174"/>
          </a:xfrm>
          <a:prstGeom prst="rect">
            <a:avLst/>
          </a:prstGeom>
          <a:noFill/>
          <a:ln cap="flat" cmpd="sng" w="9525">
            <a:solidFill>
              <a:srgbClr val="999999"/>
            </a:solidFill>
            <a:prstDash val="solid"/>
            <a:round/>
            <a:headEnd len="sm" w="sm" type="none"/>
            <a:tailEnd len="sm" w="sm" type="none"/>
          </a:ln>
        </p:spPr>
      </p:pic>
      <p:pic>
        <p:nvPicPr>
          <p:cNvPr id="221" name="Google Shape;221;p36"/>
          <p:cNvPicPr preferRelativeResize="0"/>
          <p:nvPr/>
        </p:nvPicPr>
        <p:blipFill>
          <a:blip r:embed="rId4">
            <a:alphaModFix/>
          </a:blip>
          <a:stretch>
            <a:fillRect/>
          </a:stretch>
        </p:blipFill>
        <p:spPr>
          <a:xfrm>
            <a:off x="5075300" y="2193475"/>
            <a:ext cx="3756996" cy="2061766"/>
          </a:xfrm>
          <a:prstGeom prst="rect">
            <a:avLst/>
          </a:prstGeom>
          <a:noFill/>
          <a:ln cap="flat" cmpd="sng" w="9525">
            <a:solidFill>
              <a:srgbClr val="999999"/>
            </a:solidFill>
            <a:prstDash val="solid"/>
            <a:round/>
            <a:headEnd len="sm" w="sm" type="none"/>
            <a:tailEnd len="sm" w="sm" type="none"/>
          </a:ln>
        </p:spPr>
      </p:pic>
      <p:sp>
        <p:nvSpPr>
          <p:cNvPr id="222" name="Google Shape;222;p36"/>
          <p:cNvSpPr txBox="1"/>
          <p:nvPr/>
        </p:nvSpPr>
        <p:spPr>
          <a:xfrm>
            <a:off x="630650" y="2489850"/>
            <a:ext cx="3267900" cy="843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3" name="Google Shape;223;p36"/>
          <p:cNvSpPr txBox="1"/>
          <p:nvPr/>
        </p:nvSpPr>
        <p:spPr>
          <a:xfrm>
            <a:off x="630650" y="3411650"/>
            <a:ext cx="4332600" cy="1044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24" name="Google Shape;224;p36"/>
          <p:cNvSpPr txBox="1"/>
          <p:nvPr/>
        </p:nvSpPr>
        <p:spPr>
          <a:xfrm>
            <a:off x="5631700" y="3411650"/>
            <a:ext cx="3200700" cy="843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Klasės savybės</a:t>
            </a:r>
            <a:endParaRPr/>
          </a:p>
        </p:txBody>
      </p:sp>
      <p:sp>
        <p:nvSpPr>
          <p:cNvPr id="230" name="Google Shape;230;p37"/>
          <p:cNvSpPr txBox="1"/>
          <p:nvPr/>
        </p:nvSpPr>
        <p:spPr>
          <a:xfrm>
            <a:off x="6200025" y="2698325"/>
            <a:ext cx="2416200" cy="5505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GB"/>
              <a:t>Galima validuoti savybės keitimą</a:t>
            </a:r>
            <a:endParaRPr/>
          </a:p>
        </p:txBody>
      </p:sp>
      <p:pic>
        <p:nvPicPr>
          <p:cNvPr id="231" name="Google Shape;231;p37"/>
          <p:cNvPicPr preferRelativeResize="0"/>
          <p:nvPr/>
        </p:nvPicPr>
        <p:blipFill>
          <a:blip r:embed="rId3">
            <a:alphaModFix/>
          </a:blip>
          <a:stretch>
            <a:fillRect/>
          </a:stretch>
        </p:blipFill>
        <p:spPr>
          <a:xfrm>
            <a:off x="311700" y="1464975"/>
            <a:ext cx="4879223" cy="3531234"/>
          </a:xfrm>
          <a:prstGeom prst="rect">
            <a:avLst/>
          </a:prstGeom>
          <a:noFill/>
          <a:ln>
            <a:noFill/>
          </a:ln>
        </p:spPr>
      </p:pic>
      <p:sp>
        <p:nvSpPr>
          <p:cNvPr id="232" name="Google Shape;232;p37"/>
          <p:cNvSpPr txBox="1"/>
          <p:nvPr/>
        </p:nvSpPr>
        <p:spPr>
          <a:xfrm>
            <a:off x="581500" y="2088525"/>
            <a:ext cx="4660200" cy="1974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t/>
            </a:r>
            <a:endParaRPr/>
          </a:p>
        </p:txBody>
      </p:sp>
      <p:cxnSp>
        <p:nvCxnSpPr>
          <p:cNvPr id="233" name="Google Shape;233;p37"/>
          <p:cNvCxnSpPr/>
          <p:nvPr/>
        </p:nvCxnSpPr>
        <p:spPr>
          <a:xfrm flipH="1">
            <a:off x="5241700" y="3024525"/>
            <a:ext cx="958200" cy="102000"/>
          </a:xfrm>
          <a:prstGeom prst="straightConnector1">
            <a:avLst/>
          </a:prstGeom>
          <a:noFill/>
          <a:ln cap="flat" cmpd="sng" w="9525">
            <a:solidFill>
              <a:srgbClr val="FF0000"/>
            </a:solidFill>
            <a:prstDash val="solid"/>
            <a:round/>
            <a:headEnd len="med" w="med" type="none"/>
            <a:tailEnd len="med" w="med" type="triangle"/>
          </a:ln>
        </p:spPr>
      </p:cxnSp>
      <p:sp>
        <p:nvSpPr>
          <p:cNvPr id="234" name="Google Shape;234;p37"/>
          <p:cNvSpPr txBox="1"/>
          <p:nvPr/>
        </p:nvSpPr>
        <p:spPr>
          <a:xfrm>
            <a:off x="6200025" y="1538025"/>
            <a:ext cx="2416200" cy="5505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GB"/>
              <a:t>Galima laisvai pasiekti, bet negalima keisti</a:t>
            </a:r>
            <a:endParaRPr/>
          </a:p>
        </p:txBody>
      </p:sp>
      <p:cxnSp>
        <p:nvCxnSpPr>
          <p:cNvPr id="235" name="Google Shape;235;p37"/>
          <p:cNvCxnSpPr/>
          <p:nvPr/>
        </p:nvCxnSpPr>
        <p:spPr>
          <a:xfrm flipH="1">
            <a:off x="3087825" y="1813275"/>
            <a:ext cx="3112200" cy="705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Klasės savybės</a:t>
            </a:r>
            <a:endParaRPr/>
          </a:p>
        </p:txBody>
      </p:sp>
      <p:pic>
        <p:nvPicPr>
          <p:cNvPr id="241" name="Google Shape;241;p38"/>
          <p:cNvPicPr preferRelativeResize="0"/>
          <p:nvPr/>
        </p:nvPicPr>
        <p:blipFill>
          <a:blip r:embed="rId3">
            <a:alphaModFix/>
          </a:blip>
          <a:stretch>
            <a:fillRect/>
          </a:stretch>
        </p:blipFill>
        <p:spPr>
          <a:xfrm>
            <a:off x="1120450" y="1536853"/>
            <a:ext cx="7148805" cy="3416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Pasibandom kartu!</a:t>
            </a:r>
            <a:endParaRPr/>
          </a:p>
          <a:p>
            <a:pPr indent="0" lvl="0" marL="0">
              <a:spcBef>
                <a:spcPts val="0"/>
              </a:spcBef>
              <a:spcAft>
                <a:spcPts val="0"/>
              </a:spcAft>
              <a:buNone/>
            </a:pPr>
            <a:r>
              <a:t/>
            </a:r>
            <a:endParaRPr/>
          </a:p>
        </p:txBody>
      </p:sp>
      <p:pic>
        <p:nvPicPr>
          <p:cNvPr id="247" name="Google Shape;247;p39"/>
          <p:cNvPicPr preferRelativeResize="0"/>
          <p:nvPr/>
        </p:nvPicPr>
        <p:blipFill>
          <a:blip r:embed="rId3">
            <a:alphaModFix/>
          </a:blip>
          <a:stretch>
            <a:fillRect/>
          </a:stretch>
        </p:blipFill>
        <p:spPr>
          <a:xfrm>
            <a:off x="1241675" y="1137375"/>
            <a:ext cx="2941188" cy="3820975"/>
          </a:xfrm>
          <a:prstGeom prst="rect">
            <a:avLst/>
          </a:prstGeom>
          <a:noFill/>
          <a:ln>
            <a:noFill/>
          </a:ln>
        </p:spPr>
      </p:pic>
      <p:pic>
        <p:nvPicPr>
          <p:cNvPr id="248" name="Google Shape;248;p39"/>
          <p:cNvPicPr preferRelativeResize="0"/>
          <p:nvPr/>
        </p:nvPicPr>
        <p:blipFill>
          <a:blip r:embed="rId4">
            <a:alphaModFix/>
          </a:blip>
          <a:stretch>
            <a:fillRect/>
          </a:stretch>
        </p:blipFill>
        <p:spPr>
          <a:xfrm>
            <a:off x="4933138" y="1137375"/>
            <a:ext cx="2913069" cy="3820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Užduotis</a:t>
            </a:r>
            <a:endParaRPr/>
          </a:p>
        </p:txBody>
      </p:sp>
      <p:pic>
        <p:nvPicPr>
          <p:cNvPr id="254" name="Google Shape;254;p40"/>
          <p:cNvPicPr preferRelativeResize="0"/>
          <p:nvPr/>
        </p:nvPicPr>
        <p:blipFill>
          <a:blip r:embed="rId3">
            <a:alphaModFix/>
          </a:blip>
          <a:stretch>
            <a:fillRect/>
          </a:stretch>
        </p:blipFill>
        <p:spPr>
          <a:xfrm>
            <a:off x="471775" y="2072150"/>
            <a:ext cx="8040549" cy="2285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Užduotis</a:t>
            </a:r>
            <a:endParaRPr/>
          </a:p>
        </p:txBody>
      </p:sp>
      <p:sp>
        <p:nvSpPr>
          <p:cNvPr id="260" name="Google Shape;260;p41"/>
          <p:cNvSpPr txBox="1"/>
          <p:nvPr>
            <p:ph idx="1" type="body"/>
          </p:nvPr>
        </p:nvSpPr>
        <p:spPr>
          <a:xfrm>
            <a:off x="311700" y="1572525"/>
            <a:ext cx="8520600" cy="332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Patobulinsime adresų knygutę.</a:t>
            </a:r>
            <a:endParaRPr/>
          </a:p>
          <a:p>
            <a:pPr indent="-330292" lvl="0" marL="457200">
              <a:spcBef>
                <a:spcPts val="150"/>
              </a:spcBef>
              <a:spcAft>
                <a:spcPts val="0"/>
              </a:spcAft>
              <a:buSzPts val="1601"/>
              <a:buChar char="▪"/>
            </a:pPr>
            <a:r>
              <a:rPr lang="en-GB"/>
              <a:t>Reikia sukurti klasę - Žmogus. </a:t>
            </a:r>
            <a:endParaRPr/>
          </a:p>
          <a:p>
            <a:pPr indent="-330292" lvl="0" marL="457200">
              <a:spcBef>
                <a:spcPts val="0"/>
              </a:spcBef>
              <a:spcAft>
                <a:spcPts val="0"/>
              </a:spcAft>
              <a:buSzPts val="1601"/>
              <a:buChar char="▪"/>
            </a:pPr>
            <a:r>
              <a:rPr lang="en-GB"/>
              <a:t>Pridėti tokias savybes - </a:t>
            </a:r>
            <a:r>
              <a:rPr lang="en-GB">
                <a:latin typeface="Courier New"/>
                <a:ea typeface="Courier New"/>
                <a:cs typeface="Courier New"/>
                <a:sym typeface="Courier New"/>
              </a:rPr>
              <a:t>Vardas</a:t>
            </a:r>
            <a:r>
              <a:rPr lang="en-GB"/>
              <a:t>, </a:t>
            </a:r>
            <a:r>
              <a:rPr lang="en-GB">
                <a:latin typeface="Courier New"/>
                <a:ea typeface="Courier New"/>
                <a:cs typeface="Courier New"/>
                <a:sym typeface="Courier New"/>
              </a:rPr>
              <a:t>Pavardė</a:t>
            </a:r>
            <a:r>
              <a:rPr lang="en-GB"/>
              <a:t>, </a:t>
            </a:r>
            <a:r>
              <a:rPr lang="en-GB">
                <a:latin typeface="Courier New"/>
                <a:ea typeface="Courier New"/>
                <a:cs typeface="Courier New"/>
                <a:sym typeface="Courier New"/>
              </a:rPr>
              <a:t>Telefonas</a:t>
            </a:r>
            <a:endParaRPr/>
          </a:p>
          <a:p>
            <a:pPr indent="-330292" lvl="0" marL="457200">
              <a:spcBef>
                <a:spcPts val="0"/>
              </a:spcBef>
              <a:spcAft>
                <a:spcPts val="0"/>
              </a:spcAft>
              <a:buSzPts val="1601"/>
              <a:buChar char="▪"/>
            </a:pPr>
            <a:r>
              <a:rPr lang="en-GB"/>
              <a:t>Sukuriant Žmogų privaloma perduoti vardą ir telefoną.</a:t>
            </a:r>
            <a:endParaRPr/>
          </a:p>
          <a:p>
            <a:pPr indent="-330292" lvl="0" marL="457200" rtl="0">
              <a:spcBef>
                <a:spcPts val="0"/>
              </a:spcBef>
              <a:spcAft>
                <a:spcPts val="0"/>
              </a:spcAft>
              <a:buSzPts val="1601"/>
              <a:buChar char="▪"/>
            </a:pPr>
            <a:r>
              <a:rPr lang="en-GB"/>
              <a:t>Visas jo savybes galima keisti.</a:t>
            </a:r>
            <a:endParaRPr/>
          </a:p>
          <a:p>
            <a:pPr indent="-330292" lvl="0" marL="457200" rtl="0">
              <a:spcBef>
                <a:spcPts val="0"/>
              </a:spcBef>
              <a:spcAft>
                <a:spcPts val="0"/>
              </a:spcAft>
              <a:buSzPts val="1601"/>
              <a:buChar char="▪"/>
            </a:pPr>
            <a:r>
              <a:rPr lang="en-GB"/>
              <a:t>Turi turėti metodą - </a:t>
            </a:r>
            <a:r>
              <a:rPr lang="en-GB">
                <a:latin typeface="Courier New"/>
                <a:ea typeface="Courier New"/>
                <a:cs typeface="Courier New"/>
                <a:sym typeface="Courier New"/>
              </a:rPr>
              <a:t>AtspausdinkInformaciją</a:t>
            </a:r>
            <a:r>
              <a:rPr lang="en-GB"/>
              <a:t>, kuris atspausdina informaciją į Console langą tokiu formatu</a:t>
            </a:r>
            <a:r>
              <a:rPr lang="en-GB">
                <a:latin typeface="Courier New"/>
                <a:ea typeface="Courier New"/>
                <a:cs typeface="Courier New"/>
                <a:sym typeface="Courier New"/>
              </a:rPr>
              <a:t> </a:t>
            </a:r>
            <a:r>
              <a:rPr lang="en-GB">
                <a:latin typeface="Courier New"/>
                <a:ea typeface="Courier New"/>
                <a:cs typeface="Courier New"/>
                <a:sym typeface="Courier New"/>
              </a:rPr>
              <a:t>Vardas Pavarde Telefonas</a:t>
            </a:r>
            <a:endParaRPr>
              <a:latin typeface="Courier New"/>
              <a:ea typeface="Courier New"/>
              <a:cs typeface="Courier New"/>
              <a:sym typeface="Courier New"/>
            </a:endParaRPr>
          </a:p>
          <a:p>
            <a:pPr indent="0" lvl="0" marL="0" rtl="0">
              <a:spcBef>
                <a:spcPts val="150"/>
              </a:spcBef>
              <a:spcAft>
                <a:spcPts val="0"/>
              </a:spcAft>
              <a:buNone/>
            </a:pPr>
            <a:r>
              <a:t/>
            </a:r>
            <a:endParaRPr/>
          </a:p>
          <a:p>
            <a:pPr indent="0" lvl="0" marL="0">
              <a:spcBef>
                <a:spcPts val="150"/>
              </a:spcBef>
              <a:spcAft>
                <a:spcPts val="0"/>
              </a:spcAft>
              <a:buNone/>
            </a:pPr>
            <a:r>
              <a:rPr lang="en-GB"/>
              <a:t>Nuskaičius kiekvieną užrašų knygutės įrašą, sukurkite Žmogaus objektą. Pakeiskite kodą, kad jis veiktų taip, kaip ir prieš tai, bet naudotų Žmogaus objektą ir </a:t>
            </a:r>
            <a:r>
              <a:rPr lang="en-GB">
                <a:latin typeface="Courier New"/>
                <a:ea typeface="Courier New"/>
                <a:cs typeface="Courier New"/>
                <a:sym typeface="Courier New"/>
              </a:rPr>
              <a:t>AtspausdinkInformaciją </a:t>
            </a:r>
            <a:r>
              <a:rPr lang="en-GB"/>
              <a:t>metodą</a:t>
            </a:r>
            <a:r>
              <a:rPr lang="en-GB">
                <a:latin typeface="Courier New"/>
                <a:ea typeface="Courier New"/>
                <a:cs typeface="Courier New"/>
                <a:sym typeface="Courier New"/>
              </a:rPr>
              <a:t>.</a:t>
            </a:r>
            <a:endParaRPr/>
          </a:p>
          <a:p>
            <a:pPr indent="69307" lvl="0" marL="137160">
              <a:spcBef>
                <a:spcPts val="150"/>
              </a:spcBef>
              <a:spcAft>
                <a:spcPts val="0"/>
              </a:spcAft>
              <a:buNone/>
            </a:pPr>
            <a:r>
              <a:t/>
            </a:r>
            <a:endParaRPr/>
          </a:p>
          <a:p>
            <a:pPr indent="69307" lvl="0" marL="137160">
              <a:spcBef>
                <a:spcPts val="150"/>
              </a:spcBef>
              <a:spcAft>
                <a:spcPts val="15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Užduotis</a:t>
            </a:r>
            <a:endParaRPr/>
          </a:p>
        </p:txBody>
      </p:sp>
      <p:sp>
        <p:nvSpPr>
          <p:cNvPr id="266" name="Google Shape;266;p42"/>
          <p:cNvSpPr txBox="1"/>
          <p:nvPr>
            <p:ph idx="1" type="body"/>
          </p:nvPr>
        </p:nvSpPr>
        <p:spPr>
          <a:xfrm>
            <a:off x="311700" y="1572525"/>
            <a:ext cx="8520600" cy="3448200"/>
          </a:xfrm>
          <a:prstGeom prst="rect">
            <a:avLst/>
          </a:prstGeom>
        </p:spPr>
        <p:txBody>
          <a:bodyPr anchorCtr="0" anchor="t" bIns="91425" lIns="91425" spcFirstLastPara="1" rIns="91425" wrap="square" tIns="91425">
            <a:noAutofit/>
          </a:bodyPr>
          <a:lstStyle/>
          <a:p>
            <a:pPr indent="0" lvl="0" marL="137160">
              <a:spcBef>
                <a:spcPts val="0"/>
              </a:spcBef>
              <a:spcAft>
                <a:spcPts val="0"/>
              </a:spcAft>
              <a:buNone/>
            </a:pPr>
            <a:r>
              <a:rPr lang="en-GB" sz="1800"/>
              <a:t>Tobuliname adresų knygutę toliau.</a:t>
            </a:r>
            <a:endParaRPr sz="1800"/>
          </a:p>
          <a:p>
            <a:pPr indent="-342900" lvl="0" marL="457200" rtl="0">
              <a:spcBef>
                <a:spcPts val="150"/>
              </a:spcBef>
              <a:spcAft>
                <a:spcPts val="0"/>
              </a:spcAft>
              <a:buSzPts val="1800"/>
              <a:buChar char="▪"/>
            </a:pPr>
            <a:r>
              <a:rPr lang="en-GB" sz="1800"/>
              <a:t>Sukurkite klasę </a:t>
            </a:r>
            <a:r>
              <a:rPr lang="en-GB" sz="1800">
                <a:latin typeface="Courier New"/>
                <a:ea typeface="Courier New"/>
                <a:cs typeface="Courier New"/>
                <a:sym typeface="Courier New"/>
              </a:rPr>
              <a:t>AdresuKnygute</a:t>
            </a:r>
            <a:r>
              <a:rPr lang="en-GB" sz="1800"/>
              <a:t>. Ji turi turėti tokias savybes:</a:t>
            </a:r>
            <a:endParaRPr sz="1800"/>
          </a:p>
          <a:p>
            <a:pPr indent="-342900" lvl="1" marL="914400" rtl="0">
              <a:spcBef>
                <a:spcPts val="0"/>
              </a:spcBef>
              <a:spcAft>
                <a:spcPts val="0"/>
              </a:spcAft>
              <a:buSzPts val="1800"/>
              <a:buChar char="▪"/>
            </a:pPr>
            <a:r>
              <a:rPr lang="en-GB" sz="1800"/>
              <a:t>Privačią savybę - sąrašą Žmogus klasės objektų.</a:t>
            </a:r>
            <a:endParaRPr sz="1800"/>
          </a:p>
          <a:p>
            <a:pPr indent="-342900" lvl="1" marL="914400" rtl="0">
              <a:spcBef>
                <a:spcPts val="0"/>
              </a:spcBef>
              <a:spcAft>
                <a:spcPts val="0"/>
              </a:spcAft>
              <a:buSzPts val="1800"/>
              <a:buChar char="▪"/>
            </a:pPr>
            <a:r>
              <a:rPr lang="en-GB" sz="1800"/>
              <a:t>Viešą savybę - Ilgis, kuri grąžintų žmonių skaičių knygutėje, bet neleistų jos keisti.</a:t>
            </a:r>
            <a:endParaRPr sz="1800"/>
          </a:p>
          <a:p>
            <a:pPr indent="-342900" lvl="0" marL="457200">
              <a:spcBef>
                <a:spcPts val="0"/>
              </a:spcBef>
              <a:spcAft>
                <a:spcPts val="0"/>
              </a:spcAft>
              <a:buSzPts val="1800"/>
              <a:buChar char="▪"/>
            </a:pPr>
            <a:r>
              <a:rPr lang="en-GB" sz="1800"/>
              <a:t>Ją kuriant, privalu perduoti failo, kuriame yra išsaugota visa informacija </a:t>
            </a:r>
            <a:r>
              <a:rPr i="1" lang="en-GB" sz="1800"/>
              <a:t>path</a:t>
            </a:r>
            <a:r>
              <a:rPr lang="en-GB" sz="1800"/>
              <a:t>.</a:t>
            </a:r>
            <a:endParaRPr sz="1800"/>
          </a:p>
          <a:p>
            <a:pPr indent="-342900" lvl="0" marL="457200">
              <a:spcBef>
                <a:spcPts val="0"/>
              </a:spcBef>
              <a:spcAft>
                <a:spcPts val="0"/>
              </a:spcAft>
              <a:buSzPts val="1800"/>
              <a:buChar char="▪"/>
            </a:pPr>
            <a:r>
              <a:rPr lang="en-GB" sz="1800"/>
              <a:t>Ji turi turėti tokius metodus:</a:t>
            </a:r>
            <a:endParaRPr sz="1800"/>
          </a:p>
          <a:p>
            <a:pPr indent="-342900" lvl="1" marL="914400" rtl="0">
              <a:spcBef>
                <a:spcPts val="0"/>
              </a:spcBef>
              <a:spcAft>
                <a:spcPts val="0"/>
              </a:spcAft>
              <a:buSzPts val="1800"/>
              <a:buChar char="▪"/>
            </a:pPr>
            <a:r>
              <a:rPr lang="en-GB" sz="1800"/>
              <a:t>Privatų metodą - </a:t>
            </a:r>
            <a:r>
              <a:rPr lang="en-GB" sz="1800">
                <a:latin typeface="Courier New"/>
                <a:ea typeface="Courier New"/>
                <a:cs typeface="Courier New"/>
                <a:sym typeface="Courier New"/>
              </a:rPr>
              <a:t>uzsikraukIsFailo -</a:t>
            </a:r>
            <a:r>
              <a:rPr lang="en-GB" sz="1800"/>
              <a:t>Užkrauna žmonių sąrašą</a:t>
            </a:r>
            <a:endParaRPr sz="1800"/>
          </a:p>
          <a:p>
            <a:pPr indent="-342900" lvl="1" marL="914400" rtl="0">
              <a:spcBef>
                <a:spcPts val="0"/>
              </a:spcBef>
              <a:spcAft>
                <a:spcPts val="0"/>
              </a:spcAft>
              <a:buSzPts val="1800"/>
              <a:buFont typeface="Courier New"/>
              <a:buChar char="▪"/>
            </a:pPr>
            <a:r>
              <a:rPr lang="en-GB" sz="1800">
                <a:latin typeface="Courier New"/>
                <a:ea typeface="Courier New"/>
                <a:cs typeface="Courier New"/>
                <a:sym typeface="Courier New"/>
              </a:rPr>
              <a:t>SukurkNaujaIrasa</a:t>
            </a:r>
            <a:endParaRPr sz="1800">
              <a:latin typeface="Courier New"/>
              <a:ea typeface="Courier New"/>
              <a:cs typeface="Courier New"/>
              <a:sym typeface="Courier New"/>
            </a:endParaRPr>
          </a:p>
          <a:p>
            <a:pPr indent="-342900" lvl="1" marL="914400" rtl="0">
              <a:spcBef>
                <a:spcPts val="0"/>
              </a:spcBef>
              <a:spcAft>
                <a:spcPts val="0"/>
              </a:spcAft>
              <a:buSzPts val="1800"/>
              <a:buFont typeface="Courier New"/>
              <a:buChar char="▪"/>
            </a:pPr>
            <a:r>
              <a:rPr lang="en-GB" sz="1800">
                <a:latin typeface="Courier New"/>
                <a:ea typeface="Courier New"/>
                <a:cs typeface="Courier New"/>
                <a:sym typeface="Courier New"/>
              </a:rPr>
              <a:t>IstrinkIrasa </a:t>
            </a:r>
            <a:r>
              <a:rPr lang="en-GB" sz="1800"/>
              <a:t>- Ištrina eilutę nurodytu numeriu</a:t>
            </a:r>
            <a:endParaRPr sz="1800"/>
          </a:p>
          <a:p>
            <a:pPr indent="-342900" lvl="1" marL="914400">
              <a:spcBef>
                <a:spcPts val="0"/>
              </a:spcBef>
              <a:spcAft>
                <a:spcPts val="0"/>
              </a:spcAft>
              <a:buSzPts val="1800"/>
              <a:buChar char="▪"/>
            </a:pPr>
            <a:r>
              <a:rPr lang="en-GB" sz="1800">
                <a:latin typeface="Courier New"/>
                <a:ea typeface="Courier New"/>
                <a:cs typeface="Courier New"/>
                <a:sym typeface="Courier New"/>
              </a:rPr>
              <a:t>Atspausdink</a:t>
            </a:r>
            <a:r>
              <a:rPr lang="en-GB" sz="1800"/>
              <a:t> - kuris atspausdina visą sąrašą</a:t>
            </a:r>
            <a:endParaRPr sz="1800"/>
          </a:p>
          <a:p>
            <a:pPr indent="0" lvl="0" marL="0" rtl="0">
              <a:spcBef>
                <a:spcPts val="300"/>
              </a:spcBef>
              <a:spcAft>
                <a:spcPts val="15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Inkapsuliacija</a:t>
            </a:r>
            <a:endParaRPr/>
          </a:p>
        </p:txBody>
      </p:sp>
      <p:sp>
        <p:nvSpPr>
          <p:cNvPr id="272" name="Google Shape;272;p43"/>
          <p:cNvSpPr txBox="1"/>
          <p:nvPr>
            <p:ph idx="1" type="body"/>
          </p:nvPr>
        </p:nvSpPr>
        <p:spPr>
          <a:xfrm>
            <a:off x="311700" y="1629875"/>
            <a:ext cx="4897200" cy="32679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b="1" lang="en-GB" sz="1800">
                <a:highlight>
                  <a:srgbClr val="FFFFFF"/>
                </a:highlight>
              </a:rPr>
              <a:t>Inkapsuliacija</a:t>
            </a:r>
            <a:r>
              <a:rPr lang="en-GB" sz="1800">
                <a:highlight>
                  <a:srgbClr val="FFFFFF"/>
                </a:highlight>
              </a:rPr>
              <a:t> (informacijos slėpimas) – objektinio programavimo principas, pagal kurį objekto vidiniai duomenys yra slepiami ir jais galima manipuliuoti tik naudojant objekto viešus metodus. Inkapsuliacija leidžia neprisirišti prie objekto vidinės struktūros, todėl nesunku objektą pakeisti kitos klasės objektu ar pakeisti objekto vidinę struktūrą, nekeičiant jį naudojančio kodo.</a:t>
            </a:r>
            <a:endParaRPr sz="1800"/>
          </a:p>
        </p:txBody>
      </p:sp>
      <p:pic>
        <p:nvPicPr>
          <p:cNvPr id="273" name="Google Shape;273;p43"/>
          <p:cNvPicPr preferRelativeResize="0"/>
          <p:nvPr/>
        </p:nvPicPr>
        <p:blipFill rotWithShape="1">
          <a:blip r:embed="rId3">
            <a:alphaModFix/>
          </a:blip>
          <a:srcRect b="3409" l="0" r="1088" t="0"/>
          <a:stretch/>
        </p:blipFill>
        <p:spPr>
          <a:xfrm>
            <a:off x="5344925" y="2096163"/>
            <a:ext cx="3590675" cy="2335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4"/>
          <p:cNvSpPr/>
          <p:nvPr/>
        </p:nvSpPr>
        <p:spPr>
          <a:xfrm>
            <a:off x="25" y="79275"/>
            <a:ext cx="9144000" cy="1365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79" name="Google Shape;279;p44"/>
          <p:cNvPicPr preferRelativeResize="0"/>
          <p:nvPr/>
        </p:nvPicPr>
        <p:blipFill>
          <a:blip r:embed="rId3">
            <a:alphaModFix/>
          </a:blip>
          <a:stretch>
            <a:fillRect/>
          </a:stretch>
        </p:blipFill>
        <p:spPr>
          <a:xfrm>
            <a:off x="1292625" y="219250"/>
            <a:ext cx="6558799" cy="4924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Pasikartojam</a:t>
            </a:r>
            <a:endParaRPr/>
          </a:p>
        </p:txBody>
      </p:sp>
      <p:sp>
        <p:nvSpPr>
          <p:cNvPr id="147" name="Google Shape;147;p27"/>
          <p:cNvSpPr txBox="1"/>
          <p:nvPr>
            <p:ph idx="1" type="body"/>
          </p:nvPr>
        </p:nvSpPr>
        <p:spPr>
          <a:xfrm>
            <a:off x="311700" y="1597100"/>
            <a:ext cx="8520600" cy="3112200"/>
          </a:xfrm>
          <a:prstGeom prst="rect">
            <a:avLst/>
          </a:prstGeom>
        </p:spPr>
        <p:txBody>
          <a:bodyPr anchorCtr="0" anchor="t" bIns="91425" lIns="91425" spcFirstLastPara="1" rIns="91425" wrap="square" tIns="91425">
            <a:noAutofit/>
          </a:bodyPr>
          <a:lstStyle/>
          <a:p>
            <a:pPr indent="-330292" lvl="0" marL="457200">
              <a:spcBef>
                <a:spcPts val="0"/>
              </a:spcBef>
              <a:spcAft>
                <a:spcPts val="0"/>
              </a:spcAft>
              <a:buSzPts val="1601"/>
              <a:buChar char="▪"/>
            </a:pPr>
            <a:r>
              <a:rPr lang="en-GB"/>
              <a:t>Sukurkite failą pavadinimu </a:t>
            </a:r>
            <a:r>
              <a:rPr lang="en-GB">
                <a:latin typeface="Courier New"/>
                <a:ea typeface="Courier New"/>
                <a:cs typeface="Courier New"/>
                <a:sym typeface="Courier New"/>
              </a:rPr>
              <a:t>AdresuKnygute.txt</a:t>
            </a:r>
            <a:endParaRPr>
              <a:latin typeface="Courier New"/>
              <a:ea typeface="Courier New"/>
              <a:cs typeface="Courier New"/>
              <a:sym typeface="Courier New"/>
            </a:endParaRPr>
          </a:p>
          <a:p>
            <a:pPr indent="-323850" lvl="1" marL="914400" rtl="0">
              <a:spcBef>
                <a:spcPts val="0"/>
              </a:spcBef>
              <a:spcAft>
                <a:spcPts val="0"/>
              </a:spcAft>
              <a:buSzPts val="1500"/>
              <a:buChar char="▪"/>
            </a:pPr>
            <a:r>
              <a:rPr lang="en-GB"/>
              <a:t>Kiekviena failo eilutė turi būti užrašų knygutės įrašas tokiu formatu:</a:t>
            </a:r>
            <a:endParaRPr/>
          </a:p>
          <a:p>
            <a:pPr indent="0" lvl="0" marL="914400" rtl="0">
              <a:spcBef>
                <a:spcPts val="300"/>
              </a:spcBef>
              <a:spcAft>
                <a:spcPts val="0"/>
              </a:spcAft>
              <a:buNone/>
            </a:pPr>
            <a:r>
              <a:rPr lang="en-GB">
                <a:latin typeface="Courier New"/>
                <a:ea typeface="Courier New"/>
                <a:cs typeface="Courier New"/>
                <a:sym typeface="Courier New"/>
              </a:rPr>
              <a:t>Vardas Pavarde Telefonas</a:t>
            </a:r>
            <a:endParaRPr>
              <a:latin typeface="Courier New"/>
              <a:ea typeface="Courier New"/>
              <a:cs typeface="Courier New"/>
              <a:sym typeface="Courier New"/>
            </a:endParaRPr>
          </a:p>
          <a:p>
            <a:pPr indent="-330292" lvl="0" marL="457200" rtl="0">
              <a:spcBef>
                <a:spcPts val="150"/>
              </a:spcBef>
              <a:spcAft>
                <a:spcPts val="0"/>
              </a:spcAft>
              <a:buSzPts val="1601"/>
              <a:buChar char="▪"/>
            </a:pPr>
            <a:r>
              <a:rPr lang="en-GB"/>
              <a:t>Parašykite programą, kuri:</a:t>
            </a:r>
            <a:endParaRPr/>
          </a:p>
          <a:p>
            <a:pPr indent="-323850" lvl="1" marL="914400" rtl="0">
              <a:spcBef>
                <a:spcPts val="0"/>
              </a:spcBef>
              <a:spcAft>
                <a:spcPts val="0"/>
              </a:spcAft>
              <a:buSzPts val="1500"/>
              <a:buChar char="▪"/>
            </a:pPr>
            <a:r>
              <a:rPr lang="en-GB"/>
              <a:t>Pasileidusi nuskaito failą</a:t>
            </a:r>
            <a:endParaRPr/>
          </a:p>
          <a:p>
            <a:pPr indent="-323850" lvl="1" marL="914400" rtl="0">
              <a:spcBef>
                <a:spcPts val="0"/>
              </a:spcBef>
              <a:spcAft>
                <a:spcPts val="0"/>
              </a:spcAft>
              <a:buSzPts val="1500"/>
              <a:buChar char="▪"/>
            </a:pPr>
            <a:r>
              <a:rPr lang="en-GB"/>
              <a:t>Išveda failo turinį i ekraną tokiu formatu</a:t>
            </a:r>
            <a:endParaRPr/>
          </a:p>
          <a:p>
            <a:pPr indent="0" lvl="0" marL="457200" rtl="0">
              <a:spcBef>
                <a:spcPts val="300"/>
              </a:spcBef>
              <a:spcAft>
                <a:spcPts val="0"/>
              </a:spcAft>
              <a:buNone/>
            </a:pPr>
            <a:r>
              <a:rPr lang="en-GB"/>
              <a:t>	</a:t>
            </a:r>
            <a:r>
              <a:rPr lang="en-GB">
                <a:latin typeface="Courier New"/>
                <a:ea typeface="Courier New"/>
                <a:cs typeface="Courier New"/>
                <a:sym typeface="Courier New"/>
              </a:rPr>
              <a:t>Nr. </a:t>
            </a:r>
            <a:r>
              <a:rPr lang="en-GB">
                <a:latin typeface="Courier New"/>
                <a:ea typeface="Courier New"/>
                <a:cs typeface="Courier New"/>
                <a:sym typeface="Courier New"/>
              </a:rPr>
              <a:t>Vardas Pavarde Telefonas</a:t>
            </a:r>
            <a:endParaRPr/>
          </a:p>
          <a:p>
            <a:pPr indent="-323850" lvl="1" marL="914400" rtl="0">
              <a:spcBef>
                <a:spcPts val="150"/>
              </a:spcBef>
              <a:spcAft>
                <a:spcPts val="0"/>
              </a:spcAft>
              <a:buSzPts val="1500"/>
              <a:buChar char="▪"/>
            </a:pPr>
            <a:r>
              <a:rPr lang="en-GB"/>
              <a:t>Paprašo įvesti naują užrašų knygutės eilutę</a:t>
            </a:r>
            <a:endParaRPr/>
          </a:p>
          <a:p>
            <a:pPr indent="-323850" lvl="1" marL="914400" rtl="0">
              <a:spcBef>
                <a:spcPts val="0"/>
              </a:spcBef>
              <a:spcAft>
                <a:spcPts val="0"/>
              </a:spcAft>
              <a:buSzPts val="1500"/>
              <a:buChar char="▪"/>
            </a:pPr>
            <a:r>
              <a:rPr lang="en-GB"/>
              <a:t>Nuskaito tą eilutę</a:t>
            </a:r>
            <a:endParaRPr/>
          </a:p>
          <a:p>
            <a:pPr indent="-323850" lvl="1" marL="914400" rtl="0">
              <a:spcBef>
                <a:spcPts val="0"/>
              </a:spcBef>
              <a:spcAft>
                <a:spcPts val="0"/>
              </a:spcAft>
              <a:buSzPts val="1500"/>
              <a:buChar char="▪"/>
            </a:pPr>
            <a:r>
              <a:rPr lang="en-GB"/>
              <a:t>Įrašo eilutę į failą</a:t>
            </a:r>
            <a:endParaRPr/>
          </a:p>
          <a:p>
            <a:pPr indent="-330292" lvl="0" marL="457200" rtl="0">
              <a:spcBef>
                <a:spcPts val="0"/>
              </a:spcBef>
              <a:spcAft>
                <a:spcPts val="0"/>
              </a:spcAft>
              <a:buSzPts val="1601"/>
              <a:buChar char="▪"/>
            </a:pPr>
            <a:r>
              <a:rPr lang="en-GB"/>
              <a:t>Kodą išsisaugokite, naudosime jį vėliau pamokos eigoje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Kas yra ta klasė ir objektas?</a:t>
            </a:r>
            <a:endParaRPr/>
          </a:p>
        </p:txBody>
      </p:sp>
      <p:sp>
        <p:nvSpPr>
          <p:cNvPr id="153" name="Google Shape;153;p28"/>
          <p:cNvSpPr txBox="1"/>
          <p:nvPr>
            <p:ph idx="1" type="body"/>
          </p:nvPr>
        </p:nvSpPr>
        <p:spPr>
          <a:xfrm>
            <a:off x="180650" y="1621650"/>
            <a:ext cx="4260300" cy="3120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GB" sz="1800">
                <a:highlight>
                  <a:srgbClr val="FFFFFF"/>
                </a:highlight>
              </a:rPr>
              <a:t>Klasė</a:t>
            </a:r>
            <a:r>
              <a:rPr lang="en-GB" sz="1800">
                <a:highlight>
                  <a:srgbClr val="FFFFFF"/>
                </a:highlight>
              </a:rPr>
              <a:t> žymima žodžiu </a:t>
            </a:r>
            <a:r>
              <a:rPr b="1" lang="en-GB" sz="1800">
                <a:highlight>
                  <a:srgbClr val="FFFFFF"/>
                </a:highlight>
              </a:rPr>
              <a:t>class</a:t>
            </a:r>
            <a:endParaRPr b="1" sz="1800">
              <a:highlight>
                <a:srgbClr val="FFFFFF"/>
              </a:highlight>
            </a:endParaRPr>
          </a:p>
          <a:p>
            <a:pPr indent="-342900" lvl="0" marL="457200" rtl="0">
              <a:spcBef>
                <a:spcPts val="0"/>
              </a:spcBef>
              <a:spcAft>
                <a:spcPts val="0"/>
              </a:spcAft>
              <a:buSzPts val="1800"/>
              <a:buChar char="▪"/>
            </a:pPr>
            <a:r>
              <a:rPr lang="en-GB" sz="1800">
                <a:highlight>
                  <a:srgbClr val="FFFFFF"/>
                </a:highlight>
              </a:rPr>
              <a:t>Tai yra rinkinys funkcijų bei kintamųjų, kuris apjungia kažkokią vieną prasmingą temą ar paskirtį.</a:t>
            </a:r>
            <a:endParaRPr sz="1800">
              <a:highlight>
                <a:srgbClr val="FFFFFF"/>
              </a:highlight>
            </a:endParaRPr>
          </a:p>
          <a:p>
            <a:pPr indent="-342900" lvl="0" marL="457200" rtl="0">
              <a:spcBef>
                <a:spcPts val="1000"/>
              </a:spcBef>
              <a:spcAft>
                <a:spcPts val="0"/>
              </a:spcAft>
              <a:buSzPts val="1800"/>
              <a:buChar char="▪"/>
            </a:pPr>
            <a:r>
              <a:rPr b="1" lang="en-GB" sz="1800">
                <a:highlight>
                  <a:srgbClr val="FFFFFF"/>
                </a:highlight>
              </a:rPr>
              <a:t>Objektai</a:t>
            </a:r>
            <a:r>
              <a:rPr lang="en-GB" sz="1800">
                <a:highlight>
                  <a:srgbClr val="FFFFFF"/>
                </a:highlight>
              </a:rPr>
              <a:t> yra tų klasių konkretūs kintamieji. </a:t>
            </a:r>
            <a:endParaRPr sz="1800">
              <a:highlight>
                <a:srgbClr val="FFFFFF"/>
              </a:highlight>
            </a:endParaRPr>
          </a:p>
          <a:p>
            <a:pPr indent="-342900" lvl="0" marL="457200">
              <a:spcBef>
                <a:spcPts val="1000"/>
              </a:spcBef>
              <a:spcAft>
                <a:spcPts val="150"/>
              </a:spcAft>
              <a:buSzPts val="1800"/>
              <a:buChar char="▪"/>
            </a:pPr>
            <a:r>
              <a:rPr lang="en-GB" sz="1800">
                <a:highlight>
                  <a:srgbClr val="FFFFFF"/>
                </a:highlight>
              </a:rPr>
              <a:t>Kitaip tariant, </a:t>
            </a:r>
            <a:r>
              <a:rPr b="1" lang="en-GB" sz="1800">
                <a:highlight>
                  <a:srgbClr val="FFFFFF"/>
                </a:highlight>
              </a:rPr>
              <a:t>klasė</a:t>
            </a:r>
            <a:r>
              <a:rPr lang="en-GB" sz="1800">
                <a:highlight>
                  <a:srgbClr val="FFFFFF"/>
                </a:highlight>
              </a:rPr>
              <a:t> yra funkcijų ir kintamųjų aprašymas, o objektai yra konkretūs tų funkcijų panaudojimo pavyzdžiai. </a:t>
            </a:r>
            <a:endParaRPr sz="1800">
              <a:highlight>
                <a:srgbClr val="FFFFFF"/>
              </a:highlight>
            </a:endParaRPr>
          </a:p>
        </p:txBody>
      </p:sp>
      <p:pic>
        <p:nvPicPr>
          <p:cNvPr id="154" name="Google Shape;154;p28"/>
          <p:cNvPicPr preferRelativeResize="0"/>
          <p:nvPr/>
        </p:nvPicPr>
        <p:blipFill>
          <a:blip r:embed="rId3">
            <a:alphaModFix/>
          </a:blip>
          <a:stretch>
            <a:fillRect/>
          </a:stretch>
        </p:blipFill>
        <p:spPr>
          <a:xfrm>
            <a:off x="4496525" y="1892000"/>
            <a:ext cx="4442253" cy="2520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p:nvPr/>
        </p:nvSpPr>
        <p:spPr>
          <a:xfrm>
            <a:off x="-125" y="0"/>
            <a:ext cx="9144000" cy="1482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60" name="Google Shape;160;p29"/>
          <p:cNvPicPr preferRelativeResize="0"/>
          <p:nvPr/>
        </p:nvPicPr>
        <p:blipFill>
          <a:blip r:embed="rId3">
            <a:alphaModFix/>
          </a:blip>
          <a:stretch>
            <a:fillRect/>
          </a:stretch>
        </p:blipFill>
        <p:spPr>
          <a:xfrm>
            <a:off x="753213" y="136175"/>
            <a:ext cx="7637325" cy="4941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Pavyzdys</a:t>
            </a:r>
            <a:endParaRPr/>
          </a:p>
        </p:txBody>
      </p:sp>
      <p:graphicFrame>
        <p:nvGraphicFramePr>
          <p:cNvPr id="166" name="Google Shape;166;p30"/>
          <p:cNvGraphicFramePr/>
          <p:nvPr/>
        </p:nvGraphicFramePr>
        <p:xfrm>
          <a:off x="952500" y="2190750"/>
          <a:ext cx="3000000" cy="3000000"/>
        </p:xfrm>
        <a:graphic>
          <a:graphicData uri="http://schemas.openxmlformats.org/drawingml/2006/table">
            <a:tbl>
              <a:tblPr>
                <a:noFill/>
                <a:tableStyleId>{00CDB5CB-C177-4CC2-9E5B-E364035FD6AE}</a:tableStyleId>
              </a:tblPr>
              <a:tblGrid>
                <a:gridCol w="1809750"/>
                <a:gridCol w="1809750"/>
                <a:gridCol w="1809750"/>
                <a:gridCol w="1809750"/>
              </a:tblGrid>
              <a:tr h="381000">
                <a:tc>
                  <a:txBody>
                    <a:bodyPr>
                      <a:noAutofit/>
                    </a:bodyPr>
                    <a:lstStyle/>
                    <a:p>
                      <a:pPr indent="0" lvl="0" marL="0">
                        <a:spcBef>
                          <a:spcPts val="0"/>
                        </a:spcBef>
                        <a:spcAft>
                          <a:spcPts val="0"/>
                        </a:spcAft>
                        <a:buNone/>
                      </a:pPr>
                      <a:r>
                        <a:rPr b="1" lang="en-GB"/>
                        <a:t>Vardas</a:t>
                      </a:r>
                      <a:endParaRPr b="1"/>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rPr b="1" lang="en-GB"/>
                        <a:t>Pavardė</a:t>
                      </a:r>
                      <a:endParaRPr b="1"/>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rPr b="1" lang="en-GB"/>
                        <a:t>Telefonas</a:t>
                      </a:r>
                      <a:endParaRPr b="1"/>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rPr b="1" lang="en-GB"/>
                        <a:t>Adresas</a:t>
                      </a:r>
                      <a:endParaRPr b="1"/>
                    </a:p>
                  </a:txBody>
                  <a:tcPr marT="91425" marB="91425" marR="91425" marL="91425">
                    <a:lnB cap="flat" cmpd="sng" w="28575">
                      <a:solidFill>
                        <a:srgbClr val="9E9E9E"/>
                      </a:solidFill>
                      <a:prstDash val="solid"/>
                      <a:round/>
                      <a:headEnd len="sm" w="sm" type="none"/>
                      <a:tailEnd len="sm" w="sm" type="none"/>
                    </a:lnB>
                  </a:tcPr>
                </a:tc>
              </a:tr>
              <a:tr h="381000">
                <a:tc>
                  <a:txBody>
                    <a:bodyPr>
                      <a:noAutofit/>
                    </a:bodyPr>
                    <a:lstStyle/>
                    <a:p>
                      <a:pPr indent="0" lvl="0" marL="0">
                        <a:spcBef>
                          <a:spcPts val="0"/>
                        </a:spcBef>
                        <a:spcAft>
                          <a:spcPts val="0"/>
                        </a:spcAft>
                        <a:buNone/>
                      </a:pPr>
                      <a:r>
                        <a:rPr lang="en-GB"/>
                        <a:t>Dartas </a:t>
                      </a:r>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a:spcBef>
                          <a:spcPts val="0"/>
                        </a:spcBef>
                        <a:spcAft>
                          <a:spcPts val="0"/>
                        </a:spcAft>
                        <a:buNone/>
                      </a:pPr>
                      <a:r>
                        <a:rPr lang="en-GB"/>
                        <a:t>Veideris</a:t>
                      </a:r>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a:spcBef>
                          <a:spcPts val="0"/>
                        </a:spcBef>
                        <a:spcAft>
                          <a:spcPts val="0"/>
                        </a:spcAft>
                        <a:buNone/>
                      </a:pPr>
                      <a:r>
                        <a:rPr lang="en-GB"/>
                        <a:t>+370 600 00000</a:t>
                      </a:r>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a:spcBef>
                          <a:spcPts val="0"/>
                        </a:spcBef>
                        <a:spcAft>
                          <a:spcPts val="0"/>
                        </a:spcAft>
                        <a:buNone/>
                      </a:pPr>
                      <a:r>
                        <a:rPr lang="en-GB"/>
                        <a:t>Death Star g. 5</a:t>
                      </a:r>
                      <a:endParaRPr/>
                    </a:p>
                  </a:txBody>
                  <a:tcPr marT="91425" marB="91425" marR="91425" marL="91425">
                    <a:lnT cap="flat" cmpd="sng" w="28575">
                      <a:solidFill>
                        <a:srgbClr val="9E9E9E"/>
                      </a:solidFill>
                      <a:prstDash val="solid"/>
                      <a:round/>
                      <a:headEnd len="sm" w="sm" type="none"/>
                      <a:tailEnd len="sm" w="sm" type="none"/>
                    </a:lnT>
                  </a:tcPr>
                </a:tc>
              </a:tr>
              <a:tr h="381000">
                <a:tc>
                  <a:txBody>
                    <a:bodyPr>
                      <a:noAutofit/>
                    </a:bodyPr>
                    <a:lstStyle/>
                    <a:p>
                      <a:pPr indent="0" lvl="0" marL="0" rtl="0">
                        <a:spcBef>
                          <a:spcPts val="0"/>
                        </a:spcBef>
                        <a:spcAft>
                          <a:spcPts val="0"/>
                        </a:spcAft>
                        <a:buNone/>
                      </a:pPr>
                      <a:r>
                        <a:rPr lang="en-GB"/>
                        <a:t>Hanas</a:t>
                      </a:r>
                      <a:endParaRPr/>
                    </a:p>
                  </a:txBody>
                  <a:tcPr marT="91425" marB="91425" marR="91425" marL="91425"/>
                </a:tc>
                <a:tc>
                  <a:txBody>
                    <a:bodyPr>
                      <a:noAutofit/>
                    </a:bodyPr>
                    <a:lstStyle/>
                    <a:p>
                      <a:pPr indent="0" lvl="0" marL="0" rtl="0">
                        <a:spcBef>
                          <a:spcPts val="0"/>
                        </a:spcBef>
                        <a:spcAft>
                          <a:spcPts val="0"/>
                        </a:spcAft>
                        <a:buNone/>
                      </a:pPr>
                      <a:r>
                        <a:rPr lang="en-GB"/>
                        <a:t>Solo</a:t>
                      </a:r>
                      <a:endParaRPr/>
                    </a:p>
                  </a:txBody>
                  <a:tcPr marT="91425" marB="91425" marR="91425" marL="91425"/>
                </a:tc>
                <a:tc>
                  <a:txBody>
                    <a:bodyPr>
                      <a:noAutofit/>
                    </a:bodyPr>
                    <a:lstStyle/>
                    <a:p>
                      <a:pPr indent="0" lvl="0" marL="0" rtl="0">
                        <a:spcBef>
                          <a:spcPts val="0"/>
                        </a:spcBef>
                        <a:spcAft>
                          <a:spcPts val="0"/>
                        </a:spcAft>
                        <a:buNone/>
                      </a:pPr>
                      <a:r>
                        <a:rPr lang="en-GB"/>
                        <a:t>+370 600 00001</a:t>
                      </a:r>
                      <a:endParaRPr/>
                    </a:p>
                  </a:txBody>
                  <a:tcPr marT="91425" marB="91425" marR="91425" marL="91425"/>
                </a:tc>
                <a:tc>
                  <a:txBody>
                    <a:bodyPr>
                      <a:noAutofit/>
                    </a:bodyPr>
                    <a:lstStyle/>
                    <a:p>
                      <a:pPr indent="0" lvl="0" marL="0" rtl="0">
                        <a:spcBef>
                          <a:spcPts val="0"/>
                        </a:spcBef>
                        <a:spcAft>
                          <a:spcPts val="0"/>
                        </a:spcAft>
                        <a:buNone/>
                      </a:pPr>
                      <a:r>
                        <a:rPr lang="en-GB"/>
                        <a:t>Millenium Falcon 1A</a:t>
                      </a:r>
                      <a:endParaRPr/>
                    </a:p>
                  </a:txBody>
                  <a:tcPr marT="91425" marB="91425" marR="91425" marL="91425"/>
                </a:tc>
              </a:tr>
              <a:tr h="381000">
                <a:tc>
                  <a:txBody>
                    <a:bodyPr>
                      <a:noAutofit/>
                    </a:bodyPr>
                    <a:lstStyle/>
                    <a:p>
                      <a:pPr indent="0" lvl="0" marL="0" rtl="0">
                        <a:spcBef>
                          <a:spcPts val="0"/>
                        </a:spcBef>
                        <a:spcAft>
                          <a:spcPts val="0"/>
                        </a:spcAft>
                        <a:buNone/>
                      </a:pPr>
                      <a:r>
                        <a:rPr lang="en-GB"/>
                        <a:t>Benjaminas</a:t>
                      </a:r>
                      <a:endParaRPr/>
                    </a:p>
                  </a:txBody>
                  <a:tcPr marT="91425" marB="91425" marR="91425" marL="91425"/>
                </a:tc>
                <a:tc>
                  <a:txBody>
                    <a:bodyPr>
                      <a:noAutofit/>
                    </a:bodyPr>
                    <a:lstStyle/>
                    <a:p>
                      <a:pPr indent="0" lvl="0" marL="0" rtl="0">
                        <a:spcBef>
                          <a:spcPts val="0"/>
                        </a:spcBef>
                        <a:spcAft>
                          <a:spcPts val="0"/>
                        </a:spcAft>
                        <a:buNone/>
                      </a:pPr>
                      <a:r>
                        <a:rPr lang="en-GB"/>
                        <a:t>Spokas</a:t>
                      </a:r>
                      <a:endParaRPr/>
                    </a:p>
                  </a:txBody>
                  <a:tcPr marT="91425" marB="91425" marR="91425" marL="91425"/>
                </a:tc>
                <a:tc>
                  <a:txBody>
                    <a:bodyPr>
                      <a:noAutofit/>
                    </a:bodyPr>
                    <a:lstStyle/>
                    <a:p>
                      <a:pPr indent="0" lvl="0" marL="0" rtl="0">
                        <a:spcBef>
                          <a:spcPts val="0"/>
                        </a:spcBef>
                        <a:spcAft>
                          <a:spcPts val="0"/>
                        </a:spcAft>
                        <a:buNone/>
                      </a:pPr>
                      <a:r>
                        <a:rPr lang="en-GB"/>
                        <a:t>+370 600 00002</a:t>
                      </a:r>
                      <a:endParaRPr/>
                    </a:p>
                  </a:txBody>
                  <a:tcPr marT="91425" marB="91425" marR="91425" marL="91425"/>
                </a:tc>
                <a:tc>
                  <a:txBody>
                    <a:bodyPr>
                      <a:noAutofit/>
                    </a:bodyPr>
                    <a:lstStyle/>
                    <a:p>
                      <a:pPr indent="0" lvl="0" marL="0">
                        <a:spcBef>
                          <a:spcPts val="0"/>
                        </a:spcBef>
                        <a:spcAft>
                          <a:spcPts val="0"/>
                        </a:spcAft>
                        <a:buNone/>
                      </a:pPr>
                      <a:r>
                        <a:rPr lang="en-GB"/>
                        <a:t>Ajsyšarp g. 12-4</a:t>
                      </a:r>
                      <a:endParaRPr/>
                    </a:p>
                  </a:txBody>
                  <a:tcPr marT="91425" marB="91425" marR="91425" marL="91425"/>
                </a:tc>
              </a:tr>
            </a:tbl>
          </a:graphicData>
        </a:graphic>
      </p:graphicFrame>
      <p:cxnSp>
        <p:nvCxnSpPr>
          <p:cNvPr id="167" name="Google Shape;167;p30"/>
          <p:cNvCxnSpPr/>
          <p:nvPr/>
        </p:nvCxnSpPr>
        <p:spPr>
          <a:xfrm>
            <a:off x="4029625" y="3636475"/>
            <a:ext cx="958200" cy="868200"/>
          </a:xfrm>
          <a:prstGeom prst="curvedConnector3">
            <a:avLst>
              <a:gd fmla="val 50000" name="adj1"/>
            </a:avLst>
          </a:prstGeom>
          <a:noFill/>
          <a:ln cap="flat" cmpd="sng" w="19050">
            <a:solidFill>
              <a:srgbClr val="FF0000"/>
            </a:solidFill>
            <a:prstDash val="solid"/>
            <a:round/>
            <a:headEnd len="med" w="med" type="stealth"/>
            <a:tailEnd len="med" w="med" type="none"/>
          </a:ln>
        </p:spPr>
      </p:cxnSp>
      <p:cxnSp>
        <p:nvCxnSpPr>
          <p:cNvPr id="168" name="Google Shape;168;p30"/>
          <p:cNvCxnSpPr/>
          <p:nvPr/>
        </p:nvCxnSpPr>
        <p:spPr>
          <a:xfrm flipH="1" rot="10800000">
            <a:off x="2137675" y="1719975"/>
            <a:ext cx="1122000" cy="655200"/>
          </a:xfrm>
          <a:prstGeom prst="curvedConnector3">
            <a:avLst>
              <a:gd fmla="val 50000" name="adj1"/>
            </a:avLst>
          </a:prstGeom>
          <a:noFill/>
          <a:ln cap="flat" cmpd="sng" w="19050">
            <a:solidFill>
              <a:srgbClr val="FF0000"/>
            </a:solidFill>
            <a:prstDash val="solid"/>
            <a:round/>
            <a:headEnd len="med" w="med" type="stealth"/>
            <a:tailEnd len="med" w="med" type="none"/>
          </a:ln>
        </p:spPr>
      </p:cxnSp>
      <p:sp>
        <p:nvSpPr>
          <p:cNvPr id="169" name="Google Shape;169;p30"/>
          <p:cNvSpPr txBox="1"/>
          <p:nvPr/>
        </p:nvSpPr>
        <p:spPr>
          <a:xfrm>
            <a:off x="3259675" y="1498825"/>
            <a:ext cx="1613700" cy="3849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GB"/>
              <a:t>Struktūra - klasė</a:t>
            </a:r>
            <a:endParaRPr/>
          </a:p>
        </p:txBody>
      </p:sp>
      <p:sp>
        <p:nvSpPr>
          <p:cNvPr id="170" name="Google Shape;170;p30"/>
          <p:cNvSpPr txBox="1"/>
          <p:nvPr/>
        </p:nvSpPr>
        <p:spPr>
          <a:xfrm>
            <a:off x="4987825" y="4313075"/>
            <a:ext cx="1613700" cy="5727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GB"/>
              <a:t>Vienas įrašas</a:t>
            </a:r>
            <a:r>
              <a:rPr lang="en-GB"/>
              <a:t> - objektas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Program.cs failo struktūra</a:t>
            </a:r>
            <a:endParaRPr/>
          </a:p>
        </p:txBody>
      </p:sp>
      <p:pic>
        <p:nvPicPr>
          <p:cNvPr id="176" name="Google Shape;176;p31"/>
          <p:cNvPicPr preferRelativeResize="0"/>
          <p:nvPr/>
        </p:nvPicPr>
        <p:blipFill>
          <a:blip r:embed="rId3">
            <a:alphaModFix/>
          </a:blip>
          <a:stretch>
            <a:fillRect/>
          </a:stretch>
        </p:blipFill>
        <p:spPr>
          <a:xfrm>
            <a:off x="2445000" y="1554525"/>
            <a:ext cx="4254000" cy="3346476"/>
          </a:xfrm>
          <a:prstGeom prst="rect">
            <a:avLst/>
          </a:prstGeom>
          <a:noFill/>
          <a:ln>
            <a:noFill/>
          </a:ln>
        </p:spPr>
      </p:pic>
      <p:sp>
        <p:nvSpPr>
          <p:cNvPr id="177" name="Google Shape;177;p31"/>
          <p:cNvSpPr/>
          <p:nvPr/>
        </p:nvSpPr>
        <p:spPr>
          <a:xfrm>
            <a:off x="2817450" y="2006625"/>
            <a:ext cx="597900" cy="204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Google Shape;178;p31"/>
          <p:cNvSpPr/>
          <p:nvPr/>
        </p:nvSpPr>
        <p:spPr>
          <a:xfrm>
            <a:off x="3136875" y="2948500"/>
            <a:ext cx="3276000" cy="1580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Kaip sukurti klasę?</a:t>
            </a:r>
            <a:endParaRPr/>
          </a:p>
        </p:txBody>
      </p:sp>
      <p:pic>
        <p:nvPicPr>
          <p:cNvPr id="184" name="Google Shape;184;p32"/>
          <p:cNvPicPr preferRelativeResize="0"/>
          <p:nvPr/>
        </p:nvPicPr>
        <p:blipFill>
          <a:blip r:embed="rId3">
            <a:alphaModFix/>
          </a:blip>
          <a:stretch>
            <a:fillRect/>
          </a:stretch>
        </p:blipFill>
        <p:spPr>
          <a:xfrm>
            <a:off x="3952700" y="1145550"/>
            <a:ext cx="4723567" cy="3820975"/>
          </a:xfrm>
          <a:prstGeom prst="rect">
            <a:avLst/>
          </a:prstGeom>
          <a:noFill/>
          <a:ln>
            <a:noFill/>
          </a:ln>
        </p:spPr>
      </p:pic>
      <p:sp>
        <p:nvSpPr>
          <p:cNvPr id="185" name="Google Shape;185;p32"/>
          <p:cNvSpPr/>
          <p:nvPr/>
        </p:nvSpPr>
        <p:spPr>
          <a:xfrm rot="-7631082">
            <a:off x="4432023" y="2160562"/>
            <a:ext cx="1332260" cy="936134"/>
          </a:xfrm>
          <a:prstGeom prst="arc">
            <a:avLst>
              <a:gd fmla="val 16200000" name="adj1"/>
              <a:gd fmla="val 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Google Shape;186;p32"/>
          <p:cNvSpPr/>
          <p:nvPr/>
        </p:nvSpPr>
        <p:spPr>
          <a:xfrm rot="-7631223">
            <a:off x="4256129" y="2966803"/>
            <a:ext cx="2222134" cy="1865189"/>
          </a:xfrm>
          <a:prstGeom prst="arc">
            <a:avLst>
              <a:gd fmla="val 16200000" name="adj1"/>
              <a:gd fmla="val 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Google Shape;187;p32"/>
          <p:cNvSpPr/>
          <p:nvPr/>
        </p:nvSpPr>
        <p:spPr>
          <a:xfrm>
            <a:off x="5462925" y="1826425"/>
            <a:ext cx="729000" cy="253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88" name="Google Shape;188;p32"/>
          <p:cNvCxnSpPr/>
          <p:nvPr/>
        </p:nvCxnSpPr>
        <p:spPr>
          <a:xfrm>
            <a:off x="3005825" y="2358800"/>
            <a:ext cx="1466100" cy="57300"/>
          </a:xfrm>
          <a:prstGeom prst="straightConnector1">
            <a:avLst/>
          </a:prstGeom>
          <a:noFill/>
          <a:ln cap="flat" cmpd="sng" w="19050">
            <a:solidFill>
              <a:srgbClr val="FF0000"/>
            </a:solidFill>
            <a:prstDash val="solid"/>
            <a:round/>
            <a:headEnd len="med" w="med" type="none"/>
            <a:tailEnd len="med" w="med" type="triangle"/>
          </a:ln>
        </p:spPr>
      </p:cxnSp>
      <p:cxnSp>
        <p:nvCxnSpPr>
          <p:cNvPr id="189" name="Google Shape;189;p32"/>
          <p:cNvCxnSpPr/>
          <p:nvPr/>
        </p:nvCxnSpPr>
        <p:spPr>
          <a:xfrm>
            <a:off x="2856550" y="3657825"/>
            <a:ext cx="1466100" cy="57300"/>
          </a:xfrm>
          <a:prstGeom prst="straightConnector1">
            <a:avLst/>
          </a:prstGeom>
          <a:noFill/>
          <a:ln cap="flat" cmpd="sng" w="19050">
            <a:solidFill>
              <a:srgbClr val="FF0000"/>
            </a:solidFill>
            <a:prstDash val="solid"/>
            <a:round/>
            <a:headEnd len="med" w="med" type="none"/>
            <a:tailEnd len="med" w="med" type="triangle"/>
          </a:ln>
        </p:spPr>
      </p:cxnSp>
      <p:sp>
        <p:nvSpPr>
          <p:cNvPr id="190" name="Google Shape;190;p32"/>
          <p:cNvSpPr txBox="1"/>
          <p:nvPr/>
        </p:nvSpPr>
        <p:spPr>
          <a:xfrm>
            <a:off x="1228550" y="2112200"/>
            <a:ext cx="1826400" cy="572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GB"/>
              <a:t>Savybės </a:t>
            </a:r>
            <a:endParaRPr/>
          </a:p>
          <a:p>
            <a:pPr indent="0" lvl="0" marL="0">
              <a:spcBef>
                <a:spcPts val="0"/>
              </a:spcBef>
              <a:spcAft>
                <a:spcPts val="0"/>
              </a:spcAft>
              <a:buNone/>
            </a:pPr>
            <a:r>
              <a:rPr lang="en-GB"/>
              <a:t>(</a:t>
            </a:r>
            <a:r>
              <a:rPr i="1" lang="en-GB"/>
              <a:t>class</a:t>
            </a:r>
            <a:r>
              <a:rPr lang="en-GB"/>
              <a:t> </a:t>
            </a:r>
            <a:r>
              <a:rPr i="1" lang="en-GB"/>
              <a:t>properties</a:t>
            </a:r>
            <a:r>
              <a:rPr lang="en-GB"/>
              <a:t>)</a:t>
            </a:r>
            <a:endParaRPr/>
          </a:p>
        </p:txBody>
      </p:sp>
      <p:sp>
        <p:nvSpPr>
          <p:cNvPr id="191" name="Google Shape;191;p32"/>
          <p:cNvSpPr txBox="1"/>
          <p:nvPr/>
        </p:nvSpPr>
        <p:spPr>
          <a:xfrm>
            <a:off x="1110675" y="3411225"/>
            <a:ext cx="1826400" cy="572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GB"/>
              <a:t>Metodai </a:t>
            </a:r>
            <a:endParaRPr/>
          </a:p>
          <a:p>
            <a:pPr indent="0" lvl="0" marL="0" rtl="0">
              <a:spcBef>
                <a:spcPts val="0"/>
              </a:spcBef>
              <a:spcAft>
                <a:spcPts val="0"/>
              </a:spcAft>
              <a:buNone/>
            </a:pPr>
            <a:r>
              <a:rPr lang="en-GB"/>
              <a:t>(</a:t>
            </a:r>
            <a:r>
              <a:rPr i="1" lang="en-GB"/>
              <a:t>class</a:t>
            </a:r>
            <a:r>
              <a:rPr lang="en-GB"/>
              <a:t> </a:t>
            </a:r>
            <a:r>
              <a:rPr i="1" lang="en-GB"/>
              <a:t>methods</a:t>
            </a:r>
            <a:r>
              <a:rPr lang="en-GB"/>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Kaip sukurti klasės objektą?</a:t>
            </a:r>
            <a:endParaRPr/>
          </a:p>
        </p:txBody>
      </p:sp>
      <p:pic>
        <p:nvPicPr>
          <p:cNvPr id="197" name="Google Shape;197;p33"/>
          <p:cNvPicPr preferRelativeResize="0"/>
          <p:nvPr/>
        </p:nvPicPr>
        <p:blipFill>
          <a:blip r:embed="rId3">
            <a:alphaModFix/>
          </a:blip>
          <a:stretch>
            <a:fillRect/>
          </a:stretch>
        </p:blipFill>
        <p:spPr>
          <a:xfrm>
            <a:off x="622450" y="1945951"/>
            <a:ext cx="7453149" cy="208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Pasibandom kartu!</a:t>
            </a:r>
            <a:endParaRPr/>
          </a:p>
        </p:txBody>
      </p:sp>
      <p:pic>
        <p:nvPicPr>
          <p:cNvPr id="203" name="Google Shape;203;p34"/>
          <p:cNvPicPr preferRelativeResize="0"/>
          <p:nvPr/>
        </p:nvPicPr>
        <p:blipFill>
          <a:blip r:embed="rId3">
            <a:alphaModFix/>
          </a:blip>
          <a:stretch>
            <a:fillRect/>
          </a:stretch>
        </p:blipFill>
        <p:spPr>
          <a:xfrm>
            <a:off x="2428875" y="1587850"/>
            <a:ext cx="4286250" cy="3209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anded">
  <a:themeElements>
    <a:clrScheme name="Custom 4">
      <a:dk1>
        <a:srgbClr val="2C2C2C"/>
      </a:dk1>
      <a:lt1>
        <a:srgbClr val="3952A6"/>
      </a:lt1>
      <a:dk2>
        <a:srgbClr val="FFFFFF"/>
      </a:dk2>
      <a:lt2>
        <a:srgbClr val="C9ECFC"/>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