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Raleway-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f8bda1a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3f8bda1a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f9015a7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f9015a7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f9015a7c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f9015a7c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f9015a7c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f9015a7c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f9015a7c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f9015a7c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f9015a7c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f9015a7c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f9015a7c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f9015a7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f8bda1a7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f8bda1a7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f8bda1a7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f8bda1a7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f8bda1a7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f8bda1a7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f8bda1a7c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f8bda1a7c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f8bda1a7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f8bda1a7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f8bda1a7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f8bda1a7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f8bda1a7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f8bda1a7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f8bda1a7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f8bda1a7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sp>
        <p:nvSpPr>
          <p:cNvPr id="58" name="Google Shape;58;p14"/>
          <p:cNvSpPr/>
          <p:nvPr/>
        </p:nvSpPr>
        <p:spPr>
          <a:xfrm>
            <a:off x="-5131" y="1544258"/>
            <a:ext cx="9146700" cy="1371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txBox="1"/>
          <p:nvPr>
            <p:ph type="ctrTitle"/>
          </p:nvPr>
        </p:nvSpPr>
        <p:spPr>
          <a:xfrm>
            <a:off x="274319" y="1624774"/>
            <a:ext cx="8603700" cy="1304400"/>
          </a:xfrm>
          <a:prstGeom prst="rect">
            <a:avLst/>
          </a:prstGeom>
          <a:noFill/>
          <a:ln>
            <a:noFill/>
          </a:ln>
        </p:spPr>
        <p:txBody>
          <a:bodyPr anchorCtr="0" anchor="ctr" bIns="91425" lIns="91425" spcFirstLastPara="1" rIns="91425" wrap="square" tIns="91425"/>
          <a:lstStyle>
            <a:lvl1pPr indent="0" lvl="0" marL="0" marR="0" rtl="0" algn="ctr">
              <a:lnSpc>
                <a:spcPct val="80000"/>
              </a:lnSpc>
              <a:spcBef>
                <a:spcPts val="0"/>
              </a:spcBef>
              <a:spcAft>
                <a:spcPts val="0"/>
              </a:spcAft>
              <a:buClr>
                <a:schemeClr val="dk2"/>
              </a:buClr>
              <a:buSzPts val="4500"/>
              <a:buNone/>
              <a:defRPr i="0" sz="4500" u="none" cap="none" strike="noStrike">
                <a:solidFill>
                  <a:schemeClr val="dk2"/>
                </a:solidFill>
              </a:defRPr>
            </a:lvl1pPr>
            <a:lvl2pPr indent="0" lvl="1" rtl="0">
              <a:spcBef>
                <a:spcPts val="0"/>
              </a:spcBef>
              <a:spcAft>
                <a:spcPts val="0"/>
              </a:spcAft>
              <a:buSzPts val="1800"/>
              <a:buFont typeface="Arial"/>
              <a:buNone/>
              <a:defRPr sz="1800"/>
            </a:lvl2pPr>
            <a:lvl3pPr indent="0" lvl="2" rtl="0">
              <a:spcBef>
                <a:spcPts val="0"/>
              </a:spcBef>
              <a:spcAft>
                <a:spcPts val="0"/>
              </a:spcAft>
              <a:buSzPts val="1800"/>
              <a:buFont typeface="Arial"/>
              <a:buNone/>
              <a:defRPr sz="1800"/>
            </a:lvl3pPr>
            <a:lvl4pPr indent="0" lvl="3" rtl="0">
              <a:spcBef>
                <a:spcPts val="0"/>
              </a:spcBef>
              <a:spcAft>
                <a:spcPts val="0"/>
              </a:spcAft>
              <a:buSzPts val="1800"/>
              <a:buFont typeface="Arial"/>
              <a:buNone/>
              <a:defRPr sz="1800"/>
            </a:lvl4pPr>
            <a:lvl5pPr indent="0" lvl="4" rtl="0">
              <a:spcBef>
                <a:spcPts val="0"/>
              </a:spcBef>
              <a:spcAft>
                <a:spcPts val="0"/>
              </a:spcAft>
              <a:buSzPts val="1800"/>
              <a:buFont typeface="Arial"/>
              <a:buNone/>
              <a:defRPr sz="1800"/>
            </a:lvl5pPr>
            <a:lvl6pPr indent="0" lvl="5" rtl="0">
              <a:spcBef>
                <a:spcPts val="0"/>
              </a:spcBef>
              <a:spcAft>
                <a:spcPts val="0"/>
              </a:spcAft>
              <a:buSzPts val="1800"/>
              <a:buFont typeface="Arial"/>
              <a:buNone/>
              <a:defRPr sz="1800"/>
            </a:lvl6pPr>
            <a:lvl7pPr indent="0" lvl="6" rtl="0">
              <a:spcBef>
                <a:spcPts val="0"/>
              </a:spcBef>
              <a:spcAft>
                <a:spcPts val="0"/>
              </a:spcAft>
              <a:buSzPts val="1800"/>
              <a:buFont typeface="Arial"/>
              <a:buNone/>
              <a:defRPr sz="1800"/>
            </a:lvl7pPr>
            <a:lvl8pPr indent="0" lvl="7" rtl="0">
              <a:spcBef>
                <a:spcPts val="0"/>
              </a:spcBef>
              <a:spcAft>
                <a:spcPts val="0"/>
              </a:spcAft>
              <a:buSzPts val="1800"/>
              <a:buFont typeface="Arial"/>
              <a:buNone/>
              <a:defRPr sz="1800"/>
            </a:lvl8pPr>
            <a:lvl9pPr indent="0" lvl="8" rtl="0">
              <a:spcBef>
                <a:spcPts val="0"/>
              </a:spcBef>
              <a:spcAft>
                <a:spcPts val="0"/>
              </a:spcAft>
              <a:buSzPts val="1800"/>
              <a:buFont typeface="Arial"/>
              <a:buNone/>
              <a:defRPr sz="1800"/>
            </a:lvl9pPr>
          </a:lstStyle>
          <a:p/>
        </p:txBody>
      </p:sp>
      <p:sp>
        <p:nvSpPr>
          <p:cNvPr id="60" name="Google Shape;60;p14"/>
          <p:cNvSpPr txBox="1"/>
          <p:nvPr>
            <p:ph idx="1" type="subTitle"/>
          </p:nvPr>
        </p:nvSpPr>
        <p:spPr>
          <a:xfrm>
            <a:off x="1143000" y="2997188"/>
            <a:ext cx="6858000" cy="981900"/>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900"/>
              </a:spcBef>
              <a:spcAft>
                <a:spcPts val="0"/>
              </a:spcAft>
              <a:buClr>
                <a:schemeClr val="lt1"/>
              </a:buClr>
              <a:buSzPts val="1456"/>
              <a:buNone/>
              <a:defRPr i="0" sz="1500" u="none" cap="none" strike="noStrike">
                <a:solidFill>
                  <a:schemeClr val="lt1"/>
                </a:solidFill>
              </a:defRPr>
            </a:lvl1pPr>
            <a:lvl2pPr indent="0" lvl="1" marL="342900" marR="0" rtl="0" algn="ctr">
              <a:lnSpc>
                <a:spcPct val="90000"/>
              </a:lnSpc>
              <a:spcBef>
                <a:spcPts val="150"/>
              </a:spcBef>
              <a:spcAft>
                <a:spcPts val="0"/>
              </a:spcAft>
              <a:buClr>
                <a:schemeClr val="lt1"/>
              </a:buClr>
              <a:buSzPts val="1500"/>
              <a:buNone/>
              <a:defRPr i="0" sz="1500" u="none" cap="none" strike="noStrike">
                <a:solidFill>
                  <a:schemeClr val="lt1"/>
                </a:solidFill>
              </a:defRPr>
            </a:lvl2pPr>
            <a:lvl3pPr indent="0" lvl="2" marL="685800" marR="0" rtl="0" algn="ctr">
              <a:lnSpc>
                <a:spcPct val="90000"/>
              </a:lnSpc>
              <a:spcBef>
                <a:spcPts val="300"/>
              </a:spcBef>
              <a:spcAft>
                <a:spcPts val="0"/>
              </a:spcAft>
              <a:buClr>
                <a:schemeClr val="lt1"/>
              </a:buClr>
              <a:buSzPts val="1446"/>
              <a:buNone/>
              <a:defRPr i="0" sz="1500" u="none" cap="none" strike="noStrike">
                <a:solidFill>
                  <a:schemeClr val="lt1"/>
                </a:solidFill>
              </a:defRPr>
            </a:lvl3pPr>
            <a:lvl4pPr indent="0" lvl="3" marL="1028700" marR="0" rtl="0" algn="ctr">
              <a:lnSpc>
                <a:spcPct val="90000"/>
              </a:lnSpc>
              <a:spcBef>
                <a:spcPts val="300"/>
              </a:spcBef>
              <a:spcAft>
                <a:spcPts val="0"/>
              </a:spcAft>
              <a:buClr>
                <a:schemeClr val="lt1"/>
              </a:buClr>
              <a:buSzPts val="1500"/>
              <a:buNone/>
              <a:defRPr i="0" sz="1500" u="none" cap="none" strike="noStrike">
                <a:solidFill>
                  <a:schemeClr val="lt1"/>
                </a:solidFill>
              </a:defRPr>
            </a:lvl4pPr>
            <a:lvl5pPr indent="0" lvl="4" marL="1371600" marR="0" rtl="0" algn="ctr">
              <a:lnSpc>
                <a:spcPct val="90000"/>
              </a:lnSpc>
              <a:spcBef>
                <a:spcPts val="300"/>
              </a:spcBef>
              <a:spcAft>
                <a:spcPts val="0"/>
              </a:spcAft>
              <a:buClr>
                <a:schemeClr val="lt1"/>
              </a:buClr>
              <a:buSzPts val="1500"/>
              <a:buNone/>
              <a:defRPr i="0" sz="1500" u="none" cap="none" strike="noStrike">
                <a:solidFill>
                  <a:schemeClr val="lt1"/>
                </a:solidFill>
              </a:defRPr>
            </a:lvl5pPr>
            <a:lvl6pPr indent="0" lvl="5" marL="1714500" marR="0" rtl="0" algn="ctr">
              <a:lnSpc>
                <a:spcPct val="90000"/>
              </a:lnSpc>
              <a:spcBef>
                <a:spcPts val="300"/>
              </a:spcBef>
              <a:spcAft>
                <a:spcPts val="0"/>
              </a:spcAft>
              <a:buClr>
                <a:schemeClr val="lt1"/>
              </a:buClr>
              <a:buSzPts val="1500"/>
              <a:buNone/>
              <a:defRPr i="0" sz="1500" u="none" cap="none" strike="noStrike">
                <a:solidFill>
                  <a:schemeClr val="lt1"/>
                </a:solidFill>
              </a:defRPr>
            </a:lvl6pPr>
            <a:lvl7pPr indent="0" lvl="6" marL="2057400" marR="0" rtl="0" algn="ctr">
              <a:lnSpc>
                <a:spcPct val="90000"/>
              </a:lnSpc>
              <a:spcBef>
                <a:spcPts val="300"/>
              </a:spcBef>
              <a:spcAft>
                <a:spcPts val="0"/>
              </a:spcAft>
              <a:buClr>
                <a:schemeClr val="lt1"/>
              </a:buClr>
              <a:buSzPts val="1500"/>
              <a:buNone/>
              <a:defRPr i="0" sz="1500" u="none" cap="none" strike="noStrike">
                <a:solidFill>
                  <a:schemeClr val="lt1"/>
                </a:solidFill>
              </a:defRPr>
            </a:lvl7pPr>
            <a:lvl8pPr indent="0" lvl="7" marL="2400300" marR="0" rtl="0" algn="ctr">
              <a:lnSpc>
                <a:spcPct val="90000"/>
              </a:lnSpc>
              <a:spcBef>
                <a:spcPts val="300"/>
              </a:spcBef>
              <a:spcAft>
                <a:spcPts val="0"/>
              </a:spcAft>
              <a:buClr>
                <a:schemeClr val="lt1"/>
              </a:buClr>
              <a:buSzPts val="1500"/>
              <a:buNone/>
              <a:defRPr i="0" sz="1500" u="none" cap="none" strike="noStrike">
                <a:solidFill>
                  <a:schemeClr val="lt1"/>
                </a:solidFill>
              </a:defRPr>
            </a:lvl8pPr>
            <a:lvl9pPr indent="0" lvl="8" marL="2743200" marR="0" rtl="0" algn="ctr">
              <a:lnSpc>
                <a:spcPct val="90000"/>
              </a:lnSpc>
              <a:spcBef>
                <a:spcPts val="300"/>
              </a:spcBef>
              <a:spcAft>
                <a:spcPts val="300"/>
              </a:spcAft>
              <a:buClr>
                <a:schemeClr val="lt1"/>
              </a:buClr>
              <a:buSzPts val="1500"/>
              <a:buNone/>
              <a:defRPr i="0" sz="1500" u="none" cap="none" strike="noStrike">
                <a:solidFill>
                  <a:schemeClr val="lt1"/>
                </a:solidFill>
              </a:defRPr>
            </a:lvl9pPr>
          </a:lstStyle>
          <a:p/>
        </p:txBody>
      </p:sp>
      <p:sp>
        <p:nvSpPr>
          <p:cNvPr id="61" name="Google Shape;61;p14"/>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14"/>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p14"/>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85000"/>
              </a:lnSpc>
              <a:spcBef>
                <a:spcPts val="0"/>
              </a:spcBef>
              <a:spcAft>
                <a:spcPts val="0"/>
              </a:spcAft>
              <a:buClr>
                <a:schemeClr val="dk2"/>
              </a:buClr>
              <a:buSzPts val="3000"/>
              <a:buNone/>
              <a:defRPr i="0" sz="3000" u="none" cap="none" strike="noStrike">
                <a:solidFill>
                  <a:schemeClr val="dk2"/>
                </a:solidFill>
              </a:defRPr>
            </a:lvl1pPr>
            <a:lvl2pPr indent="0" lvl="1" rtl="0">
              <a:spcBef>
                <a:spcPts val="0"/>
              </a:spcBef>
              <a:spcAft>
                <a:spcPts val="0"/>
              </a:spcAft>
              <a:buSzPts val="1800"/>
              <a:buFont typeface="Raleway"/>
              <a:buNone/>
              <a:defRPr sz="1800">
                <a:latin typeface="Raleway"/>
                <a:ea typeface="Raleway"/>
                <a:cs typeface="Raleway"/>
                <a:sym typeface="Raleway"/>
              </a:defRPr>
            </a:lvl2pPr>
            <a:lvl3pPr indent="0" lvl="2" rtl="0">
              <a:spcBef>
                <a:spcPts val="0"/>
              </a:spcBef>
              <a:spcAft>
                <a:spcPts val="0"/>
              </a:spcAft>
              <a:buSzPts val="1800"/>
              <a:buFont typeface="Raleway"/>
              <a:buNone/>
              <a:defRPr sz="1800">
                <a:latin typeface="Raleway"/>
                <a:ea typeface="Raleway"/>
                <a:cs typeface="Raleway"/>
                <a:sym typeface="Raleway"/>
              </a:defRPr>
            </a:lvl3pPr>
            <a:lvl4pPr indent="0" lvl="3" rtl="0">
              <a:spcBef>
                <a:spcPts val="0"/>
              </a:spcBef>
              <a:spcAft>
                <a:spcPts val="0"/>
              </a:spcAft>
              <a:buSzPts val="1800"/>
              <a:buFont typeface="Raleway"/>
              <a:buNone/>
              <a:defRPr sz="1800">
                <a:latin typeface="Raleway"/>
                <a:ea typeface="Raleway"/>
                <a:cs typeface="Raleway"/>
                <a:sym typeface="Raleway"/>
              </a:defRPr>
            </a:lvl4pPr>
            <a:lvl5pPr indent="0" lvl="4" rtl="0">
              <a:spcBef>
                <a:spcPts val="0"/>
              </a:spcBef>
              <a:spcAft>
                <a:spcPts val="0"/>
              </a:spcAft>
              <a:buSzPts val="1800"/>
              <a:buFont typeface="Raleway"/>
              <a:buNone/>
              <a:defRPr sz="1800">
                <a:latin typeface="Raleway"/>
                <a:ea typeface="Raleway"/>
                <a:cs typeface="Raleway"/>
                <a:sym typeface="Raleway"/>
              </a:defRPr>
            </a:lvl5pPr>
            <a:lvl6pPr indent="0" lvl="5" rtl="0">
              <a:spcBef>
                <a:spcPts val="0"/>
              </a:spcBef>
              <a:spcAft>
                <a:spcPts val="0"/>
              </a:spcAft>
              <a:buSzPts val="1800"/>
              <a:buFont typeface="Raleway"/>
              <a:buNone/>
              <a:defRPr sz="1800">
                <a:latin typeface="Raleway"/>
                <a:ea typeface="Raleway"/>
                <a:cs typeface="Raleway"/>
                <a:sym typeface="Raleway"/>
              </a:defRPr>
            </a:lvl6pPr>
            <a:lvl7pPr indent="0" lvl="6" rtl="0">
              <a:spcBef>
                <a:spcPts val="0"/>
              </a:spcBef>
              <a:spcAft>
                <a:spcPts val="0"/>
              </a:spcAft>
              <a:buSzPts val="1800"/>
              <a:buFont typeface="Raleway"/>
              <a:buNone/>
              <a:defRPr sz="1800">
                <a:latin typeface="Raleway"/>
                <a:ea typeface="Raleway"/>
                <a:cs typeface="Raleway"/>
                <a:sym typeface="Raleway"/>
              </a:defRPr>
            </a:lvl7pPr>
            <a:lvl8pPr indent="0" lvl="7" rtl="0">
              <a:spcBef>
                <a:spcPts val="0"/>
              </a:spcBef>
              <a:spcAft>
                <a:spcPts val="0"/>
              </a:spcAft>
              <a:buSzPts val="1800"/>
              <a:buFont typeface="Raleway"/>
              <a:buNone/>
              <a:defRPr sz="1800">
                <a:latin typeface="Raleway"/>
                <a:ea typeface="Raleway"/>
                <a:cs typeface="Raleway"/>
                <a:sym typeface="Raleway"/>
              </a:defRPr>
            </a:lvl8pPr>
            <a:lvl9pPr indent="0" lvl="8" rtl="0">
              <a:spcBef>
                <a:spcPts val="0"/>
              </a:spcBef>
              <a:spcAft>
                <a:spcPts val="0"/>
              </a:spcAft>
              <a:buSzPts val="1800"/>
              <a:buFont typeface="Raleway"/>
              <a:buNone/>
              <a:defRPr sz="1800">
                <a:latin typeface="Raleway"/>
                <a:ea typeface="Raleway"/>
                <a:cs typeface="Raleway"/>
                <a:sym typeface="Raleway"/>
              </a:defRPr>
            </a:lvl9pPr>
          </a:lstStyle>
          <a:p/>
        </p:txBody>
      </p:sp>
      <p:sp>
        <p:nvSpPr>
          <p:cNvPr id="66" name="Google Shape;66;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0"/>
              </a:spcBef>
              <a:spcAft>
                <a:spcPts val="0"/>
              </a:spcAft>
              <a:buClr>
                <a:schemeClr val="lt1"/>
              </a:buClr>
              <a:buSzPts val="1601"/>
              <a:buChar char="▪"/>
              <a:defRPr i="0" sz="1650" u="none" cap="none" strike="noStrike">
                <a:solidFill>
                  <a:schemeClr val="lt1"/>
                </a:solidFill>
              </a:defRPr>
            </a:lvl1pPr>
            <a:lvl2pPr indent="-323850" lvl="1" marL="914400" marR="0" rtl="0" algn="l">
              <a:lnSpc>
                <a:spcPct val="90000"/>
              </a:lnSpc>
              <a:spcBef>
                <a:spcPts val="150"/>
              </a:spcBef>
              <a:spcAft>
                <a:spcPts val="0"/>
              </a:spcAft>
              <a:buClr>
                <a:schemeClr val="lt1"/>
              </a:buClr>
              <a:buSzPts val="1500"/>
              <a:buChar char="▪"/>
              <a:defRPr i="0" sz="1500" u="none" cap="none" strike="noStrike">
                <a:solidFill>
                  <a:schemeClr val="lt1"/>
                </a:solidFill>
              </a:defRPr>
            </a:lvl2pPr>
            <a:lvl3pPr indent="-311263" lvl="2" marL="1371600" marR="0" rtl="0" algn="l">
              <a:lnSpc>
                <a:spcPct val="90000"/>
              </a:lnSpc>
              <a:spcBef>
                <a:spcPts val="300"/>
              </a:spcBef>
              <a:spcAft>
                <a:spcPts val="0"/>
              </a:spcAft>
              <a:buClr>
                <a:schemeClr val="lt1"/>
              </a:buClr>
              <a:buSzPts val="1302"/>
              <a:buChar char="▪"/>
              <a:defRPr i="0" sz="1350" u="none" cap="none" strike="noStrike">
                <a:solidFill>
                  <a:schemeClr val="lt1"/>
                </a:solidFill>
              </a:defRPr>
            </a:lvl3pPr>
            <a:lvl4pPr indent="-304800" lvl="3" marL="1828800" marR="0" rtl="0" algn="l">
              <a:lnSpc>
                <a:spcPct val="90000"/>
              </a:lnSpc>
              <a:spcBef>
                <a:spcPts val="300"/>
              </a:spcBef>
              <a:spcAft>
                <a:spcPts val="0"/>
              </a:spcAft>
              <a:buClr>
                <a:schemeClr val="lt1"/>
              </a:buClr>
              <a:buSzPts val="1200"/>
              <a:buChar char="▪"/>
              <a:defRPr i="0" sz="1200" u="none" cap="none" strike="noStrike">
                <a:solidFill>
                  <a:schemeClr val="lt1"/>
                </a:solidFill>
              </a:defRPr>
            </a:lvl4pPr>
            <a:lvl5pPr indent="-304800" lvl="4" marL="2286000" marR="0" rtl="0" algn="l">
              <a:lnSpc>
                <a:spcPct val="90000"/>
              </a:lnSpc>
              <a:spcBef>
                <a:spcPts val="300"/>
              </a:spcBef>
              <a:spcAft>
                <a:spcPts val="0"/>
              </a:spcAft>
              <a:buClr>
                <a:schemeClr val="lt1"/>
              </a:buClr>
              <a:buSzPts val="1200"/>
              <a:buChar char="▪"/>
              <a:defRPr i="0" sz="1200" u="none" cap="none" strike="noStrike">
                <a:solidFill>
                  <a:schemeClr val="lt1"/>
                </a:solidFill>
              </a:defRPr>
            </a:lvl5pPr>
            <a:lvl6pPr indent="-304800" lvl="5" marL="2743200" marR="0" rtl="0" algn="l">
              <a:lnSpc>
                <a:spcPct val="90000"/>
              </a:lnSpc>
              <a:spcBef>
                <a:spcPts val="300"/>
              </a:spcBef>
              <a:spcAft>
                <a:spcPts val="0"/>
              </a:spcAft>
              <a:buClr>
                <a:schemeClr val="lt1"/>
              </a:buClr>
              <a:buSzPts val="1200"/>
              <a:buChar char="▪"/>
              <a:defRPr i="0" sz="1200" u="none" cap="none" strike="noStrike">
                <a:solidFill>
                  <a:schemeClr val="lt1"/>
                </a:solidFill>
              </a:defRPr>
            </a:lvl6pPr>
            <a:lvl7pPr indent="-304800" lvl="6" marL="3200400" marR="0" rtl="0" algn="l">
              <a:lnSpc>
                <a:spcPct val="90000"/>
              </a:lnSpc>
              <a:spcBef>
                <a:spcPts val="300"/>
              </a:spcBef>
              <a:spcAft>
                <a:spcPts val="0"/>
              </a:spcAft>
              <a:buClr>
                <a:schemeClr val="lt1"/>
              </a:buClr>
              <a:buSzPts val="1200"/>
              <a:buChar char="▪"/>
              <a:defRPr i="0" sz="1200" u="none" cap="none" strike="noStrike">
                <a:solidFill>
                  <a:schemeClr val="lt1"/>
                </a:solidFill>
              </a:defRPr>
            </a:lvl7pPr>
            <a:lvl8pPr indent="-304800" lvl="7" marL="3657600" marR="0" rtl="0" algn="l">
              <a:lnSpc>
                <a:spcPct val="90000"/>
              </a:lnSpc>
              <a:spcBef>
                <a:spcPts val="300"/>
              </a:spcBef>
              <a:spcAft>
                <a:spcPts val="0"/>
              </a:spcAft>
              <a:buClr>
                <a:schemeClr val="lt1"/>
              </a:buClr>
              <a:buSzPts val="1200"/>
              <a:buChar char="▪"/>
              <a:defRPr i="0" sz="1200" u="none" cap="none" strike="noStrike">
                <a:solidFill>
                  <a:schemeClr val="lt1"/>
                </a:solidFill>
              </a:defRPr>
            </a:lvl8pPr>
            <a:lvl9pPr indent="-304800" lvl="8" marL="4114800" marR="0" rtl="0" algn="l">
              <a:lnSpc>
                <a:spcPct val="90000"/>
              </a:lnSpc>
              <a:spcBef>
                <a:spcPts val="300"/>
              </a:spcBef>
              <a:spcAft>
                <a:spcPts val="300"/>
              </a:spcAft>
              <a:buClr>
                <a:schemeClr val="lt1"/>
              </a:buClr>
              <a:buSzPts val="1200"/>
              <a:buChar char="▪"/>
              <a:defRPr i="0" sz="1200" u="none" cap="none" strike="noStrike">
                <a:solidFill>
                  <a:schemeClr val="lt1"/>
                </a:solidFill>
              </a:defRPr>
            </a:lvl9pPr>
          </a:lstStyle>
          <a:p/>
        </p:txBody>
      </p:sp>
      <p:sp>
        <p:nvSpPr>
          <p:cNvPr id="67" name="Google Shape;67;p1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902188" y="213132"/>
            <a:ext cx="7338000" cy="11316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None/>
              <a:defRPr i="0" sz="3000" u="none" cap="none" strike="noStrike">
                <a:solidFill>
                  <a:schemeClr val="dk2"/>
                </a:solidFill>
              </a:defRPr>
            </a:lvl1pPr>
            <a:lvl2pPr indent="0" lvl="1" rtl="0">
              <a:spcBef>
                <a:spcPts val="0"/>
              </a:spcBef>
              <a:spcAft>
                <a:spcPts val="0"/>
              </a:spcAft>
              <a:buSzPts val="1800"/>
              <a:buFont typeface="Raleway"/>
              <a:buNone/>
              <a:defRPr sz="1800">
                <a:latin typeface="Raleway"/>
                <a:ea typeface="Raleway"/>
                <a:cs typeface="Raleway"/>
                <a:sym typeface="Raleway"/>
              </a:defRPr>
            </a:lvl2pPr>
            <a:lvl3pPr indent="0" lvl="2" rtl="0">
              <a:spcBef>
                <a:spcPts val="0"/>
              </a:spcBef>
              <a:spcAft>
                <a:spcPts val="0"/>
              </a:spcAft>
              <a:buSzPts val="1800"/>
              <a:buFont typeface="Raleway"/>
              <a:buNone/>
              <a:defRPr sz="1800">
                <a:latin typeface="Raleway"/>
                <a:ea typeface="Raleway"/>
                <a:cs typeface="Raleway"/>
                <a:sym typeface="Raleway"/>
              </a:defRPr>
            </a:lvl3pPr>
            <a:lvl4pPr indent="0" lvl="3" rtl="0">
              <a:spcBef>
                <a:spcPts val="0"/>
              </a:spcBef>
              <a:spcAft>
                <a:spcPts val="0"/>
              </a:spcAft>
              <a:buSzPts val="1800"/>
              <a:buFont typeface="Raleway"/>
              <a:buNone/>
              <a:defRPr sz="1800">
                <a:latin typeface="Raleway"/>
                <a:ea typeface="Raleway"/>
                <a:cs typeface="Raleway"/>
                <a:sym typeface="Raleway"/>
              </a:defRPr>
            </a:lvl4pPr>
            <a:lvl5pPr indent="0" lvl="4" rtl="0">
              <a:spcBef>
                <a:spcPts val="0"/>
              </a:spcBef>
              <a:spcAft>
                <a:spcPts val="0"/>
              </a:spcAft>
              <a:buSzPts val="1800"/>
              <a:buFont typeface="Raleway"/>
              <a:buNone/>
              <a:defRPr sz="1800">
                <a:latin typeface="Raleway"/>
                <a:ea typeface="Raleway"/>
                <a:cs typeface="Raleway"/>
                <a:sym typeface="Raleway"/>
              </a:defRPr>
            </a:lvl5pPr>
            <a:lvl6pPr indent="0" lvl="5" rtl="0">
              <a:spcBef>
                <a:spcPts val="0"/>
              </a:spcBef>
              <a:spcAft>
                <a:spcPts val="0"/>
              </a:spcAft>
              <a:buSzPts val="1800"/>
              <a:buFont typeface="Raleway"/>
              <a:buNone/>
              <a:defRPr sz="1800">
                <a:latin typeface="Raleway"/>
                <a:ea typeface="Raleway"/>
                <a:cs typeface="Raleway"/>
                <a:sym typeface="Raleway"/>
              </a:defRPr>
            </a:lvl6pPr>
            <a:lvl7pPr indent="0" lvl="6" rtl="0">
              <a:spcBef>
                <a:spcPts val="0"/>
              </a:spcBef>
              <a:spcAft>
                <a:spcPts val="0"/>
              </a:spcAft>
              <a:buSzPts val="1800"/>
              <a:buFont typeface="Raleway"/>
              <a:buNone/>
              <a:defRPr sz="1800">
                <a:latin typeface="Raleway"/>
                <a:ea typeface="Raleway"/>
                <a:cs typeface="Raleway"/>
                <a:sym typeface="Raleway"/>
              </a:defRPr>
            </a:lvl7pPr>
            <a:lvl8pPr indent="0" lvl="7" rtl="0">
              <a:spcBef>
                <a:spcPts val="0"/>
              </a:spcBef>
              <a:spcAft>
                <a:spcPts val="0"/>
              </a:spcAft>
              <a:buSzPts val="1800"/>
              <a:buFont typeface="Raleway"/>
              <a:buNone/>
              <a:defRPr sz="1800">
                <a:latin typeface="Raleway"/>
                <a:ea typeface="Raleway"/>
                <a:cs typeface="Raleway"/>
                <a:sym typeface="Raleway"/>
              </a:defRPr>
            </a:lvl8pPr>
            <a:lvl9pPr indent="0" lvl="8" rtl="0">
              <a:spcBef>
                <a:spcPts val="0"/>
              </a:spcBef>
              <a:spcAft>
                <a:spcPts val="0"/>
              </a:spcAft>
              <a:buSzPts val="1800"/>
              <a:buFont typeface="Raleway"/>
              <a:buNone/>
              <a:defRPr sz="1800">
                <a:latin typeface="Raleway"/>
                <a:ea typeface="Raleway"/>
                <a:cs typeface="Raleway"/>
                <a:sym typeface="Raleway"/>
              </a:defRPr>
            </a:lvl9pPr>
          </a:lstStyle>
          <a:p/>
        </p:txBody>
      </p:sp>
      <p:sp>
        <p:nvSpPr>
          <p:cNvPr id="70" name="Google Shape;70;p16"/>
          <p:cNvSpPr txBox="1"/>
          <p:nvPr>
            <p:ph idx="1" type="body"/>
          </p:nvPr>
        </p:nvSpPr>
        <p:spPr>
          <a:xfrm>
            <a:off x="902188" y="1508759"/>
            <a:ext cx="7338000" cy="31548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900"/>
              </a:spcBef>
              <a:spcAft>
                <a:spcPts val="0"/>
              </a:spcAft>
              <a:buClr>
                <a:schemeClr val="lt1"/>
              </a:buClr>
              <a:buSzPts val="1601"/>
              <a:buChar char="▪"/>
              <a:defRPr i="0" sz="1650" u="none" cap="none" strike="noStrike">
                <a:solidFill>
                  <a:schemeClr val="lt1"/>
                </a:solidFill>
              </a:defRPr>
            </a:lvl1pPr>
            <a:lvl2pPr indent="-323850" lvl="1" marL="914400" marR="0" rtl="0" algn="l">
              <a:lnSpc>
                <a:spcPct val="90000"/>
              </a:lnSpc>
              <a:spcBef>
                <a:spcPts val="150"/>
              </a:spcBef>
              <a:spcAft>
                <a:spcPts val="0"/>
              </a:spcAft>
              <a:buClr>
                <a:schemeClr val="lt1"/>
              </a:buClr>
              <a:buSzPts val="1500"/>
              <a:buChar char="▪"/>
              <a:defRPr i="0" sz="1500" u="none" cap="none" strike="noStrike">
                <a:solidFill>
                  <a:schemeClr val="lt1"/>
                </a:solidFill>
              </a:defRPr>
            </a:lvl2pPr>
            <a:lvl3pPr indent="-311263" lvl="2" marL="1371600" marR="0" rtl="0" algn="l">
              <a:lnSpc>
                <a:spcPct val="90000"/>
              </a:lnSpc>
              <a:spcBef>
                <a:spcPts val="300"/>
              </a:spcBef>
              <a:spcAft>
                <a:spcPts val="0"/>
              </a:spcAft>
              <a:buClr>
                <a:schemeClr val="lt1"/>
              </a:buClr>
              <a:buSzPts val="1302"/>
              <a:buChar char="▪"/>
              <a:defRPr i="0" sz="1350" u="none" cap="none" strike="noStrike">
                <a:solidFill>
                  <a:schemeClr val="lt1"/>
                </a:solidFill>
              </a:defRPr>
            </a:lvl3pPr>
            <a:lvl4pPr indent="-304800" lvl="3" marL="1828800" marR="0" rtl="0" algn="l">
              <a:lnSpc>
                <a:spcPct val="90000"/>
              </a:lnSpc>
              <a:spcBef>
                <a:spcPts val="300"/>
              </a:spcBef>
              <a:spcAft>
                <a:spcPts val="0"/>
              </a:spcAft>
              <a:buClr>
                <a:schemeClr val="lt1"/>
              </a:buClr>
              <a:buSzPts val="1200"/>
              <a:buChar char="▪"/>
              <a:defRPr i="0" sz="1200" u="none" cap="none" strike="noStrike">
                <a:solidFill>
                  <a:schemeClr val="lt1"/>
                </a:solidFill>
              </a:defRPr>
            </a:lvl4pPr>
            <a:lvl5pPr indent="-304800" lvl="4" marL="2286000" marR="0" rtl="0" algn="l">
              <a:lnSpc>
                <a:spcPct val="90000"/>
              </a:lnSpc>
              <a:spcBef>
                <a:spcPts val="300"/>
              </a:spcBef>
              <a:spcAft>
                <a:spcPts val="0"/>
              </a:spcAft>
              <a:buClr>
                <a:schemeClr val="lt1"/>
              </a:buClr>
              <a:buSzPts val="1200"/>
              <a:buChar char="▪"/>
              <a:defRPr i="0" sz="1200" u="none" cap="none" strike="noStrike">
                <a:solidFill>
                  <a:schemeClr val="lt1"/>
                </a:solidFill>
              </a:defRPr>
            </a:lvl5pPr>
            <a:lvl6pPr indent="-304800" lvl="5" marL="2743200" marR="0" rtl="0" algn="l">
              <a:lnSpc>
                <a:spcPct val="90000"/>
              </a:lnSpc>
              <a:spcBef>
                <a:spcPts val="300"/>
              </a:spcBef>
              <a:spcAft>
                <a:spcPts val="0"/>
              </a:spcAft>
              <a:buClr>
                <a:schemeClr val="lt1"/>
              </a:buClr>
              <a:buSzPts val="1200"/>
              <a:buChar char="▪"/>
              <a:defRPr i="0" sz="1200" u="none" cap="none" strike="noStrike">
                <a:solidFill>
                  <a:schemeClr val="lt1"/>
                </a:solidFill>
              </a:defRPr>
            </a:lvl6pPr>
            <a:lvl7pPr indent="-304800" lvl="6" marL="3200400" marR="0" rtl="0" algn="l">
              <a:lnSpc>
                <a:spcPct val="90000"/>
              </a:lnSpc>
              <a:spcBef>
                <a:spcPts val="300"/>
              </a:spcBef>
              <a:spcAft>
                <a:spcPts val="0"/>
              </a:spcAft>
              <a:buClr>
                <a:schemeClr val="lt1"/>
              </a:buClr>
              <a:buSzPts val="1200"/>
              <a:buChar char="▪"/>
              <a:defRPr i="0" sz="1200" u="none" cap="none" strike="noStrike">
                <a:solidFill>
                  <a:schemeClr val="lt1"/>
                </a:solidFill>
              </a:defRPr>
            </a:lvl7pPr>
            <a:lvl8pPr indent="-304800" lvl="7" marL="3657600" marR="0" rtl="0" algn="l">
              <a:lnSpc>
                <a:spcPct val="90000"/>
              </a:lnSpc>
              <a:spcBef>
                <a:spcPts val="300"/>
              </a:spcBef>
              <a:spcAft>
                <a:spcPts val="0"/>
              </a:spcAft>
              <a:buClr>
                <a:schemeClr val="lt1"/>
              </a:buClr>
              <a:buSzPts val="1200"/>
              <a:buChar char="▪"/>
              <a:defRPr i="0" sz="1200" u="none" cap="none" strike="noStrike">
                <a:solidFill>
                  <a:schemeClr val="lt1"/>
                </a:solidFill>
              </a:defRPr>
            </a:lvl8pPr>
            <a:lvl9pPr indent="-304800" lvl="8" marL="4114800" marR="0" rtl="0" algn="l">
              <a:lnSpc>
                <a:spcPct val="90000"/>
              </a:lnSpc>
              <a:spcBef>
                <a:spcPts val="300"/>
              </a:spcBef>
              <a:spcAft>
                <a:spcPts val="300"/>
              </a:spcAft>
              <a:buClr>
                <a:schemeClr val="lt1"/>
              </a:buClr>
              <a:buSzPts val="1200"/>
              <a:buChar char="▪"/>
              <a:defRPr i="0" sz="1200" u="none" cap="none" strike="noStrike">
                <a:solidFill>
                  <a:schemeClr val="lt1"/>
                </a:solidFill>
              </a:defRPr>
            </a:lvl9pPr>
          </a:lstStyle>
          <a:p/>
        </p:txBody>
      </p:sp>
      <p:sp>
        <p:nvSpPr>
          <p:cNvPr id="71" name="Google Shape;71;p16"/>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p16"/>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3" name="Google Shape;73;p16"/>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lt1"/>
        </a:solidFill>
      </p:bgPr>
    </p:bg>
    <p:spTree>
      <p:nvGrpSpPr>
        <p:cNvPr id="74" name="Shape 74"/>
        <p:cNvGrpSpPr/>
        <p:nvPr/>
      </p:nvGrpSpPr>
      <p:grpSpPr>
        <a:xfrm>
          <a:off x="0" y="0"/>
          <a:ext cx="0" cy="0"/>
          <a:chOff x="0" y="0"/>
          <a:chExt cx="0" cy="0"/>
        </a:xfrm>
      </p:grpSpPr>
      <p:sp>
        <p:nvSpPr>
          <p:cNvPr id="75" name="Google Shape;75;p17"/>
          <p:cNvSpPr/>
          <p:nvPr/>
        </p:nvSpPr>
        <p:spPr>
          <a:xfrm>
            <a:off x="-5131" y="1544258"/>
            <a:ext cx="9146700" cy="1371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7"/>
          <p:cNvSpPr txBox="1"/>
          <p:nvPr>
            <p:ph type="title"/>
          </p:nvPr>
        </p:nvSpPr>
        <p:spPr>
          <a:xfrm>
            <a:off x="624893" y="1656658"/>
            <a:ext cx="7886700" cy="1257300"/>
          </a:xfrm>
          <a:prstGeom prst="rect">
            <a:avLst/>
          </a:prstGeom>
          <a:noFill/>
          <a:ln>
            <a:noFill/>
          </a:ln>
        </p:spPr>
        <p:txBody>
          <a:bodyPr anchorCtr="0" anchor="ctr" bIns="91425" lIns="91425" spcFirstLastPara="1" rIns="91425" wrap="square" tIns="91425"/>
          <a:lstStyle>
            <a:lvl1pPr indent="0" lvl="0" marL="0" marR="0" rtl="0" algn="ctr">
              <a:lnSpc>
                <a:spcPct val="80000"/>
              </a:lnSpc>
              <a:spcBef>
                <a:spcPts val="0"/>
              </a:spcBef>
              <a:spcAft>
                <a:spcPts val="0"/>
              </a:spcAft>
              <a:buClr>
                <a:schemeClr val="lt1"/>
              </a:buClr>
              <a:buSzPts val="4500"/>
              <a:buNone/>
              <a:defRPr i="0" sz="4500" u="none" cap="none" strike="noStrike">
                <a:solidFill>
                  <a:schemeClr val="lt1"/>
                </a:solidFill>
              </a:defRPr>
            </a:lvl1pPr>
            <a:lvl2pPr indent="0" lvl="1" rtl="0">
              <a:spcBef>
                <a:spcPts val="0"/>
              </a:spcBef>
              <a:spcAft>
                <a:spcPts val="0"/>
              </a:spcAft>
              <a:buSzPts val="1800"/>
              <a:buFont typeface="Raleway"/>
              <a:buNone/>
              <a:defRPr sz="1800">
                <a:latin typeface="Raleway"/>
                <a:ea typeface="Raleway"/>
                <a:cs typeface="Raleway"/>
                <a:sym typeface="Raleway"/>
              </a:defRPr>
            </a:lvl2pPr>
            <a:lvl3pPr indent="0" lvl="2" rtl="0">
              <a:spcBef>
                <a:spcPts val="0"/>
              </a:spcBef>
              <a:spcAft>
                <a:spcPts val="0"/>
              </a:spcAft>
              <a:buSzPts val="1800"/>
              <a:buFont typeface="Raleway"/>
              <a:buNone/>
              <a:defRPr sz="1800">
                <a:latin typeface="Raleway"/>
                <a:ea typeface="Raleway"/>
                <a:cs typeface="Raleway"/>
                <a:sym typeface="Raleway"/>
              </a:defRPr>
            </a:lvl3pPr>
            <a:lvl4pPr indent="0" lvl="3" rtl="0">
              <a:spcBef>
                <a:spcPts val="0"/>
              </a:spcBef>
              <a:spcAft>
                <a:spcPts val="0"/>
              </a:spcAft>
              <a:buSzPts val="1800"/>
              <a:buFont typeface="Raleway"/>
              <a:buNone/>
              <a:defRPr sz="1800">
                <a:latin typeface="Raleway"/>
                <a:ea typeface="Raleway"/>
                <a:cs typeface="Raleway"/>
                <a:sym typeface="Raleway"/>
              </a:defRPr>
            </a:lvl4pPr>
            <a:lvl5pPr indent="0" lvl="4" rtl="0">
              <a:spcBef>
                <a:spcPts val="0"/>
              </a:spcBef>
              <a:spcAft>
                <a:spcPts val="0"/>
              </a:spcAft>
              <a:buSzPts val="1800"/>
              <a:buFont typeface="Raleway"/>
              <a:buNone/>
              <a:defRPr sz="1800">
                <a:latin typeface="Raleway"/>
                <a:ea typeface="Raleway"/>
                <a:cs typeface="Raleway"/>
                <a:sym typeface="Raleway"/>
              </a:defRPr>
            </a:lvl5pPr>
            <a:lvl6pPr indent="0" lvl="5" rtl="0">
              <a:spcBef>
                <a:spcPts val="0"/>
              </a:spcBef>
              <a:spcAft>
                <a:spcPts val="0"/>
              </a:spcAft>
              <a:buSzPts val="1800"/>
              <a:buFont typeface="Raleway"/>
              <a:buNone/>
              <a:defRPr sz="1800">
                <a:latin typeface="Raleway"/>
                <a:ea typeface="Raleway"/>
                <a:cs typeface="Raleway"/>
                <a:sym typeface="Raleway"/>
              </a:defRPr>
            </a:lvl6pPr>
            <a:lvl7pPr indent="0" lvl="6" rtl="0">
              <a:spcBef>
                <a:spcPts val="0"/>
              </a:spcBef>
              <a:spcAft>
                <a:spcPts val="0"/>
              </a:spcAft>
              <a:buSzPts val="1800"/>
              <a:buFont typeface="Raleway"/>
              <a:buNone/>
              <a:defRPr sz="1800">
                <a:latin typeface="Raleway"/>
                <a:ea typeface="Raleway"/>
                <a:cs typeface="Raleway"/>
                <a:sym typeface="Raleway"/>
              </a:defRPr>
            </a:lvl7pPr>
            <a:lvl8pPr indent="0" lvl="7" rtl="0">
              <a:spcBef>
                <a:spcPts val="0"/>
              </a:spcBef>
              <a:spcAft>
                <a:spcPts val="0"/>
              </a:spcAft>
              <a:buSzPts val="1800"/>
              <a:buFont typeface="Raleway"/>
              <a:buNone/>
              <a:defRPr sz="1800">
                <a:latin typeface="Raleway"/>
                <a:ea typeface="Raleway"/>
                <a:cs typeface="Raleway"/>
                <a:sym typeface="Raleway"/>
              </a:defRPr>
            </a:lvl8pPr>
            <a:lvl9pPr indent="0" lvl="8" rtl="0">
              <a:spcBef>
                <a:spcPts val="0"/>
              </a:spcBef>
              <a:spcAft>
                <a:spcPts val="0"/>
              </a:spcAft>
              <a:buSzPts val="1800"/>
              <a:buFont typeface="Raleway"/>
              <a:buNone/>
              <a:defRPr sz="1800">
                <a:latin typeface="Raleway"/>
                <a:ea typeface="Raleway"/>
                <a:cs typeface="Raleway"/>
                <a:sym typeface="Raleway"/>
              </a:defRPr>
            </a:lvl9pPr>
          </a:lstStyle>
          <a:p/>
        </p:txBody>
      </p:sp>
      <p:sp>
        <p:nvSpPr>
          <p:cNvPr id="77" name="Google Shape;77;p17"/>
          <p:cNvSpPr txBox="1"/>
          <p:nvPr>
            <p:ph idx="1" type="body"/>
          </p:nvPr>
        </p:nvSpPr>
        <p:spPr>
          <a:xfrm>
            <a:off x="624893" y="3007750"/>
            <a:ext cx="7886700" cy="8811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900"/>
              </a:spcBef>
              <a:spcAft>
                <a:spcPts val="0"/>
              </a:spcAft>
              <a:buClr>
                <a:schemeClr val="dk1"/>
              </a:buClr>
              <a:buSzPts val="1456"/>
              <a:buNone/>
              <a:defRPr i="0" sz="1500" u="none" cap="none" strike="noStrike">
                <a:solidFill>
                  <a:schemeClr val="dk2"/>
                </a:solidFill>
              </a:defRPr>
            </a:lvl1pPr>
            <a:lvl2pPr indent="-228600" lvl="1" marL="914400" marR="0" rtl="0" algn="l">
              <a:lnSpc>
                <a:spcPct val="90000"/>
              </a:lnSpc>
              <a:spcBef>
                <a:spcPts val="150"/>
              </a:spcBef>
              <a:spcAft>
                <a:spcPts val="0"/>
              </a:spcAft>
              <a:buClr>
                <a:schemeClr val="dk1"/>
              </a:buClr>
              <a:buSzPts val="1350"/>
              <a:buNone/>
              <a:defRPr i="0" sz="1350" u="none" cap="none" strike="noStrike">
                <a:solidFill>
                  <a:srgbClr val="8C8C8C"/>
                </a:solidFill>
              </a:defRPr>
            </a:lvl2pPr>
            <a:lvl3pPr indent="-228600" lvl="2" marL="1371600" marR="0" rtl="0" algn="l">
              <a:lnSpc>
                <a:spcPct val="90000"/>
              </a:lnSpc>
              <a:spcBef>
                <a:spcPts val="300"/>
              </a:spcBef>
              <a:spcAft>
                <a:spcPts val="0"/>
              </a:spcAft>
              <a:buClr>
                <a:schemeClr val="dk1"/>
              </a:buClr>
              <a:buSzPts val="1157"/>
              <a:buNone/>
              <a:defRPr i="0" sz="1200" u="none" cap="none" strike="noStrike">
                <a:solidFill>
                  <a:srgbClr val="8C8C8C"/>
                </a:solidFill>
              </a:defRPr>
            </a:lvl3pPr>
            <a:lvl4pPr indent="-228600" lvl="3" marL="1828800" marR="0" rtl="0" algn="l">
              <a:lnSpc>
                <a:spcPct val="90000"/>
              </a:lnSpc>
              <a:spcBef>
                <a:spcPts val="300"/>
              </a:spcBef>
              <a:spcAft>
                <a:spcPts val="0"/>
              </a:spcAft>
              <a:buClr>
                <a:schemeClr val="dk1"/>
              </a:buClr>
              <a:buSzPts val="1050"/>
              <a:buNone/>
              <a:defRPr i="0" sz="1050" u="none" cap="none" strike="noStrike">
                <a:solidFill>
                  <a:srgbClr val="8C8C8C"/>
                </a:solidFill>
              </a:defRPr>
            </a:lvl4pPr>
            <a:lvl5pPr indent="-228600" lvl="4" marL="2286000" marR="0" rtl="0" algn="l">
              <a:lnSpc>
                <a:spcPct val="90000"/>
              </a:lnSpc>
              <a:spcBef>
                <a:spcPts val="300"/>
              </a:spcBef>
              <a:spcAft>
                <a:spcPts val="0"/>
              </a:spcAft>
              <a:buClr>
                <a:schemeClr val="dk1"/>
              </a:buClr>
              <a:buSzPts val="1050"/>
              <a:buNone/>
              <a:defRPr i="0" sz="1050" u="none" cap="none" strike="noStrike">
                <a:solidFill>
                  <a:srgbClr val="8C8C8C"/>
                </a:solidFill>
              </a:defRPr>
            </a:lvl5pPr>
            <a:lvl6pPr indent="-228600" lvl="5" marL="2743200" marR="0" rtl="0" algn="l">
              <a:lnSpc>
                <a:spcPct val="90000"/>
              </a:lnSpc>
              <a:spcBef>
                <a:spcPts val="300"/>
              </a:spcBef>
              <a:spcAft>
                <a:spcPts val="0"/>
              </a:spcAft>
              <a:buClr>
                <a:schemeClr val="dk1"/>
              </a:buClr>
              <a:buSzPts val="1050"/>
              <a:buNone/>
              <a:defRPr i="0" sz="1050" u="none" cap="none" strike="noStrike">
                <a:solidFill>
                  <a:srgbClr val="8C8C8C"/>
                </a:solidFill>
              </a:defRPr>
            </a:lvl6pPr>
            <a:lvl7pPr indent="-228600" lvl="6" marL="3200400" marR="0" rtl="0" algn="l">
              <a:lnSpc>
                <a:spcPct val="90000"/>
              </a:lnSpc>
              <a:spcBef>
                <a:spcPts val="300"/>
              </a:spcBef>
              <a:spcAft>
                <a:spcPts val="0"/>
              </a:spcAft>
              <a:buClr>
                <a:schemeClr val="dk1"/>
              </a:buClr>
              <a:buSzPts val="1050"/>
              <a:buNone/>
              <a:defRPr i="0" sz="1050" u="none" cap="none" strike="noStrike">
                <a:solidFill>
                  <a:srgbClr val="8C8C8C"/>
                </a:solidFill>
              </a:defRPr>
            </a:lvl7pPr>
            <a:lvl8pPr indent="-228600" lvl="7" marL="3657600" marR="0" rtl="0" algn="l">
              <a:lnSpc>
                <a:spcPct val="90000"/>
              </a:lnSpc>
              <a:spcBef>
                <a:spcPts val="300"/>
              </a:spcBef>
              <a:spcAft>
                <a:spcPts val="0"/>
              </a:spcAft>
              <a:buClr>
                <a:schemeClr val="dk1"/>
              </a:buClr>
              <a:buSzPts val="1050"/>
              <a:buNone/>
              <a:defRPr i="0" sz="1050" u="none" cap="none" strike="noStrike">
                <a:solidFill>
                  <a:srgbClr val="8C8C8C"/>
                </a:solidFill>
              </a:defRPr>
            </a:lvl8pPr>
            <a:lvl9pPr indent="-228600" lvl="8" marL="4114800" marR="0" rtl="0" algn="l">
              <a:lnSpc>
                <a:spcPct val="90000"/>
              </a:lnSpc>
              <a:spcBef>
                <a:spcPts val="300"/>
              </a:spcBef>
              <a:spcAft>
                <a:spcPts val="300"/>
              </a:spcAft>
              <a:buClr>
                <a:schemeClr val="dk1"/>
              </a:buClr>
              <a:buSzPts val="1050"/>
              <a:buNone/>
              <a:defRPr i="0" sz="1050" u="none" cap="none" strike="noStrike">
                <a:solidFill>
                  <a:srgbClr val="8C8C8C"/>
                </a:solidFill>
              </a:defRPr>
            </a:lvl9pPr>
          </a:lstStyle>
          <a:p/>
        </p:txBody>
      </p:sp>
      <p:sp>
        <p:nvSpPr>
          <p:cNvPr id="78" name="Google Shape;78;p17"/>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2"/>
              </a:buClr>
              <a:buSzPts val="788"/>
              <a:buFont typeface="Arial"/>
              <a:buNone/>
              <a:defRPr b="0" i="0" sz="788" u="none" cap="none" strike="noStrike">
                <a:solidFill>
                  <a:schemeClr val="dk2"/>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9" name="Google Shape;79;p17"/>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dk2"/>
              </a:buClr>
              <a:buSzPts val="788"/>
              <a:buFont typeface="Arial"/>
              <a:buNone/>
              <a:defRPr b="0" i="0" sz="788" u="none" cap="none" strike="noStrike">
                <a:solidFill>
                  <a:schemeClr val="dk2"/>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0" name="Google Shape;80;p17"/>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1" name="Shape 81"/>
        <p:cNvGrpSpPr/>
        <p:nvPr/>
      </p:nvGrpSpPr>
      <p:grpSpPr>
        <a:xfrm>
          <a:off x="0" y="0"/>
          <a:ext cx="0" cy="0"/>
          <a:chOff x="0" y="0"/>
          <a:chExt cx="0" cy="0"/>
        </a:xfrm>
      </p:grpSpPr>
      <p:sp>
        <p:nvSpPr>
          <p:cNvPr id="82" name="Google Shape;82;p18"/>
          <p:cNvSpPr txBox="1"/>
          <p:nvPr>
            <p:ph type="title"/>
          </p:nvPr>
        </p:nvSpPr>
        <p:spPr>
          <a:xfrm>
            <a:off x="902188" y="213132"/>
            <a:ext cx="7338000" cy="11316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None/>
              <a:defRPr i="0" sz="3000" u="none" cap="none" strike="noStrike">
                <a:solidFill>
                  <a:schemeClr val="dk2"/>
                </a:solidFill>
              </a:defRPr>
            </a:lvl1pPr>
            <a:lvl2pPr indent="0" lvl="1" rtl="0">
              <a:spcBef>
                <a:spcPts val="0"/>
              </a:spcBef>
              <a:spcAft>
                <a:spcPts val="0"/>
              </a:spcAft>
              <a:buSzPts val="1800"/>
              <a:buFont typeface="Raleway"/>
              <a:buNone/>
              <a:defRPr sz="1800">
                <a:latin typeface="Raleway"/>
                <a:ea typeface="Raleway"/>
                <a:cs typeface="Raleway"/>
                <a:sym typeface="Raleway"/>
              </a:defRPr>
            </a:lvl2pPr>
            <a:lvl3pPr indent="0" lvl="2" rtl="0">
              <a:spcBef>
                <a:spcPts val="0"/>
              </a:spcBef>
              <a:spcAft>
                <a:spcPts val="0"/>
              </a:spcAft>
              <a:buSzPts val="1800"/>
              <a:buFont typeface="Raleway"/>
              <a:buNone/>
              <a:defRPr sz="1800">
                <a:latin typeface="Raleway"/>
                <a:ea typeface="Raleway"/>
                <a:cs typeface="Raleway"/>
                <a:sym typeface="Raleway"/>
              </a:defRPr>
            </a:lvl3pPr>
            <a:lvl4pPr indent="0" lvl="3" rtl="0">
              <a:spcBef>
                <a:spcPts val="0"/>
              </a:spcBef>
              <a:spcAft>
                <a:spcPts val="0"/>
              </a:spcAft>
              <a:buSzPts val="1800"/>
              <a:buFont typeface="Raleway"/>
              <a:buNone/>
              <a:defRPr sz="1800">
                <a:latin typeface="Raleway"/>
                <a:ea typeface="Raleway"/>
                <a:cs typeface="Raleway"/>
                <a:sym typeface="Raleway"/>
              </a:defRPr>
            </a:lvl4pPr>
            <a:lvl5pPr indent="0" lvl="4" rtl="0">
              <a:spcBef>
                <a:spcPts val="0"/>
              </a:spcBef>
              <a:spcAft>
                <a:spcPts val="0"/>
              </a:spcAft>
              <a:buSzPts val="1800"/>
              <a:buFont typeface="Raleway"/>
              <a:buNone/>
              <a:defRPr sz="1800">
                <a:latin typeface="Raleway"/>
                <a:ea typeface="Raleway"/>
                <a:cs typeface="Raleway"/>
                <a:sym typeface="Raleway"/>
              </a:defRPr>
            </a:lvl5pPr>
            <a:lvl6pPr indent="0" lvl="5" rtl="0">
              <a:spcBef>
                <a:spcPts val="0"/>
              </a:spcBef>
              <a:spcAft>
                <a:spcPts val="0"/>
              </a:spcAft>
              <a:buSzPts val="1800"/>
              <a:buFont typeface="Raleway"/>
              <a:buNone/>
              <a:defRPr sz="1800">
                <a:latin typeface="Raleway"/>
                <a:ea typeface="Raleway"/>
                <a:cs typeface="Raleway"/>
                <a:sym typeface="Raleway"/>
              </a:defRPr>
            </a:lvl6pPr>
            <a:lvl7pPr indent="0" lvl="6" rtl="0">
              <a:spcBef>
                <a:spcPts val="0"/>
              </a:spcBef>
              <a:spcAft>
                <a:spcPts val="0"/>
              </a:spcAft>
              <a:buSzPts val="1800"/>
              <a:buFont typeface="Raleway"/>
              <a:buNone/>
              <a:defRPr sz="1800">
                <a:latin typeface="Raleway"/>
                <a:ea typeface="Raleway"/>
                <a:cs typeface="Raleway"/>
                <a:sym typeface="Raleway"/>
              </a:defRPr>
            </a:lvl7pPr>
            <a:lvl8pPr indent="0" lvl="7" rtl="0">
              <a:spcBef>
                <a:spcPts val="0"/>
              </a:spcBef>
              <a:spcAft>
                <a:spcPts val="0"/>
              </a:spcAft>
              <a:buSzPts val="1800"/>
              <a:buFont typeface="Raleway"/>
              <a:buNone/>
              <a:defRPr sz="1800">
                <a:latin typeface="Raleway"/>
                <a:ea typeface="Raleway"/>
                <a:cs typeface="Raleway"/>
                <a:sym typeface="Raleway"/>
              </a:defRPr>
            </a:lvl8pPr>
            <a:lvl9pPr indent="0" lvl="8" rtl="0">
              <a:spcBef>
                <a:spcPts val="0"/>
              </a:spcBef>
              <a:spcAft>
                <a:spcPts val="0"/>
              </a:spcAft>
              <a:buSzPts val="1800"/>
              <a:buFont typeface="Raleway"/>
              <a:buNone/>
              <a:defRPr sz="1800">
                <a:latin typeface="Raleway"/>
                <a:ea typeface="Raleway"/>
                <a:cs typeface="Raleway"/>
                <a:sym typeface="Raleway"/>
              </a:defRPr>
            </a:lvl9pPr>
          </a:lstStyle>
          <a:p/>
        </p:txBody>
      </p:sp>
      <p:sp>
        <p:nvSpPr>
          <p:cNvPr id="83" name="Google Shape;83;p18"/>
          <p:cNvSpPr txBox="1"/>
          <p:nvPr>
            <p:ph idx="1" type="body"/>
          </p:nvPr>
        </p:nvSpPr>
        <p:spPr>
          <a:xfrm>
            <a:off x="904008" y="1508759"/>
            <a:ext cx="3566100" cy="31548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900"/>
              </a:spcBef>
              <a:spcAft>
                <a:spcPts val="0"/>
              </a:spcAft>
              <a:buClr>
                <a:schemeClr val="lt1"/>
              </a:buClr>
              <a:buSzPts val="1601"/>
              <a:buChar char="▪"/>
              <a:defRPr i="0" sz="1650" u="none" cap="none" strike="noStrike">
                <a:solidFill>
                  <a:schemeClr val="lt1"/>
                </a:solidFill>
              </a:defRPr>
            </a:lvl1pPr>
            <a:lvl2pPr indent="-323850" lvl="1" marL="914400" marR="0" rtl="0" algn="l">
              <a:lnSpc>
                <a:spcPct val="90000"/>
              </a:lnSpc>
              <a:spcBef>
                <a:spcPts val="150"/>
              </a:spcBef>
              <a:spcAft>
                <a:spcPts val="0"/>
              </a:spcAft>
              <a:buClr>
                <a:schemeClr val="lt1"/>
              </a:buClr>
              <a:buSzPts val="1500"/>
              <a:buChar char="▪"/>
              <a:defRPr i="0" sz="1500" u="none" cap="none" strike="noStrike">
                <a:solidFill>
                  <a:schemeClr val="lt1"/>
                </a:solidFill>
              </a:defRPr>
            </a:lvl2pPr>
            <a:lvl3pPr indent="-311263" lvl="2" marL="1371600" marR="0" rtl="0" algn="l">
              <a:lnSpc>
                <a:spcPct val="90000"/>
              </a:lnSpc>
              <a:spcBef>
                <a:spcPts val="300"/>
              </a:spcBef>
              <a:spcAft>
                <a:spcPts val="0"/>
              </a:spcAft>
              <a:buClr>
                <a:schemeClr val="lt1"/>
              </a:buClr>
              <a:buSzPts val="1302"/>
              <a:buChar char="▪"/>
              <a:defRPr i="0" sz="1350" u="none" cap="none" strike="noStrike">
                <a:solidFill>
                  <a:schemeClr val="lt1"/>
                </a:solidFill>
              </a:defRPr>
            </a:lvl3pPr>
            <a:lvl4pPr indent="-304800" lvl="3" marL="1828800" marR="0" rtl="0" algn="l">
              <a:lnSpc>
                <a:spcPct val="90000"/>
              </a:lnSpc>
              <a:spcBef>
                <a:spcPts val="300"/>
              </a:spcBef>
              <a:spcAft>
                <a:spcPts val="0"/>
              </a:spcAft>
              <a:buClr>
                <a:schemeClr val="lt1"/>
              </a:buClr>
              <a:buSzPts val="1200"/>
              <a:buChar char="▪"/>
              <a:defRPr i="0" sz="1200" u="none" cap="none" strike="noStrike">
                <a:solidFill>
                  <a:schemeClr val="lt1"/>
                </a:solidFill>
              </a:defRPr>
            </a:lvl4pPr>
            <a:lvl5pPr indent="-304800" lvl="4" marL="2286000" marR="0" rtl="0" algn="l">
              <a:lnSpc>
                <a:spcPct val="90000"/>
              </a:lnSpc>
              <a:spcBef>
                <a:spcPts val="300"/>
              </a:spcBef>
              <a:spcAft>
                <a:spcPts val="0"/>
              </a:spcAft>
              <a:buClr>
                <a:schemeClr val="lt1"/>
              </a:buClr>
              <a:buSzPts val="1200"/>
              <a:buChar char="▪"/>
              <a:defRPr i="0" sz="1200" u="none" cap="none" strike="noStrike">
                <a:solidFill>
                  <a:schemeClr val="lt1"/>
                </a:solidFill>
              </a:defRPr>
            </a:lvl5pPr>
            <a:lvl6pPr indent="-304800" lvl="5" marL="2743200" marR="0" rtl="0" algn="l">
              <a:lnSpc>
                <a:spcPct val="90000"/>
              </a:lnSpc>
              <a:spcBef>
                <a:spcPts val="300"/>
              </a:spcBef>
              <a:spcAft>
                <a:spcPts val="0"/>
              </a:spcAft>
              <a:buClr>
                <a:schemeClr val="lt1"/>
              </a:buClr>
              <a:buSzPts val="1200"/>
              <a:buChar char="▪"/>
              <a:defRPr i="0" sz="1200" u="none" cap="none" strike="noStrike">
                <a:solidFill>
                  <a:schemeClr val="lt1"/>
                </a:solidFill>
              </a:defRPr>
            </a:lvl6pPr>
            <a:lvl7pPr indent="-304800" lvl="6" marL="3200400" marR="0" rtl="0" algn="l">
              <a:lnSpc>
                <a:spcPct val="90000"/>
              </a:lnSpc>
              <a:spcBef>
                <a:spcPts val="300"/>
              </a:spcBef>
              <a:spcAft>
                <a:spcPts val="0"/>
              </a:spcAft>
              <a:buClr>
                <a:schemeClr val="lt1"/>
              </a:buClr>
              <a:buSzPts val="1200"/>
              <a:buChar char="▪"/>
              <a:defRPr i="0" sz="1200" u="none" cap="none" strike="noStrike">
                <a:solidFill>
                  <a:schemeClr val="lt1"/>
                </a:solidFill>
              </a:defRPr>
            </a:lvl7pPr>
            <a:lvl8pPr indent="-304800" lvl="7" marL="3657600" marR="0" rtl="0" algn="l">
              <a:lnSpc>
                <a:spcPct val="90000"/>
              </a:lnSpc>
              <a:spcBef>
                <a:spcPts val="300"/>
              </a:spcBef>
              <a:spcAft>
                <a:spcPts val="0"/>
              </a:spcAft>
              <a:buClr>
                <a:schemeClr val="lt1"/>
              </a:buClr>
              <a:buSzPts val="1200"/>
              <a:buChar char="▪"/>
              <a:defRPr i="0" sz="1200" u="none" cap="none" strike="noStrike">
                <a:solidFill>
                  <a:schemeClr val="lt1"/>
                </a:solidFill>
              </a:defRPr>
            </a:lvl8pPr>
            <a:lvl9pPr indent="-304800" lvl="8" marL="4114800" marR="0" rtl="0" algn="l">
              <a:lnSpc>
                <a:spcPct val="90000"/>
              </a:lnSpc>
              <a:spcBef>
                <a:spcPts val="300"/>
              </a:spcBef>
              <a:spcAft>
                <a:spcPts val="300"/>
              </a:spcAft>
              <a:buClr>
                <a:schemeClr val="lt1"/>
              </a:buClr>
              <a:buSzPts val="1200"/>
              <a:buChar char="▪"/>
              <a:defRPr i="0" sz="1200" u="none" cap="none" strike="noStrike">
                <a:solidFill>
                  <a:schemeClr val="lt1"/>
                </a:solidFill>
              </a:defRPr>
            </a:lvl9pPr>
          </a:lstStyle>
          <a:p/>
        </p:txBody>
      </p:sp>
      <p:sp>
        <p:nvSpPr>
          <p:cNvPr id="84" name="Google Shape;84;p18"/>
          <p:cNvSpPr txBox="1"/>
          <p:nvPr>
            <p:ph idx="2" type="body"/>
          </p:nvPr>
        </p:nvSpPr>
        <p:spPr>
          <a:xfrm>
            <a:off x="4672792" y="1508759"/>
            <a:ext cx="3566100" cy="31548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900"/>
              </a:spcBef>
              <a:spcAft>
                <a:spcPts val="0"/>
              </a:spcAft>
              <a:buClr>
                <a:schemeClr val="lt1"/>
              </a:buClr>
              <a:buSzPts val="1601"/>
              <a:buChar char="▪"/>
              <a:defRPr i="0" sz="1650" u="none" cap="none" strike="noStrike">
                <a:solidFill>
                  <a:schemeClr val="lt1"/>
                </a:solidFill>
              </a:defRPr>
            </a:lvl1pPr>
            <a:lvl2pPr indent="-323850" lvl="1" marL="914400" marR="0" rtl="0" algn="l">
              <a:lnSpc>
                <a:spcPct val="90000"/>
              </a:lnSpc>
              <a:spcBef>
                <a:spcPts val="150"/>
              </a:spcBef>
              <a:spcAft>
                <a:spcPts val="0"/>
              </a:spcAft>
              <a:buClr>
                <a:schemeClr val="lt1"/>
              </a:buClr>
              <a:buSzPts val="1500"/>
              <a:buChar char="▪"/>
              <a:defRPr i="0" sz="1500" u="none" cap="none" strike="noStrike">
                <a:solidFill>
                  <a:schemeClr val="lt1"/>
                </a:solidFill>
              </a:defRPr>
            </a:lvl2pPr>
            <a:lvl3pPr indent="-311263" lvl="2" marL="1371600" marR="0" rtl="0" algn="l">
              <a:lnSpc>
                <a:spcPct val="90000"/>
              </a:lnSpc>
              <a:spcBef>
                <a:spcPts val="300"/>
              </a:spcBef>
              <a:spcAft>
                <a:spcPts val="0"/>
              </a:spcAft>
              <a:buClr>
                <a:schemeClr val="lt1"/>
              </a:buClr>
              <a:buSzPts val="1302"/>
              <a:buChar char="▪"/>
              <a:defRPr i="0" sz="1350" u="none" cap="none" strike="noStrike">
                <a:solidFill>
                  <a:schemeClr val="lt1"/>
                </a:solidFill>
              </a:defRPr>
            </a:lvl3pPr>
            <a:lvl4pPr indent="-304800" lvl="3" marL="1828800" marR="0" rtl="0" algn="l">
              <a:lnSpc>
                <a:spcPct val="90000"/>
              </a:lnSpc>
              <a:spcBef>
                <a:spcPts val="300"/>
              </a:spcBef>
              <a:spcAft>
                <a:spcPts val="0"/>
              </a:spcAft>
              <a:buClr>
                <a:schemeClr val="lt1"/>
              </a:buClr>
              <a:buSzPts val="1200"/>
              <a:buChar char="▪"/>
              <a:defRPr i="0" sz="1200" u="none" cap="none" strike="noStrike">
                <a:solidFill>
                  <a:schemeClr val="lt1"/>
                </a:solidFill>
              </a:defRPr>
            </a:lvl4pPr>
            <a:lvl5pPr indent="-304800" lvl="4" marL="2286000" marR="0" rtl="0" algn="l">
              <a:lnSpc>
                <a:spcPct val="90000"/>
              </a:lnSpc>
              <a:spcBef>
                <a:spcPts val="300"/>
              </a:spcBef>
              <a:spcAft>
                <a:spcPts val="0"/>
              </a:spcAft>
              <a:buClr>
                <a:schemeClr val="lt1"/>
              </a:buClr>
              <a:buSzPts val="1200"/>
              <a:buChar char="▪"/>
              <a:defRPr i="0" sz="1200" u="none" cap="none" strike="noStrike">
                <a:solidFill>
                  <a:schemeClr val="lt1"/>
                </a:solidFill>
              </a:defRPr>
            </a:lvl5pPr>
            <a:lvl6pPr indent="-304800" lvl="5" marL="2743200" marR="0" rtl="0" algn="l">
              <a:lnSpc>
                <a:spcPct val="90000"/>
              </a:lnSpc>
              <a:spcBef>
                <a:spcPts val="300"/>
              </a:spcBef>
              <a:spcAft>
                <a:spcPts val="0"/>
              </a:spcAft>
              <a:buClr>
                <a:schemeClr val="lt1"/>
              </a:buClr>
              <a:buSzPts val="1200"/>
              <a:buChar char="▪"/>
              <a:defRPr i="0" sz="1200" u="none" cap="none" strike="noStrike">
                <a:solidFill>
                  <a:schemeClr val="lt1"/>
                </a:solidFill>
              </a:defRPr>
            </a:lvl6pPr>
            <a:lvl7pPr indent="-304800" lvl="6" marL="3200400" marR="0" rtl="0" algn="l">
              <a:lnSpc>
                <a:spcPct val="90000"/>
              </a:lnSpc>
              <a:spcBef>
                <a:spcPts val="300"/>
              </a:spcBef>
              <a:spcAft>
                <a:spcPts val="0"/>
              </a:spcAft>
              <a:buClr>
                <a:schemeClr val="lt1"/>
              </a:buClr>
              <a:buSzPts val="1200"/>
              <a:buChar char="▪"/>
              <a:defRPr i="0" sz="1200" u="none" cap="none" strike="noStrike">
                <a:solidFill>
                  <a:schemeClr val="lt1"/>
                </a:solidFill>
              </a:defRPr>
            </a:lvl7pPr>
            <a:lvl8pPr indent="-304800" lvl="7" marL="3657600" marR="0" rtl="0" algn="l">
              <a:lnSpc>
                <a:spcPct val="90000"/>
              </a:lnSpc>
              <a:spcBef>
                <a:spcPts val="300"/>
              </a:spcBef>
              <a:spcAft>
                <a:spcPts val="0"/>
              </a:spcAft>
              <a:buClr>
                <a:schemeClr val="lt1"/>
              </a:buClr>
              <a:buSzPts val="1200"/>
              <a:buChar char="▪"/>
              <a:defRPr i="0" sz="1200" u="none" cap="none" strike="noStrike">
                <a:solidFill>
                  <a:schemeClr val="lt1"/>
                </a:solidFill>
              </a:defRPr>
            </a:lvl8pPr>
            <a:lvl9pPr indent="-304800" lvl="8" marL="4114800" marR="0" rtl="0" algn="l">
              <a:lnSpc>
                <a:spcPct val="90000"/>
              </a:lnSpc>
              <a:spcBef>
                <a:spcPts val="300"/>
              </a:spcBef>
              <a:spcAft>
                <a:spcPts val="300"/>
              </a:spcAft>
              <a:buClr>
                <a:schemeClr val="lt1"/>
              </a:buClr>
              <a:buSzPts val="1200"/>
              <a:buChar char="▪"/>
              <a:defRPr i="0" sz="1200" u="none" cap="none" strike="noStrike">
                <a:solidFill>
                  <a:schemeClr val="lt1"/>
                </a:solidFill>
              </a:defRPr>
            </a:lvl9pPr>
          </a:lstStyle>
          <a:p/>
        </p:txBody>
      </p:sp>
      <p:sp>
        <p:nvSpPr>
          <p:cNvPr id="85" name="Google Shape;85;p18"/>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6" name="Google Shape;86;p18"/>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7" name="Google Shape;87;p18"/>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8" name="Shape 88"/>
        <p:cNvGrpSpPr/>
        <p:nvPr/>
      </p:nvGrpSpPr>
      <p:grpSpPr>
        <a:xfrm>
          <a:off x="0" y="0"/>
          <a:ext cx="0" cy="0"/>
          <a:chOff x="0" y="0"/>
          <a:chExt cx="0" cy="0"/>
        </a:xfrm>
      </p:grpSpPr>
      <p:sp>
        <p:nvSpPr>
          <p:cNvPr id="89" name="Google Shape;89;p19"/>
          <p:cNvSpPr txBox="1"/>
          <p:nvPr>
            <p:ph type="title"/>
          </p:nvPr>
        </p:nvSpPr>
        <p:spPr>
          <a:xfrm>
            <a:off x="902188" y="213132"/>
            <a:ext cx="7338000" cy="11316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indent="0" lvl="1" rtl="0">
              <a:spcBef>
                <a:spcPts val="0"/>
              </a:spcBef>
              <a:spcAft>
                <a:spcPts val="0"/>
              </a:spcAft>
              <a:buSzPts val="1800"/>
              <a:buFont typeface="Arial"/>
              <a:buNone/>
              <a:defRPr sz="1800"/>
            </a:lvl2pPr>
            <a:lvl3pPr indent="0" lvl="2" rtl="0">
              <a:spcBef>
                <a:spcPts val="0"/>
              </a:spcBef>
              <a:spcAft>
                <a:spcPts val="0"/>
              </a:spcAft>
              <a:buSzPts val="1800"/>
              <a:buFont typeface="Arial"/>
              <a:buNone/>
              <a:defRPr sz="1800"/>
            </a:lvl3pPr>
            <a:lvl4pPr indent="0" lvl="3" rtl="0">
              <a:spcBef>
                <a:spcPts val="0"/>
              </a:spcBef>
              <a:spcAft>
                <a:spcPts val="0"/>
              </a:spcAft>
              <a:buSzPts val="1800"/>
              <a:buFont typeface="Arial"/>
              <a:buNone/>
              <a:defRPr sz="1800"/>
            </a:lvl4pPr>
            <a:lvl5pPr indent="0" lvl="4" rtl="0">
              <a:spcBef>
                <a:spcPts val="0"/>
              </a:spcBef>
              <a:spcAft>
                <a:spcPts val="0"/>
              </a:spcAft>
              <a:buSzPts val="1800"/>
              <a:buFont typeface="Arial"/>
              <a:buNone/>
              <a:defRPr sz="1800"/>
            </a:lvl5pPr>
            <a:lvl6pPr indent="0" lvl="5" rtl="0">
              <a:spcBef>
                <a:spcPts val="0"/>
              </a:spcBef>
              <a:spcAft>
                <a:spcPts val="0"/>
              </a:spcAft>
              <a:buSzPts val="1800"/>
              <a:buFont typeface="Arial"/>
              <a:buNone/>
              <a:defRPr sz="1800"/>
            </a:lvl6pPr>
            <a:lvl7pPr indent="0" lvl="6" rtl="0">
              <a:spcBef>
                <a:spcPts val="0"/>
              </a:spcBef>
              <a:spcAft>
                <a:spcPts val="0"/>
              </a:spcAft>
              <a:buSzPts val="1800"/>
              <a:buFont typeface="Arial"/>
              <a:buNone/>
              <a:defRPr sz="1800"/>
            </a:lvl7pPr>
            <a:lvl8pPr indent="0" lvl="7" rtl="0">
              <a:spcBef>
                <a:spcPts val="0"/>
              </a:spcBef>
              <a:spcAft>
                <a:spcPts val="0"/>
              </a:spcAft>
              <a:buSzPts val="1800"/>
              <a:buFont typeface="Arial"/>
              <a:buNone/>
              <a:defRPr sz="1800"/>
            </a:lvl8pPr>
            <a:lvl9pPr indent="0" lvl="8" rtl="0">
              <a:spcBef>
                <a:spcPts val="0"/>
              </a:spcBef>
              <a:spcAft>
                <a:spcPts val="0"/>
              </a:spcAft>
              <a:buSzPts val="1800"/>
              <a:buFont typeface="Arial"/>
              <a:buNone/>
              <a:defRPr sz="1800"/>
            </a:lvl9pPr>
          </a:lstStyle>
          <a:p/>
        </p:txBody>
      </p:sp>
      <p:sp>
        <p:nvSpPr>
          <p:cNvPr id="90" name="Google Shape;90;p19"/>
          <p:cNvSpPr txBox="1"/>
          <p:nvPr>
            <p:ph idx="1" type="body"/>
          </p:nvPr>
        </p:nvSpPr>
        <p:spPr>
          <a:xfrm>
            <a:off x="905255" y="1435101"/>
            <a:ext cx="3566100" cy="557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900"/>
              </a:spcBef>
              <a:spcAft>
                <a:spcPts val="0"/>
              </a:spcAft>
              <a:buClr>
                <a:schemeClr val="lt1"/>
              </a:buClr>
              <a:buSzPts val="1529"/>
              <a:buFont typeface="Noto Sans Symbols"/>
              <a:buNone/>
              <a:defRPr b="1" i="0" sz="1575" u="none" cap="none" strike="noStrike">
                <a:solidFill>
                  <a:schemeClr val="lt1"/>
                </a:solidFill>
                <a:latin typeface="Calibri"/>
                <a:ea typeface="Calibri"/>
                <a:cs typeface="Calibri"/>
                <a:sym typeface="Calibri"/>
              </a:defRPr>
            </a:lvl1pPr>
            <a:lvl2pPr indent="-228600" lvl="1" marL="914400" marR="0" rtl="0" algn="l">
              <a:lnSpc>
                <a:spcPct val="90000"/>
              </a:lnSpc>
              <a:spcBef>
                <a:spcPts val="150"/>
              </a:spcBef>
              <a:spcAft>
                <a:spcPts val="0"/>
              </a:spcAft>
              <a:buClr>
                <a:schemeClr val="lt1"/>
              </a:buClr>
              <a:buSzPts val="1500"/>
              <a:buFont typeface="Noto Sans Symbols"/>
              <a:buNone/>
              <a:defRPr b="1" i="0" sz="1500" u="none" cap="none" strike="noStrike">
                <a:solidFill>
                  <a:schemeClr val="lt1"/>
                </a:solidFill>
                <a:latin typeface="Calibri"/>
                <a:ea typeface="Calibri"/>
                <a:cs typeface="Calibri"/>
                <a:sym typeface="Calibri"/>
              </a:defRPr>
            </a:lvl2pPr>
            <a:lvl3pPr indent="-228600" lvl="2" marL="1371600" marR="0" rtl="0" algn="l">
              <a:lnSpc>
                <a:spcPct val="90000"/>
              </a:lnSpc>
              <a:spcBef>
                <a:spcPts val="300"/>
              </a:spcBef>
              <a:spcAft>
                <a:spcPts val="0"/>
              </a:spcAft>
              <a:buClr>
                <a:schemeClr val="lt1"/>
              </a:buClr>
              <a:buSzPts val="1302"/>
              <a:buFont typeface="Noto Sans Symbols"/>
              <a:buNone/>
              <a:defRPr b="1" i="0" sz="1350" u="none" cap="none" strike="noStrike">
                <a:solidFill>
                  <a:schemeClr val="lt1"/>
                </a:solidFill>
                <a:latin typeface="Calibri"/>
                <a:ea typeface="Calibri"/>
                <a:cs typeface="Calibri"/>
                <a:sym typeface="Calibri"/>
              </a:defRPr>
            </a:lvl3pPr>
            <a:lvl4pPr indent="-228600" lvl="3" marL="18288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4pPr>
            <a:lvl5pPr indent="-228600" lvl="4" marL="22860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5pPr>
            <a:lvl6pPr indent="-228600" lvl="5" marL="27432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6pPr>
            <a:lvl7pPr indent="-228600" lvl="6" marL="32004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7pPr>
            <a:lvl8pPr indent="-228600" lvl="7" marL="36576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8pPr>
            <a:lvl9pPr indent="-228600" lvl="8" marL="4114800" marR="0" rtl="0" algn="l">
              <a:lnSpc>
                <a:spcPct val="90000"/>
              </a:lnSpc>
              <a:spcBef>
                <a:spcPts val="300"/>
              </a:spcBef>
              <a:spcAft>
                <a:spcPts val="30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9pPr>
          </a:lstStyle>
          <a:p/>
        </p:txBody>
      </p:sp>
      <p:sp>
        <p:nvSpPr>
          <p:cNvPr id="91" name="Google Shape;91;p19"/>
          <p:cNvSpPr txBox="1"/>
          <p:nvPr>
            <p:ph idx="2" type="body"/>
          </p:nvPr>
        </p:nvSpPr>
        <p:spPr>
          <a:xfrm>
            <a:off x="905255" y="1992425"/>
            <a:ext cx="3566100" cy="26745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900"/>
              </a:spcBef>
              <a:spcAft>
                <a:spcPts val="0"/>
              </a:spcAft>
              <a:buClr>
                <a:schemeClr val="lt1"/>
              </a:buClr>
              <a:buSzPts val="1601"/>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11263" lvl="2" marL="1371600" marR="0" rtl="0" algn="l">
              <a:lnSpc>
                <a:spcPct val="90000"/>
              </a:lnSpc>
              <a:spcBef>
                <a:spcPts val="300"/>
              </a:spcBef>
              <a:spcAft>
                <a:spcPts val="0"/>
              </a:spcAft>
              <a:buClr>
                <a:schemeClr val="lt1"/>
              </a:buClr>
              <a:buSzPts val="1302"/>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92" name="Google Shape;92;p19"/>
          <p:cNvSpPr txBox="1"/>
          <p:nvPr>
            <p:ph idx="3" type="body"/>
          </p:nvPr>
        </p:nvSpPr>
        <p:spPr>
          <a:xfrm>
            <a:off x="4673423" y="1435101"/>
            <a:ext cx="3566100" cy="557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900"/>
              </a:spcBef>
              <a:spcAft>
                <a:spcPts val="0"/>
              </a:spcAft>
              <a:buClr>
                <a:schemeClr val="lt1"/>
              </a:buClr>
              <a:buSzPts val="1529"/>
              <a:buFont typeface="Noto Sans Symbols"/>
              <a:buNone/>
              <a:defRPr b="1" i="0" sz="1575" u="none" cap="none" strike="noStrike">
                <a:solidFill>
                  <a:schemeClr val="lt1"/>
                </a:solidFill>
                <a:latin typeface="Calibri"/>
                <a:ea typeface="Calibri"/>
                <a:cs typeface="Calibri"/>
                <a:sym typeface="Calibri"/>
              </a:defRPr>
            </a:lvl1pPr>
            <a:lvl2pPr indent="-228600" lvl="1" marL="914400" marR="0" rtl="0" algn="l">
              <a:lnSpc>
                <a:spcPct val="90000"/>
              </a:lnSpc>
              <a:spcBef>
                <a:spcPts val="150"/>
              </a:spcBef>
              <a:spcAft>
                <a:spcPts val="0"/>
              </a:spcAft>
              <a:buClr>
                <a:schemeClr val="lt1"/>
              </a:buClr>
              <a:buSzPts val="1500"/>
              <a:buFont typeface="Noto Sans Symbols"/>
              <a:buNone/>
              <a:defRPr b="1" i="0" sz="1500" u="none" cap="none" strike="noStrike">
                <a:solidFill>
                  <a:schemeClr val="lt1"/>
                </a:solidFill>
                <a:latin typeface="Calibri"/>
                <a:ea typeface="Calibri"/>
                <a:cs typeface="Calibri"/>
                <a:sym typeface="Calibri"/>
              </a:defRPr>
            </a:lvl2pPr>
            <a:lvl3pPr indent="-228600" lvl="2" marL="1371600" marR="0" rtl="0" algn="l">
              <a:lnSpc>
                <a:spcPct val="90000"/>
              </a:lnSpc>
              <a:spcBef>
                <a:spcPts val="300"/>
              </a:spcBef>
              <a:spcAft>
                <a:spcPts val="0"/>
              </a:spcAft>
              <a:buClr>
                <a:schemeClr val="lt1"/>
              </a:buClr>
              <a:buSzPts val="1302"/>
              <a:buFont typeface="Noto Sans Symbols"/>
              <a:buNone/>
              <a:defRPr b="1" i="0" sz="1350" u="none" cap="none" strike="noStrike">
                <a:solidFill>
                  <a:schemeClr val="lt1"/>
                </a:solidFill>
                <a:latin typeface="Calibri"/>
                <a:ea typeface="Calibri"/>
                <a:cs typeface="Calibri"/>
                <a:sym typeface="Calibri"/>
              </a:defRPr>
            </a:lvl3pPr>
            <a:lvl4pPr indent="-228600" lvl="3" marL="18288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4pPr>
            <a:lvl5pPr indent="-228600" lvl="4" marL="22860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5pPr>
            <a:lvl6pPr indent="-228600" lvl="5" marL="27432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6pPr>
            <a:lvl7pPr indent="-228600" lvl="6" marL="32004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7pPr>
            <a:lvl8pPr indent="-228600" lvl="7" marL="36576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8pPr>
            <a:lvl9pPr indent="-228600" lvl="8" marL="4114800" marR="0" rtl="0" algn="l">
              <a:lnSpc>
                <a:spcPct val="90000"/>
              </a:lnSpc>
              <a:spcBef>
                <a:spcPts val="300"/>
              </a:spcBef>
              <a:spcAft>
                <a:spcPts val="30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9pPr>
          </a:lstStyle>
          <a:p/>
        </p:txBody>
      </p:sp>
      <p:sp>
        <p:nvSpPr>
          <p:cNvPr id="93" name="Google Shape;93;p19"/>
          <p:cNvSpPr txBox="1"/>
          <p:nvPr>
            <p:ph idx="4" type="body"/>
          </p:nvPr>
        </p:nvSpPr>
        <p:spPr>
          <a:xfrm>
            <a:off x="4673423" y="1992423"/>
            <a:ext cx="3566100" cy="26745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900"/>
              </a:spcBef>
              <a:spcAft>
                <a:spcPts val="0"/>
              </a:spcAft>
              <a:buClr>
                <a:schemeClr val="lt1"/>
              </a:buClr>
              <a:buSzPts val="1601"/>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11263" lvl="2" marL="1371600" marR="0" rtl="0" algn="l">
              <a:lnSpc>
                <a:spcPct val="90000"/>
              </a:lnSpc>
              <a:spcBef>
                <a:spcPts val="300"/>
              </a:spcBef>
              <a:spcAft>
                <a:spcPts val="0"/>
              </a:spcAft>
              <a:buClr>
                <a:schemeClr val="lt1"/>
              </a:buClr>
              <a:buSzPts val="1302"/>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94" name="Google Shape;94;p19"/>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5" name="Google Shape;95;p19"/>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6" name="Google Shape;96;p19"/>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7" name="Shape 97"/>
        <p:cNvGrpSpPr/>
        <p:nvPr/>
      </p:nvGrpSpPr>
      <p:grpSpPr>
        <a:xfrm>
          <a:off x="0" y="0"/>
          <a:ext cx="0" cy="0"/>
          <a:chOff x="0" y="0"/>
          <a:chExt cx="0" cy="0"/>
        </a:xfrm>
      </p:grpSpPr>
      <p:sp>
        <p:nvSpPr>
          <p:cNvPr id="98" name="Google Shape;98;p20"/>
          <p:cNvSpPr txBox="1"/>
          <p:nvPr>
            <p:ph type="title"/>
          </p:nvPr>
        </p:nvSpPr>
        <p:spPr>
          <a:xfrm>
            <a:off x="902188" y="213132"/>
            <a:ext cx="7338000" cy="11316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None/>
              <a:defRPr i="0" sz="3000" u="none" cap="none" strike="noStrike">
                <a:solidFill>
                  <a:schemeClr val="dk2"/>
                </a:solidFill>
              </a:defRPr>
            </a:lvl1pPr>
            <a:lvl2pPr indent="0" lvl="1" rtl="0">
              <a:spcBef>
                <a:spcPts val="0"/>
              </a:spcBef>
              <a:spcAft>
                <a:spcPts val="0"/>
              </a:spcAft>
              <a:buSzPts val="1800"/>
              <a:buFont typeface="Raleway"/>
              <a:buNone/>
              <a:defRPr sz="1800">
                <a:latin typeface="Raleway"/>
                <a:ea typeface="Raleway"/>
                <a:cs typeface="Raleway"/>
                <a:sym typeface="Raleway"/>
              </a:defRPr>
            </a:lvl2pPr>
            <a:lvl3pPr indent="0" lvl="2" rtl="0">
              <a:spcBef>
                <a:spcPts val="0"/>
              </a:spcBef>
              <a:spcAft>
                <a:spcPts val="0"/>
              </a:spcAft>
              <a:buSzPts val="1800"/>
              <a:buFont typeface="Raleway"/>
              <a:buNone/>
              <a:defRPr sz="1800">
                <a:latin typeface="Raleway"/>
                <a:ea typeface="Raleway"/>
                <a:cs typeface="Raleway"/>
                <a:sym typeface="Raleway"/>
              </a:defRPr>
            </a:lvl3pPr>
            <a:lvl4pPr indent="0" lvl="3" rtl="0">
              <a:spcBef>
                <a:spcPts val="0"/>
              </a:spcBef>
              <a:spcAft>
                <a:spcPts val="0"/>
              </a:spcAft>
              <a:buSzPts val="1800"/>
              <a:buFont typeface="Raleway"/>
              <a:buNone/>
              <a:defRPr sz="1800">
                <a:latin typeface="Raleway"/>
                <a:ea typeface="Raleway"/>
                <a:cs typeface="Raleway"/>
                <a:sym typeface="Raleway"/>
              </a:defRPr>
            </a:lvl4pPr>
            <a:lvl5pPr indent="0" lvl="4" rtl="0">
              <a:spcBef>
                <a:spcPts val="0"/>
              </a:spcBef>
              <a:spcAft>
                <a:spcPts val="0"/>
              </a:spcAft>
              <a:buSzPts val="1800"/>
              <a:buFont typeface="Raleway"/>
              <a:buNone/>
              <a:defRPr sz="1800">
                <a:latin typeface="Raleway"/>
                <a:ea typeface="Raleway"/>
                <a:cs typeface="Raleway"/>
                <a:sym typeface="Raleway"/>
              </a:defRPr>
            </a:lvl5pPr>
            <a:lvl6pPr indent="0" lvl="5" rtl="0">
              <a:spcBef>
                <a:spcPts val="0"/>
              </a:spcBef>
              <a:spcAft>
                <a:spcPts val="0"/>
              </a:spcAft>
              <a:buSzPts val="1800"/>
              <a:buFont typeface="Raleway"/>
              <a:buNone/>
              <a:defRPr sz="1800">
                <a:latin typeface="Raleway"/>
                <a:ea typeface="Raleway"/>
                <a:cs typeface="Raleway"/>
                <a:sym typeface="Raleway"/>
              </a:defRPr>
            </a:lvl6pPr>
            <a:lvl7pPr indent="0" lvl="6" rtl="0">
              <a:spcBef>
                <a:spcPts val="0"/>
              </a:spcBef>
              <a:spcAft>
                <a:spcPts val="0"/>
              </a:spcAft>
              <a:buSzPts val="1800"/>
              <a:buFont typeface="Raleway"/>
              <a:buNone/>
              <a:defRPr sz="1800">
                <a:latin typeface="Raleway"/>
                <a:ea typeface="Raleway"/>
                <a:cs typeface="Raleway"/>
                <a:sym typeface="Raleway"/>
              </a:defRPr>
            </a:lvl7pPr>
            <a:lvl8pPr indent="0" lvl="7" rtl="0">
              <a:spcBef>
                <a:spcPts val="0"/>
              </a:spcBef>
              <a:spcAft>
                <a:spcPts val="0"/>
              </a:spcAft>
              <a:buSzPts val="1800"/>
              <a:buFont typeface="Raleway"/>
              <a:buNone/>
              <a:defRPr sz="1800">
                <a:latin typeface="Raleway"/>
                <a:ea typeface="Raleway"/>
                <a:cs typeface="Raleway"/>
                <a:sym typeface="Raleway"/>
              </a:defRPr>
            </a:lvl8pPr>
            <a:lvl9pPr indent="0" lvl="8" rtl="0">
              <a:spcBef>
                <a:spcPts val="0"/>
              </a:spcBef>
              <a:spcAft>
                <a:spcPts val="0"/>
              </a:spcAft>
              <a:buSzPts val="1800"/>
              <a:buFont typeface="Raleway"/>
              <a:buNone/>
              <a:defRPr sz="1800">
                <a:latin typeface="Raleway"/>
                <a:ea typeface="Raleway"/>
                <a:cs typeface="Raleway"/>
                <a:sym typeface="Raleway"/>
              </a:defRPr>
            </a:lvl9pPr>
          </a:lstStyle>
          <a:p/>
        </p:txBody>
      </p:sp>
      <p:sp>
        <p:nvSpPr>
          <p:cNvPr id="99" name="Google Shape;99;p20"/>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0" name="Google Shape;100;p20"/>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1" name="Google Shape;101;p20"/>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2" name="Shape 102"/>
        <p:cNvGrpSpPr/>
        <p:nvPr/>
      </p:nvGrpSpPr>
      <p:grpSpPr>
        <a:xfrm>
          <a:off x="0" y="0"/>
          <a:ext cx="0" cy="0"/>
          <a:chOff x="0" y="0"/>
          <a:chExt cx="0" cy="0"/>
        </a:xfrm>
      </p:grpSpPr>
      <p:sp>
        <p:nvSpPr>
          <p:cNvPr id="103" name="Google Shape;103;p21"/>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4" name="Google Shape;104;p21"/>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5" name="Google Shape;105;p21"/>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902188" y="213132"/>
            <a:ext cx="7338000" cy="11316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indent="0" lvl="1" rtl="0">
              <a:spcBef>
                <a:spcPts val="0"/>
              </a:spcBef>
              <a:spcAft>
                <a:spcPts val="0"/>
              </a:spcAft>
              <a:buSzPts val="1800"/>
              <a:buFont typeface="Arial"/>
              <a:buNone/>
              <a:defRPr sz="1800"/>
            </a:lvl2pPr>
            <a:lvl3pPr indent="0" lvl="2" rtl="0">
              <a:spcBef>
                <a:spcPts val="0"/>
              </a:spcBef>
              <a:spcAft>
                <a:spcPts val="0"/>
              </a:spcAft>
              <a:buSzPts val="1800"/>
              <a:buFont typeface="Arial"/>
              <a:buNone/>
              <a:defRPr sz="1800"/>
            </a:lvl3pPr>
            <a:lvl4pPr indent="0" lvl="3" rtl="0">
              <a:spcBef>
                <a:spcPts val="0"/>
              </a:spcBef>
              <a:spcAft>
                <a:spcPts val="0"/>
              </a:spcAft>
              <a:buSzPts val="1800"/>
              <a:buFont typeface="Arial"/>
              <a:buNone/>
              <a:defRPr sz="1800"/>
            </a:lvl4pPr>
            <a:lvl5pPr indent="0" lvl="4" rtl="0">
              <a:spcBef>
                <a:spcPts val="0"/>
              </a:spcBef>
              <a:spcAft>
                <a:spcPts val="0"/>
              </a:spcAft>
              <a:buSzPts val="1800"/>
              <a:buFont typeface="Arial"/>
              <a:buNone/>
              <a:defRPr sz="1800"/>
            </a:lvl5pPr>
            <a:lvl6pPr indent="0" lvl="5" rtl="0">
              <a:spcBef>
                <a:spcPts val="0"/>
              </a:spcBef>
              <a:spcAft>
                <a:spcPts val="0"/>
              </a:spcAft>
              <a:buSzPts val="1800"/>
              <a:buFont typeface="Arial"/>
              <a:buNone/>
              <a:defRPr sz="1800"/>
            </a:lvl6pPr>
            <a:lvl7pPr indent="0" lvl="6" rtl="0">
              <a:spcBef>
                <a:spcPts val="0"/>
              </a:spcBef>
              <a:spcAft>
                <a:spcPts val="0"/>
              </a:spcAft>
              <a:buSzPts val="1800"/>
              <a:buFont typeface="Arial"/>
              <a:buNone/>
              <a:defRPr sz="1800"/>
            </a:lvl7pPr>
            <a:lvl8pPr indent="0" lvl="7" rtl="0">
              <a:spcBef>
                <a:spcPts val="0"/>
              </a:spcBef>
              <a:spcAft>
                <a:spcPts val="0"/>
              </a:spcAft>
              <a:buSzPts val="1800"/>
              <a:buFont typeface="Arial"/>
              <a:buNone/>
              <a:defRPr sz="1800"/>
            </a:lvl8pPr>
            <a:lvl9pPr indent="0" lvl="8" rtl="0">
              <a:spcBef>
                <a:spcPts val="0"/>
              </a:spcBef>
              <a:spcAft>
                <a:spcPts val="0"/>
              </a:spcAft>
              <a:buSzPts val="1800"/>
              <a:buFont typeface="Arial"/>
              <a:buNone/>
              <a:defRPr sz="1800"/>
            </a:lvl9pPr>
          </a:lstStyle>
          <a:p/>
        </p:txBody>
      </p:sp>
      <p:sp>
        <p:nvSpPr>
          <p:cNvPr id="108" name="Google Shape;108;p22"/>
          <p:cNvSpPr txBox="1"/>
          <p:nvPr>
            <p:ph idx="1" type="body"/>
          </p:nvPr>
        </p:nvSpPr>
        <p:spPr>
          <a:xfrm>
            <a:off x="905255" y="1590041"/>
            <a:ext cx="4594800" cy="3086100"/>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900"/>
              </a:spcBef>
              <a:spcAft>
                <a:spcPts val="0"/>
              </a:spcAft>
              <a:buClr>
                <a:schemeClr val="lt1"/>
              </a:buClr>
              <a:buSzPts val="2400"/>
              <a:buFont typeface="Noto Sans Symbols"/>
              <a:buChar char="▪"/>
              <a:defRPr b="0" i="0" sz="2400" u="none" cap="none" strike="noStrike">
                <a:solidFill>
                  <a:schemeClr val="lt1"/>
                </a:solidFill>
                <a:latin typeface="Calibri"/>
                <a:ea typeface="Calibri"/>
                <a:cs typeface="Calibri"/>
                <a:sym typeface="Calibri"/>
              </a:defRPr>
            </a:lvl1pPr>
            <a:lvl2pPr indent="-361950" lvl="1" marL="914400" marR="0" rtl="0" algn="l">
              <a:lnSpc>
                <a:spcPct val="90000"/>
              </a:lnSpc>
              <a:spcBef>
                <a:spcPts val="150"/>
              </a:spcBef>
              <a:spcAft>
                <a:spcPts val="0"/>
              </a:spcAft>
              <a:buClr>
                <a:schemeClr val="lt1"/>
              </a:buClr>
              <a:buSzPts val="2100"/>
              <a:buFont typeface="Noto Sans Symbols"/>
              <a:buChar char="▪"/>
              <a:defRPr b="0" i="0" sz="2100" u="none" cap="none" strike="noStrike">
                <a:solidFill>
                  <a:schemeClr val="lt1"/>
                </a:solidFill>
                <a:latin typeface="Calibri"/>
                <a:ea typeface="Calibri"/>
                <a:cs typeface="Calibri"/>
                <a:sym typeface="Calibri"/>
              </a:defRPr>
            </a:lvl2pPr>
            <a:lvl3pPr indent="-342900" lvl="2" marL="1371600" marR="0" rtl="0" algn="l">
              <a:lnSpc>
                <a:spcPct val="90000"/>
              </a:lnSpc>
              <a:spcBef>
                <a:spcPts val="300"/>
              </a:spcBef>
              <a:spcAft>
                <a:spcPts val="0"/>
              </a:spcAft>
              <a:buClr>
                <a:schemeClr val="lt1"/>
              </a:buClr>
              <a:buSzPts val="1800"/>
              <a:buFont typeface="Noto Sans Symbols"/>
              <a:buChar char="▪"/>
              <a:defRPr b="0" i="0" sz="1800" u="none" cap="none" strike="noStrike">
                <a:solidFill>
                  <a:schemeClr val="lt1"/>
                </a:solidFill>
                <a:latin typeface="Calibri"/>
                <a:ea typeface="Calibri"/>
                <a:cs typeface="Calibri"/>
                <a:sym typeface="Calibri"/>
              </a:defRPr>
            </a:lvl3pPr>
            <a:lvl4pPr indent="-323850" lvl="3" marL="1828800" marR="0" rtl="0" algn="l">
              <a:lnSpc>
                <a:spcPct val="9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4pPr>
            <a:lvl5pPr indent="-323850" lvl="4" marL="2286000" marR="0" rtl="0" algn="l">
              <a:lnSpc>
                <a:spcPct val="9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5pPr>
            <a:lvl6pPr indent="-323850" lvl="5" marL="2743200" marR="0" rtl="0" algn="l">
              <a:lnSpc>
                <a:spcPct val="9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6pPr>
            <a:lvl7pPr indent="-323850" lvl="6" marL="3200400" marR="0" rtl="0" algn="l">
              <a:lnSpc>
                <a:spcPct val="9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7pPr>
            <a:lvl8pPr indent="-323850" lvl="7" marL="3657600" marR="0" rtl="0" algn="l">
              <a:lnSpc>
                <a:spcPct val="9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8pPr>
            <a:lvl9pPr indent="-323850" lvl="8" marL="4114800" marR="0" rtl="0" algn="l">
              <a:lnSpc>
                <a:spcPct val="90000"/>
              </a:lnSpc>
              <a:spcBef>
                <a:spcPts val="300"/>
              </a:spcBef>
              <a:spcAft>
                <a:spcPts val="30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9pPr>
          </a:lstStyle>
          <a:p/>
        </p:txBody>
      </p:sp>
      <p:sp>
        <p:nvSpPr>
          <p:cNvPr id="109" name="Google Shape;109;p22"/>
          <p:cNvSpPr txBox="1"/>
          <p:nvPr>
            <p:ph idx="2" type="body"/>
          </p:nvPr>
        </p:nvSpPr>
        <p:spPr>
          <a:xfrm>
            <a:off x="5841767" y="1610615"/>
            <a:ext cx="2400300" cy="2574300"/>
          </a:xfrm>
          <a:prstGeom prst="rect">
            <a:avLst/>
          </a:prstGeom>
          <a:noFill/>
          <a:ln>
            <a:noFill/>
          </a:ln>
        </p:spPr>
        <p:txBody>
          <a:bodyPr anchorCtr="0" anchor="t" bIns="91425" lIns="91425" spcFirstLastPara="1" rIns="91425" wrap="square" tIns="91425"/>
          <a:lstStyle>
            <a:lvl1pPr indent="-228600" lvl="0" marL="457200" marR="0" rtl="0" algn="l">
              <a:lnSpc>
                <a:spcPct val="95000"/>
              </a:lnSpc>
              <a:spcBef>
                <a:spcPts val="900"/>
              </a:spcBef>
              <a:spcAft>
                <a:spcPts val="0"/>
              </a:spcAft>
              <a:buClr>
                <a:schemeClr val="lt1"/>
              </a:buClr>
              <a:buSzPts val="1310"/>
              <a:buFont typeface="Noto Sans Symbols"/>
              <a:buNone/>
              <a:defRPr b="0" i="0" sz="1350" u="none" cap="none" strike="noStrike">
                <a:solidFill>
                  <a:schemeClr val="lt1"/>
                </a:solidFill>
                <a:latin typeface="Calibri"/>
                <a:ea typeface="Calibri"/>
                <a:cs typeface="Calibri"/>
                <a:sym typeface="Calibri"/>
              </a:defRPr>
            </a:lvl1pPr>
            <a:lvl2pPr indent="-228600" lvl="1" marL="914400" marR="0" rtl="0" algn="l">
              <a:lnSpc>
                <a:spcPct val="90000"/>
              </a:lnSpc>
              <a:spcBef>
                <a:spcPts val="150"/>
              </a:spcBef>
              <a:spcAft>
                <a:spcPts val="0"/>
              </a:spcAft>
              <a:buClr>
                <a:schemeClr val="lt1"/>
              </a:buClr>
              <a:buSzPts val="900"/>
              <a:buFont typeface="Noto Sans Symbols"/>
              <a:buNone/>
              <a:defRPr b="0" i="0" sz="900" u="none" cap="none" strike="noStrike">
                <a:solidFill>
                  <a:schemeClr val="lt1"/>
                </a:solidFill>
                <a:latin typeface="Calibri"/>
                <a:ea typeface="Calibri"/>
                <a:cs typeface="Calibri"/>
                <a:sym typeface="Calibri"/>
              </a:defRPr>
            </a:lvl2pPr>
            <a:lvl3pPr indent="-228600" lvl="2" marL="1371600" marR="0" rtl="0" algn="l">
              <a:lnSpc>
                <a:spcPct val="90000"/>
              </a:lnSpc>
              <a:spcBef>
                <a:spcPts val="300"/>
              </a:spcBef>
              <a:spcAft>
                <a:spcPts val="0"/>
              </a:spcAft>
              <a:buClr>
                <a:schemeClr val="lt1"/>
              </a:buClr>
              <a:buSzPts val="723"/>
              <a:buFont typeface="Noto Sans Symbols"/>
              <a:buNone/>
              <a:defRPr b="0" i="0" sz="750" u="none" cap="none" strike="noStrike">
                <a:solidFill>
                  <a:schemeClr val="lt1"/>
                </a:solidFill>
                <a:latin typeface="Calibri"/>
                <a:ea typeface="Calibri"/>
                <a:cs typeface="Calibri"/>
                <a:sym typeface="Calibri"/>
              </a:defRPr>
            </a:lvl3pPr>
            <a:lvl4pPr indent="-228600" lvl="3" marL="18288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4pPr>
            <a:lvl5pPr indent="-228600" lvl="4" marL="22860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5pPr>
            <a:lvl6pPr indent="-228600" lvl="5" marL="27432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6pPr>
            <a:lvl7pPr indent="-228600" lvl="6" marL="32004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7pPr>
            <a:lvl8pPr indent="-228600" lvl="7" marL="36576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8pPr>
            <a:lvl9pPr indent="-228600" lvl="8" marL="4114800" marR="0" rtl="0" algn="l">
              <a:lnSpc>
                <a:spcPct val="90000"/>
              </a:lnSpc>
              <a:spcBef>
                <a:spcPts val="300"/>
              </a:spcBef>
              <a:spcAft>
                <a:spcPts val="30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9pPr>
          </a:lstStyle>
          <a:p/>
        </p:txBody>
      </p:sp>
      <p:sp>
        <p:nvSpPr>
          <p:cNvPr id="110" name="Google Shape;110;p22"/>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1" name="Google Shape;111;p22"/>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2" name="Google Shape;112;p22"/>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23"/>
          <p:cNvSpPr txBox="1"/>
          <p:nvPr>
            <p:ph type="title"/>
          </p:nvPr>
        </p:nvSpPr>
        <p:spPr>
          <a:xfrm>
            <a:off x="902188" y="213132"/>
            <a:ext cx="7338000" cy="11316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None/>
              <a:defRPr i="0" sz="3000" u="none" cap="none" strike="noStrike">
                <a:solidFill>
                  <a:schemeClr val="dk2"/>
                </a:solidFill>
              </a:defRPr>
            </a:lvl1pPr>
            <a:lvl2pPr indent="0" lvl="1" rtl="0">
              <a:spcBef>
                <a:spcPts val="0"/>
              </a:spcBef>
              <a:spcAft>
                <a:spcPts val="0"/>
              </a:spcAft>
              <a:buSzPts val="1800"/>
              <a:buFont typeface="Arial"/>
              <a:buNone/>
              <a:defRPr sz="1800"/>
            </a:lvl2pPr>
            <a:lvl3pPr indent="0" lvl="2" rtl="0">
              <a:spcBef>
                <a:spcPts val="0"/>
              </a:spcBef>
              <a:spcAft>
                <a:spcPts val="0"/>
              </a:spcAft>
              <a:buSzPts val="1800"/>
              <a:buFont typeface="Arial"/>
              <a:buNone/>
              <a:defRPr sz="1800"/>
            </a:lvl3pPr>
            <a:lvl4pPr indent="0" lvl="3" rtl="0">
              <a:spcBef>
                <a:spcPts val="0"/>
              </a:spcBef>
              <a:spcAft>
                <a:spcPts val="0"/>
              </a:spcAft>
              <a:buSzPts val="1800"/>
              <a:buFont typeface="Arial"/>
              <a:buNone/>
              <a:defRPr sz="1800"/>
            </a:lvl4pPr>
            <a:lvl5pPr indent="0" lvl="4" rtl="0">
              <a:spcBef>
                <a:spcPts val="0"/>
              </a:spcBef>
              <a:spcAft>
                <a:spcPts val="0"/>
              </a:spcAft>
              <a:buSzPts val="1800"/>
              <a:buFont typeface="Arial"/>
              <a:buNone/>
              <a:defRPr sz="1800"/>
            </a:lvl5pPr>
            <a:lvl6pPr indent="0" lvl="5" rtl="0">
              <a:spcBef>
                <a:spcPts val="0"/>
              </a:spcBef>
              <a:spcAft>
                <a:spcPts val="0"/>
              </a:spcAft>
              <a:buSzPts val="1800"/>
              <a:buFont typeface="Arial"/>
              <a:buNone/>
              <a:defRPr sz="1800"/>
            </a:lvl6pPr>
            <a:lvl7pPr indent="0" lvl="6" rtl="0">
              <a:spcBef>
                <a:spcPts val="0"/>
              </a:spcBef>
              <a:spcAft>
                <a:spcPts val="0"/>
              </a:spcAft>
              <a:buSzPts val="1800"/>
              <a:buFont typeface="Arial"/>
              <a:buNone/>
              <a:defRPr sz="1800"/>
            </a:lvl7pPr>
            <a:lvl8pPr indent="0" lvl="7" rtl="0">
              <a:spcBef>
                <a:spcPts val="0"/>
              </a:spcBef>
              <a:spcAft>
                <a:spcPts val="0"/>
              </a:spcAft>
              <a:buSzPts val="1800"/>
              <a:buFont typeface="Arial"/>
              <a:buNone/>
              <a:defRPr sz="1800"/>
            </a:lvl8pPr>
            <a:lvl9pPr indent="0" lvl="8" rtl="0">
              <a:spcBef>
                <a:spcPts val="0"/>
              </a:spcBef>
              <a:spcAft>
                <a:spcPts val="0"/>
              </a:spcAft>
              <a:buSzPts val="1800"/>
              <a:buFont typeface="Arial"/>
              <a:buNone/>
              <a:defRPr sz="1800"/>
            </a:lvl9pPr>
          </a:lstStyle>
          <a:p/>
        </p:txBody>
      </p:sp>
      <p:sp>
        <p:nvSpPr>
          <p:cNvPr id="115" name="Google Shape;115;p23"/>
          <p:cNvSpPr/>
          <p:nvPr>
            <p:ph idx="2" type="pic"/>
          </p:nvPr>
        </p:nvSpPr>
        <p:spPr>
          <a:xfrm>
            <a:off x="960120" y="1658621"/>
            <a:ext cx="4594800" cy="2949000"/>
          </a:xfrm>
          <a:prstGeom prst="rect">
            <a:avLst/>
          </a:prstGeom>
          <a:solidFill>
            <a:srgbClr val="DDF3FD"/>
          </a:solidFill>
          <a:ln>
            <a:noFill/>
          </a:ln>
        </p:spPr>
        <p:txBody>
          <a:bodyPr anchorCtr="0" anchor="t" bIns="91425" lIns="91425" spcFirstLastPara="1" rIns="91425" wrap="square" tIns="91425"/>
          <a:lstStyle>
            <a:lvl1pPr indent="0" lvl="0" marL="0" marR="0" rtl="0" algn="ctr">
              <a:lnSpc>
                <a:spcPct val="90000"/>
              </a:lnSpc>
              <a:spcBef>
                <a:spcPts val="900"/>
              </a:spcBef>
              <a:spcAft>
                <a:spcPts val="0"/>
              </a:spcAft>
              <a:buClr>
                <a:schemeClr val="lt1"/>
              </a:buClr>
              <a:buSzPts val="2329"/>
              <a:buFont typeface="Raleway"/>
              <a:buNone/>
              <a:defRPr i="0" sz="2400" u="none" cap="none" strike="noStrike">
                <a:solidFill>
                  <a:srgbClr val="1C2953"/>
                </a:solidFill>
                <a:latin typeface="Raleway"/>
                <a:ea typeface="Raleway"/>
                <a:cs typeface="Raleway"/>
                <a:sym typeface="Raleway"/>
              </a:defRPr>
            </a:lvl1pPr>
            <a:lvl2pPr indent="0" lvl="1" marL="342900" marR="0" rtl="0" algn="l">
              <a:lnSpc>
                <a:spcPct val="90000"/>
              </a:lnSpc>
              <a:spcBef>
                <a:spcPts val="150"/>
              </a:spcBef>
              <a:spcAft>
                <a:spcPts val="0"/>
              </a:spcAft>
              <a:buClr>
                <a:schemeClr val="lt1"/>
              </a:buClr>
              <a:buSzPts val="2100"/>
              <a:buFont typeface="Raleway"/>
              <a:buNone/>
              <a:defRPr i="0" sz="2100" u="none" cap="none" strike="noStrike">
                <a:solidFill>
                  <a:schemeClr val="lt1"/>
                </a:solidFill>
                <a:latin typeface="Raleway"/>
                <a:ea typeface="Raleway"/>
                <a:cs typeface="Raleway"/>
                <a:sym typeface="Raleway"/>
              </a:defRPr>
            </a:lvl2pPr>
            <a:lvl3pPr indent="0" lvl="2" marL="685800" marR="0" rtl="0" algn="l">
              <a:lnSpc>
                <a:spcPct val="90000"/>
              </a:lnSpc>
              <a:spcBef>
                <a:spcPts val="300"/>
              </a:spcBef>
              <a:spcAft>
                <a:spcPts val="0"/>
              </a:spcAft>
              <a:buClr>
                <a:schemeClr val="lt1"/>
              </a:buClr>
              <a:buSzPts val="1736"/>
              <a:buFont typeface="Raleway"/>
              <a:buNone/>
              <a:defRPr i="0" sz="1800" u="none" cap="none" strike="noStrike">
                <a:solidFill>
                  <a:schemeClr val="lt1"/>
                </a:solidFill>
                <a:latin typeface="Raleway"/>
                <a:ea typeface="Raleway"/>
                <a:cs typeface="Raleway"/>
                <a:sym typeface="Raleway"/>
              </a:defRPr>
            </a:lvl3pPr>
            <a:lvl4pPr indent="0" lvl="3" marL="1028700" marR="0" rtl="0" algn="l">
              <a:lnSpc>
                <a:spcPct val="90000"/>
              </a:lnSpc>
              <a:spcBef>
                <a:spcPts val="300"/>
              </a:spcBef>
              <a:spcAft>
                <a:spcPts val="0"/>
              </a:spcAft>
              <a:buClr>
                <a:schemeClr val="lt1"/>
              </a:buClr>
              <a:buSzPts val="1500"/>
              <a:buFont typeface="Raleway"/>
              <a:buNone/>
              <a:defRPr i="0" sz="1500" u="none" cap="none" strike="noStrike">
                <a:solidFill>
                  <a:schemeClr val="lt1"/>
                </a:solidFill>
                <a:latin typeface="Raleway"/>
                <a:ea typeface="Raleway"/>
                <a:cs typeface="Raleway"/>
                <a:sym typeface="Raleway"/>
              </a:defRPr>
            </a:lvl4pPr>
            <a:lvl5pPr indent="0" lvl="4" marL="1371600" marR="0" rtl="0" algn="l">
              <a:lnSpc>
                <a:spcPct val="90000"/>
              </a:lnSpc>
              <a:spcBef>
                <a:spcPts val="300"/>
              </a:spcBef>
              <a:spcAft>
                <a:spcPts val="0"/>
              </a:spcAft>
              <a:buClr>
                <a:schemeClr val="lt1"/>
              </a:buClr>
              <a:buSzPts val="1500"/>
              <a:buFont typeface="Raleway"/>
              <a:buNone/>
              <a:defRPr i="0" sz="1500" u="none" cap="none" strike="noStrike">
                <a:solidFill>
                  <a:schemeClr val="lt1"/>
                </a:solidFill>
                <a:latin typeface="Raleway"/>
                <a:ea typeface="Raleway"/>
                <a:cs typeface="Raleway"/>
                <a:sym typeface="Raleway"/>
              </a:defRPr>
            </a:lvl5pPr>
            <a:lvl6pPr indent="0" lvl="5" marL="1714500" marR="0" rtl="0" algn="l">
              <a:lnSpc>
                <a:spcPct val="90000"/>
              </a:lnSpc>
              <a:spcBef>
                <a:spcPts val="300"/>
              </a:spcBef>
              <a:spcAft>
                <a:spcPts val="0"/>
              </a:spcAft>
              <a:buClr>
                <a:schemeClr val="lt1"/>
              </a:buClr>
              <a:buSzPts val="1500"/>
              <a:buFont typeface="Raleway"/>
              <a:buNone/>
              <a:defRPr i="0" sz="1500" u="none" cap="none" strike="noStrike">
                <a:solidFill>
                  <a:schemeClr val="lt1"/>
                </a:solidFill>
                <a:latin typeface="Raleway"/>
                <a:ea typeface="Raleway"/>
                <a:cs typeface="Raleway"/>
                <a:sym typeface="Raleway"/>
              </a:defRPr>
            </a:lvl6pPr>
            <a:lvl7pPr indent="0" lvl="6" marL="2057400" marR="0" rtl="0" algn="l">
              <a:lnSpc>
                <a:spcPct val="90000"/>
              </a:lnSpc>
              <a:spcBef>
                <a:spcPts val="300"/>
              </a:spcBef>
              <a:spcAft>
                <a:spcPts val="0"/>
              </a:spcAft>
              <a:buClr>
                <a:schemeClr val="lt1"/>
              </a:buClr>
              <a:buSzPts val="1500"/>
              <a:buFont typeface="Raleway"/>
              <a:buNone/>
              <a:defRPr i="0" sz="1500" u="none" cap="none" strike="noStrike">
                <a:solidFill>
                  <a:schemeClr val="lt1"/>
                </a:solidFill>
                <a:latin typeface="Raleway"/>
                <a:ea typeface="Raleway"/>
                <a:cs typeface="Raleway"/>
                <a:sym typeface="Raleway"/>
              </a:defRPr>
            </a:lvl7pPr>
            <a:lvl8pPr indent="0" lvl="7" marL="2400300" marR="0" rtl="0" algn="l">
              <a:lnSpc>
                <a:spcPct val="90000"/>
              </a:lnSpc>
              <a:spcBef>
                <a:spcPts val="300"/>
              </a:spcBef>
              <a:spcAft>
                <a:spcPts val="0"/>
              </a:spcAft>
              <a:buClr>
                <a:schemeClr val="lt1"/>
              </a:buClr>
              <a:buSzPts val="1500"/>
              <a:buFont typeface="Raleway"/>
              <a:buNone/>
              <a:defRPr i="0" sz="1500" u="none" cap="none" strike="noStrike">
                <a:solidFill>
                  <a:schemeClr val="lt1"/>
                </a:solidFill>
                <a:latin typeface="Raleway"/>
                <a:ea typeface="Raleway"/>
                <a:cs typeface="Raleway"/>
                <a:sym typeface="Raleway"/>
              </a:defRPr>
            </a:lvl8pPr>
            <a:lvl9pPr indent="0" lvl="8" marL="2743200" marR="0" rtl="0" algn="l">
              <a:lnSpc>
                <a:spcPct val="90000"/>
              </a:lnSpc>
              <a:spcBef>
                <a:spcPts val="300"/>
              </a:spcBef>
              <a:spcAft>
                <a:spcPts val="300"/>
              </a:spcAft>
              <a:buClr>
                <a:schemeClr val="lt1"/>
              </a:buClr>
              <a:buSzPts val="1500"/>
              <a:buFont typeface="Raleway"/>
              <a:buNone/>
              <a:defRPr i="0" sz="1500" u="none" cap="none" strike="noStrike">
                <a:solidFill>
                  <a:schemeClr val="lt1"/>
                </a:solidFill>
                <a:latin typeface="Raleway"/>
                <a:ea typeface="Raleway"/>
                <a:cs typeface="Raleway"/>
                <a:sym typeface="Raleway"/>
              </a:defRPr>
            </a:lvl9pPr>
          </a:lstStyle>
          <a:p/>
        </p:txBody>
      </p:sp>
      <p:sp>
        <p:nvSpPr>
          <p:cNvPr id="116" name="Google Shape;116;p23"/>
          <p:cNvSpPr txBox="1"/>
          <p:nvPr>
            <p:ph idx="1" type="body"/>
          </p:nvPr>
        </p:nvSpPr>
        <p:spPr>
          <a:xfrm>
            <a:off x="5843016" y="1612966"/>
            <a:ext cx="2400300" cy="2571600"/>
          </a:xfrm>
          <a:prstGeom prst="rect">
            <a:avLst/>
          </a:prstGeom>
          <a:noFill/>
          <a:ln>
            <a:noFill/>
          </a:ln>
        </p:spPr>
        <p:txBody>
          <a:bodyPr anchorCtr="0" anchor="t" bIns="91425" lIns="91425" spcFirstLastPara="1" rIns="91425" wrap="square" tIns="91425"/>
          <a:lstStyle>
            <a:lvl1pPr indent="-228600" lvl="0" marL="457200" marR="0" rtl="0" algn="l">
              <a:lnSpc>
                <a:spcPct val="95000"/>
              </a:lnSpc>
              <a:spcBef>
                <a:spcPts val="900"/>
              </a:spcBef>
              <a:spcAft>
                <a:spcPts val="0"/>
              </a:spcAft>
              <a:buClr>
                <a:schemeClr val="lt1"/>
              </a:buClr>
              <a:buSzPts val="1310"/>
              <a:buNone/>
              <a:defRPr i="0" sz="1350" u="none" cap="none" strike="noStrike">
                <a:solidFill>
                  <a:schemeClr val="lt1"/>
                </a:solidFill>
              </a:defRPr>
            </a:lvl1pPr>
            <a:lvl2pPr indent="-228600" lvl="1" marL="914400" marR="0" rtl="0" algn="l">
              <a:lnSpc>
                <a:spcPct val="90000"/>
              </a:lnSpc>
              <a:spcBef>
                <a:spcPts val="150"/>
              </a:spcBef>
              <a:spcAft>
                <a:spcPts val="0"/>
              </a:spcAft>
              <a:buClr>
                <a:schemeClr val="lt1"/>
              </a:buClr>
              <a:buSzPts val="900"/>
              <a:buNone/>
              <a:defRPr i="0" sz="900" u="none" cap="none" strike="noStrike">
                <a:solidFill>
                  <a:schemeClr val="lt1"/>
                </a:solidFill>
              </a:defRPr>
            </a:lvl2pPr>
            <a:lvl3pPr indent="-228600" lvl="2" marL="1371600" marR="0" rtl="0" algn="l">
              <a:lnSpc>
                <a:spcPct val="90000"/>
              </a:lnSpc>
              <a:spcBef>
                <a:spcPts val="300"/>
              </a:spcBef>
              <a:spcAft>
                <a:spcPts val="0"/>
              </a:spcAft>
              <a:buClr>
                <a:schemeClr val="lt1"/>
              </a:buClr>
              <a:buSzPts val="723"/>
              <a:buNone/>
              <a:defRPr i="0" sz="750" u="none" cap="none" strike="noStrike">
                <a:solidFill>
                  <a:schemeClr val="lt1"/>
                </a:solidFill>
              </a:defRPr>
            </a:lvl3pPr>
            <a:lvl4pPr indent="-228600" lvl="3" marL="1828800" marR="0" rtl="0" algn="l">
              <a:lnSpc>
                <a:spcPct val="90000"/>
              </a:lnSpc>
              <a:spcBef>
                <a:spcPts val="300"/>
              </a:spcBef>
              <a:spcAft>
                <a:spcPts val="0"/>
              </a:spcAft>
              <a:buClr>
                <a:schemeClr val="lt1"/>
              </a:buClr>
              <a:buSzPts val="675"/>
              <a:buNone/>
              <a:defRPr i="0" sz="675" u="none" cap="none" strike="noStrike">
                <a:solidFill>
                  <a:schemeClr val="lt1"/>
                </a:solidFill>
              </a:defRPr>
            </a:lvl4pPr>
            <a:lvl5pPr indent="-228600" lvl="4" marL="2286000" marR="0" rtl="0" algn="l">
              <a:lnSpc>
                <a:spcPct val="90000"/>
              </a:lnSpc>
              <a:spcBef>
                <a:spcPts val="300"/>
              </a:spcBef>
              <a:spcAft>
                <a:spcPts val="0"/>
              </a:spcAft>
              <a:buClr>
                <a:schemeClr val="lt1"/>
              </a:buClr>
              <a:buSzPts val="675"/>
              <a:buNone/>
              <a:defRPr i="0" sz="675" u="none" cap="none" strike="noStrike">
                <a:solidFill>
                  <a:schemeClr val="lt1"/>
                </a:solidFill>
              </a:defRPr>
            </a:lvl5pPr>
            <a:lvl6pPr indent="-228600" lvl="5" marL="2743200" marR="0" rtl="0" algn="l">
              <a:lnSpc>
                <a:spcPct val="90000"/>
              </a:lnSpc>
              <a:spcBef>
                <a:spcPts val="300"/>
              </a:spcBef>
              <a:spcAft>
                <a:spcPts val="0"/>
              </a:spcAft>
              <a:buClr>
                <a:schemeClr val="lt1"/>
              </a:buClr>
              <a:buSzPts val="675"/>
              <a:buNone/>
              <a:defRPr i="0" sz="675" u="none" cap="none" strike="noStrike">
                <a:solidFill>
                  <a:schemeClr val="lt1"/>
                </a:solidFill>
              </a:defRPr>
            </a:lvl6pPr>
            <a:lvl7pPr indent="-228600" lvl="6" marL="3200400" marR="0" rtl="0" algn="l">
              <a:lnSpc>
                <a:spcPct val="90000"/>
              </a:lnSpc>
              <a:spcBef>
                <a:spcPts val="300"/>
              </a:spcBef>
              <a:spcAft>
                <a:spcPts val="0"/>
              </a:spcAft>
              <a:buClr>
                <a:schemeClr val="lt1"/>
              </a:buClr>
              <a:buSzPts val="675"/>
              <a:buNone/>
              <a:defRPr i="0" sz="675" u="none" cap="none" strike="noStrike">
                <a:solidFill>
                  <a:schemeClr val="lt1"/>
                </a:solidFill>
              </a:defRPr>
            </a:lvl7pPr>
            <a:lvl8pPr indent="-228600" lvl="7" marL="3657600" marR="0" rtl="0" algn="l">
              <a:lnSpc>
                <a:spcPct val="90000"/>
              </a:lnSpc>
              <a:spcBef>
                <a:spcPts val="300"/>
              </a:spcBef>
              <a:spcAft>
                <a:spcPts val="0"/>
              </a:spcAft>
              <a:buClr>
                <a:schemeClr val="lt1"/>
              </a:buClr>
              <a:buSzPts val="675"/>
              <a:buNone/>
              <a:defRPr i="0" sz="675" u="none" cap="none" strike="noStrike">
                <a:solidFill>
                  <a:schemeClr val="lt1"/>
                </a:solidFill>
              </a:defRPr>
            </a:lvl8pPr>
            <a:lvl9pPr indent="-228600" lvl="8" marL="4114800" marR="0" rtl="0" algn="l">
              <a:lnSpc>
                <a:spcPct val="90000"/>
              </a:lnSpc>
              <a:spcBef>
                <a:spcPts val="300"/>
              </a:spcBef>
              <a:spcAft>
                <a:spcPts val="300"/>
              </a:spcAft>
              <a:buClr>
                <a:schemeClr val="lt1"/>
              </a:buClr>
              <a:buSzPts val="675"/>
              <a:buNone/>
              <a:defRPr i="0" sz="675" u="none" cap="none" strike="noStrike">
                <a:solidFill>
                  <a:schemeClr val="lt1"/>
                </a:solidFill>
              </a:defRPr>
            </a:lvl9pPr>
          </a:lstStyle>
          <a:p/>
        </p:txBody>
      </p:sp>
      <p:sp>
        <p:nvSpPr>
          <p:cNvPr id="117" name="Google Shape;117;p23"/>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8" name="Google Shape;118;p23"/>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9" name="Google Shape;119;p23"/>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a:off x="902188" y="213132"/>
            <a:ext cx="7338000" cy="11316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None/>
              <a:defRPr i="0" sz="3000" u="none" cap="none" strike="noStrike">
                <a:solidFill>
                  <a:schemeClr val="dk2"/>
                </a:solidFill>
              </a:defRPr>
            </a:lvl1pPr>
            <a:lvl2pPr indent="0" lvl="1" rtl="0">
              <a:spcBef>
                <a:spcPts val="0"/>
              </a:spcBef>
              <a:spcAft>
                <a:spcPts val="0"/>
              </a:spcAft>
              <a:buSzPts val="1800"/>
              <a:buFont typeface="Raleway"/>
              <a:buNone/>
              <a:defRPr sz="1800">
                <a:latin typeface="Raleway"/>
                <a:ea typeface="Raleway"/>
                <a:cs typeface="Raleway"/>
                <a:sym typeface="Raleway"/>
              </a:defRPr>
            </a:lvl2pPr>
            <a:lvl3pPr indent="0" lvl="2" rtl="0">
              <a:spcBef>
                <a:spcPts val="0"/>
              </a:spcBef>
              <a:spcAft>
                <a:spcPts val="0"/>
              </a:spcAft>
              <a:buSzPts val="1800"/>
              <a:buFont typeface="Raleway"/>
              <a:buNone/>
              <a:defRPr sz="1800">
                <a:latin typeface="Raleway"/>
                <a:ea typeface="Raleway"/>
                <a:cs typeface="Raleway"/>
                <a:sym typeface="Raleway"/>
              </a:defRPr>
            </a:lvl3pPr>
            <a:lvl4pPr indent="0" lvl="3" rtl="0">
              <a:spcBef>
                <a:spcPts val="0"/>
              </a:spcBef>
              <a:spcAft>
                <a:spcPts val="0"/>
              </a:spcAft>
              <a:buSzPts val="1800"/>
              <a:buFont typeface="Raleway"/>
              <a:buNone/>
              <a:defRPr sz="1800">
                <a:latin typeface="Raleway"/>
                <a:ea typeface="Raleway"/>
                <a:cs typeface="Raleway"/>
                <a:sym typeface="Raleway"/>
              </a:defRPr>
            </a:lvl4pPr>
            <a:lvl5pPr indent="0" lvl="4" rtl="0">
              <a:spcBef>
                <a:spcPts val="0"/>
              </a:spcBef>
              <a:spcAft>
                <a:spcPts val="0"/>
              </a:spcAft>
              <a:buSzPts val="1800"/>
              <a:buFont typeface="Raleway"/>
              <a:buNone/>
              <a:defRPr sz="1800">
                <a:latin typeface="Raleway"/>
                <a:ea typeface="Raleway"/>
                <a:cs typeface="Raleway"/>
                <a:sym typeface="Raleway"/>
              </a:defRPr>
            </a:lvl5pPr>
            <a:lvl6pPr indent="0" lvl="5" rtl="0">
              <a:spcBef>
                <a:spcPts val="0"/>
              </a:spcBef>
              <a:spcAft>
                <a:spcPts val="0"/>
              </a:spcAft>
              <a:buSzPts val="1800"/>
              <a:buFont typeface="Raleway"/>
              <a:buNone/>
              <a:defRPr sz="1800">
                <a:latin typeface="Raleway"/>
                <a:ea typeface="Raleway"/>
                <a:cs typeface="Raleway"/>
                <a:sym typeface="Raleway"/>
              </a:defRPr>
            </a:lvl6pPr>
            <a:lvl7pPr indent="0" lvl="6" rtl="0">
              <a:spcBef>
                <a:spcPts val="0"/>
              </a:spcBef>
              <a:spcAft>
                <a:spcPts val="0"/>
              </a:spcAft>
              <a:buSzPts val="1800"/>
              <a:buFont typeface="Raleway"/>
              <a:buNone/>
              <a:defRPr sz="1800">
                <a:latin typeface="Raleway"/>
                <a:ea typeface="Raleway"/>
                <a:cs typeface="Raleway"/>
                <a:sym typeface="Raleway"/>
              </a:defRPr>
            </a:lvl7pPr>
            <a:lvl8pPr indent="0" lvl="7" rtl="0">
              <a:spcBef>
                <a:spcPts val="0"/>
              </a:spcBef>
              <a:spcAft>
                <a:spcPts val="0"/>
              </a:spcAft>
              <a:buSzPts val="1800"/>
              <a:buFont typeface="Raleway"/>
              <a:buNone/>
              <a:defRPr sz="1800">
                <a:latin typeface="Raleway"/>
                <a:ea typeface="Raleway"/>
                <a:cs typeface="Raleway"/>
                <a:sym typeface="Raleway"/>
              </a:defRPr>
            </a:lvl8pPr>
            <a:lvl9pPr indent="0" lvl="8" rtl="0">
              <a:spcBef>
                <a:spcPts val="0"/>
              </a:spcBef>
              <a:spcAft>
                <a:spcPts val="0"/>
              </a:spcAft>
              <a:buSzPts val="1800"/>
              <a:buFont typeface="Raleway"/>
              <a:buNone/>
              <a:defRPr sz="1800">
                <a:latin typeface="Raleway"/>
                <a:ea typeface="Raleway"/>
                <a:cs typeface="Raleway"/>
                <a:sym typeface="Raleway"/>
              </a:defRPr>
            </a:lvl9pPr>
          </a:lstStyle>
          <a:p/>
        </p:txBody>
      </p:sp>
      <p:sp>
        <p:nvSpPr>
          <p:cNvPr id="122" name="Google Shape;122;p24"/>
          <p:cNvSpPr txBox="1"/>
          <p:nvPr>
            <p:ph idx="1" type="body"/>
          </p:nvPr>
        </p:nvSpPr>
        <p:spPr>
          <a:xfrm rot="5400000">
            <a:off x="2993848" y="-582839"/>
            <a:ext cx="3154800" cy="73380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900"/>
              </a:spcBef>
              <a:spcAft>
                <a:spcPts val="0"/>
              </a:spcAft>
              <a:buClr>
                <a:schemeClr val="lt1"/>
              </a:buClr>
              <a:buSzPts val="1601"/>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11263" lvl="2" marL="1371600" marR="0" rtl="0" algn="l">
              <a:lnSpc>
                <a:spcPct val="90000"/>
              </a:lnSpc>
              <a:spcBef>
                <a:spcPts val="300"/>
              </a:spcBef>
              <a:spcAft>
                <a:spcPts val="0"/>
              </a:spcAft>
              <a:buClr>
                <a:schemeClr val="lt1"/>
              </a:buClr>
              <a:buSzPts val="1302"/>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123" name="Google Shape;123;p24"/>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4" name="Google Shape;124;p24"/>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5" name="Google Shape;125;p24"/>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6" name="Shape 126"/>
        <p:cNvGrpSpPr/>
        <p:nvPr/>
      </p:nvGrpSpPr>
      <p:grpSpPr>
        <a:xfrm>
          <a:off x="0" y="0"/>
          <a:ext cx="0" cy="0"/>
          <a:chOff x="0" y="0"/>
          <a:chExt cx="0" cy="0"/>
        </a:xfrm>
      </p:grpSpPr>
      <p:sp>
        <p:nvSpPr>
          <p:cNvPr id="127" name="Google Shape;127;p25"/>
          <p:cNvSpPr/>
          <p:nvPr/>
        </p:nvSpPr>
        <p:spPr>
          <a:xfrm>
            <a:off x="6764484" y="0"/>
            <a:ext cx="205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5"/>
          <p:cNvSpPr txBox="1"/>
          <p:nvPr>
            <p:ph type="title"/>
          </p:nvPr>
        </p:nvSpPr>
        <p:spPr>
          <a:xfrm rot="5400000">
            <a:off x="5559752" y="1516677"/>
            <a:ext cx="4423200" cy="18018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indent="0" lvl="1" rtl="0">
              <a:spcBef>
                <a:spcPts val="0"/>
              </a:spcBef>
              <a:spcAft>
                <a:spcPts val="0"/>
              </a:spcAft>
              <a:buSzPts val="1800"/>
              <a:buFont typeface="Arial"/>
              <a:buNone/>
              <a:defRPr sz="1800"/>
            </a:lvl2pPr>
            <a:lvl3pPr indent="0" lvl="2" rtl="0">
              <a:spcBef>
                <a:spcPts val="0"/>
              </a:spcBef>
              <a:spcAft>
                <a:spcPts val="0"/>
              </a:spcAft>
              <a:buSzPts val="1800"/>
              <a:buFont typeface="Arial"/>
              <a:buNone/>
              <a:defRPr sz="1800"/>
            </a:lvl3pPr>
            <a:lvl4pPr indent="0" lvl="3" rtl="0">
              <a:spcBef>
                <a:spcPts val="0"/>
              </a:spcBef>
              <a:spcAft>
                <a:spcPts val="0"/>
              </a:spcAft>
              <a:buSzPts val="1800"/>
              <a:buFont typeface="Arial"/>
              <a:buNone/>
              <a:defRPr sz="1800"/>
            </a:lvl4pPr>
            <a:lvl5pPr indent="0" lvl="4" rtl="0">
              <a:spcBef>
                <a:spcPts val="0"/>
              </a:spcBef>
              <a:spcAft>
                <a:spcPts val="0"/>
              </a:spcAft>
              <a:buSzPts val="1800"/>
              <a:buFont typeface="Arial"/>
              <a:buNone/>
              <a:defRPr sz="1800"/>
            </a:lvl5pPr>
            <a:lvl6pPr indent="0" lvl="5" rtl="0">
              <a:spcBef>
                <a:spcPts val="0"/>
              </a:spcBef>
              <a:spcAft>
                <a:spcPts val="0"/>
              </a:spcAft>
              <a:buSzPts val="1800"/>
              <a:buFont typeface="Arial"/>
              <a:buNone/>
              <a:defRPr sz="1800"/>
            </a:lvl6pPr>
            <a:lvl7pPr indent="0" lvl="6" rtl="0">
              <a:spcBef>
                <a:spcPts val="0"/>
              </a:spcBef>
              <a:spcAft>
                <a:spcPts val="0"/>
              </a:spcAft>
              <a:buSzPts val="1800"/>
              <a:buFont typeface="Arial"/>
              <a:buNone/>
              <a:defRPr sz="1800"/>
            </a:lvl7pPr>
            <a:lvl8pPr indent="0" lvl="7" rtl="0">
              <a:spcBef>
                <a:spcPts val="0"/>
              </a:spcBef>
              <a:spcAft>
                <a:spcPts val="0"/>
              </a:spcAft>
              <a:buSzPts val="1800"/>
              <a:buFont typeface="Arial"/>
              <a:buNone/>
              <a:defRPr sz="1800"/>
            </a:lvl8pPr>
            <a:lvl9pPr indent="0" lvl="8" rtl="0">
              <a:spcBef>
                <a:spcPts val="0"/>
              </a:spcBef>
              <a:spcAft>
                <a:spcPts val="0"/>
              </a:spcAft>
              <a:buSzPts val="1800"/>
              <a:buFont typeface="Arial"/>
              <a:buNone/>
              <a:defRPr sz="1800"/>
            </a:lvl9pPr>
          </a:lstStyle>
          <a:p/>
        </p:txBody>
      </p:sp>
      <p:sp>
        <p:nvSpPr>
          <p:cNvPr id="129" name="Google Shape;129;p25"/>
          <p:cNvSpPr txBox="1"/>
          <p:nvPr>
            <p:ph idx="1" type="body"/>
          </p:nvPr>
        </p:nvSpPr>
        <p:spPr>
          <a:xfrm rot="5400000">
            <a:off x="1407067" y="-572371"/>
            <a:ext cx="4423200" cy="59799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900"/>
              </a:spcBef>
              <a:spcAft>
                <a:spcPts val="0"/>
              </a:spcAft>
              <a:buClr>
                <a:schemeClr val="lt1"/>
              </a:buClr>
              <a:buSzPts val="1601"/>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11263" lvl="2" marL="1371600" marR="0" rtl="0" algn="l">
              <a:lnSpc>
                <a:spcPct val="90000"/>
              </a:lnSpc>
              <a:spcBef>
                <a:spcPts val="300"/>
              </a:spcBef>
              <a:spcAft>
                <a:spcPts val="0"/>
              </a:spcAft>
              <a:buClr>
                <a:schemeClr val="lt1"/>
              </a:buClr>
              <a:buSzPts val="1302"/>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130" name="Google Shape;130;p25"/>
          <p:cNvSpPr txBox="1"/>
          <p:nvPr>
            <p:ph idx="10" type="dt"/>
          </p:nvPr>
        </p:nvSpPr>
        <p:spPr>
          <a:xfrm>
            <a:off x="628650" y="4817141"/>
            <a:ext cx="20574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25"/>
          <p:cNvSpPr txBox="1"/>
          <p:nvPr>
            <p:ph idx="11" type="ftr"/>
          </p:nvPr>
        </p:nvSpPr>
        <p:spPr>
          <a:xfrm>
            <a:off x="2832101" y="4817141"/>
            <a:ext cx="32097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25"/>
          <p:cNvSpPr txBox="1"/>
          <p:nvPr>
            <p:ph idx="12" type="sldNum"/>
          </p:nvPr>
        </p:nvSpPr>
        <p:spPr>
          <a:xfrm>
            <a:off x="6054787" y="4817141"/>
            <a:ext cx="6597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0" name="Shape 50"/>
        <p:cNvGrpSpPr/>
        <p:nvPr/>
      </p:nvGrpSpPr>
      <p:grpSpPr>
        <a:xfrm>
          <a:off x="0" y="0"/>
          <a:ext cx="0" cy="0"/>
          <a:chOff x="0" y="0"/>
          <a:chExt cx="0" cy="0"/>
        </a:xfrm>
      </p:grpSpPr>
      <p:sp>
        <p:nvSpPr>
          <p:cNvPr id="51" name="Google Shape;51;p13"/>
          <p:cNvSpPr/>
          <p:nvPr/>
        </p:nvSpPr>
        <p:spPr>
          <a:xfrm>
            <a:off x="361" y="132081"/>
            <a:ext cx="9141600" cy="1234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txBox="1"/>
          <p:nvPr>
            <p:ph type="title"/>
          </p:nvPr>
        </p:nvSpPr>
        <p:spPr>
          <a:xfrm>
            <a:off x="902188" y="213132"/>
            <a:ext cx="7338000" cy="11316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chemeClr val="dk2"/>
              </a:buClr>
              <a:buSzPts val="3000"/>
              <a:buFont typeface="Raleway"/>
              <a:buNone/>
              <a:defRPr i="0" sz="3000" u="none" cap="none" strike="noStrike">
                <a:solidFill>
                  <a:schemeClr val="dk2"/>
                </a:solidFill>
                <a:latin typeface="Raleway"/>
                <a:ea typeface="Raleway"/>
                <a:cs typeface="Raleway"/>
                <a:sym typeface="Raleway"/>
              </a:defRPr>
            </a:lvl1pPr>
            <a:lvl2pPr indent="0" lvl="1" rtl="0">
              <a:spcBef>
                <a:spcPts val="0"/>
              </a:spcBef>
              <a:spcAft>
                <a:spcPts val="0"/>
              </a:spcAft>
              <a:buSzPts val="1800"/>
              <a:buFont typeface="Arial"/>
              <a:buNone/>
              <a:defRPr sz="1800"/>
            </a:lvl2pPr>
            <a:lvl3pPr indent="0" lvl="2" rtl="0">
              <a:spcBef>
                <a:spcPts val="0"/>
              </a:spcBef>
              <a:spcAft>
                <a:spcPts val="0"/>
              </a:spcAft>
              <a:buSzPts val="1800"/>
              <a:buFont typeface="Arial"/>
              <a:buNone/>
              <a:defRPr sz="1800"/>
            </a:lvl3pPr>
            <a:lvl4pPr indent="0" lvl="3" rtl="0">
              <a:spcBef>
                <a:spcPts val="0"/>
              </a:spcBef>
              <a:spcAft>
                <a:spcPts val="0"/>
              </a:spcAft>
              <a:buSzPts val="1800"/>
              <a:buFont typeface="Arial"/>
              <a:buNone/>
              <a:defRPr sz="1800"/>
            </a:lvl4pPr>
            <a:lvl5pPr indent="0" lvl="4" rtl="0">
              <a:spcBef>
                <a:spcPts val="0"/>
              </a:spcBef>
              <a:spcAft>
                <a:spcPts val="0"/>
              </a:spcAft>
              <a:buSzPts val="1800"/>
              <a:buFont typeface="Arial"/>
              <a:buNone/>
              <a:defRPr sz="1800"/>
            </a:lvl5pPr>
            <a:lvl6pPr indent="0" lvl="5" rtl="0">
              <a:spcBef>
                <a:spcPts val="0"/>
              </a:spcBef>
              <a:spcAft>
                <a:spcPts val="0"/>
              </a:spcAft>
              <a:buSzPts val="1800"/>
              <a:buFont typeface="Arial"/>
              <a:buNone/>
              <a:defRPr sz="1800"/>
            </a:lvl6pPr>
            <a:lvl7pPr indent="0" lvl="6" rtl="0">
              <a:spcBef>
                <a:spcPts val="0"/>
              </a:spcBef>
              <a:spcAft>
                <a:spcPts val="0"/>
              </a:spcAft>
              <a:buSzPts val="1800"/>
              <a:buFont typeface="Arial"/>
              <a:buNone/>
              <a:defRPr sz="1800"/>
            </a:lvl7pPr>
            <a:lvl8pPr indent="0" lvl="7" rtl="0">
              <a:spcBef>
                <a:spcPts val="0"/>
              </a:spcBef>
              <a:spcAft>
                <a:spcPts val="0"/>
              </a:spcAft>
              <a:buSzPts val="1800"/>
              <a:buFont typeface="Arial"/>
              <a:buNone/>
              <a:defRPr sz="1800"/>
            </a:lvl8pPr>
            <a:lvl9pPr indent="0" lvl="8" rtl="0">
              <a:spcBef>
                <a:spcPts val="0"/>
              </a:spcBef>
              <a:spcAft>
                <a:spcPts val="0"/>
              </a:spcAft>
              <a:buSzPts val="1800"/>
              <a:buFont typeface="Arial"/>
              <a:buNone/>
              <a:defRPr sz="1800"/>
            </a:lvl9pPr>
          </a:lstStyle>
          <a:p/>
        </p:txBody>
      </p:sp>
      <p:sp>
        <p:nvSpPr>
          <p:cNvPr id="53" name="Google Shape;53;p13"/>
          <p:cNvSpPr txBox="1"/>
          <p:nvPr>
            <p:ph idx="1" type="body"/>
          </p:nvPr>
        </p:nvSpPr>
        <p:spPr>
          <a:xfrm>
            <a:off x="902188" y="1508759"/>
            <a:ext cx="7338000" cy="3154800"/>
          </a:xfrm>
          <a:prstGeom prst="rect">
            <a:avLst/>
          </a:prstGeom>
          <a:noFill/>
          <a:ln>
            <a:noFill/>
          </a:ln>
        </p:spPr>
        <p:txBody>
          <a:bodyPr anchorCtr="0" anchor="t" bIns="91425" lIns="91425" spcFirstLastPara="1" rIns="91425" wrap="square" tIns="91425"/>
          <a:lstStyle>
            <a:lvl1pPr indent="-330292" lvl="0" marL="457200" marR="0" rtl="0" algn="l">
              <a:lnSpc>
                <a:spcPct val="90000"/>
              </a:lnSpc>
              <a:spcBef>
                <a:spcPts val="900"/>
              </a:spcBef>
              <a:spcAft>
                <a:spcPts val="0"/>
              </a:spcAft>
              <a:buClr>
                <a:schemeClr val="lt1"/>
              </a:buClr>
              <a:buSzPts val="1601"/>
              <a:buFont typeface="Raleway"/>
              <a:buChar char="▪"/>
              <a:defRPr i="0" sz="1650" u="none" cap="none" strike="noStrike">
                <a:solidFill>
                  <a:schemeClr val="lt1"/>
                </a:solidFill>
                <a:latin typeface="Raleway"/>
                <a:ea typeface="Raleway"/>
                <a:cs typeface="Raleway"/>
                <a:sym typeface="Raleway"/>
              </a:defRPr>
            </a:lvl1pPr>
            <a:lvl2pPr indent="-323850" lvl="1" marL="914400" marR="0" rtl="0" algn="l">
              <a:lnSpc>
                <a:spcPct val="90000"/>
              </a:lnSpc>
              <a:spcBef>
                <a:spcPts val="150"/>
              </a:spcBef>
              <a:spcAft>
                <a:spcPts val="0"/>
              </a:spcAft>
              <a:buClr>
                <a:schemeClr val="lt1"/>
              </a:buClr>
              <a:buSzPts val="1500"/>
              <a:buFont typeface="Raleway"/>
              <a:buChar char="▪"/>
              <a:defRPr i="0" sz="1500" u="none" cap="none" strike="noStrike">
                <a:solidFill>
                  <a:schemeClr val="lt1"/>
                </a:solidFill>
                <a:latin typeface="Raleway"/>
                <a:ea typeface="Raleway"/>
                <a:cs typeface="Raleway"/>
                <a:sym typeface="Raleway"/>
              </a:defRPr>
            </a:lvl2pPr>
            <a:lvl3pPr indent="-311263" lvl="2" marL="1371600" marR="0" rtl="0" algn="l">
              <a:lnSpc>
                <a:spcPct val="90000"/>
              </a:lnSpc>
              <a:spcBef>
                <a:spcPts val="300"/>
              </a:spcBef>
              <a:spcAft>
                <a:spcPts val="0"/>
              </a:spcAft>
              <a:buClr>
                <a:schemeClr val="lt1"/>
              </a:buClr>
              <a:buSzPts val="1302"/>
              <a:buFont typeface="Raleway"/>
              <a:buChar char="▪"/>
              <a:defRPr i="0" sz="1350" u="none" cap="none" strike="noStrike">
                <a:solidFill>
                  <a:schemeClr val="lt1"/>
                </a:solidFill>
                <a:latin typeface="Raleway"/>
                <a:ea typeface="Raleway"/>
                <a:cs typeface="Raleway"/>
                <a:sym typeface="Raleway"/>
              </a:defRPr>
            </a:lvl3pPr>
            <a:lvl4pPr indent="-304800" lvl="3" marL="1828800" marR="0" rtl="0" algn="l">
              <a:lnSpc>
                <a:spcPct val="90000"/>
              </a:lnSpc>
              <a:spcBef>
                <a:spcPts val="300"/>
              </a:spcBef>
              <a:spcAft>
                <a:spcPts val="0"/>
              </a:spcAft>
              <a:buClr>
                <a:schemeClr val="lt1"/>
              </a:buClr>
              <a:buSzPts val="1200"/>
              <a:buFont typeface="Raleway"/>
              <a:buChar char="▪"/>
              <a:defRPr i="0" sz="1200" u="none" cap="none" strike="noStrike">
                <a:solidFill>
                  <a:schemeClr val="lt1"/>
                </a:solidFill>
                <a:latin typeface="Raleway"/>
                <a:ea typeface="Raleway"/>
                <a:cs typeface="Raleway"/>
                <a:sym typeface="Raleway"/>
              </a:defRPr>
            </a:lvl4pPr>
            <a:lvl5pPr indent="-304800" lvl="4" marL="2286000" marR="0" rtl="0" algn="l">
              <a:lnSpc>
                <a:spcPct val="90000"/>
              </a:lnSpc>
              <a:spcBef>
                <a:spcPts val="300"/>
              </a:spcBef>
              <a:spcAft>
                <a:spcPts val="0"/>
              </a:spcAft>
              <a:buClr>
                <a:schemeClr val="lt1"/>
              </a:buClr>
              <a:buSzPts val="1200"/>
              <a:buFont typeface="Raleway"/>
              <a:buChar char="▪"/>
              <a:defRPr i="0" sz="1200" u="none" cap="none" strike="noStrike">
                <a:solidFill>
                  <a:schemeClr val="lt1"/>
                </a:solidFill>
                <a:latin typeface="Raleway"/>
                <a:ea typeface="Raleway"/>
                <a:cs typeface="Raleway"/>
                <a:sym typeface="Raleway"/>
              </a:defRPr>
            </a:lvl5pPr>
            <a:lvl6pPr indent="-304800" lvl="5" marL="2743200" marR="0" rtl="0" algn="l">
              <a:lnSpc>
                <a:spcPct val="90000"/>
              </a:lnSpc>
              <a:spcBef>
                <a:spcPts val="300"/>
              </a:spcBef>
              <a:spcAft>
                <a:spcPts val="0"/>
              </a:spcAft>
              <a:buClr>
                <a:schemeClr val="lt1"/>
              </a:buClr>
              <a:buSzPts val="1200"/>
              <a:buFont typeface="Raleway"/>
              <a:buChar char="▪"/>
              <a:defRPr i="0" sz="1200" u="none" cap="none" strike="noStrike">
                <a:solidFill>
                  <a:schemeClr val="lt1"/>
                </a:solidFill>
                <a:latin typeface="Raleway"/>
                <a:ea typeface="Raleway"/>
                <a:cs typeface="Raleway"/>
                <a:sym typeface="Raleway"/>
              </a:defRPr>
            </a:lvl6pPr>
            <a:lvl7pPr indent="-304800" lvl="6" marL="3200400" marR="0" rtl="0" algn="l">
              <a:lnSpc>
                <a:spcPct val="90000"/>
              </a:lnSpc>
              <a:spcBef>
                <a:spcPts val="300"/>
              </a:spcBef>
              <a:spcAft>
                <a:spcPts val="0"/>
              </a:spcAft>
              <a:buClr>
                <a:schemeClr val="lt1"/>
              </a:buClr>
              <a:buSzPts val="1200"/>
              <a:buFont typeface="Raleway"/>
              <a:buChar char="▪"/>
              <a:defRPr i="0" sz="1200" u="none" cap="none" strike="noStrike">
                <a:solidFill>
                  <a:schemeClr val="lt1"/>
                </a:solidFill>
                <a:latin typeface="Raleway"/>
                <a:ea typeface="Raleway"/>
                <a:cs typeface="Raleway"/>
                <a:sym typeface="Raleway"/>
              </a:defRPr>
            </a:lvl7pPr>
            <a:lvl8pPr indent="-304800" lvl="7" marL="3657600" marR="0" rtl="0" algn="l">
              <a:lnSpc>
                <a:spcPct val="90000"/>
              </a:lnSpc>
              <a:spcBef>
                <a:spcPts val="300"/>
              </a:spcBef>
              <a:spcAft>
                <a:spcPts val="0"/>
              </a:spcAft>
              <a:buClr>
                <a:schemeClr val="lt1"/>
              </a:buClr>
              <a:buSzPts val="1200"/>
              <a:buFont typeface="Raleway"/>
              <a:buChar char="▪"/>
              <a:defRPr i="0" sz="1200" u="none" cap="none" strike="noStrike">
                <a:solidFill>
                  <a:schemeClr val="lt1"/>
                </a:solidFill>
                <a:latin typeface="Raleway"/>
                <a:ea typeface="Raleway"/>
                <a:cs typeface="Raleway"/>
                <a:sym typeface="Raleway"/>
              </a:defRPr>
            </a:lvl8pPr>
            <a:lvl9pPr indent="-304800" lvl="8" marL="4114800" marR="0" rtl="0" algn="l">
              <a:lnSpc>
                <a:spcPct val="90000"/>
              </a:lnSpc>
              <a:spcBef>
                <a:spcPts val="300"/>
              </a:spcBef>
              <a:spcAft>
                <a:spcPts val="300"/>
              </a:spcAft>
              <a:buClr>
                <a:schemeClr val="lt1"/>
              </a:buClr>
              <a:buSzPts val="1200"/>
              <a:buFont typeface="Raleway"/>
              <a:buChar char="▪"/>
              <a:defRPr i="0" sz="1200" u="none" cap="none" strike="noStrike">
                <a:solidFill>
                  <a:schemeClr val="lt1"/>
                </a:solidFill>
                <a:latin typeface="Raleway"/>
                <a:ea typeface="Raleway"/>
                <a:cs typeface="Raleway"/>
                <a:sym typeface="Raleway"/>
              </a:defRPr>
            </a:lvl9pPr>
          </a:lstStyle>
          <a:p/>
        </p:txBody>
      </p:sp>
      <p:sp>
        <p:nvSpPr>
          <p:cNvPr id="54" name="Google Shape;54;p13"/>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6" name="Google Shape;56;p13"/>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www.youtube.com/watch?v=8yjkWGRlUmY" TargetMode="External"/><Relationship Id="rId4" Type="http://schemas.openxmlformats.org/officeDocument/2006/relationships/hyperlink" Target="https://www.youtube.com/watch?v=4dqlSk_RPmI" TargetMode="External"/><Relationship Id="rId5" Type="http://schemas.openxmlformats.org/officeDocument/2006/relationships/hyperlink" Target="https://www.youtube.com/watch?v=ZunUF_WGMb4" TargetMode="External"/><Relationship Id="rId6" Type="http://schemas.openxmlformats.org/officeDocument/2006/relationships/hyperlink" Target="https://www.youtube.com/watch?v=9g4_o7otie0" TargetMode="External"/><Relationship Id="rId7"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6"/>
          <p:cNvPicPr preferRelativeResize="0"/>
          <p:nvPr/>
        </p:nvPicPr>
        <p:blipFill rotWithShape="1">
          <a:blip r:embed="rId3">
            <a:alphaModFix/>
          </a:blip>
          <a:srcRect b="0" l="0" r="0" t="0"/>
          <a:stretch/>
        </p:blipFill>
        <p:spPr>
          <a:xfrm>
            <a:off x="1874874" y="474860"/>
            <a:ext cx="5394250" cy="1460265"/>
          </a:xfrm>
          <a:prstGeom prst="rect">
            <a:avLst/>
          </a:prstGeom>
          <a:noFill/>
          <a:ln>
            <a:noFill/>
          </a:ln>
        </p:spPr>
      </p:pic>
      <p:sp>
        <p:nvSpPr>
          <p:cNvPr id="138" name="Google Shape;138;p26"/>
          <p:cNvSpPr/>
          <p:nvPr/>
        </p:nvSpPr>
        <p:spPr>
          <a:xfrm>
            <a:off x="1874873" y="1549399"/>
            <a:ext cx="2697000" cy="385800"/>
          </a:xfrm>
          <a:prstGeom prst="rtTriangle">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9" name="Google Shape;139;p26"/>
          <p:cNvSpPr/>
          <p:nvPr/>
        </p:nvSpPr>
        <p:spPr>
          <a:xfrm flipH="1">
            <a:off x="4572124" y="1549399"/>
            <a:ext cx="2697000" cy="385800"/>
          </a:xfrm>
          <a:prstGeom prst="rtTriangle">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0" name="Google Shape;140;p26"/>
          <p:cNvSpPr txBox="1"/>
          <p:nvPr/>
        </p:nvSpPr>
        <p:spPr>
          <a:xfrm>
            <a:off x="2026269" y="2038350"/>
            <a:ext cx="50916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000"/>
              <a:buFont typeface="Calibri"/>
              <a:buNone/>
            </a:pPr>
            <a:r>
              <a:rPr i="0" lang="en-GB" sz="4000" u="none" cap="none" strike="noStrike">
                <a:solidFill>
                  <a:schemeClr val="dk2"/>
                </a:solidFill>
                <a:latin typeface="Raleway"/>
                <a:ea typeface="Raleway"/>
                <a:cs typeface="Raleway"/>
                <a:sym typeface="Raleway"/>
              </a:rPr>
              <a:t>C#</a:t>
            </a:r>
            <a:endParaRPr i="0" sz="4000" u="none" cap="none" strike="noStrike">
              <a:solidFill>
                <a:schemeClr val="dk2"/>
              </a:solidFill>
              <a:latin typeface="Raleway"/>
              <a:ea typeface="Raleway"/>
              <a:cs typeface="Raleway"/>
              <a:sym typeface="Raleway"/>
            </a:endParaRPr>
          </a:p>
        </p:txBody>
      </p:sp>
      <p:sp>
        <p:nvSpPr>
          <p:cNvPr id="141" name="Google Shape;141;p26"/>
          <p:cNvSpPr txBox="1"/>
          <p:nvPr>
            <p:ph idx="1" type="subTitle"/>
          </p:nvPr>
        </p:nvSpPr>
        <p:spPr>
          <a:xfrm>
            <a:off x="1143000" y="2997188"/>
            <a:ext cx="6858000" cy="981900"/>
          </a:xfrm>
          <a:prstGeom prst="rect">
            <a:avLst/>
          </a:prstGeom>
        </p:spPr>
        <p:txBody>
          <a:bodyPr anchorCtr="0" anchor="t" bIns="91425" lIns="91425" spcFirstLastPara="1" rIns="91425" wrap="square" tIns="91425">
            <a:noAutofit/>
          </a:bodyPr>
          <a:lstStyle/>
          <a:p>
            <a:pPr indent="0" lvl="0" marL="0" rtl="0">
              <a:spcBef>
                <a:spcPts val="900"/>
              </a:spcBef>
              <a:spcAft>
                <a:spcPts val="0"/>
              </a:spcAft>
              <a:buNone/>
            </a:pPr>
            <a:r>
              <a:rPr lang="en-GB"/>
              <a:t>7-a paskaita</a:t>
            </a:r>
            <a:endParaRPr/>
          </a:p>
          <a:p>
            <a:pPr indent="0" lvl="0" marL="0" rtl="0">
              <a:spcBef>
                <a:spcPts val="900"/>
              </a:spcBef>
              <a:spcAft>
                <a:spcPts val="150"/>
              </a:spcAft>
              <a:buNone/>
            </a:pPr>
            <a:r>
              <a:rPr lang="en-GB"/>
              <a:t>kartojam-klasės-objektai</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Video apie OOP</a:t>
            </a:r>
            <a:endParaRPr/>
          </a:p>
        </p:txBody>
      </p:sp>
      <p:sp>
        <p:nvSpPr>
          <p:cNvPr id="196" name="Google Shape;196;p35"/>
          <p:cNvSpPr txBox="1"/>
          <p:nvPr>
            <p:ph idx="1" type="body"/>
          </p:nvPr>
        </p:nvSpPr>
        <p:spPr>
          <a:xfrm>
            <a:off x="311700" y="1411900"/>
            <a:ext cx="4399800" cy="3156900"/>
          </a:xfrm>
          <a:prstGeom prst="rect">
            <a:avLst/>
          </a:prstGeom>
        </p:spPr>
        <p:txBody>
          <a:bodyPr anchorCtr="0" anchor="t" bIns="91425" lIns="91425" spcFirstLastPara="1" rIns="91425" wrap="square" tIns="91425">
            <a:noAutofit/>
          </a:bodyPr>
          <a:lstStyle/>
          <a:p>
            <a:pPr indent="-330292" lvl="0" marL="457200" rtl="0">
              <a:spcBef>
                <a:spcPts val="0"/>
              </a:spcBef>
              <a:spcAft>
                <a:spcPts val="0"/>
              </a:spcAft>
              <a:buSzPts val="1601"/>
              <a:buChar char="▪"/>
            </a:pPr>
            <a:r>
              <a:rPr lang="en-GB" u="sng">
                <a:solidFill>
                  <a:schemeClr val="hlink"/>
                </a:solidFill>
                <a:hlinkClick r:id="rId3"/>
              </a:rPr>
              <a:t>https://www.youtube.com/watch?v=8yjkWGRlUmY</a:t>
            </a:r>
            <a:r>
              <a:rPr lang="en-GB"/>
              <a:t> - tiesiog aiškina apie klases ir objektus neprisirišant prie jokios kalbos 1a dalis</a:t>
            </a:r>
            <a:endParaRPr/>
          </a:p>
          <a:p>
            <a:pPr indent="-330292" lvl="0" marL="457200" rtl="0">
              <a:spcBef>
                <a:spcPts val="0"/>
              </a:spcBef>
              <a:spcAft>
                <a:spcPts val="0"/>
              </a:spcAft>
              <a:buSzPts val="1601"/>
              <a:buChar char="▪"/>
            </a:pPr>
            <a:r>
              <a:rPr lang="en-GB" u="sng">
                <a:solidFill>
                  <a:schemeClr val="hlink"/>
                </a:solidFill>
                <a:hlinkClick r:id="rId4"/>
              </a:rPr>
              <a:t>https://www.youtube.com/watch?v=4dqlSk_RPmI</a:t>
            </a:r>
            <a:r>
              <a:rPr lang="en-GB"/>
              <a:t> </a:t>
            </a:r>
            <a:r>
              <a:rPr lang="en-GB"/>
              <a:t>- tiesiog aiškina apie klases ir objektus neprisirišant prie jokios kalbos 2a dalis</a:t>
            </a:r>
            <a:endParaRPr/>
          </a:p>
          <a:p>
            <a:pPr indent="-330292" lvl="0" marL="457200" rtl="0">
              <a:spcBef>
                <a:spcPts val="0"/>
              </a:spcBef>
              <a:spcAft>
                <a:spcPts val="0"/>
              </a:spcAft>
              <a:buSzPts val="1601"/>
              <a:buChar char="▪"/>
            </a:pPr>
            <a:r>
              <a:rPr lang="en-GB" u="sng">
                <a:solidFill>
                  <a:schemeClr val="hlink"/>
                </a:solidFill>
                <a:hlinkClick r:id="rId5"/>
              </a:rPr>
              <a:t>https://www.youtube.com/watch?v=ZunUF_WGMb4</a:t>
            </a:r>
            <a:r>
              <a:rPr lang="en-GB"/>
              <a:t> - ne apie c#, bet vis tiek gražiai paaiškinta apie klases ir objektus</a:t>
            </a:r>
            <a:endParaRPr/>
          </a:p>
          <a:p>
            <a:pPr indent="-330292" lvl="0" marL="457200" rtl="0">
              <a:spcBef>
                <a:spcPts val="0"/>
              </a:spcBef>
              <a:spcAft>
                <a:spcPts val="0"/>
              </a:spcAft>
              <a:buSzPts val="1601"/>
              <a:buChar char="▪"/>
            </a:pPr>
            <a:r>
              <a:rPr lang="en-GB" u="sng">
                <a:solidFill>
                  <a:schemeClr val="hlink"/>
                </a:solidFill>
                <a:hlinkClick r:id="rId6"/>
              </a:rPr>
              <a:t>https://www.youtube.com/watch?v=9g4_o7otie0</a:t>
            </a:r>
            <a:endParaRPr/>
          </a:p>
          <a:p>
            <a:pPr indent="0" lvl="0" marL="0">
              <a:spcBef>
                <a:spcPts val="150"/>
              </a:spcBef>
              <a:spcAft>
                <a:spcPts val="150"/>
              </a:spcAft>
              <a:buNone/>
            </a:pPr>
            <a:r>
              <a:t/>
            </a:r>
            <a:endParaRPr/>
          </a:p>
        </p:txBody>
      </p:sp>
      <p:pic>
        <p:nvPicPr>
          <p:cNvPr id="197" name="Google Shape;197;p35"/>
          <p:cNvPicPr preferRelativeResize="0"/>
          <p:nvPr/>
        </p:nvPicPr>
        <p:blipFill>
          <a:blip r:embed="rId7">
            <a:alphaModFix/>
          </a:blip>
          <a:stretch>
            <a:fillRect/>
          </a:stretch>
        </p:blipFill>
        <p:spPr>
          <a:xfrm>
            <a:off x="4822238" y="285000"/>
            <a:ext cx="4124325" cy="476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Namų darbai - “Banko sąskaita”</a:t>
            </a:r>
            <a:endParaRPr/>
          </a:p>
        </p:txBody>
      </p:sp>
      <p:sp>
        <p:nvSpPr>
          <p:cNvPr id="203" name="Google Shape;203;p36"/>
          <p:cNvSpPr txBox="1"/>
          <p:nvPr>
            <p:ph idx="1" type="body"/>
          </p:nvPr>
        </p:nvSpPr>
        <p:spPr>
          <a:xfrm>
            <a:off x="311700" y="1424350"/>
            <a:ext cx="8520600" cy="3628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1800"/>
              <a:t>Sukurti klasę </a:t>
            </a:r>
            <a:r>
              <a:rPr b="1" lang="en-GB" sz="1800">
                <a:latin typeface="Courier New"/>
                <a:ea typeface="Courier New"/>
                <a:cs typeface="Courier New"/>
                <a:sym typeface="Courier New"/>
              </a:rPr>
              <a:t>BankoSaskaita</a:t>
            </a:r>
            <a:r>
              <a:rPr lang="en-GB" sz="1800"/>
              <a:t>, kuri turėtų:</a:t>
            </a:r>
            <a:endParaRPr sz="1800"/>
          </a:p>
          <a:p>
            <a:pPr indent="-342900" lvl="0" marL="457200" rtl="0">
              <a:spcBef>
                <a:spcPts val="150"/>
              </a:spcBef>
              <a:spcAft>
                <a:spcPts val="0"/>
              </a:spcAft>
              <a:buSzPts val="1800"/>
              <a:buAutoNum type="arabicPeriod"/>
            </a:pPr>
            <a:r>
              <a:rPr lang="en-GB" sz="1800" u="sng"/>
              <a:t>Tokias privačias savybes</a:t>
            </a:r>
            <a:r>
              <a:rPr lang="en-GB" sz="1800"/>
              <a:t>:</a:t>
            </a:r>
            <a:endParaRPr sz="1800"/>
          </a:p>
          <a:p>
            <a:pPr indent="-342900" lvl="1" marL="914400" rtl="0">
              <a:spcBef>
                <a:spcPts val="0"/>
              </a:spcBef>
              <a:spcAft>
                <a:spcPts val="0"/>
              </a:spcAft>
              <a:buSzPts val="1800"/>
              <a:buAutoNum type="arabicPeriod"/>
            </a:pPr>
            <a:r>
              <a:rPr b="1" lang="en-GB" sz="1800">
                <a:latin typeface="Courier New"/>
                <a:ea typeface="Courier New"/>
                <a:cs typeface="Courier New"/>
                <a:sym typeface="Courier New"/>
              </a:rPr>
              <a:t>_saskaitosNumeris</a:t>
            </a:r>
            <a:r>
              <a:rPr lang="en-GB" sz="1800"/>
              <a:t>, kuris saugotų sąsk. nr. (</a:t>
            </a:r>
            <a:r>
              <a:rPr lang="en-GB" sz="1800">
                <a:latin typeface="Courier New"/>
                <a:ea typeface="Courier New"/>
                <a:cs typeface="Courier New"/>
                <a:sym typeface="Courier New"/>
              </a:rPr>
              <a:t>string</a:t>
            </a:r>
            <a:r>
              <a:rPr lang="en-GB" sz="1800"/>
              <a:t>)</a:t>
            </a:r>
            <a:endParaRPr sz="1800"/>
          </a:p>
          <a:p>
            <a:pPr indent="-342900" lvl="1" marL="914400" rtl="0">
              <a:spcBef>
                <a:spcPts val="0"/>
              </a:spcBef>
              <a:spcAft>
                <a:spcPts val="0"/>
              </a:spcAft>
              <a:buSzPts val="1800"/>
              <a:buAutoNum type="arabicPeriod"/>
            </a:pPr>
            <a:r>
              <a:rPr b="1" lang="en-GB" sz="1800">
                <a:latin typeface="Courier New"/>
                <a:ea typeface="Courier New"/>
                <a:cs typeface="Courier New"/>
                <a:sym typeface="Courier New"/>
              </a:rPr>
              <a:t>_piniguSuma</a:t>
            </a:r>
            <a:r>
              <a:rPr lang="en-GB" sz="1800"/>
              <a:t> - kuris saugotų sąsk. esančią pinigų sumą (</a:t>
            </a:r>
            <a:r>
              <a:rPr lang="en-GB" sz="1800">
                <a:latin typeface="Courier New"/>
                <a:ea typeface="Courier New"/>
                <a:cs typeface="Courier New"/>
                <a:sym typeface="Courier New"/>
              </a:rPr>
              <a:t>decimal</a:t>
            </a:r>
            <a:r>
              <a:rPr lang="en-GB" sz="1800"/>
              <a:t>)</a:t>
            </a:r>
            <a:endParaRPr sz="1800"/>
          </a:p>
          <a:p>
            <a:pPr indent="-342900" lvl="0" marL="457200" rtl="0">
              <a:spcBef>
                <a:spcPts val="0"/>
              </a:spcBef>
              <a:spcAft>
                <a:spcPts val="0"/>
              </a:spcAft>
              <a:buSzPts val="1800"/>
              <a:buAutoNum type="arabicPeriod"/>
            </a:pPr>
            <a:r>
              <a:rPr lang="en-GB" sz="1800" u="sng"/>
              <a:t>Vieną konstruktorių</a:t>
            </a:r>
            <a:r>
              <a:rPr lang="en-GB" sz="1800"/>
              <a:t>, kuriam, kuriant objektą, reikėtų perduoti sąskaitos numerį ir pinigų sumą</a:t>
            </a:r>
            <a:endParaRPr sz="1800"/>
          </a:p>
          <a:p>
            <a:pPr indent="-342900" lvl="0" marL="457200" rtl="0">
              <a:spcBef>
                <a:spcPts val="0"/>
              </a:spcBef>
              <a:spcAft>
                <a:spcPts val="0"/>
              </a:spcAft>
              <a:buSzPts val="1800"/>
              <a:buAutoNum type="arabicPeriod"/>
            </a:pPr>
            <a:r>
              <a:rPr lang="en-GB" sz="1800" u="sng"/>
              <a:t>Tokius metodus</a:t>
            </a:r>
            <a:r>
              <a:rPr lang="en-GB" sz="1800"/>
              <a:t>:</a:t>
            </a:r>
            <a:endParaRPr sz="1800"/>
          </a:p>
          <a:p>
            <a:pPr indent="-342900" lvl="1" marL="914400" rtl="0">
              <a:spcBef>
                <a:spcPts val="0"/>
              </a:spcBef>
              <a:spcAft>
                <a:spcPts val="0"/>
              </a:spcAft>
              <a:buSzPts val="1800"/>
              <a:buAutoNum type="arabicPeriod"/>
            </a:pPr>
            <a:r>
              <a:rPr b="1" lang="en-GB" sz="1800">
                <a:latin typeface="Courier New"/>
                <a:ea typeface="Courier New"/>
                <a:cs typeface="Courier New"/>
                <a:sym typeface="Courier New"/>
              </a:rPr>
              <a:t>IsimkGrynuju</a:t>
            </a:r>
            <a:r>
              <a:rPr lang="en-GB" sz="1800"/>
              <a:t> - kuris nieko negrąžintų, bet minusuotų sąsk. pinigų sumą, jeigu jų pakanka, jeigu ne, išveda pranešimą, kad nepakanka.</a:t>
            </a:r>
            <a:endParaRPr sz="1800"/>
          </a:p>
          <a:p>
            <a:pPr indent="-342900" lvl="1" marL="914400" rtl="0">
              <a:spcBef>
                <a:spcPts val="0"/>
              </a:spcBef>
              <a:spcAft>
                <a:spcPts val="0"/>
              </a:spcAft>
              <a:buSzPts val="1800"/>
              <a:buAutoNum type="arabicPeriod"/>
            </a:pPr>
            <a:r>
              <a:rPr b="1" lang="en-GB" sz="1800">
                <a:latin typeface="Courier New"/>
                <a:ea typeface="Courier New"/>
                <a:cs typeface="Courier New"/>
                <a:sym typeface="Courier New"/>
              </a:rPr>
              <a:t>IdekPinigu</a:t>
            </a:r>
            <a:r>
              <a:rPr b="1" lang="en-GB" sz="1800"/>
              <a:t> </a:t>
            </a:r>
            <a:r>
              <a:rPr lang="en-GB" sz="1800"/>
              <a:t>- kuris nieko negrąžintų, bet turėtų parametrą </a:t>
            </a:r>
            <a:r>
              <a:rPr lang="en-GB" sz="1800">
                <a:latin typeface="Courier New"/>
                <a:ea typeface="Courier New"/>
                <a:cs typeface="Courier New"/>
                <a:sym typeface="Courier New"/>
              </a:rPr>
              <a:t>decimal piniguSuma</a:t>
            </a:r>
            <a:r>
              <a:rPr lang="en-GB" sz="1800"/>
              <a:t> ir ją pridėtų prie klasės </a:t>
            </a:r>
            <a:r>
              <a:rPr lang="en-GB" sz="1800">
                <a:latin typeface="Courier New"/>
                <a:ea typeface="Courier New"/>
                <a:cs typeface="Courier New"/>
                <a:sym typeface="Courier New"/>
              </a:rPr>
              <a:t>_piniguSuma</a:t>
            </a:r>
            <a:r>
              <a:rPr lang="en-GB" sz="1800"/>
              <a:t> savybės, t.y. būtų galima į sąsk. Įnešt pinigų</a:t>
            </a:r>
            <a:endParaRPr sz="1800"/>
          </a:p>
          <a:p>
            <a:pPr indent="0" lvl="0" marL="0" rtl="0">
              <a:spcBef>
                <a:spcPts val="300"/>
              </a:spcBef>
              <a:spcAft>
                <a:spcPts val="0"/>
              </a:spcAft>
              <a:buNone/>
            </a:pPr>
            <a:r>
              <a:t/>
            </a:r>
            <a:endParaRPr sz="1800"/>
          </a:p>
          <a:p>
            <a:pPr indent="0" lvl="0" marL="0">
              <a:spcBef>
                <a:spcPts val="150"/>
              </a:spcBef>
              <a:spcAft>
                <a:spcPts val="15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Namų darbai - Užduotis “Viktorina”</a:t>
            </a:r>
            <a:endParaRPr/>
          </a:p>
        </p:txBody>
      </p:sp>
      <p:sp>
        <p:nvSpPr>
          <p:cNvPr id="209" name="Google Shape;209;p37"/>
          <p:cNvSpPr txBox="1"/>
          <p:nvPr>
            <p:ph idx="1" type="body"/>
          </p:nvPr>
        </p:nvSpPr>
        <p:spPr>
          <a:xfrm>
            <a:off x="311700" y="1452400"/>
            <a:ext cx="8520600" cy="3604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Sukurti klasę </a:t>
            </a:r>
            <a:r>
              <a:rPr b="1" lang="en-GB" sz="2200">
                <a:latin typeface="Courier New"/>
                <a:ea typeface="Courier New"/>
                <a:cs typeface="Courier New"/>
                <a:sym typeface="Courier New"/>
              </a:rPr>
              <a:t>ViktorinosKlausimas</a:t>
            </a:r>
            <a:r>
              <a:rPr lang="en-GB" sz="2200"/>
              <a:t>, kuri turėtų:</a:t>
            </a:r>
            <a:endParaRPr sz="2200"/>
          </a:p>
          <a:p>
            <a:pPr indent="-368300" lvl="0" marL="457200" rtl="0">
              <a:spcBef>
                <a:spcPts val="150"/>
              </a:spcBef>
              <a:spcAft>
                <a:spcPts val="0"/>
              </a:spcAft>
              <a:buSzPts val="2200"/>
              <a:buAutoNum type="arabicPeriod"/>
            </a:pPr>
            <a:r>
              <a:rPr lang="en-GB" sz="2200" u="sng"/>
              <a:t>Tokias privačias </a:t>
            </a:r>
            <a:r>
              <a:rPr lang="en-GB" sz="2200" u="sng"/>
              <a:t>savybes</a:t>
            </a:r>
            <a:r>
              <a:rPr lang="en-GB" sz="2200"/>
              <a:t>:</a:t>
            </a:r>
            <a:endParaRPr sz="2200"/>
          </a:p>
          <a:p>
            <a:pPr indent="-368300" lvl="1" marL="914400" rtl="0">
              <a:spcBef>
                <a:spcPts val="0"/>
              </a:spcBef>
              <a:spcAft>
                <a:spcPts val="0"/>
              </a:spcAft>
              <a:buSzPts val="2200"/>
              <a:buAutoNum type="arabicPeriod"/>
            </a:pPr>
            <a:r>
              <a:rPr b="1" lang="en-GB" sz="2200">
                <a:latin typeface="Courier New"/>
                <a:ea typeface="Courier New"/>
                <a:cs typeface="Courier New"/>
                <a:sym typeface="Courier New"/>
              </a:rPr>
              <a:t>_k</a:t>
            </a:r>
            <a:r>
              <a:rPr b="1" lang="en-GB" sz="2200">
                <a:latin typeface="Courier New"/>
                <a:ea typeface="Courier New"/>
                <a:cs typeface="Courier New"/>
                <a:sym typeface="Courier New"/>
              </a:rPr>
              <a:t>lausimas</a:t>
            </a:r>
            <a:r>
              <a:rPr lang="en-GB" sz="2200"/>
              <a:t>, kuri saugotų patį klausimą (</a:t>
            </a:r>
            <a:r>
              <a:rPr lang="en-GB" sz="2200">
                <a:latin typeface="Courier New"/>
                <a:ea typeface="Courier New"/>
                <a:cs typeface="Courier New"/>
                <a:sym typeface="Courier New"/>
              </a:rPr>
              <a:t>string</a:t>
            </a:r>
            <a:r>
              <a:rPr lang="en-GB" sz="2200"/>
              <a:t>)</a:t>
            </a:r>
            <a:endParaRPr sz="2200"/>
          </a:p>
          <a:p>
            <a:pPr indent="-368300" lvl="1" marL="914400" rtl="0">
              <a:spcBef>
                <a:spcPts val="0"/>
              </a:spcBef>
              <a:spcAft>
                <a:spcPts val="0"/>
              </a:spcAft>
              <a:buSzPts val="2200"/>
              <a:buAutoNum type="arabicPeriod"/>
            </a:pPr>
            <a:r>
              <a:rPr b="1" lang="en-GB" sz="2200">
                <a:latin typeface="Courier New"/>
                <a:ea typeface="Courier New"/>
                <a:cs typeface="Courier New"/>
                <a:sym typeface="Courier New"/>
              </a:rPr>
              <a:t>_g</a:t>
            </a:r>
            <a:r>
              <a:rPr b="1" lang="en-GB" sz="2200">
                <a:latin typeface="Courier New"/>
                <a:ea typeface="Courier New"/>
                <a:cs typeface="Courier New"/>
                <a:sym typeface="Courier New"/>
              </a:rPr>
              <a:t>alimiAtsakymai</a:t>
            </a:r>
            <a:r>
              <a:rPr lang="en-GB" sz="2200"/>
              <a:t> -</a:t>
            </a:r>
            <a:r>
              <a:rPr lang="en-GB" sz="2200"/>
              <a:t>Masyvą iš trijų </a:t>
            </a:r>
            <a:r>
              <a:rPr b="1" lang="en-GB" sz="2200">
                <a:latin typeface="Courier New"/>
                <a:ea typeface="Courier New"/>
                <a:cs typeface="Courier New"/>
                <a:sym typeface="Courier New"/>
              </a:rPr>
              <a:t>string</a:t>
            </a:r>
            <a:r>
              <a:rPr lang="en-GB" sz="2200"/>
              <a:t> elementų, kuris saugotų galimus atsakymus (</a:t>
            </a:r>
            <a:r>
              <a:rPr lang="en-GB" sz="2200">
                <a:latin typeface="Courier New"/>
                <a:ea typeface="Courier New"/>
                <a:cs typeface="Courier New"/>
                <a:sym typeface="Courier New"/>
              </a:rPr>
              <a:t>string[]</a:t>
            </a:r>
            <a:r>
              <a:rPr lang="en-GB" sz="2200"/>
              <a:t>)</a:t>
            </a:r>
            <a:endParaRPr sz="2200"/>
          </a:p>
          <a:p>
            <a:pPr indent="-368300" lvl="1" marL="914400" rtl="0">
              <a:spcBef>
                <a:spcPts val="0"/>
              </a:spcBef>
              <a:spcAft>
                <a:spcPts val="0"/>
              </a:spcAft>
              <a:buSzPts val="2200"/>
              <a:buAutoNum type="arabicPeriod"/>
            </a:pPr>
            <a:r>
              <a:rPr b="1" lang="en-GB" sz="2200">
                <a:latin typeface="Courier New"/>
                <a:ea typeface="Courier New"/>
                <a:cs typeface="Courier New"/>
                <a:sym typeface="Courier New"/>
              </a:rPr>
              <a:t>_t</a:t>
            </a:r>
            <a:r>
              <a:rPr b="1" lang="en-GB" sz="2200">
                <a:latin typeface="Courier New"/>
                <a:ea typeface="Courier New"/>
                <a:cs typeface="Courier New"/>
                <a:sym typeface="Courier New"/>
              </a:rPr>
              <a:t>eisingasAtsakymas</a:t>
            </a:r>
            <a:r>
              <a:rPr lang="en-GB" sz="2200"/>
              <a:t> - skaičių, kuris saugotų teisingąjį atsakymo indeksą (</a:t>
            </a:r>
            <a:r>
              <a:rPr lang="en-GB" sz="2200">
                <a:latin typeface="Courier New"/>
                <a:ea typeface="Courier New"/>
                <a:cs typeface="Courier New"/>
                <a:sym typeface="Courier New"/>
              </a:rPr>
              <a:t>int</a:t>
            </a:r>
            <a:r>
              <a:rPr lang="en-GB" sz="2200"/>
              <a:t>)</a:t>
            </a:r>
            <a:endParaRPr sz="2200"/>
          </a:p>
          <a:p>
            <a:pPr indent="-368300" lvl="0" marL="457200" rtl="0">
              <a:spcBef>
                <a:spcPts val="0"/>
              </a:spcBef>
              <a:spcAft>
                <a:spcPts val="0"/>
              </a:spcAft>
              <a:buSzPts val="2200"/>
              <a:buAutoNum type="arabicPeriod"/>
            </a:pPr>
            <a:r>
              <a:rPr lang="en-GB" sz="2200" u="sng"/>
              <a:t>Vieną konstruktorių</a:t>
            </a:r>
            <a:r>
              <a:rPr lang="en-GB" sz="2200"/>
              <a:t>, kuriam, kuriant objektą, reikėtų perduoti klausimą, galimus atsakymus ir teisingą atsakymą</a:t>
            </a:r>
            <a:endParaRPr sz="2200"/>
          </a:p>
          <a:p>
            <a:pPr indent="0" lvl="0" marL="0">
              <a:spcBef>
                <a:spcPts val="150"/>
              </a:spcBef>
              <a:spcAft>
                <a:spcPts val="15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Namų darbai - Užduotis “Viktorina”</a:t>
            </a:r>
            <a:endParaRPr/>
          </a:p>
          <a:p>
            <a:pPr indent="0" lvl="0" marL="0">
              <a:spcBef>
                <a:spcPts val="0"/>
              </a:spcBef>
              <a:spcAft>
                <a:spcPts val="0"/>
              </a:spcAft>
              <a:buNone/>
            </a:pPr>
            <a:r>
              <a:t/>
            </a:r>
            <a:endParaRPr/>
          </a:p>
        </p:txBody>
      </p:sp>
      <p:sp>
        <p:nvSpPr>
          <p:cNvPr id="215" name="Google Shape;215;p38"/>
          <p:cNvSpPr txBox="1"/>
          <p:nvPr>
            <p:ph idx="1" type="body"/>
          </p:nvPr>
        </p:nvSpPr>
        <p:spPr>
          <a:xfrm>
            <a:off x="311700" y="1533400"/>
            <a:ext cx="8520600" cy="3035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startAt="3"/>
            </a:pPr>
            <a:r>
              <a:rPr lang="en-GB" sz="2400" u="sng"/>
              <a:t>Tokius viešus metodus</a:t>
            </a:r>
            <a:r>
              <a:rPr lang="en-GB" sz="2400"/>
              <a:t>:</a:t>
            </a:r>
            <a:endParaRPr sz="2400"/>
          </a:p>
          <a:p>
            <a:pPr indent="-381000" lvl="1" marL="914400" rtl="0">
              <a:spcBef>
                <a:spcPts val="0"/>
              </a:spcBef>
              <a:spcAft>
                <a:spcPts val="0"/>
              </a:spcAft>
              <a:buSzPts val="2400"/>
              <a:buAutoNum type="arabicPeriod"/>
            </a:pPr>
            <a:r>
              <a:rPr b="1" lang="en-GB" sz="2400">
                <a:latin typeface="Courier New"/>
                <a:ea typeface="Courier New"/>
                <a:cs typeface="Courier New"/>
                <a:sym typeface="Courier New"/>
              </a:rPr>
              <a:t>AtspausdinkKlausima</a:t>
            </a:r>
            <a:r>
              <a:rPr lang="en-GB" sz="2400"/>
              <a:t> - kuris mokėtų išvesti į console klausimą su galimais atsakymais ir nieko negrąžintų</a:t>
            </a:r>
            <a:endParaRPr sz="2400"/>
          </a:p>
          <a:p>
            <a:pPr indent="-381000" lvl="1" marL="914400" rtl="0">
              <a:spcBef>
                <a:spcPts val="0"/>
              </a:spcBef>
              <a:spcAft>
                <a:spcPts val="0"/>
              </a:spcAft>
              <a:buSzPts val="2400"/>
              <a:buAutoNum type="arabicPeriod"/>
            </a:pPr>
            <a:r>
              <a:rPr b="1" lang="en-GB" sz="2400">
                <a:latin typeface="Courier New"/>
                <a:ea typeface="Courier New"/>
                <a:cs typeface="Courier New"/>
                <a:sym typeface="Courier New"/>
              </a:rPr>
              <a:t>NuskaitykIrPatikrink</a:t>
            </a:r>
            <a:r>
              <a:rPr lang="en-GB" sz="2400"/>
              <a:t> - kuris paprašytų įvesti atsakymą, jį nuskaitytų ir patikrintų, ar jis teisingas - grąžintų </a:t>
            </a:r>
            <a:r>
              <a:rPr b="1" lang="en-GB" sz="2400">
                <a:latin typeface="Courier New"/>
                <a:ea typeface="Courier New"/>
                <a:cs typeface="Courier New"/>
                <a:sym typeface="Courier New"/>
              </a:rPr>
              <a:t>true</a:t>
            </a:r>
            <a:r>
              <a:rPr lang="en-GB" sz="2400"/>
              <a:t> arba </a:t>
            </a:r>
            <a:r>
              <a:rPr b="1" lang="en-GB" sz="2400">
                <a:latin typeface="Courier New"/>
                <a:ea typeface="Courier New"/>
                <a:cs typeface="Courier New"/>
                <a:sym typeface="Courier New"/>
              </a:rPr>
              <a:t>false</a:t>
            </a:r>
            <a:r>
              <a:rPr lang="en-GB" sz="2400"/>
              <a:t>.</a:t>
            </a:r>
            <a:endParaRPr sz="2400"/>
          </a:p>
          <a:p>
            <a:pPr indent="0" lvl="0" marL="0" rtl="0">
              <a:spcBef>
                <a:spcPts val="300"/>
              </a:spcBef>
              <a:spcAft>
                <a:spcPts val="0"/>
              </a:spcAft>
              <a:buNone/>
            </a:pPr>
            <a:r>
              <a:t/>
            </a:r>
            <a:endParaRPr sz="2400"/>
          </a:p>
          <a:p>
            <a:pPr indent="0" lvl="0" marL="0">
              <a:spcBef>
                <a:spcPts val="150"/>
              </a:spcBef>
              <a:spcAft>
                <a:spcPts val="15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Namų darbai - Užduotis “Viktorina”</a:t>
            </a:r>
            <a:endParaRPr/>
          </a:p>
          <a:p>
            <a:pPr indent="0" lvl="0" marL="0">
              <a:spcBef>
                <a:spcPts val="0"/>
              </a:spcBef>
              <a:spcAft>
                <a:spcPts val="0"/>
              </a:spcAft>
              <a:buNone/>
            </a:pPr>
            <a:r>
              <a:t/>
            </a:r>
            <a:endParaRPr/>
          </a:p>
        </p:txBody>
      </p:sp>
      <p:sp>
        <p:nvSpPr>
          <p:cNvPr id="221" name="Google Shape;221;p39"/>
          <p:cNvSpPr txBox="1"/>
          <p:nvPr>
            <p:ph idx="1" type="body"/>
          </p:nvPr>
        </p:nvSpPr>
        <p:spPr>
          <a:xfrm>
            <a:off x="311700" y="1447500"/>
            <a:ext cx="8520600" cy="359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2200"/>
              <a:t>Sukurti klasę </a:t>
            </a:r>
            <a:r>
              <a:rPr b="1" lang="en-GB" sz="2200">
                <a:latin typeface="Courier New"/>
                <a:ea typeface="Courier New"/>
                <a:cs typeface="Courier New"/>
                <a:sym typeface="Courier New"/>
              </a:rPr>
              <a:t>Viktorina</a:t>
            </a:r>
            <a:r>
              <a:rPr lang="en-GB" sz="2200"/>
              <a:t>, kuri turėtų:</a:t>
            </a:r>
            <a:endParaRPr sz="2200"/>
          </a:p>
          <a:p>
            <a:pPr indent="-368300" lvl="0" marL="457200" rtl="0">
              <a:spcBef>
                <a:spcPts val="150"/>
              </a:spcBef>
              <a:spcAft>
                <a:spcPts val="0"/>
              </a:spcAft>
              <a:buSzPts val="2200"/>
              <a:buAutoNum type="arabicPeriod"/>
            </a:pPr>
            <a:r>
              <a:rPr lang="en-GB" sz="2200" u="sng"/>
              <a:t>Tokias privačias savybes</a:t>
            </a:r>
            <a:r>
              <a:rPr lang="en-GB" sz="2200"/>
              <a:t>:</a:t>
            </a:r>
            <a:endParaRPr sz="2200"/>
          </a:p>
          <a:p>
            <a:pPr indent="-368300" lvl="1" marL="914400" rtl="0">
              <a:spcBef>
                <a:spcPts val="0"/>
              </a:spcBef>
              <a:spcAft>
                <a:spcPts val="0"/>
              </a:spcAft>
              <a:buSzPts val="2200"/>
              <a:buAutoNum type="arabicPeriod"/>
            </a:pPr>
            <a:r>
              <a:rPr b="1" lang="en-GB" sz="2200">
                <a:latin typeface="Courier New"/>
                <a:ea typeface="Courier New"/>
                <a:cs typeface="Courier New"/>
                <a:sym typeface="Courier New"/>
              </a:rPr>
              <a:t>_klausimai</a:t>
            </a:r>
            <a:r>
              <a:rPr lang="en-GB" sz="2200"/>
              <a:t>, kuri saugotų sąrašą su </a:t>
            </a:r>
            <a:r>
              <a:rPr lang="en-GB" sz="2200">
                <a:latin typeface="Courier New"/>
                <a:ea typeface="Courier New"/>
                <a:cs typeface="Courier New"/>
                <a:sym typeface="Courier New"/>
              </a:rPr>
              <a:t>ViktorinosKlausimas</a:t>
            </a:r>
            <a:r>
              <a:rPr lang="en-GB" sz="2200"/>
              <a:t> tipo objektais - </a:t>
            </a:r>
            <a:r>
              <a:rPr lang="en-GB" sz="2200">
                <a:latin typeface="Courier New"/>
                <a:ea typeface="Courier New"/>
                <a:cs typeface="Courier New"/>
                <a:sym typeface="Courier New"/>
              </a:rPr>
              <a:t>List&lt;ViktorinosKlausimas&gt;</a:t>
            </a:r>
            <a:endParaRPr sz="2200">
              <a:latin typeface="Courier New"/>
              <a:ea typeface="Courier New"/>
              <a:cs typeface="Courier New"/>
              <a:sym typeface="Courier New"/>
            </a:endParaRPr>
          </a:p>
          <a:p>
            <a:pPr indent="-368300" lvl="1" marL="914400" rtl="0">
              <a:spcBef>
                <a:spcPts val="0"/>
              </a:spcBef>
              <a:spcAft>
                <a:spcPts val="0"/>
              </a:spcAft>
              <a:buSzPts val="2200"/>
              <a:buAutoNum type="arabicPeriod"/>
            </a:pPr>
            <a:r>
              <a:rPr b="1" lang="en-GB" sz="2200">
                <a:latin typeface="Courier New"/>
                <a:ea typeface="Courier New"/>
                <a:cs typeface="Courier New"/>
                <a:sym typeface="Courier New"/>
              </a:rPr>
              <a:t>_taskai</a:t>
            </a:r>
            <a:r>
              <a:rPr lang="en-GB" sz="2200"/>
              <a:t>, kuris saugotų surinktų taškų skaičių (kiek teisingų klausimų buvo atsakyta) </a:t>
            </a:r>
            <a:r>
              <a:rPr lang="en-GB" sz="2200">
                <a:latin typeface="Courier New"/>
                <a:ea typeface="Courier New"/>
                <a:cs typeface="Courier New"/>
                <a:sym typeface="Courier New"/>
              </a:rPr>
              <a:t>int</a:t>
            </a:r>
            <a:endParaRPr sz="2200">
              <a:latin typeface="Courier New"/>
              <a:ea typeface="Courier New"/>
              <a:cs typeface="Courier New"/>
              <a:sym typeface="Courier New"/>
            </a:endParaRPr>
          </a:p>
          <a:p>
            <a:pPr indent="-368300" lvl="0" marL="457200" rtl="0">
              <a:spcBef>
                <a:spcPts val="0"/>
              </a:spcBef>
              <a:spcAft>
                <a:spcPts val="0"/>
              </a:spcAft>
              <a:buSzPts val="2200"/>
              <a:buAutoNum type="arabicPeriod"/>
            </a:pPr>
            <a:r>
              <a:rPr lang="en-GB" sz="2200" u="sng"/>
              <a:t>Konstruktorių</a:t>
            </a:r>
            <a:r>
              <a:rPr lang="en-GB" sz="2200"/>
              <a:t>, kuriam reikėtų perduoti viktorinos klausimus- </a:t>
            </a:r>
            <a:r>
              <a:rPr lang="en-GB" sz="2200">
                <a:latin typeface="Courier New"/>
                <a:ea typeface="Courier New"/>
                <a:cs typeface="Courier New"/>
                <a:sym typeface="Courier New"/>
              </a:rPr>
              <a:t>List&lt;ViktorinosKlausimas&gt; </a:t>
            </a:r>
            <a:r>
              <a:rPr lang="en-GB" sz="2200"/>
              <a:t>(kaip daugiakampiui perdavinėjome taškus)</a:t>
            </a:r>
            <a:endParaRPr sz="2200"/>
          </a:p>
          <a:p>
            <a:pPr indent="0" lvl="0" marL="457200" marR="0" rtl="0" algn="l">
              <a:lnSpc>
                <a:spcPct val="90000"/>
              </a:lnSpc>
              <a:spcBef>
                <a:spcPts val="150"/>
              </a:spcBef>
              <a:spcAft>
                <a:spcPts val="0"/>
              </a:spcAft>
              <a:buNone/>
            </a:pPr>
            <a:r>
              <a:t/>
            </a:r>
            <a:endParaRPr sz="2200"/>
          </a:p>
          <a:p>
            <a:pPr indent="0" lvl="0" marL="0" rtl="0">
              <a:spcBef>
                <a:spcPts val="150"/>
              </a:spcBef>
              <a:spcAft>
                <a:spcPts val="0"/>
              </a:spcAft>
              <a:buNone/>
            </a:pPr>
            <a:r>
              <a:t/>
            </a:r>
            <a:endParaRPr sz="2200"/>
          </a:p>
          <a:p>
            <a:pPr indent="0" lvl="0" marL="0" rtl="0">
              <a:spcBef>
                <a:spcPts val="150"/>
              </a:spcBef>
              <a:spcAft>
                <a:spcPts val="0"/>
              </a:spcAft>
              <a:buNone/>
            </a:pPr>
            <a:r>
              <a:t/>
            </a:r>
            <a:endParaRPr sz="2200"/>
          </a:p>
          <a:p>
            <a:pPr indent="0" lvl="0" marL="0">
              <a:spcBef>
                <a:spcPts val="150"/>
              </a:spcBef>
              <a:spcAft>
                <a:spcPts val="150"/>
              </a:spcAft>
              <a:buNone/>
            </a:pPr>
            <a:r>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Namų darbai - </a:t>
            </a:r>
            <a:r>
              <a:rPr lang="en-GB"/>
              <a:t>Užduotis “Viktorina”</a:t>
            </a:r>
            <a:endParaRPr/>
          </a:p>
        </p:txBody>
      </p:sp>
      <p:sp>
        <p:nvSpPr>
          <p:cNvPr id="227" name="Google Shape;227;p40"/>
          <p:cNvSpPr txBox="1"/>
          <p:nvPr>
            <p:ph idx="1" type="body"/>
          </p:nvPr>
        </p:nvSpPr>
        <p:spPr>
          <a:xfrm>
            <a:off x="311700" y="1519900"/>
            <a:ext cx="8520600" cy="30489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startAt="3"/>
            </a:pPr>
            <a:r>
              <a:rPr lang="en-GB" sz="2400" u="sng"/>
              <a:t>Tokius viešus metodus</a:t>
            </a:r>
            <a:r>
              <a:rPr lang="en-GB" sz="2400"/>
              <a:t>:</a:t>
            </a:r>
            <a:endParaRPr sz="2400"/>
          </a:p>
          <a:p>
            <a:pPr indent="-381000" lvl="1" marL="914400" rtl="0">
              <a:spcBef>
                <a:spcPts val="0"/>
              </a:spcBef>
              <a:spcAft>
                <a:spcPts val="0"/>
              </a:spcAft>
              <a:buSzPts val="2400"/>
              <a:buAutoNum type="arabicPeriod"/>
            </a:pPr>
            <a:r>
              <a:rPr b="1" lang="en-GB" sz="2400">
                <a:latin typeface="Courier New"/>
                <a:ea typeface="Courier New"/>
                <a:cs typeface="Courier New"/>
                <a:sym typeface="Courier New"/>
              </a:rPr>
              <a:t>PradetiZaidima </a:t>
            </a:r>
            <a:r>
              <a:rPr lang="en-GB" sz="2400"/>
              <a:t>- kuris pereitų per visus viktorinos klausimus, juos paeiliui išvestų, nuskaitytų atsakymą ir padidintų taškų skaičių, jeigu atsakymas buvo teisingas</a:t>
            </a:r>
            <a:endParaRPr sz="2400"/>
          </a:p>
          <a:p>
            <a:pPr indent="-381000" lvl="1" marL="914400" rtl="0">
              <a:spcBef>
                <a:spcPts val="0"/>
              </a:spcBef>
              <a:spcAft>
                <a:spcPts val="0"/>
              </a:spcAft>
              <a:buSzPts val="2400"/>
              <a:buAutoNum type="arabicPeriod"/>
            </a:pPr>
            <a:r>
              <a:rPr b="1" lang="en-GB" sz="2400">
                <a:latin typeface="Courier New"/>
                <a:ea typeface="Courier New"/>
                <a:cs typeface="Courier New"/>
                <a:sym typeface="Courier New"/>
              </a:rPr>
              <a:t>ParodykRezultata </a:t>
            </a:r>
            <a:r>
              <a:rPr lang="en-GB" sz="2400">
                <a:latin typeface="Courier New"/>
                <a:ea typeface="Courier New"/>
                <a:cs typeface="Courier New"/>
                <a:sym typeface="Courier New"/>
              </a:rPr>
              <a:t>- </a:t>
            </a:r>
            <a:r>
              <a:rPr lang="en-GB" sz="2400"/>
              <a:t>kuris nieko negrąžina, bet išveda surinktų taškų skaičių</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Užduotis - Daugiakampis</a:t>
            </a:r>
            <a:endParaRPr/>
          </a:p>
        </p:txBody>
      </p:sp>
      <p:sp>
        <p:nvSpPr>
          <p:cNvPr id="147" name="Google Shape;147;p27"/>
          <p:cNvSpPr txBox="1"/>
          <p:nvPr>
            <p:ph idx="1" type="body"/>
          </p:nvPr>
        </p:nvSpPr>
        <p:spPr>
          <a:xfrm>
            <a:off x="311700" y="1556150"/>
            <a:ext cx="8520600" cy="3012600"/>
          </a:xfrm>
          <a:prstGeom prst="rect">
            <a:avLst/>
          </a:prstGeom>
        </p:spPr>
        <p:txBody>
          <a:bodyPr anchorCtr="0" anchor="t" bIns="91425" lIns="91425" spcFirstLastPara="1" rIns="91425" wrap="square" tIns="91425">
            <a:noAutofit/>
          </a:bodyPr>
          <a:lstStyle/>
          <a:p>
            <a:pPr indent="69307" lvl="0" marL="137160" rtl="0">
              <a:spcBef>
                <a:spcPts val="0"/>
              </a:spcBef>
              <a:spcAft>
                <a:spcPts val="0"/>
              </a:spcAft>
              <a:buNone/>
            </a:pPr>
            <a:r>
              <a:rPr lang="en-GB" sz="2400"/>
              <a:t>Sukurkite klasę </a:t>
            </a:r>
            <a:r>
              <a:rPr lang="en-GB" sz="2400">
                <a:latin typeface="Courier New"/>
                <a:ea typeface="Courier New"/>
                <a:cs typeface="Courier New"/>
                <a:sym typeface="Courier New"/>
              </a:rPr>
              <a:t>Taskas</a:t>
            </a:r>
            <a:r>
              <a:rPr lang="en-GB" sz="2400"/>
              <a:t>, kuri butinai turės būt sukurta perduodant x ir y ir kuri:</a:t>
            </a:r>
            <a:endParaRPr sz="2400"/>
          </a:p>
          <a:p>
            <a:pPr indent="-381000" lvl="0" marL="457200" rtl="0">
              <a:spcBef>
                <a:spcPts val="150"/>
              </a:spcBef>
              <a:spcAft>
                <a:spcPts val="0"/>
              </a:spcAft>
              <a:buSzPts val="2400"/>
              <a:buAutoNum type="arabicPeriod"/>
            </a:pPr>
            <a:r>
              <a:rPr lang="en-GB" sz="2400"/>
              <a:t>Turės viešus kintamuosius x ir y</a:t>
            </a:r>
            <a:endParaRPr sz="2400"/>
          </a:p>
          <a:p>
            <a:pPr indent="-381000" lvl="0" marL="457200" rtl="0">
              <a:spcBef>
                <a:spcPts val="0"/>
              </a:spcBef>
              <a:spcAft>
                <a:spcPts val="0"/>
              </a:spcAft>
              <a:buSzPts val="2400"/>
              <a:buAutoNum type="arabicPeriod"/>
            </a:pPr>
            <a:r>
              <a:rPr lang="en-GB" sz="2400"/>
              <a:t>Metodą - </a:t>
            </a:r>
            <a:r>
              <a:rPr lang="en-GB" sz="2400">
                <a:latin typeface="Courier New"/>
                <a:ea typeface="Courier New"/>
                <a:cs typeface="Courier New"/>
                <a:sym typeface="Courier New"/>
              </a:rPr>
              <a:t>Spausdinti</a:t>
            </a:r>
            <a:r>
              <a:rPr lang="en-GB" sz="2400"/>
              <a:t>, kuris grąžins informaciją tokiu formatu: </a:t>
            </a:r>
            <a:endParaRPr sz="2400"/>
          </a:p>
          <a:p>
            <a:pPr indent="69307" lvl="0" marL="137160" rtl="0" algn="ctr">
              <a:spcBef>
                <a:spcPts val="150"/>
              </a:spcBef>
              <a:spcAft>
                <a:spcPts val="150"/>
              </a:spcAft>
              <a:buNone/>
            </a:pPr>
            <a:r>
              <a:rPr lang="en-GB" sz="2400">
                <a:solidFill>
                  <a:srgbClr val="A31515"/>
                </a:solidFill>
                <a:highlight>
                  <a:srgbClr val="F9F9F9"/>
                </a:highlight>
                <a:latin typeface="Courier New"/>
                <a:ea typeface="Courier New"/>
                <a:cs typeface="Courier New"/>
                <a:sym typeface="Courier New"/>
              </a:rPr>
              <a:t>x={0}, y={1}</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Užduotis - Daugiakampis</a:t>
            </a:r>
            <a:endParaRPr/>
          </a:p>
        </p:txBody>
      </p:sp>
      <p:sp>
        <p:nvSpPr>
          <p:cNvPr id="153" name="Google Shape;153;p28"/>
          <p:cNvSpPr txBox="1"/>
          <p:nvPr>
            <p:ph idx="1" type="body"/>
          </p:nvPr>
        </p:nvSpPr>
        <p:spPr>
          <a:xfrm>
            <a:off x="311700" y="1556150"/>
            <a:ext cx="8520600" cy="30126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GB" sz="2400"/>
              <a:t>Sukurti klasę </a:t>
            </a:r>
            <a:r>
              <a:rPr lang="en-GB" sz="2400">
                <a:latin typeface="Courier New"/>
                <a:ea typeface="Courier New"/>
                <a:cs typeface="Courier New"/>
                <a:sym typeface="Courier New"/>
              </a:rPr>
              <a:t>Daugiakampis</a:t>
            </a:r>
            <a:r>
              <a:rPr lang="en-GB" sz="2400"/>
              <a:t>, kuris:</a:t>
            </a:r>
            <a:endParaRPr sz="2400"/>
          </a:p>
          <a:p>
            <a:pPr indent="-381000" lvl="0" marL="457200" rtl="0">
              <a:spcBef>
                <a:spcPts val="0"/>
              </a:spcBef>
              <a:spcAft>
                <a:spcPts val="0"/>
              </a:spcAft>
              <a:buSzPts val="2400"/>
              <a:buChar char="▪"/>
            </a:pPr>
            <a:r>
              <a:rPr lang="en-GB" sz="2400"/>
              <a:t>Turės savyje privačią savybę - sąrašą taškų.</a:t>
            </a:r>
            <a:endParaRPr sz="2400"/>
          </a:p>
          <a:p>
            <a:pPr indent="-381000" lvl="0" marL="457200" rtl="0">
              <a:spcBef>
                <a:spcPts val="0"/>
              </a:spcBef>
              <a:spcAft>
                <a:spcPts val="0"/>
              </a:spcAft>
              <a:buSzPts val="2400"/>
              <a:buChar char="▪"/>
            </a:pPr>
            <a:r>
              <a:rPr lang="en-GB" sz="2400"/>
              <a:t>Sukuriant daugiakampį, būtina jam perduot jo taškus</a:t>
            </a:r>
            <a:endParaRPr sz="2400"/>
          </a:p>
          <a:p>
            <a:pPr indent="-381000" lvl="0" marL="457200" rtl="0">
              <a:spcBef>
                <a:spcPts val="0"/>
              </a:spcBef>
              <a:spcAft>
                <a:spcPts val="0"/>
              </a:spcAft>
              <a:buSzPts val="2400"/>
              <a:buChar char="▪"/>
            </a:pPr>
            <a:r>
              <a:rPr lang="en-GB" sz="2400"/>
              <a:t>Turės metodus:</a:t>
            </a:r>
            <a:endParaRPr sz="2400"/>
          </a:p>
          <a:p>
            <a:pPr indent="-381000" lvl="1" marL="914400" rtl="0">
              <a:spcBef>
                <a:spcPts val="0"/>
              </a:spcBef>
              <a:spcAft>
                <a:spcPts val="0"/>
              </a:spcAft>
              <a:buSzPts val="2400"/>
              <a:buChar char="▪"/>
            </a:pPr>
            <a:r>
              <a:rPr lang="en-GB" sz="2400"/>
              <a:t>Spausdink taškus - atspausdins visus taškus.</a:t>
            </a:r>
            <a:endParaRPr sz="2400"/>
          </a:p>
          <a:p>
            <a:pPr indent="-381000" lvl="1" marL="914400" rtl="0">
              <a:spcBef>
                <a:spcPts val="0"/>
              </a:spcBef>
              <a:spcAft>
                <a:spcPts val="0"/>
              </a:spcAft>
              <a:buSzPts val="2400"/>
              <a:buChar char="▪"/>
            </a:pPr>
            <a:r>
              <a:rPr lang="en-GB" sz="2400"/>
              <a:t>Pridėk tašką - pridės naują tašką</a:t>
            </a:r>
            <a:endParaRPr sz="2400"/>
          </a:p>
          <a:p>
            <a:pPr indent="-381000" lvl="1" marL="914400" rtl="0">
              <a:spcBef>
                <a:spcPts val="0"/>
              </a:spcBef>
              <a:spcAft>
                <a:spcPts val="0"/>
              </a:spcAft>
              <a:buSzPts val="2400"/>
              <a:buChar char="▪"/>
            </a:pPr>
            <a:r>
              <a:rPr lang="en-GB" sz="2400"/>
              <a:t>Ištrink tašką - ištrins tašką iš sąrašo pagal nurodytą indeksą</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Užduotis - Kavos aparatas </a:t>
            </a:r>
            <a:endParaRPr/>
          </a:p>
        </p:txBody>
      </p:sp>
      <p:sp>
        <p:nvSpPr>
          <p:cNvPr id="159" name="Google Shape;159;p29"/>
          <p:cNvSpPr txBox="1"/>
          <p:nvPr>
            <p:ph idx="1" type="body"/>
          </p:nvPr>
        </p:nvSpPr>
        <p:spPr>
          <a:xfrm>
            <a:off x="311700" y="1621675"/>
            <a:ext cx="8520600" cy="294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1800"/>
              <a:t>Sukurti kavos aparatą:</a:t>
            </a:r>
            <a:endParaRPr sz="1800"/>
          </a:p>
          <a:p>
            <a:pPr indent="-342900" lvl="0" marL="457200" rtl="0">
              <a:spcBef>
                <a:spcPts val="150"/>
              </a:spcBef>
              <a:spcAft>
                <a:spcPts val="0"/>
              </a:spcAft>
              <a:buSzPts val="1800"/>
              <a:buAutoNum type="arabicPeriod"/>
            </a:pPr>
            <a:r>
              <a:rPr lang="en-GB" sz="1800"/>
              <a:t>Kuris turėtų atributus:</a:t>
            </a:r>
            <a:endParaRPr sz="1800"/>
          </a:p>
          <a:p>
            <a:pPr indent="-342900" lvl="1" marL="914400" rtl="0">
              <a:spcBef>
                <a:spcPts val="0"/>
              </a:spcBef>
              <a:spcAft>
                <a:spcPts val="0"/>
              </a:spcAft>
              <a:buSzPts val="1800"/>
              <a:buAutoNum type="alphaLcPeriod"/>
            </a:pPr>
            <a:r>
              <a:rPr lang="en-GB" sz="1800"/>
              <a:t>Cukraus kiekis</a:t>
            </a:r>
            <a:endParaRPr sz="1800"/>
          </a:p>
          <a:p>
            <a:pPr indent="-342900" lvl="1" marL="914400" rtl="0">
              <a:spcBef>
                <a:spcPts val="0"/>
              </a:spcBef>
              <a:spcAft>
                <a:spcPts val="0"/>
              </a:spcAft>
              <a:buSzPts val="1800"/>
              <a:buAutoNum type="alphaLcPeriod"/>
            </a:pPr>
            <a:r>
              <a:rPr lang="en-GB" sz="1800"/>
              <a:t>Kavos pupelių kiekis</a:t>
            </a:r>
            <a:endParaRPr sz="1800"/>
          </a:p>
          <a:p>
            <a:pPr indent="-342900" lvl="1" marL="914400" rtl="0">
              <a:spcBef>
                <a:spcPts val="0"/>
              </a:spcBef>
              <a:spcAft>
                <a:spcPts val="0"/>
              </a:spcAft>
              <a:buSzPts val="1800"/>
              <a:buAutoNum type="alphaLcPeriod"/>
            </a:pPr>
            <a:r>
              <a:rPr lang="en-GB" sz="1800"/>
              <a:t>Vandens kiekis</a:t>
            </a:r>
            <a:endParaRPr sz="1800"/>
          </a:p>
          <a:p>
            <a:pPr indent="-342900" lvl="1" marL="914400" rtl="0">
              <a:spcBef>
                <a:spcPts val="0"/>
              </a:spcBef>
              <a:spcAft>
                <a:spcPts val="0"/>
              </a:spcAft>
              <a:buSzPts val="1800"/>
              <a:buAutoNum type="alphaLcPeriod"/>
            </a:pPr>
            <a:r>
              <a:rPr lang="en-GB" sz="1800"/>
              <a:t>Pieno kiekis</a:t>
            </a:r>
            <a:endParaRPr sz="1800"/>
          </a:p>
          <a:p>
            <a:pPr indent="-342900" lvl="1" marL="914400" rtl="0">
              <a:spcBef>
                <a:spcPts val="0"/>
              </a:spcBef>
              <a:spcAft>
                <a:spcPts val="0"/>
              </a:spcAft>
              <a:buSzPts val="1800"/>
              <a:buAutoNum type="alphaLcPeriod"/>
            </a:pPr>
            <a:r>
              <a:rPr lang="en-GB" sz="1800"/>
              <a:t>Panaudojimų skaičius</a:t>
            </a:r>
            <a:endParaRPr sz="1800"/>
          </a:p>
          <a:p>
            <a:pPr indent="-342900" lvl="0" marL="457200" rtl="0">
              <a:spcBef>
                <a:spcPts val="0"/>
              </a:spcBef>
              <a:spcAft>
                <a:spcPts val="0"/>
              </a:spcAft>
              <a:buSzPts val="1800"/>
              <a:buAutoNum type="arabicPeriod"/>
            </a:pPr>
            <a:r>
              <a:rPr lang="en-GB" sz="1800"/>
              <a:t>Panaudojimų skaičiaus riba –konstanta, kuri saugo, kas kiek panaudojimų reikia atlikti plovimą</a:t>
            </a:r>
            <a:endParaRPr sz="1800"/>
          </a:p>
          <a:p>
            <a:pPr indent="0" lvl="0" marL="0" rtl="0">
              <a:spcBef>
                <a:spcPts val="150"/>
              </a:spcBef>
              <a:spcAft>
                <a:spcPts val="15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Užduotis - Kavos aparatas </a:t>
            </a:r>
            <a:endParaRPr/>
          </a:p>
          <a:p>
            <a:pPr indent="0" lvl="0" marL="0" rtl="0">
              <a:spcBef>
                <a:spcPts val="0"/>
              </a:spcBef>
              <a:spcAft>
                <a:spcPts val="0"/>
              </a:spcAft>
              <a:buNone/>
            </a:pPr>
            <a:r>
              <a:t/>
            </a:r>
            <a:endParaRPr/>
          </a:p>
        </p:txBody>
      </p:sp>
      <p:sp>
        <p:nvSpPr>
          <p:cNvPr id="165" name="Google Shape;165;p30"/>
          <p:cNvSpPr txBox="1"/>
          <p:nvPr>
            <p:ph idx="1" type="body"/>
          </p:nvPr>
        </p:nvSpPr>
        <p:spPr>
          <a:xfrm>
            <a:off x="311700" y="1572525"/>
            <a:ext cx="8520600" cy="325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1800"/>
              <a:t>Kuris mokėtų:</a:t>
            </a:r>
            <a:endParaRPr sz="1800"/>
          </a:p>
          <a:p>
            <a:pPr indent="-342900" lvl="0" marL="457200" rtl="0">
              <a:spcBef>
                <a:spcPts val="150"/>
              </a:spcBef>
              <a:spcAft>
                <a:spcPts val="0"/>
              </a:spcAft>
              <a:buSzPts val="1800"/>
              <a:buAutoNum type="arabicPeriod"/>
            </a:pPr>
            <a:r>
              <a:rPr lang="en-GB" sz="1800"/>
              <a:t>Gaminti bent trijų rūšių kavą (nustatoma pagal String parametrą ir kuri naudotų skirtingus produktų kiekius), jeigu trūksta nors vieno produkto 0 atspausdintų atitinkamą pranešimą; </a:t>
            </a:r>
            <a:endParaRPr sz="1800"/>
          </a:p>
          <a:p>
            <a:pPr indent="-342900" lvl="0" marL="457200" rtl="0">
              <a:spcBef>
                <a:spcPts val="0"/>
              </a:spcBef>
              <a:spcAft>
                <a:spcPts val="0"/>
              </a:spcAft>
              <a:buSzPts val="1800"/>
              <a:buAutoNum type="arabicPeriod"/>
            </a:pPr>
            <a:r>
              <a:rPr lang="en-GB" sz="1800"/>
              <a:t>Taip pat atspausdintų pranešimą jeigu laikas plovimui</a:t>
            </a:r>
            <a:endParaRPr sz="1800"/>
          </a:p>
          <a:p>
            <a:pPr indent="-342900" lvl="0" marL="457200" rtl="0">
              <a:spcBef>
                <a:spcPts val="0"/>
              </a:spcBef>
              <a:spcAft>
                <a:spcPts val="0"/>
              </a:spcAft>
              <a:buSzPts val="1800"/>
              <a:buAutoNum type="arabicPeriod"/>
            </a:pPr>
            <a:r>
              <a:rPr lang="en-GB" sz="1800"/>
              <a:t>Atlikti plovimą (apnulina panaudojimų skaičių)</a:t>
            </a:r>
            <a:endParaRPr sz="1800"/>
          </a:p>
          <a:p>
            <a:pPr indent="-342900" lvl="0" marL="457200" rtl="0">
              <a:spcBef>
                <a:spcPts val="0"/>
              </a:spcBef>
              <a:spcAft>
                <a:spcPts val="0"/>
              </a:spcAft>
              <a:buSzPts val="1800"/>
              <a:buAutoNum type="arabicPeriod"/>
            </a:pPr>
            <a:r>
              <a:rPr lang="en-GB" sz="1800"/>
              <a:t>Pasakyti ar pasiruošęs (netrūksta produktų ir išsivalęs)</a:t>
            </a:r>
            <a:endParaRPr sz="1800"/>
          </a:p>
          <a:p>
            <a:pPr indent="-342900" lvl="0" marL="457200" rtl="0">
              <a:spcBef>
                <a:spcPts val="0"/>
              </a:spcBef>
              <a:spcAft>
                <a:spcPts val="0"/>
              </a:spcAft>
              <a:buSzPts val="1800"/>
              <a:buAutoNum type="arabicPeriod"/>
            </a:pPr>
            <a:r>
              <a:rPr lang="en-GB" sz="1800"/>
              <a:t>Pasakytų kokia dabar produktų būsena–atspausdintų informaciją</a:t>
            </a:r>
            <a:endParaRPr sz="1800"/>
          </a:p>
          <a:p>
            <a:pPr indent="-342900" lvl="0" marL="457200" rtl="0">
              <a:spcBef>
                <a:spcPts val="0"/>
              </a:spcBef>
              <a:spcAft>
                <a:spcPts val="0"/>
              </a:spcAft>
              <a:buSzPts val="1800"/>
              <a:buAutoNum type="arabicPeriod"/>
            </a:pPr>
            <a:r>
              <a:rPr lang="en-GB" sz="1800"/>
              <a:t>Pasakytų kokia yra aparato būsena (kiek liko produktų ir iki plovimo)</a:t>
            </a:r>
            <a:endParaRPr sz="1800"/>
          </a:p>
          <a:p>
            <a:pPr indent="-342900" lvl="0" marL="457200" rtl="0">
              <a:spcBef>
                <a:spcPts val="0"/>
              </a:spcBef>
              <a:spcAft>
                <a:spcPts val="0"/>
              </a:spcAft>
              <a:buSzPts val="1800"/>
              <a:buAutoNum type="arabicPeriod"/>
            </a:pPr>
            <a:r>
              <a:rPr lang="en-GB" sz="1800"/>
              <a:t>Turėtų keletą konstruktorių</a:t>
            </a:r>
            <a:endParaRPr sz="1800"/>
          </a:p>
          <a:p>
            <a:pPr indent="69307" lvl="0" marL="137160" rtl="0">
              <a:spcBef>
                <a:spcPts val="150"/>
              </a:spcBef>
              <a:spcAft>
                <a:spcPts val="15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Užduotis</a:t>
            </a:r>
            <a:endParaRPr/>
          </a:p>
        </p:txBody>
      </p:sp>
      <p:sp>
        <p:nvSpPr>
          <p:cNvPr id="171" name="Google Shape;171;p31"/>
          <p:cNvSpPr txBox="1"/>
          <p:nvPr>
            <p:ph idx="1" type="body"/>
          </p:nvPr>
        </p:nvSpPr>
        <p:spPr>
          <a:xfrm>
            <a:off x="311700" y="1572525"/>
            <a:ext cx="8520600" cy="332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Patobulinsime adresų knygutę.</a:t>
            </a:r>
            <a:endParaRPr/>
          </a:p>
          <a:p>
            <a:pPr indent="-330292" lvl="0" marL="457200" rtl="0">
              <a:spcBef>
                <a:spcPts val="150"/>
              </a:spcBef>
              <a:spcAft>
                <a:spcPts val="0"/>
              </a:spcAft>
              <a:buSzPts val="1601"/>
              <a:buChar char="▪"/>
            </a:pPr>
            <a:r>
              <a:rPr lang="en-GB"/>
              <a:t>Reikia sukurti klasę - Žmogus. </a:t>
            </a:r>
            <a:endParaRPr/>
          </a:p>
          <a:p>
            <a:pPr indent="-330292" lvl="0" marL="457200" rtl="0">
              <a:spcBef>
                <a:spcPts val="0"/>
              </a:spcBef>
              <a:spcAft>
                <a:spcPts val="0"/>
              </a:spcAft>
              <a:buSzPts val="1601"/>
              <a:buChar char="▪"/>
            </a:pPr>
            <a:r>
              <a:rPr lang="en-GB"/>
              <a:t>Pridėti tokias savybes - </a:t>
            </a:r>
            <a:r>
              <a:rPr lang="en-GB">
                <a:latin typeface="Courier New"/>
                <a:ea typeface="Courier New"/>
                <a:cs typeface="Courier New"/>
                <a:sym typeface="Courier New"/>
              </a:rPr>
              <a:t>Vardas</a:t>
            </a:r>
            <a:r>
              <a:rPr lang="en-GB"/>
              <a:t>, </a:t>
            </a:r>
            <a:r>
              <a:rPr lang="en-GB">
                <a:latin typeface="Courier New"/>
                <a:ea typeface="Courier New"/>
                <a:cs typeface="Courier New"/>
                <a:sym typeface="Courier New"/>
              </a:rPr>
              <a:t>Pavardė</a:t>
            </a:r>
            <a:r>
              <a:rPr lang="en-GB"/>
              <a:t>, </a:t>
            </a:r>
            <a:r>
              <a:rPr lang="en-GB">
                <a:latin typeface="Courier New"/>
                <a:ea typeface="Courier New"/>
                <a:cs typeface="Courier New"/>
                <a:sym typeface="Courier New"/>
              </a:rPr>
              <a:t>Telefonas</a:t>
            </a:r>
            <a:endParaRPr/>
          </a:p>
          <a:p>
            <a:pPr indent="-330292" lvl="0" marL="457200" rtl="0">
              <a:spcBef>
                <a:spcPts val="0"/>
              </a:spcBef>
              <a:spcAft>
                <a:spcPts val="0"/>
              </a:spcAft>
              <a:buSzPts val="1601"/>
              <a:buChar char="▪"/>
            </a:pPr>
            <a:r>
              <a:rPr lang="en-GB"/>
              <a:t>Sukuriant Žmogų privaloma perduoti vardą ir telefoną.</a:t>
            </a:r>
            <a:endParaRPr/>
          </a:p>
          <a:p>
            <a:pPr indent="-330292" lvl="0" marL="457200" rtl="0">
              <a:spcBef>
                <a:spcPts val="0"/>
              </a:spcBef>
              <a:spcAft>
                <a:spcPts val="0"/>
              </a:spcAft>
              <a:buSzPts val="1601"/>
              <a:buChar char="▪"/>
            </a:pPr>
            <a:r>
              <a:rPr lang="en-GB"/>
              <a:t>Visas jo savybes galima keisti.</a:t>
            </a:r>
            <a:endParaRPr/>
          </a:p>
          <a:p>
            <a:pPr indent="-330292" lvl="0" marL="457200" rtl="0">
              <a:spcBef>
                <a:spcPts val="0"/>
              </a:spcBef>
              <a:spcAft>
                <a:spcPts val="0"/>
              </a:spcAft>
              <a:buSzPts val="1601"/>
              <a:buChar char="▪"/>
            </a:pPr>
            <a:r>
              <a:rPr lang="en-GB"/>
              <a:t>Turi turėti metodą - </a:t>
            </a:r>
            <a:r>
              <a:rPr lang="en-GB">
                <a:latin typeface="Courier New"/>
                <a:ea typeface="Courier New"/>
                <a:cs typeface="Courier New"/>
                <a:sym typeface="Courier New"/>
              </a:rPr>
              <a:t>AtspausdinkInformaciją</a:t>
            </a:r>
            <a:r>
              <a:rPr lang="en-GB"/>
              <a:t>, kuris atspausdina informaciją į Console langą tokiu formatu</a:t>
            </a:r>
            <a:r>
              <a:rPr lang="en-GB">
                <a:latin typeface="Courier New"/>
                <a:ea typeface="Courier New"/>
                <a:cs typeface="Courier New"/>
                <a:sym typeface="Courier New"/>
              </a:rPr>
              <a:t> Vardas Pavarde Telefonas</a:t>
            </a:r>
            <a:endParaRPr>
              <a:latin typeface="Courier New"/>
              <a:ea typeface="Courier New"/>
              <a:cs typeface="Courier New"/>
              <a:sym typeface="Courier New"/>
            </a:endParaRPr>
          </a:p>
          <a:p>
            <a:pPr indent="0" lvl="0" marL="0" rtl="0">
              <a:spcBef>
                <a:spcPts val="150"/>
              </a:spcBef>
              <a:spcAft>
                <a:spcPts val="0"/>
              </a:spcAft>
              <a:buNone/>
            </a:pPr>
            <a:r>
              <a:t/>
            </a:r>
            <a:endParaRPr/>
          </a:p>
          <a:p>
            <a:pPr indent="0" lvl="0" marL="0" rtl="0">
              <a:spcBef>
                <a:spcPts val="150"/>
              </a:spcBef>
              <a:spcAft>
                <a:spcPts val="0"/>
              </a:spcAft>
              <a:buNone/>
            </a:pPr>
            <a:r>
              <a:rPr lang="en-GB"/>
              <a:t>Nuskaičius kiekvieną užrašų knygutės įrašą, sukurkite Žmogaus objektą. Pakeiskite kodą, kad jis veiktų taip, kaip ir prieš tai, bet naudotų Žmogaus objektą ir </a:t>
            </a:r>
            <a:r>
              <a:rPr lang="en-GB">
                <a:latin typeface="Courier New"/>
                <a:ea typeface="Courier New"/>
                <a:cs typeface="Courier New"/>
                <a:sym typeface="Courier New"/>
              </a:rPr>
              <a:t>AtspausdinkInformaciją </a:t>
            </a:r>
            <a:r>
              <a:rPr lang="en-GB"/>
              <a:t>metodą</a:t>
            </a:r>
            <a:r>
              <a:rPr lang="en-GB">
                <a:latin typeface="Courier New"/>
                <a:ea typeface="Courier New"/>
                <a:cs typeface="Courier New"/>
                <a:sym typeface="Courier New"/>
              </a:rPr>
              <a:t>.</a:t>
            </a:r>
            <a:endParaRPr/>
          </a:p>
          <a:p>
            <a:pPr indent="69307" lvl="0" marL="137160" rtl="0">
              <a:spcBef>
                <a:spcPts val="150"/>
              </a:spcBef>
              <a:spcAft>
                <a:spcPts val="0"/>
              </a:spcAft>
              <a:buNone/>
            </a:pPr>
            <a:r>
              <a:t/>
            </a:r>
            <a:endParaRPr/>
          </a:p>
          <a:p>
            <a:pPr indent="69307" lvl="0" marL="137160" rtl="0">
              <a:spcBef>
                <a:spcPts val="150"/>
              </a:spcBef>
              <a:spcAft>
                <a:spcPts val="15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Užduotis</a:t>
            </a:r>
            <a:endParaRPr/>
          </a:p>
        </p:txBody>
      </p:sp>
      <p:sp>
        <p:nvSpPr>
          <p:cNvPr id="177" name="Google Shape;177;p32"/>
          <p:cNvSpPr txBox="1"/>
          <p:nvPr>
            <p:ph idx="1" type="body"/>
          </p:nvPr>
        </p:nvSpPr>
        <p:spPr>
          <a:xfrm>
            <a:off x="311700" y="1572525"/>
            <a:ext cx="8520600" cy="3448200"/>
          </a:xfrm>
          <a:prstGeom prst="rect">
            <a:avLst/>
          </a:prstGeom>
        </p:spPr>
        <p:txBody>
          <a:bodyPr anchorCtr="0" anchor="t" bIns="91425" lIns="91425" spcFirstLastPara="1" rIns="91425" wrap="square" tIns="91425">
            <a:noAutofit/>
          </a:bodyPr>
          <a:lstStyle/>
          <a:p>
            <a:pPr indent="0" lvl="0" marL="137160" rtl="0">
              <a:spcBef>
                <a:spcPts val="0"/>
              </a:spcBef>
              <a:spcAft>
                <a:spcPts val="0"/>
              </a:spcAft>
              <a:buNone/>
            </a:pPr>
            <a:r>
              <a:rPr lang="en-GB" sz="1800"/>
              <a:t>Tobuliname adresų knygutę toliau.</a:t>
            </a:r>
            <a:endParaRPr sz="1800"/>
          </a:p>
          <a:p>
            <a:pPr indent="-342900" lvl="0" marL="457200" rtl="0">
              <a:spcBef>
                <a:spcPts val="150"/>
              </a:spcBef>
              <a:spcAft>
                <a:spcPts val="0"/>
              </a:spcAft>
              <a:buSzPts val="1800"/>
              <a:buChar char="▪"/>
            </a:pPr>
            <a:r>
              <a:rPr lang="en-GB" sz="1800"/>
              <a:t>Sukurkite klasę </a:t>
            </a:r>
            <a:r>
              <a:rPr lang="en-GB" sz="1800">
                <a:latin typeface="Courier New"/>
                <a:ea typeface="Courier New"/>
                <a:cs typeface="Courier New"/>
                <a:sym typeface="Courier New"/>
              </a:rPr>
              <a:t>AdresuKnygute</a:t>
            </a:r>
            <a:r>
              <a:rPr lang="en-GB" sz="1800"/>
              <a:t>. Ji turi turėti tokias savybes:</a:t>
            </a:r>
            <a:endParaRPr sz="1800"/>
          </a:p>
          <a:p>
            <a:pPr indent="-342900" lvl="1" marL="914400" rtl="0">
              <a:spcBef>
                <a:spcPts val="0"/>
              </a:spcBef>
              <a:spcAft>
                <a:spcPts val="0"/>
              </a:spcAft>
              <a:buSzPts val="1800"/>
              <a:buChar char="▪"/>
            </a:pPr>
            <a:r>
              <a:rPr lang="en-GB" sz="1800"/>
              <a:t>Privačią savybę - sąrašą Žmogus klasės objektų.</a:t>
            </a:r>
            <a:endParaRPr sz="1800"/>
          </a:p>
          <a:p>
            <a:pPr indent="-342900" lvl="1" marL="914400" rtl="0">
              <a:spcBef>
                <a:spcPts val="0"/>
              </a:spcBef>
              <a:spcAft>
                <a:spcPts val="0"/>
              </a:spcAft>
              <a:buSzPts val="1800"/>
              <a:buChar char="▪"/>
            </a:pPr>
            <a:r>
              <a:rPr lang="en-GB" sz="1800"/>
              <a:t>Viešą savybę - Ilgis, kuri grąžintų žmonių skaičių knygutėje, bet neleistų jos keisti.</a:t>
            </a:r>
            <a:endParaRPr sz="1800"/>
          </a:p>
          <a:p>
            <a:pPr indent="-342900" lvl="0" marL="457200" rtl="0">
              <a:spcBef>
                <a:spcPts val="0"/>
              </a:spcBef>
              <a:spcAft>
                <a:spcPts val="0"/>
              </a:spcAft>
              <a:buSzPts val="1800"/>
              <a:buChar char="▪"/>
            </a:pPr>
            <a:r>
              <a:rPr lang="en-GB" sz="1800"/>
              <a:t>Ją kuriant, privalu perduoti failo, kuriame yra išsaugota visa informacija </a:t>
            </a:r>
            <a:r>
              <a:rPr i="1" lang="en-GB" sz="1800"/>
              <a:t>path</a:t>
            </a:r>
            <a:r>
              <a:rPr lang="en-GB" sz="1800"/>
              <a:t>.</a:t>
            </a:r>
            <a:endParaRPr sz="1800"/>
          </a:p>
          <a:p>
            <a:pPr indent="-342900" lvl="0" marL="457200" rtl="0">
              <a:spcBef>
                <a:spcPts val="0"/>
              </a:spcBef>
              <a:spcAft>
                <a:spcPts val="0"/>
              </a:spcAft>
              <a:buSzPts val="1800"/>
              <a:buChar char="▪"/>
            </a:pPr>
            <a:r>
              <a:rPr lang="en-GB" sz="1800"/>
              <a:t>Ji turi turėti tokius metodus:</a:t>
            </a:r>
            <a:endParaRPr sz="1800"/>
          </a:p>
          <a:p>
            <a:pPr indent="-342900" lvl="1" marL="914400" rtl="0">
              <a:spcBef>
                <a:spcPts val="0"/>
              </a:spcBef>
              <a:spcAft>
                <a:spcPts val="0"/>
              </a:spcAft>
              <a:buSzPts val="1800"/>
              <a:buChar char="▪"/>
            </a:pPr>
            <a:r>
              <a:rPr lang="en-GB" sz="1800"/>
              <a:t>Privatų metodą - </a:t>
            </a:r>
            <a:r>
              <a:rPr lang="en-GB" sz="1800">
                <a:latin typeface="Courier New"/>
                <a:ea typeface="Courier New"/>
                <a:cs typeface="Courier New"/>
                <a:sym typeface="Courier New"/>
              </a:rPr>
              <a:t>uzsikraukIsFailo -</a:t>
            </a:r>
            <a:r>
              <a:rPr lang="en-GB" sz="1800"/>
              <a:t>Užkrauna žmonių sąrašą</a:t>
            </a:r>
            <a:endParaRPr sz="1800"/>
          </a:p>
          <a:p>
            <a:pPr indent="-342900" lvl="1" marL="914400" rtl="0">
              <a:spcBef>
                <a:spcPts val="0"/>
              </a:spcBef>
              <a:spcAft>
                <a:spcPts val="0"/>
              </a:spcAft>
              <a:buSzPts val="1800"/>
              <a:buFont typeface="Courier New"/>
              <a:buChar char="▪"/>
            </a:pPr>
            <a:r>
              <a:rPr lang="en-GB" sz="1800">
                <a:latin typeface="Courier New"/>
                <a:ea typeface="Courier New"/>
                <a:cs typeface="Courier New"/>
                <a:sym typeface="Courier New"/>
              </a:rPr>
              <a:t>SukurkNaujaIrasa</a:t>
            </a:r>
            <a:endParaRPr sz="1800">
              <a:latin typeface="Courier New"/>
              <a:ea typeface="Courier New"/>
              <a:cs typeface="Courier New"/>
              <a:sym typeface="Courier New"/>
            </a:endParaRPr>
          </a:p>
          <a:p>
            <a:pPr indent="-342900" lvl="1" marL="914400" rtl="0">
              <a:spcBef>
                <a:spcPts val="0"/>
              </a:spcBef>
              <a:spcAft>
                <a:spcPts val="0"/>
              </a:spcAft>
              <a:buSzPts val="1800"/>
              <a:buFont typeface="Courier New"/>
              <a:buChar char="▪"/>
            </a:pPr>
            <a:r>
              <a:rPr lang="en-GB" sz="1800">
                <a:latin typeface="Courier New"/>
                <a:ea typeface="Courier New"/>
                <a:cs typeface="Courier New"/>
                <a:sym typeface="Courier New"/>
              </a:rPr>
              <a:t>IstrinkIrasa </a:t>
            </a:r>
            <a:r>
              <a:rPr lang="en-GB" sz="1800"/>
              <a:t>- Ištrina eilutę nurodytu numeriu</a:t>
            </a:r>
            <a:endParaRPr sz="1800"/>
          </a:p>
          <a:p>
            <a:pPr indent="-342900" lvl="1" marL="914400" rtl="0">
              <a:spcBef>
                <a:spcPts val="0"/>
              </a:spcBef>
              <a:spcAft>
                <a:spcPts val="0"/>
              </a:spcAft>
              <a:buSzPts val="1800"/>
              <a:buChar char="▪"/>
            </a:pPr>
            <a:r>
              <a:rPr lang="en-GB" sz="1800">
                <a:latin typeface="Courier New"/>
                <a:ea typeface="Courier New"/>
                <a:cs typeface="Courier New"/>
                <a:sym typeface="Courier New"/>
              </a:rPr>
              <a:t>Atspausdink</a:t>
            </a:r>
            <a:r>
              <a:rPr lang="en-GB" sz="1800"/>
              <a:t> - kuris atspausdina visą sąrašą</a:t>
            </a:r>
            <a:endParaRPr sz="1800"/>
          </a:p>
          <a:p>
            <a:pPr indent="0" lvl="0" marL="0" rtl="0">
              <a:spcBef>
                <a:spcPts val="300"/>
              </a:spcBef>
              <a:spcAft>
                <a:spcPts val="15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Inkapsuliacija</a:t>
            </a:r>
            <a:endParaRPr/>
          </a:p>
        </p:txBody>
      </p:sp>
      <p:sp>
        <p:nvSpPr>
          <p:cNvPr id="183" name="Google Shape;183;p33"/>
          <p:cNvSpPr txBox="1"/>
          <p:nvPr>
            <p:ph idx="1" type="body"/>
          </p:nvPr>
        </p:nvSpPr>
        <p:spPr>
          <a:xfrm>
            <a:off x="311700" y="1629875"/>
            <a:ext cx="4897200" cy="3267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GB" sz="1800">
                <a:highlight>
                  <a:srgbClr val="FFFFFF"/>
                </a:highlight>
              </a:rPr>
              <a:t>Inkapsuliacija</a:t>
            </a:r>
            <a:r>
              <a:rPr lang="en-GB" sz="1800">
                <a:highlight>
                  <a:srgbClr val="FFFFFF"/>
                </a:highlight>
              </a:rPr>
              <a:t> (informacijos slėpimas) – objektinio programavimo principas, pagal kurį objekto vidiniai duomenys yra slepiami ir jais galima manipuliuoti tik naudojant objekto viešus metodus. Inkapsuliacija leidžia neprisirišti prie objekto vidinės struktūros, todėl nesunku objektą pakeisti kitos klasės objektu ar pakeisti objekto vidinę struktūrą, nekeičiant jį naudojančio kodo.</a:t>
            </a:r>
            <a:endParaRPr sz="1800"/>
          </a:p>
        </p:txBody>
      </p:sp>
      <p:pic>
        <p:nvPicPr>
          <p:cNvPr id="184" name="Google Shape;184;p33"/>
          <p:cNvPicPr preferRelativeResize="0"/>
          <p:nvPr/>
        </p:nvPicPr>
        <p:blipFill rotWithShape="1">
          <a:blip r:embed="rId3">
            <a:alphaModFix/>
          </a:blip>
          <a:srcRect b="3409" l="0" r="1088" t="0"/>
          <a:stretch/>
        </p:blipFill>
        <p:spPr>
          <a:xfrm>
            <a:off x="5344925" y="2096163"/>
            <a:ext cx="3590675" cy="233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4"/>
          <p:cNvSpPr/>
          <p:nvPr/>
        </p:nvSpPr>
        <p:spPr>
          <a:xfrm>
            <a:off x="25" y="79275"/>
            <a:ext cx="9144000" cy="1365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90" name="Google Shape;190;p34"/>
          <p:cNvPicPr preferRelativeResize="0"/>
          <p:nvPr/>
        </p:nvPicPr>
        <p:blipFill>
          <a:blip r:embed="rId3">
            <a:alphaModFix/>
          </a:blip>
          <a:stretch>
            <a:fillRect/>
          </a:stretch>
        </p:blipFill>
        <p:spPr>
          <a:xfrm>
            <a:off x="1292625" y="219250"/>
            <a:ext cx="6558799" cy="4924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anded">
  <a:themeElements>
    <a:clrScheme name="Custom 4">
      <a:dk1>
        <a:srgbClr val="2C2C2C"/>
      </a:dk1>
      <a:lt1>
        <a:srgbClr val="3952A6"/>
      </a:lt1>
      <a:dk2>
        <a:srgbClr val="FFFFFF"/>
      </a:dk2>
      <a:lt2>
        <a:srgbClr val="C9ECFC"/>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