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3" r:id="rId3"/>
    <p:sldId id="262" r:id="rId4"/>
    <p:sldId id="267" r:id="rId5"/>
    <p:sldId id="261" r:id="rId6"/>
    <p:sldId id="257" r:id="rId7"/>
    <p:sldId id="258" r:id="rId8"/>
    <p:sldId id="259" r:id="rId9"/>
    <p:sldId id="265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426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15239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101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228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4191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808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814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851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782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4800"/>
            </a:lvl2pPr>
            <a:lvl3pPr lvl="2" indent="0">
              <a:spcBef>
                <a:spcPts val="0"/>
              </a:spcBef>
              <a:buNone/>
              <a:defRPr sz="4800"/>
            </a:lvl3pPr>
            <a:lvl4pPr lvl="3" indent="0">
              <a:spcBef>
                <a:spcPts val="0"/>
              </a:spcBef>
              <a:buNone/>
              <a:defRPr sz="4800"/>
            </a:lvl4pPr>
            <a:lvl5pPr lvl="4" indent="0">
              <a:spcBef>
                <a:spcPts val="0"/>
              </a:spcBef>
              <a:buNone/>
              <a:defRPr sz="4800"/>
            </a:lvl5pPr>
            <a:lvl6pPr lvl="5" indent="0">
              <a:spcBef>
                <a:spcPts val="0"/>
              </a:spcBef>
              <a:buNone/>
              <a:defRPr sz="4800"/>
            </a:lvl6pPr>
            <a:lvl7pPr lvl="6" indent="0">
              <a:spcBef>
                <a:spcPts val="0"/>
              </a:spcBef>
              <a:buNone/>
              <a:defRPr sz="4800"/>
            </a:lvl7pPr>
            <a:lvl8pPr lvl="7" indent="0">
              <a:spcBef>
                <a:spcPts val="0"/>
              </a:spcBef>
              <a:buNone/>
              <a:defRPr sz="4800"/>
            </a:lvl8pPr>
            <a:lvl9pPr lvl="8" indent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849" y="192460"/>
            <a:ext cx="5394300" cy="14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1874848" y="1266999"/>
            <a:ext cx="2697000" cy="385799"/>
          </a:xfrm>
          <a:prstGeom prst="rtTriangl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 flipH="1">
            <a:off x="4572099" y="1266999"/>
            <a:ext cx="2697000" cy="385799"/>
          </a:xfrm>
          <a:prstGeom prst="rtTriangl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3" y="2114550"/>
            <a:ext cx="3505200" cy="231927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Praktinė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952750"/>
            <a:ext cx="8520599" cy="14478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HelloWorld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("</a:t>
            </a:r>
            <a:r>
              <a:rPr lang="en-US" sz="1800" dirty="0"/>
              <a:t>Hello World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104775" indent="0"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504951"/>
            <a:ext cx="5943599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Noto Sans Symbols"/>
              <a:buNone/>
            </a:pPr>
            <a:r>
              <a:rPr lang="lt-LT" sz="1800" dirty="0" smtClean="0"/>
              <a:t>Įvykdome žemiau esantį tekstą programavimo aplinkoje:</a:t>
            </a:r>
            <a:endParaRPr lang="en-US" sz="1800" dirty="0" smtClean="0"/>
          </a:p>
          <a:p>
            <a:pPr marL="104775" indent="0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49"/>
            <a:ext cx="8520599" cy="3063925"/>
          </a:xfrm>
        </p:spPr>
        <p:txBody>
          <a:bodyPr/>
          <a:lstStyle/>
          <a:p>
            <a:r>
              <a:rPr lang="lt-LT" dirty="0" smtClean="0"/>
              <a:t>Klausimai</a:t>
            </a:r>
            <a:endParaRPr lang="en-US" dirty="0" smtClean="0"/>
          </a:p>
          <a:p>
            <a:r>
              <a:rPr lang="en-US" dirty="0" err="1"/>
              <a:t>Pliusas</a:t>
            </a:r>
            <a:r>
              <a:rPr lang="en-US" dirty="0"/>
              <a:t>, </a:t>
            </a:r>
            <a:r>
              <a:rPr lang="en-US" dirty="0" err="1"/>
              <a:t>jei</a:t>
            </a:r>
            <a:r>
              <a:rPr lang="en-US" dirty="0"/>
              <a:t> </a:t>
            </a:r>
            <a:r>
              <a:rPr lang="en-US" dirty="0" err="1"/>
              <a:t>padedate</a:t>
            </a:r>
            <a:r>
              <a:rPr lang="en-US" dirty="0"/>
              <a:t> </a:t>
            </a:r>
            <a:r>
              <a:rPr lang="en-US" dirty="0" err="1"/>
              <a:t>tiems</a:t>
            </a:r>
            <a:r>
              <a:rPr lang="en-US" dirty="0"/>
              <a:t> </a:t>
            </a:r>
            <a:r>
              <a:rPr lang="en-US" dirty="0" err="1"/>
              <a:t>kuriems</a:t>
            </a:r>
            <a:r>
              <a:rPr lang="en-US" dirty="0"/>
              <a:t> </a:t>
            </a:r>
            <a:r>
              <a:rPr lang="en-US" dirty="0" err="1"/>
              <a:t>sunkiau</a:t>
            </a:r>
            <a:r>
              <a:rPr lang="en-US" dirty="0"/>
              <a:t> </a:t>
            </a:r>
            <a:r>
              <a:rPr lang="en-US" dirty="0" err="1" smtClean="0"/>
              <a:t>sekasi</a:t>
            </a:r>
            <a:endParaRPr lang="lt-LT" dirty="0" smtClean="0"/>
          </a:p>
          <a:p>
            <a:r>
              <a:rPr lang="lt-LT" dirty="0" smtClean="0"/>
              <a:t>Vėlavimas</a:t>
            </a:r>
          </a:p>
          <a:p>
            <a:r>
              <a:rPr lang="lt-LT" dirty="0" smtClean="0"/>
              <a:t>Mobilus telefonas skirtas paskambinti/priimti skambučius</a:t>
            </a:r>
            <a:endParaRPr lang="en-US" dirty="0" smtClean="0"/>
          </a:p>
          <a:p>
            <a:r>
              <a:rPr lang="en-US" dirty="0" err="1" smtClean="0"/>
              <a:t>Kaip</a:t>
            </a:r>
            <a:r>
              <a:rPr lang="en-US" dirty="0" smtClean="0"/>
              <a:t> </a:t>
            </a:r>
            <a:r>
              <a:rPr lang="lt-LT" dirty="0" smtClean="0"/>
              <a:t>įsivaizduojate programuotojo darbo dieną? </a:t>
            </a:r>
            <a:r>
              <a:rPr lang="lt-LT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lt-LT" dirty="0" smtClean="0"/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85950"/>
            <a:ext cx="8520599" cy="2057399"/>
          </a:xfrm>
        </p:spPr>
        <p:txBody>
          <a:bodyPr/>
          <a:lstStyle/>
          <a:p>
            <a:pPr marL="104775" indent="0" algn="ctr">
              <a:buNone/>
            </a:pPr>
            <a:r>
              <a:rPr lang="lt-LT" sz="7200" dirty="0" smtClean="0"/>
              <a:t>Kas ta Java?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479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28749"/>
            <a:ext cx="2994258" cy="1981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81150"/>
            <a:ext cx="2819400" cy="2024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81151"/>
            <a:ext cx="2057401" cy="25376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433" y="3689381"/>
            <a:ext cx="3458548" cy="124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1" y="3590463"/>
            <a:ext cx="2995127" cy="124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8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naudojama</a:t>
            </a:r>
            <a:r>
              <a:rPr lang="en-US" dirty="0" smtClean="0"/>
              <a:t> Java?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49"/>
            <a:ext cx="8520599" cy="3063925"/>
          </a:xfrm>
        </p:spPr>
        <p:txBody>
          <a:bodyPr/>
          <a:lstStyle/>
          <a:p>
            <a:pPr marL="104775" indent="0">
              <a:buNone/>
            </a:pPr>
            <a:r>
              <a:rPr lang="en-US" dirty="0" err="1" smtClean="0"/>
              <a:t>Ar</a:t>
            </a:r>
            <a:r>
              <a:rPr lang="en-US" dirty="0" smtClean="0"/>
              <a:t> gird</a:t>
            </a:r>
            <a:r>
              <a:rPr lang="lt-LT" dirty="0" smtClean="0"/>
              <a:t>ėjote </a:t>
            </a:r>
            <a:r>
              <a:rPr lang="en-US" dirty="0"/>
              <a:t>„Google“, „</a:t>
            </a:r>
            <a:r>
              <a:rPr lang="en-US" dirty="0" smtClean="0"/>
              <a:t>L</a:t>
            </a:r>
            <a:r>
              <a:rPr lang="lt-LT" dirty="0" smtClean="0"/>
              <a:t>i</a:t>
            </a:r>
            <a:r>
              <a:rPr lang="en-US" dirty="0" err="1" smtClean="0"/>
              <a:t>nkedin</a:t>
            </a:r>
            <a:r>
              <a:rPr lang="en-US" dirty="0"/>
              <a:t>“, „</a:t>
            </a:r>
            <a:r>
              <a:rPr lang="en-US" dirty="0" err="1"/>
              <a:t>Ebay</a:t>
            </a:r>
            <a:r>
              <a:rPr lang="en-US" dirty="0"/>
              <a:t>“, „Netflix“, „Amazon</a:t>
            </a:r>
            <a:r>
              <a:rPr lang="en-US" dirty="0" smtClean="0"/>
              <a:t>“</a:t>
            </a:r>
            <a:r>
              <a:rPr lang="lt-LT" dirty="0" smtClean="0"/>
              <a:t>, „Tesla“, „</a:t>
            </a:r>
            <a:r>
              <a:rPr lang="en-US" dirty="0" smtClean="0"/>
              <a:t>Philips</a:t>
            </a:r>
            <a:r>
              <a:rPr lang="lt-LT" dirty="0" smtClean="0"/>
              <a:t>“, „Canon“, „</a:t>
            </a:r>
            <a:r>
              <a:rPr lang="en-US" dirty="0" err="1" smtClean="0"/>
              <a:t>TripAdvisor</a:t>
            </a:r>
            <a:r>
              <a:rPr lang="lt-LT" dirty="0" smtClean="0"/>
              <a:t>“</a:t>
            </a:r>
            <a:r>
              <a:rPr lang="en-US" dirty="0" smtClean="0"/>
              <a:t> </a:t>
            </a:r>
            <a:r>
              <a:rPr lang="en-US" dirty="0" err="1"/>
              <a:t>ir</a:t>
            </a:r>
            <a:r>
              <a:rPr lang="en-US" dirty="0"/>
              <a:t> kt.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28555"/>
            <a:ext cx="395824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3449"/>
            <a:ext cx="4214426" cy="26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2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Java veikia visose platformose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8750"/>
            <a:ext cx="4724401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352550"/>
            <a:ext cx="6324600" cy="22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4400" b="1" dirty="0" smtClean="0"/>
              <a:t>JVM</a:t>
            </a:r>
            <a:r>
              <a:rPr lang="en-US" sz="4400" dirty="0" smtClean="0"/>
              <a:t> – java virtual machine</a:t>
            </a:r>
          </a:p>
          <a:p>
            <a:r>
              <a:rPr lang="en-US" sz="4400" b="1" dirty="0" smtClean="0"/>
              <a:t>JRE</a:t>
            </a:r>
            <a:r>
              <a:rPr lang="en-US" sz="4400" dirty="0" smtClean="0"/>
              <a:t> – java runtime environment</a:t>
            </a:r>
            <a:endParaRPr lang="lt-LT" sz="4400" dirty="0" smtClean="0"/>
          </a:p>
          <a:p>
            <a:r>
              <a:rPr lang="en-US" sz="4400" b="1" dirty="0"/>
              <a:t>JDK </a:t>
            </a:r>
            <a:r>
              <a:rPr lang="en-US" sz="4400" dirty="0"/>
              <a:t>– java development </a:t>
            </a:r>
            <a:r>
              <a:rPr lang="en-US" sz="4400" dirty="0" smtClean="0"/>
              <a:t>kit</a:t>
            </a:r>
            <a:endParaRPr lang="lt-LT" sz="4400" dirty="0" smtClean="0"/>
          </a:p>
          <a:p>
            <a:r>
              <a:rPr lang="lt-LT" sz="4400" b="1" dirty="0" smtClean="0"/>
              <a:t>IDE </a:t>
            </a:r>
            <a:r>
              <a:rPr lang="en-US" sz="4400" dirty="0" smtClean="0"/>
              <a:t>–</a:t>
            </a:r>
            <a:r>
              <a:rPr lang="lt-LT" sz="4400" dirty="0" smtClean="0"/>
              <a:t> integrated development environment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62350"/>
            <a:ext cx="1276350" cy="1276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08" y="3714750"/>
            <a:ext cx="1132612" cy="114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714750"/>
            <a:ext cx="1196523" cy="119652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lt-LT" dirty="0" smtClean="0"/>
              <a:t>Kaip veikia Java?</a:t>
            </a:r>
            <a:endParaRPr lang="lt-L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14550"/>
            <a:ext cx="57435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Praktinė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581401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Sukuriam naują projektą </a:t>
            </a:r>
            <a:r>
              <a:rPr lang="en-US" dirty="0" err="1" smtClean="0"/>
              <a:t>Eclips</a:t>
            </a:r>
            <a:r>
              <a:rPr lang="lt-LT" smtClean="0"/>
              <a:t>ėje.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7990"/>
            <a:ext cx="2667000" cy="315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9000" y="26286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 smtClean="0">
                <a:solidFill>
                  <a:schemeClr val="bg1"/>
                </a:solidFill>
              </a:rPr>
              <a:t>Projektas – namas</a:t>
            </a:r>
          </a:p>
          <a:p>
            <a:r>
              <a:rPr lang="lt-LT" sz="1800" dirty="0" smtClean="0">
                <a:solidFill>
                  <a:schemeClr val="bg1"/>
                </a:solidFill>
              </a:rPr>
              <a:t>Paketas – namo aukštas</a:t>
            </a:r>
          </a:p>
          <a:p>
            <a:r>
              <a:rPr lang="lt-LT" sz="1800" dirty="0" smtClean="0">
                <a:solidFill>
                  <a:schemeClr val="bg1"/>
                </a:solidFill>
              </a:rPr>
              <a:t>Klasė – kambarys </a:t>
            </a:r>
          </a:p>
          <a:p>
            <a:r>
              <a:rPr lang="lt-LT" sz="1800" dirty="0" smtClean="0">
                <a:solidFill>
                  <a:schemeClr val="bg1"/>
                </a:solidFill>
              </a:rPr>
              <a:t>Metodas – būdas atlikti veiksmą kambaryje</a:t>
            </a:r>
          </a:p>
        </p:txBody>
      </p:sp>
    </p:spTree>
    <p:extLst>
      <p:ext uri="{BB962C8B-B14F-4D97-AF65-F5344CB8AC3E}">
        <p14:creationId xmlns:p14="http://schemas.microsoft.com/office/powerpoint/2010/main" val="29356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149</Words>
  <Application>Microsoft Office PowerPoint</Application>
  <PresentationFormat>On-screen Show (16:9)</PresentationFormat>
  <Paragraphs>28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Banded</vt:lpstr>
      <vt:lpstr>PowerPoint Presentation</vt:lpstr>
      <vt:lpstr>PowerPoint Presentation</vt:lpstr>
      <vt:lpstr>PowerPoint Presentation</vt:lpstr>
      <vt:lpstr>PowerPoint Presentation</vt:lpstr>
      <vt:lpstr>Kur naudojama Java?</vt:lpstr>
      <vt:lpstr>Java veikia visose platformose</vt:lpstr>
      <vt:lpstr>PowerPoint Presentation</vt:lpstr>
      <vt:lpstr>Kaip veikia Java?</vt:lpstr>
      <vt:lpstr>Praktinė užduotis</vt:lpstr>
      <vt:lpstr>Praktinė užduotis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Egidijus</cp:lastModifiedBy>
  <cp:revision>50</cp:revision>
  <dcterms:modified xsi:type="dcterms:W3CDTF">2018-07-16T12:47:44Z</dcterms:modified>
</cp:coreProperties>
</file>