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270" r:id="rId2"/>
    <p:sldId id="263" r:id="rId3"/>
    <p:sldId id="264" r:id="rId4"/>
    <p:sldId id="265" r:id="rId5"/>
    <p:sldId id="266" r:id="rId6"/>
    <p:sldId id="267" r:id="rId7"/>
    <p:sldId id="269" r:id="rId8"/>
    <p:sldId id="26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8E3972A-E50E-4452-872E-631598B44692}">
          <p14:sldIdLst>
            <p14:sldId id="270"/>
            <p14:sldId id="263"/>
            <p14:sldId id="264"/>
            <p14:sldId id="265"/>
            <p14:sldId id="266"/>
            <p14:sldId id="267"/>
            <p14:sldId id="269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xfdsfdsfsd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6C56A-7423-4BDF-8505-79A080F047DA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E16DE-45DF-4D9F-87D4-46F4C04C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7847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3426434"/>
      </p:ext>
    </p:extLst>
  </p:cSld>
  <p:clrMap bg1="lt1" tx1="dk1" bg2="dk2" tx2="lt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0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-5131" y="1544258"/>
            <a:ext cx="9146751" cy="1371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274319" y="1624774"/>
            <a:ext cx="8603673" cy="13045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43000" y="2997188"/>
            <a:ext cx="6858000" cy="9819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ddfdgfdgf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960120" y="1658621"/>
            <a:ext cx="4594860" cy="2948940"/>
          </a:xfrm>
          <a:prstGeom prst="rect">
            <a:avLst/>
          </a:prstGeom>
          <a:solidFill>
            <a:srgbClr val="DDF3FD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2400" b="0" i="0" u="none" strike="noStrike" cap="none">
                <a:solidFill>
                  <a:srgbClr val="1C29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5843016" y="1612966"/>
            <a:ext cx="2400300" cy="2571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ddfdgfdgf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2993879" y="-582929"/>
            <a:ext cx="3154680" cy="7338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ddfdgfdgf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6764484" y="0"/>
            <a:ext cx="20574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5559774" y="1516671"/>
            <a:ext cx="4423171" cy="18017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1407048" y="-572419"/>
            <a:ext cx="4423171" cy="5979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28650" y="4817141"/>
            <a:ext cx="2057397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2832101" y="4817141"/>
            <a:ext cx="320975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ddfdgfdgf</a:t>
            </a: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054787" y="4817141"/>
            <a:ext cx="65981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lt-LT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4800"/>
            </a:lvl2pPr>
            <a:lvl3pPr lvl="2" indent="0">
              <a:spcBef>
                <a:spcPts val="0"/>
              </a:spcBef>
              <a:buNone/>
              <a:defRPr sz="4800"/>
            </a:lvl3pPr>
            <a:lvl4pPr lvl="3" indent="0">
              <a:spcBef>
                <a:spcPts val="0"/>
              </a:spcBef>
              <a:buNone/>
              <a:defRPr sz="4800"/>
            </a:lvl4pPr>
            <a:lvl5pPr lvl="4" indent="0">
              <a:spcBef>
                <a:spcPts val="0"/>
              </a:spcBef>
              <a:buNone/>
              <a:defRPr sz="4800"/>
            </a:lvl5pPr>
            <a:lvl6pPr lvl="5" indent="0">
              <a:spcBef>
                <a:spcPts val="0"/>
              </a:spcBef>
              <a:buNone/>
              <a:defRPr sz="4800"/>
            </a:lvl6pPr>
            <a:lvl7pPr lvl="6" indent="0">
              <a:spcBef>
                <a:spcPts val="0"/>
              </a:spcBef>
              <a:buNone/>
              <a:defRPr sz="4800"/>
            </a:lvl7pPr>
            <a:lvl8pPr lvl="7" indent="0">
              <a:spcBef>
                <a:spcPts val="0"/>
              </a:spcBef>
              <a:buNone/>
              <a:defRPr sz="4800"/>
            </a:lvl8pPr>
            <a:lvl9pPr lvl="8" indent="0">
              <a:spcBef>
                <a:spcPts val="0"/>
              </a:spcBef>
              <a:buNone/>
              <a:defRPr sz="4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lt-LT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902188" y="1508759"/>
            <a:ext cx="7338059" cy="315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ddfdgfdgf</a:t>
            </a: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5131" y="1544258"/>
            <a:ext cx="9146751" cy="1371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4893" y="1656658"/>
            <a:ext cx="7886700" cy="12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4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4893" y="3007750"/>
            <a:ext cx="7886700" cy="8809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3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ddfdgfdgf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904008" y="1508759"/>
            <a:ext cx="3566159" cy="315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72792" y="1508759"/>
            <a:ext cx="3566159" cy="315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ddfdgfdgf</a:t>
            </a: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905255" y="1435101"/>
            <a:ext cx="3566159" cy="5573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5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905255" y="1992425"/>
            <a:ext cx="3566159" cy="2674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73423" y="1435101"/>
            <a:ext cx="3566159" cy="5573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5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73423" y="1992423"/>
            <a:ext cx="3566159" cy="2674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ddfdgfdgf</a:t>
            </a: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ddfdgfdgf</a:t>
            </a: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05255" y="1590041"/>
            <a:ext cx="459486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15239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101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228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4191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8080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8149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8510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7829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5841767" y="1610615"/>
            <a:ext cx="2400300" cy="2574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ddfdgfdgf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361" y="132081"/>
            <a:ext cx="9141714" cy="12344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902188" y="213132"/>
            <a:ext cx="7338059" cy="11315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dk2"/>
              </a:buClr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902188" y="1508759"/>
            <a:ext cx="7338059" cy="3154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32385" algn="l" rtl="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lt1"/>
              </a:buClr>
              <a:buSzPct val="97058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8610" marR="0" lvl="1" indent="-4825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80060" marR="0" lvl="2" indent="-51434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96428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1510" marR="0" lvl="3" indent="-6730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22960" marR="0" lvl="4" indent="-6096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63450" marR="0" lvl="5" indent="-998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03850" marR="0" lvl="6" indent="-1005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21750" marR="0" lvl="7" indent="-104150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54650" marR="0" lvl="8" indent="-97349" algn="l" rtl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71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2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ddfdgfdgf</a:t>
            </a: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698" cy="273843"/>
          </a:xfrm>
          <a:prstGeom prst="rect">
            <a:avLst/>
          </a:prstGeom>
          <a:noFill/>
          <a:ln>
            <a:noFill/>
          </a:ln>
        </p:spPr>
        <p:txBody>
          <a:bodyPr lIns="45700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lt-LT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52549"/>
            <a:ext cx="8527500" cy="3216325"/>
          </a:xfrm>
        </p:spPr>
        <p:txBody>
          <a:bodyPr/>
          <a:lstStyle/>
          <a:p>
            <a:pPr marL="104775" indent="0" algn="ctr">
              <a:buNone/>
            </a:pPr>
            <a:endParaRPr lang="lt-LT" sz="7200" smtClean="0"/>
          </a:p>
          <a:p>
            <a:pPr marL="104775" indent="0" algn="ctr">
              <a:buNone/>
            </a:pPr>
            <a:r>
              <a:rPr lang="lt-LT" sz="7200" smtClean="0"/>
              <a:t>Kintamieji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1188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Kintamieji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04949"/>
            <a:ext cx="8520599" cy="3063925"/>
          </a:xfrm>
        </p:spPr>
        <p:txBody>
          <a:bodyPr/>
          <a:lstStyle/>
          <a:p>
            <a:pPr marL="0" indent="0">
              <a:buNone/>
            </a:pPr>
            <a:r>
              <a:rPr lang="lt-LT" dirty="0"/>
              <a:t>Kintamasis yra </a:t>
            </a:r>
            <a:r>
              <a:rPr lang="lt-LT"/>
              <a:t>kaip </a:t>
            </a:r>
            <a:r>
              <a:rPr lang="lt-LT" smtClean="0"/>
              <a:t>dėžė</a:t>
            </a:r>
            <a:r>
              <a:rPr lang="lt-LT" dirty="0"/>
              <a:t>. Joje gali būti kažkas </a:t>
            </a:r>
            <a:r>
              <a:rPr lang="lt-LT" dirty="0" smtClean="0"/>
              <a:t>a</a:t>
            </a:r>
            <a:r>
              <a:rPr lang="en-US" dirty="0" err="1" smtClean="0"/>
              <a:t>rba</a:t>
            </a:r>
            <a:r>
              <a:rPr lang="lt-LT" dirty="0" smtClean="0"/>
              <a:t> </a:t>
            </a:r>
            <a:r>
              <a:rPr lang="lt-LT" dirty="0"/>
              <a:t>gali būti tuščia</a:t>
            </a:r>
            <a:r>
              <a:rPr lang="lt-LT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104775" indent="0">
              <a:buNone/>
            </a:pPr>
            <a:endParaRPr lang="lt-LT" dirty="0" smtClean="0"/>
          </a:p>
          <a:p>
            <a:pPr marL="104775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885950"/>
            <a:ext cx="2505075" cy="249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55900"/>
            <a:ext cx="2183814" cy="222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2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Primityvūs tipai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0" y="2266950"/>
            <a:ext cx="5638800" cy="2362201"/>
          </a:xfrm>
        </p:spPr>
        <p:txBody>
          <a:bodyPr/>
          <a:lstStyle/>
          <a:p>
            <a:r>
              <a:rPr lang="lt-LT" sz="1800" dirty="0"/>
              <a:t>b</a:t>
            </a:r>
            <a:r>
              <a:rPr lang="en-US" sz="1800" dirty="0" err="1"/>
              <a:t>yte</a:t>
            </a:r>
            <a:r>
              <a:rPr lang="lt-LT" sz="1800" dirty="0"/>
              <a:t> – </a:t>
            </a:r>
            <a:r>
              <a:rPr lang="en-US" sz="1800" dirty="0"/>
              <a:t>8 bit</a:t>
            </a:r>
            <a:r>
              <a:rPr lang="lt-LT" sz="1800" dirty="0"/>
              <a:t>ų sveikasis skaičius </a:t>
            </a:r>
            <a:r>
              <a:rPr lang="en-US" sz="1800" dirty="0" err="1"/>
              <a:t>nuo</a:t>
            </a:r>
            <a:r>
              <a:rPr lang="en-US" sz="1800" dirty="0"/>
              <a:t> </a:t>
            </a:r>
            <a:r>
              <a:rPr lang="lt-LT" sz="1800" dirty="0"/>
              <a:t>-</a:t>
            </a:r>
            <a:r>
              <a:rPr lang="en-US" sz="1800" dirty="0"/>
              <a:t>128 </a:t>
            </a:r>
            <a:r>
              <a:rPr lang="en-US" sz="1800" dirty="0" err="1"/>
              <a:t>iki</a:t>
            </a:r>
            <a:r>
              <a:rPr lang="en-US" sz="1800" dirty="0"/>
              <a:t> 127</a:t>
            </a:r>
            <a:r>
              <a:rPr lang="lt-LT" sz="1800" dirty="0"/>
              <a:t> </a:t>
            </a:r>
            <a:endParaRPr lang="en-US" sz="1800" dirty="0"/>
          </a:p>
          <a:p>
            <a:r>
              <a:rPr lang="lt-LT" sz="1800" dirty="0"/>
              <a:t>short</a:t>
            </a:r>
            <a:r>
              <a:rPr lang="en-US" sz="1800" dirty="0"/>
              <a:t> – 16 bit</a:t>
            </a:r>
            <a:r>
              <a:rPr lang="lt-LT" sz="1800" dirty="0"/>
              <a:t>ų, nuo </a:t>
            </a:r>
            <a:r>
              <a:rPr lang="en-US" sz="1800" dirty="0"/>
              <a:t>-32</a:t>
            </a:r>
            <a:r>
              <a:rPr lang="lt-LT" sz="1800" dirty="0"/>
              <a:t>,</a:t>
            </a:r>
            <a:r>
              <a:rPr lang="en-US" sz="1800" dirty="0"/>
              <a:t>768</a:t>
            </a:r>
            <a:r>
              <a:rPr lang="lt-LT" sz="1800" dirty="0"/>
              <a:t> iki </a:t>
            </a:r>
            <a:r>
              <a:rPr lang="en-US" sz="1800" dirty="0"/>
              <a:t>32</a:t>
            </a:r>
            <a:r>
              <a:rPr lang="lt-LT" sz="1800" dirty="0"/>
              <a:t>,</a:t>
            </a:r>
            <a:r>
              <a:rPr lang="en-US" sz="1800" dirty="0"/>
              <a:t>767</a:t>
            </a:r>
            <a:endParaRPr lang="lt-LT" sz="1800" dirty="0"/>
          </a:p>
          <a:p>
            <a:r>
              <a:rPr lang="lt-LT" sz="1800" dirty="0"/>
              <a:t>int – </a:t>
            </a:r>
            <a:r>
              <a:rPr lang="en-US" sz="1800" dirty="0"/>
              <a:t>32 bit</a:t>
            </a:r>
            <a:r>
              <a:rPr lang="lt-LT" sz="1800" dirty="0"/>
              <a:t>ų, nuo </a:t>
            </a:r>
            <a:r>
              <a:rPr lang="en-US" sz="1800" dirty="0"/>
              <a:t>- 2,147,483,648</a:t>
            </a:r>
            <a:r>
              <a:rPr lang="lt-LT" sz="1800" dirty="0"/>
              <a:t> iki </a:t>
            </a:r>
            <a:r>
              <a:rPr lang="en-US" sz="1800" dirty="0"/>
              <a:t>2,147,483,647</a:t>
            </a:r>
            <a:endParaRPr lang="lt-LT" sz="1800" dirty="0"/>
          </a:p>
          <a:p>
            <a:r>
              <a:rPr lang="lt-LT" sz="1800" dirty="0"/>
              <a:t>long </a:t>
            </a:r>
            <a:r>
              <a:rPr lang="en-US" sz="1800" dirty="0"/>
              <a:t>– 64 bit</a:t>
            </a:r>
            <a:r>
              <a:rPr lang="lt-LT" sz="1800" dirty="0"/>
              <a:t>ų, nuo </a:t>
            </a:r>
            <a:r>
              <a:rPr lang="en-US" sz="1800" dirty="0"/>
              <a:t>-2^63</a:t>
            </a:r>
            <a:r>
              <a:rPr lang="lt-LT" sz="1800" dirty="0"/>
              <a:t> iki </a:t>
            </a:r>
            <a:r>
              <a:rPr lang="en-US" sz="1800" dirty="0"/>
              <a:t>2^63 -1</a:t>
            </a:r>
            <a:endParaRPr lang="lt-LT" sz="1800" dirty="0"/>
          </a:p>
          <a:p>
            <a:r>
              <a:rPr lang="lt-LT" sz="1800" dirty="0"/>
              <a:t>float – </a:t>
            </a:r>
            <a:r>
              <a:rPr lang="en-US" sz="1800" dirty="0"/>
              <a:t>32 bit</a:t>
            </a:r>
            <a:r>
              <a:rPr lang="lt-LT" sz="1800" dirty="0"/>
              <a:t>ų </a:t>
            </a:r>
          </a:p>
          <a:p>
            <a:r>
              <a:rPr lang="lt-LT" sz="1800" dirty="0"/>
              <a:t>double – </a:t>
            </a:r>
            <a:r>
              <a:rPr lang="en-US" sz="1800" dirty="0"/>
              <a:t>64 bit</a:t>
            </a:r>
            <a:r>
              <a:rPr lang="lt-LT" sz="1800" dirty="0"/>
              <a:t>ų</a:t>
            </a:r>
          </a:p>
          <a:p>
            <a:r>
              <a:rPr lang="en-US" sz="1800" dirty="0"/>
              <a:t>b</a:t>
            </a:r>
            <a:r>
              <a:rPr lang="lt-LT" sz="1800" dirty="0"/>
              <a:t>oolean – </a:t>
            </a:r>
            <a:r>
              <a:rPr lang="en-US" sz="1800" dirty="0"/>
              <a:t>1 </a:t>
            </a:r>
            <a:r>
              <a:rPr lang="en-US" sz="1800" dirty="0" err="1"/>
              <a:t>bitas</a:t>
            </a:r>
            <a:r>
              <a:rPr lang="en-US" sz="1800" dirty="0"/>
              <a:t>, true </a:t>
            </a:r>
            <a:r>
              <a:rPr lang="en-US" sz="1800" dirty="0" err="1"/>
              <a:t>arba</a:t>
            </a:r>
            <a:r>
              <a:rPr lang="en-US" sz="1800" dirty="0"/>
              <a:t> false </a:t>
            </a:r>
            <a:endParaRPr lang="lt-LT" sz="1800" dirty="0"/>
          </a:p>
          <a:p>
            <a:r>
              <a:rPr lang="lt-LT" sz="1800" dirty="0"/>
              <a:t>char</a:t>
            </a:r>
            <a:r>
              <a:rPr lang="en-US" sz="1800" dirty="0"/>
              <a:t> – </a:t>
            </a:r>
            <a:r>
              <a:rPr lang="en-US" sz="1800" dirty="0" smtClean="0"/>
              <a:t>1 </a:t>
            </a:r>
            <a:r>
              <a:rPr lang="en-US" sz="1800" dirty="0" err="1" smtClean="0"/>
              <a:t>bitas</a:t>
            </a:r>
            <a:r>
              <a:rPr lang="lt-LT" sz="1800" dirty="0" smtClean="0"/>
              <a:t>, </a:t>
            </a:r>
            <a:r>
              <a:rPr lang="lt-LT" sz="1800" dirty="0"/>
              <a:t>pvz. </a:t>
            </a:r>
            <a:r>
              <a:rPr lang="en-US" sz="1800" dirty="0"/>
              <a:t>'A', '</a:t>
            </a:r>
            <a:r>
              <a:rPr lang="en-US" sz="1800" dirty="0" smtClean="0"/>
              <a:t>c</a:t>
            </a:r>
            <a:r>
              <a:rPr lang="en-US" sz="1800" dirty="0"/>
              <a:t>'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585427"/>
            <a:ext cx="27960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>
                <a:solidFill>
                  <a:schemeClr val="bg1"/>
                </a:solidFill>
              </a:rPr>
              <a:t>Galima išskirti kelias grupes: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lt-LT" dirty="0" smtClean="0">
                <a:solidFill>
                  <a:schemeClr val="bg1"/>
                </a:solidFill>
              </a:rPr>
              <a:t>Tik skaičiai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lt-LT" dirty="0" smtClean="0">
                <a:solidFill>
                  <a:schemeClr val="bg1"/>
                </a:solidFill>
              </a:rPr>
              <a:t>Skaičiai su kableliu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lt-LT" dirty="0" smtClean="0">
                <a:solidFill>
                  <a:schemeClr val="bg1"/>
                </a:solidFill>
              </a:rPr>
              <a:t>Loginis tipas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lt-LT" dirty="0" smtClean="0">
                <a:solidFill>
                  <a:schemeClr val="bg1"/>
                </a:solidFill>
              </a:rPr>
              <a:t>Raidės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11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operatorius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1" y="1809750"/>
            <a:ext cx="3581400" cy="2438400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/>
              <a:t>IF sąlyga naudojama tikrinti būseną.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dirty="0" smtClean="0"/>
              <a:t>int  </a:t>
            </a:r>
            <a:r>
              <a:rPr lang="lt-LT" dirty="0"/>
              <a:t>i </a:t>
            </a:r>
            <a:r>
              <a:rPr lang="en-US" dirty="0"/>
              <a:t>= 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&lt; 10)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(“true”);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lt-LT" dirty="0"/>
              <a:t> </a:t>
            </a:r>
            <a:r>
              <a:rPr lang="en-US" dirty="0" err="1"/>
              <a:t>System.out.println</a:t>
            </a:r>
            <a:r>
              <a:rPr lang="en-US" dirty="0"/>
              <a:t>(“false”);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81150"/>
            <a:ext cx="23812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24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 IF </a:t>
            </a:r>
            <a:r>
              <a:rPr lang="en-US" dirty="0" err="1" smtClean="0"/>
              <a:t>operatorius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52549"/>
            <a:ext cx="8520599" cy="3216325"/>
          </a:xfrm>
        </p:spPr>
        <p:txBody>
          <a:bodyPr/>
          <a:lstStyle/>
          <a:p>
            <a:pPr marL="104775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user = 21;</a:t>
            </a:r>
          </a:p>
          <a:p>
            <a:pPr marL="104775" indent="0">
              <a:buNone/>
            </a:pPr>
            <a:endParaRPr lang="en-US" dirty="0"/>
          </a:p>
          <a:p>
            <a:pPr marL="104775" indent="0">
              <a:buNone/>
            </a:pPr>
            <a:r>
              <a:rPr lang="en-US" dirty="0"/>
              <a:t>i</a:t>
            </a:r>
            <a:r>
              <a:rPr lang="en-US" dirty="0" smtClean="0"/>
              <a:t>f (user &lt;= 18){</a:t>
            </a:r>
          </a:p>
          <a:p>
            <a:pPr marL="104775" indent="0">
              <a:buNone/>
            </a:pPr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Vartotojui</a:t>
            </a:r>
            <a:r>
              <a:rPr lang="en-US" dirty="0" smtClean="0"/>
              <a:t> 18 met</a:t>
            </a:r>
            <a:r>
              <a:rPr lang="lt-LT" dirty="0" smtClean="0"/>
              <a:t>ų arba mažiau“);</a:t>
            </a:r>
            <a:endParaRPr lang="en-US" dirty="0" smtClean="0"/>
          </a:p>
          <a:p>
            <a:pPr marL="104775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104775" indent="0">
              <a:buNone/>
            </a:pPr>
            <a:r>
              <a:rPr lang="lt-LT" dirty="0"/>
              <a:t>e</a:t>
            </a:r>
            <a:r>
              <a:rPr lang="lt-LT" dirty="0" smtClean="0"/>
              <a:t>lse if(user &gt; </a:t>
            </a:r>
            <a:r>
              <a:rPr lang="en-US" dirty="0" smtClean="0"/>
              <a:t>18 &amp;&amp; user &lt; 40){</a:t>
            </a:r>
          </a:p>
          <a:p>
            <a:pPr marL="104775" indent="0">
              <a:buNone/>
            </a:pPr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Vartotojas</a:t>
            </a:r>
            <a:r>
              <a:rPr lang="en-US" dirty="0" smtClean="0"/>
              <a:t> </a:t>
            </a:r>
            <a:r>
              <a:rPr lang="en-US" dirty="0" err="1" smtClean="0"/>
              <a:t>yra</a:t>
            </a:r>
            <a:r>
              <a:rPr lang="en-US" dirty="0" smtClean="0"/>
              <a:t> tarp 19 </a:t>
            </a:r>
            <a:r>
              <a:rPr lang="en-US" dirty="0" err="1" smtClean="0"/>
              <a:t>ir</a:t>
            </a:r>
            <a:r>
              <a:rPr lang="en-US" dirty="0" smtClean="0"/>
              <a:t> 39 met</a:t>
            </a:r>
            <a:r>
              <a:rPr lang="lt-LT" dirty="0" smtClean="0"/>
              <a:t>ų“);</a:t>
            </a:r>
            <a:endParaRPr lang="en-US" dirty="0" smtClean="0"/>
          </a:p>
          <a:p>
            <a:pPr marL="104775" indent="0">
              <a:buNone/>
            </a:pPr>
            <a:r>
              <a:rPr lang="en-US" dirty="0"/>
              <a:t>}</a:t>
            </a:r>
            <a:r>
              <a:rPr lang="lt-LT" dirty="0" smtClean="0"/>
              <a:t> </a:t>
            </a:r>
            <a:r>
              <a:rPr lang="en-US" dirty="0" smtClean="0"/>
              <a:t> </a:t>
            </a:r>
            <a:endParaRPr lang="lt-LT" dirty="0" smtClean="0"/>
          </a:p>
          <a:p>
            <a:pPr marL="104775" indent="0">
              <a:buNone/>
            </a:pPr>
            <a:r>
              <a:rPr lang="lt-LT" dirty="0" smtClean="0"/>
              <a:t>else{</a:t>
            </a:r>
          </a:p>
          <a:p>
            <a:pPr marL="104775" indent="0">
              <a:buNone/>
            </a:pPr>
            <a:r>
              <a:rPr lang="lt-LT" dirty="0"/>
              <a:t>	</a:t>
            </a:r>
            <a:r>
              <a:rPr lang="lt-LT" dirty="0" smtClean="0"/>
              <a:t>System.out.println(„Vartotojas vyresnis nei </a:t>
            </a:r>
            <a:r>
              <a:rPr lang="en-US" dirty="0" smtClean="0"/>
              <a:t>40 met</a:t>
            </a:r>
            <a:r>
              <a:rPr lang="lt-LT" dirty="0" smtClean="0"/>
              <a:t>ų“);</a:t>
            </a:r>
          </a:p>
          <a:p>
            <a:pPr marL="104775" indent="0">
              <a:buNone/>
            </a:pPr>
            <a:r>
              <a:rPr lang="lt-LT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9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Aritmetiniai</a:t>
            </a:r>
            <a:r>
              <a:rPr lang="en-US" dirty="0"/>
              <a:t> </a:t>
            </a:r>
            <a:r>
              <a:rPr lang="en-US" dirty="0" err="1"/>
              <a:t>operatoriai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52549"/>
            <a:ext cx="8520599" cy="3216325"/>
          </a:xfrm>
        </p:spPr>
        <p:txBody>
          <a:bodyPr/>
          <a:lstStyle/>
          <a:p>
            <a:pPr marL="104775" indent="0">
              <a:buNone/>
            </a:pPr>
            <a:r>
              <a:rPr lang="lt-LT" sz="1800" dirty="0"/>
              <a:t>A </a:t>
            </a:r>
            <a:r>
              <a:rPr lang="en-US" sz="1800" dirty="0"/>
              <a:t>= 25, B = 10</a:t>
            </a:r>
          </a:p>
          <a:p>
            <a:pPr marL="104775" indent="0">
              <a:buNone/>
            </a:pPr>
            <a:endParaRPr lang="lt-LT" dirty="0" smtClean="0"/>
          </a:p>
          <a:p>
            <a:r>
              <a:rPr lang="en-US" dirty="0" err="1"/>
              <a:t>Sud</a:t>
            </a:r>
            <a:r>
              <a:rPr lang="lt-LT" dirty="0"/>
              <a:t>ėtis </a:t>
            </a:r>
            <a:r>
              <a:rPr lang="en-US" dirty="0"/>
              <a:t>A+B = 35</a:t>
            </a:r>
          </a:p>
          <a:p>
            <a:r>
              <a:rPr lang="en-US" dirty="0" err="1"/>
              <a:t>Atimtis</a:t>
            </a:r>
            <a:r>
              <a:rPr lang="en-US" dirty="0"/>
              <a:t> A-B = 15</a:t>
            </a:r>
          </a:p>
          <a:p>
            <a:r>
              <a:rPr lang="en-US" dirty="0" err="1"/>
              <a:t>Daugyba</a:t>
            </a:r>
            <a:r>
              <a:rPr lang="en-US" dirty="0"/>
              <a:t> A*B = </a:t>
            </a:r>
            <a:r>
              <a:rPr lang="en-US" dirty="0" smtClean="0"/>
              <a:t>250</a:t>
            </a:r>
            <a:endParaRPr lang="en-US" dirty="0"/>
          </a:p>
          <a:p>
            <a:r>
              <a:rPr lang="en-US" dirty="0" err="1"/>
              <a:t>Dalyba</a:t>
            </a:r>
            <a:r>
              <a:rPr lang="en-US" dirty="0"/>
              <a:t> A/B = 2,5</a:t>
            </a:r>
          </a:p>
          <a:p>
            <a:r>
              <a:rPr lang="en-US" dirty="0" err="1" smtClean="0"/>
              <a:t>Dalybos</a:t>
            </a:r>
            <a:r>
              <a:rPr lang="en-US" dirty="0" smtClean="0"/>
              <a:t> </a:t>
            </a:r>
            <a:r>
              <a:rPr lang="en-US" smtClean="0"/>
              <a:t>liekana </a:t>
            </a:r>
            <a:r>
              <a:rPr lang="en-US" dirty="0"/>
              <a:t>A%B = 5</a:t>
            </a:r>
          </a:p>
          <a:p>
            <a:r>
              <a:rPr lang="en-US" dirty="0" err="1"/>
              <a:t>Padid</a:t>
            </a:r>
            <a:r>
              <a:rPr lang="lt-LT" dirty="0"/>
              <a:t>inimas vienetu</a:t>
            </a:r>
            <a:r>
              <a:rPr lang="en-US" dirty="0"/>
              <a:t> A++ = 26</a:t>
            </a:r>
          </a:p>
          <a:p>
            <a:r>
              <a:rPr lang="en-US" dirty="0"/>
              <a:t>Suma</a:t>
            </a:r>
            <a:r>
              <a:rPr lang="lt-LT" dirty="0"/>
              <a:t>žinimas vienetu A</a:t>
            </a:r>
            <a:r>
              <a:rPr lang="en-US" dirty="0"/>
              <a:t>-- = 24</a:t>
            </a:r>
          </a:p>
          <a:p>
            <a:pPr marL="1047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6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Palyginimo</a:t>
            </a:r>
            <a:r>
              <a:rPr lang="en-US" dirty="0" smtClean="0"/>
              <a:t> </a:t>
            </a:r>
            <a:r>
              <a:rPr lang="en-US" dirty="0" err="1" smtClean="0"/>
              <a:t>operatoriai</a:t>
            </a:r>
            <a:endParaRPr lang="en-US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228600" y="1504950"/>
            <a:ext cx="3117850" cy="168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4775" indent="0">
              <a:buNone/>
            </a:pPr>
            <a:r>
              <a:rPr lang="en-US" dirty="0" smtClean="0"/>
              <a:t>==	 </a:t>
            </a:r>
            <a:r>
              <a:rPr lang="en-US" dirty="0" err="1" smtClean="0"/>
              <a:t>lygu</a:t>
            </a:r>
            <a:endParaRPr lang="en-US" dirty="0" smtClean="0"/>
          </a:p>
          <a:p>
            <a:pPr marL="104775" indent="0">
              <a:buNone/>
            </a:pPr>
            <a:r>
              <a:rPr lang="en-US" dirty="0" smtClean="0"/>
              <a:t>!=	 </a:t>
            </a:r>
            <a:r>
              <a:rPr lang="en-US" dirty="0" err="1" smtClean="0"/>
              <a:t>nelygu</a:t>
            </a:r>
            <a:endParaRPr lang="en-US" dirty="0" smtClean="0"/>
          </a:p>
          <a:p>
            <a:pPr marL="104775" indent="0">
              <a:buNone/>
            </a:pPr>
            <a:r>
              <a:rPr lang="lt-LT" dirty="0" smtClean="0"/>
              <a:t>&lt;</a:t>
            </a:r>
            <a:r>
              <a:rPr lang="en-US" dirty="0" smtClean="0"/>
              <a:t>	</a:t>
            </a:r>
            <a:r>
              <a:rPr lang="lt-LT" dirty="0" smtClean="0"/>
              <a:t> mažiau</a:t>
            </a:r>
          </a:p>
          <a:p>
            <a:pPr marL="104775" indent="0">
              <a:buNone/>
            </a:pPr>
            <a:r>
              <a:rPr lang="lt-LT" dirty="0" smtClean="0"/>
              <a:t>&lt;</a:t>
            </a:r>
            <a:r>
              <a:rPr lang="en-US" dirty="0" smtClean="0"/>
              <a:t>=	 ma</a:t>
            </a:r>
            <a:r>
              <a:rPr lang="lt-LT" dirty="0" smtClean="0"/>
              <a:t>žiau arba lygu</a:t>
            </a:r>
          </a:p>
          <a:p>
            <a:pPr marL="104775" indent="0">
              <a:buNone/>
            </a:pPr>
            <a:r>
              <a:rPr lang="lt-LT" dirty="0" smtClean="0"/>
              <a:t>&gt;</a:t>
            </a:r>
            <a:r>
              <a:rPr lang="en-US" dirty="0" smtClean="0"/>
              <a:t>	</a:t>
            </a:r>
            <a:r>
              <a:rPr lang="lt-LT" dirty="0" smtClean="0"/>
              <a:t> daugiau</a:t>
            </a:r>
          </a:p>
          <a:p>
            <a:pPr marL="104775" indent="0">
              <a:buNone/>
            </a:pPr>
            <a:r>
              <a:rPr lang="lt-LT" dirty="0" smtClean="0"/>
              <a:t>&gt;</a:t>
            </a:r>
            <a:r>
              <a:rPr lang="en-US" dirty="0" smtClean="0"/>
              <a:t>=	 </a:t>
            </a:r>
            <a:r>
              <a:rPr lang="en-US" dirty="0" err="1" smtClean="0"/>
              <a:t>daugiau</a:t>
            </a:r>
            <a:r>
              <a:rPr lang="en-US" dirty="0" smtClean="0"/>
              <a:t> </a:t>
            </a:r>
            <a:r>
              <a:rPr lang="en-US" dirty="0" err="1" smtClean="0"/>
              <a:t>arba</a:t>
            </a:r>
            <a:r>
              <a:rPr lang="en-US" dirty="0" smtClean="0"/>
              <a:t> </a:t>
            </a:r>
            <a:r>
              <a:rPr lang="en-US" dirty="0" err="1" smtClean="0"/>
              <a:t>lygu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5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Praktin</a:t>
            </a:r>
            <a:r>
              <a:rPr lang="lt-LT" dirty="0" smtClean="0"/>
              <a:t>ė užduotis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52549"/>
            <a:ext cx="8520599" cy="3505201"/>
          </a:xfrm>
        </p:spPr>
        <p:txBody>
          <a:bodyPr/>
          <a:lstStyle/>
          <a:p>
            <a:pPr marL="104775" indent="0">
              <a:buNone/>
            </a:pPr>
            <a:r>
              <a:rPr lang="en-US" dirty="0" smtClean="0"/>
              <a:t>f</a:t>
            </a:r>
            <a:r>
              <a:rPr lang="lt-LT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a+b-c</a:t>
            </a:r>
            <a:r>
              <a:rPr lang="en-US" dirty="0" smtClean="0"/>
              <a:t>*d/e </a:t>
            </a:r>
          </a:p>
          <a:p>
            <a:pPr marL="104775" indent="0">
              <a:buNone/>
            </a:pPr>
            <a:endParaRPr lang="en-US" dirty="0"/>
          </a:p>
          <a:p>
            <a:pPr marL="104775" indent="0">
              <a:buNone/>
            </a:pPr>
            <a:r>
              <a:rPr lang="en-US" dirty="0" err="1" smtClean="0"/>
              <a:t>Koks</a:t>
            </a:r>
            <a:r>
              <a:rPr lang="en-US" dirty="0" smtClean="0"/>
              <a:t> bus </a:t>
            </a:r>
            <a:r>
              <a:rPr lang="en-US" dirty="0" err="1" smtClean="0"/>
              <a:t>rezultatas</a:t>
            </a:r>
            <a:r>
              <a:rPr lang="en-US" dirty="0" smtClean="0"/>
              <a:t> </a:t>
            </a:r>
            <a:r>
              <a:rPr lang="en-US" dirty="0" err="1" smtClean="0"/>
              <a:t>jei</a:t>
            </a:r>
            <a:r>
              <a:rPr lang="en-US" dirty="0" smtClean="0"/>
              <a:t>:</a:t>
            </a:r>
          </a:p>
          <a:p>
            <a:pPr marL="104775" indent="0">
              <a:buNone/>
            </a:pPr>
            <a:r>
              <a:rPr lang="en-US" dirty="0"/>
              <a:t>a</a:t>
            </a:r>
            <a:r>
              <a:rPr lang="en-US" dirty="0" smtClean="0"/>
              <a:t> = 7,</a:t>
            </a:r>
          </a:p>
          <a:p>
            <a:pPr marL="104775" indent="0">
              <a:buNone/>
            </a:pPr>
            <a:r>
              <a:rPr lang="en-US" dirty="0"/>
              <a:t>b</a:t>
            </a:r>
            <a:r>
              <a:rPr lang="en-US" dirty="0" smtClean="0"/>
              <a:t> = 12,</a:t>
            </a:r>
          </a:p>
          <a:p>
            <a:pPr marL="104775" indent="0">
              <a:buNone/>
            </a:pPr>
            <a:r>
              <a:rPr lang="en-US" dirty="0"/>
              <a:t>c</a:t>
            </a:r>
            <a:r>
              <a:rPr lang="en-US" dirty="0" smtClean="0"/>
              <a:t> = 3,</a:t>
            </a:r>
          </a:p>
          <a:p>
            <a:pPr marL="104775" indent="0">
              <a:buNone/>
            </a:pPr>
            <a:r>
              <a:rPr lang="en-US" dirty="0"/>
              <a:t>d</a:t>
            </a:r>
            <a:r>
              <a:rPr lang="en-US" dirty="0" smtClean="0"/>
              <a:t> = 2,</a:t>
            </a:r>
          </a:p>
          <a:p>
            <a:pPr marL="104775" indent="0">
              <a:buNone/>
            </a:pPr>
            <a:r>
              <a:rPr lang="en-US" dirty="0"/>
              <a:t>e</a:t>
            </a:r>
            <a:r>
              <a:rPr lang="en-US" dirty="0" smtClean="0"/>
              <a:t> = 4</a:t>
            </a:r>
            <a:endParaRPr lang="lt-LT" dirty="0" smtClean="0"/>
          </a:p>
          <a:p>
            <a:pPr marL="104775" indent="0">
              <a:buNone/>
            </a:pPr>
            <a:endParaRPr lang="lt-LT" dirty="0"/>
          </a:p>
          <a:p>
            <a:pPr marL="104775" indent="0">
              <a:buNone/>
            </a:pPr>
            <a:r>
              <a:rPr lang="lt-LT" dirty="0" smtClean="0"/>
              <a:t>Jei f daugiau už </a:t>
            </a:r>
            <a:r>
              <a:rPr lang="en-US" dirty="0" smtClean="0"/>
              <a:t>15 </a:t>
            </a:r>
            <a:r>
              <a:rPr lang="en-US" dirty="0" err="1" smtClean="0"/>
              <a:t>tuomet</a:t>
            </a:r>
            <a:r>
              <a:rPr lang="en-US" dirty="0" smtClean="0"/>
              <a:t> </a:t>
            </a:r>
            <a:r>
              <a:rPr lang="en-US" dirty="0" err="1" smtClean="0"/>
              <a:t>atspausdinti</a:t>
            </a:r>
            <a:r>
              <a:rPr lang="en-US" dirty="0" smtClean="0"/>
              <a:t>, </a:t>
            </a:r>
            <a:r>
              <a:rPr lang="en-US" dirty="0" err="1" smtClean="0"/>
              <a:t>kad</a:t>
            </a:r>
            <a:r>
              <a:rPr lang="en-US" dirty="0" smtClean="0"/>
              <a:t> </a:t>
            </a:r>
            <a:r>
              <a:rPr lang="en-US" dirty="0" err="1" smtClean="0"/>
              <a:t>daugiau</a:t>
            </a:r>
            <a:r>
              <a:rPr lang="en-US" dirty="0" smtClean="0"/>
              <a:t> </a:t>
            </a:r>
            <a:r>
              <a:rPr lang="en-US" dirty="0" err="1" smtClean="0"/>
              <a:t>nei</a:t>
            </a:r>
            <a:r>
              <a:rPr lang="en-US" dirty="0" smtClean="0"/>
              <a:t> 15, </a:t>
            </a:r>
            <a:r>
              <a:rPr lang="en-US" dirty="0" err="1" smtClean="0"/>
              <a:t>kitu</a:t>
            </a:r>
            <a:r>
              <a:rPr lang="en-US" dirty="0" smtClean="0"/>
              <a:t> </a:t>
            </a:r>
            <a:r>
              <a:rPr lang="en-US" dirty="0" err="1" smtClean="0"/>
              <a:t>atveju</a:t>
            </a:r>
            <a:r>
              <a:rPr lang="en-US" dirty="0" smtClean="0"/>
              <a:t>, </a:t>
            </a:r>
            <a:r>
              <a:rPr lang="en-US" dirty="0" err="1" smtClean="0"/>
              <a:t>kad</a:t>
            </a:r>
            <a:r>
              <a:rPr lang="en-US" dirty="0" smtClean="0"/>
              <a:t> ma</a:t>
            </a:r>
            <a:r>
              <a:rPr lang="lt-LT" dirty="0" smtClean="0"/>
              <a:t>žiau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tiksli</a:t>
            </a:r>
            <a:r>
              <a:rPr lang="lt-LT" dirty="0" smtClean="0"/>
              <a:t>ą f reikšmę</a:t>
            </a:r>
            <a:endParaRPr lang="en-US" dirty="0" smtClean="0"/>
          </a:p>
          <a:p>
            <a:pPr marL="104775" indent="0">
              <a:buNone/>
            </a:pPr>
            <a:endParaRPr lang="en-US" dirty="0"/>
          </a:p>
          <a:p>
            <a:pPr marL="104775" indent="0">
              <a:buNone/>
            </a:pPr>
            <a:r>
              <a:rPr lang="en-US" dirty="0" err="1" smtClean="0"/>
              <a:t>Ko</a:t>
            </a:r>
            <a:r>
              <a:rPr lang="lt-LT" dirty="0" smtClean="0"/>
              <a:t>k</a:t>
            </a:r>
            <a:r>
              <a:rPr lang="en-US" dirty="0" smtClean="0"/>
              <a:t>s </a:t>
            </a:r>
            <a:r>
              <a:rPr lang="en-US" dirty="0" err="1" smtClean="0"/>
              <a:t>tipas</a:t>
            </a:r>
            <a:r>
              <a:rPr lang="en-US" dirty="0" smtClean="0"/>
              <a:t> </a:t>
            </a:r>
            <a:r>
              <a:rPr lang="en-US" dirty="0" err="1" smtClean="0"/>
              <a:t>turi</a:t>
            </a:r>
            <a:r>
              <a:rPr lang="en-US" dirty="0" smtClean="0"/>
              <a:t> b</a:t>
            </a:r>
            <a:r>
              <a:rPr lang="lt-LT" dirty="0" smtClean="0"/>
              <a:t>ūti 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25638"/>
      </p:ext>
    </p:extLst>
  </p:cSld>
  <p:clrMapOvr>
    <a:masterClrMapping/>
  </p:clrMapOvr>
</p:sld>
</file>

<file path=ppt/theme/theme1.xml><?xml version="1.0" encoding="utf-8"?>
<a:theme xmlns:a="http://schemas.openxmlformats.org/drawingml/2006/main" name="Banded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260</Words>
  <Application>Microsoft Office PowerPoint</Application>
  <PresentationFormat>On-screen Show (16:9)</PresentationFormat>
  <Paragraphs>71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Banded</vt:lpstr>
      <vt:lpstr>PowerPoint Presentation</vt:lpstr>
      <vt:lpstr>Kintamieji</vt:lpstr>
      <vt:lpstr>Primityvūs tipai</vt:lpstr>
      <vt:lpstr>IF operatorius</vt:lpstr>
      <vt:lpstr>ELSE IF operatorius</vt:lpstr>
      <vt:lpstr>Aritmetiniai operatoriai</vt:lpstr>
      <vt:lpstr>Palyginimo operatoriai</vt:lpstr>
      <vt:lpstr>Praktinė užduotis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Egidijus</cp:lastModifiedBy>
  <cp:revision>41</cp:revision>
  <dcterms:modified xsi:type="dcterms:W3CDTF">2018-05-31T18:48:30Z</dcterms:modified>
</cp:coreProperties>
</file>