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3" r:id="rId5"/>
    <p:sldId id="267" r:id="rId6"/>
    <p:sldId id="26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D109370-E2FC-4391-A18A-D1346FB0E47C}">
          <p14:sldIdLst>
            <p14:sldId id="264"/>
            <p14:sldId id="265"/>
            <p14:sldId id="266"/>
            <p14:sldId id="263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CDAB-056C-4C1A-8090-0D6AB0D63DC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2363-7F49-4A24-9B31-1851DEC2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4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426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4800"/>
            </a:lvl2pPr>
            <a:lvl3pPr lvl="2" indent="0">
              <a:spcBef>
                <a:spcPts val="0"/>
              </a:spcBef>
              <a:buNone/>
              <a:defRPr sz="4800"/>
            </a:lvl3pPr>
            <a:lvl4pPr lvl="3" indent="0">
              <a:spcBef>
                <a:spcPts val="0"/>
              </a:spcBef>
              <a:buNone/>
              <a:defRPr sz="4800"/>
            </a:lvl4pPr>
            <a:lvl5pPr lvl="4" indent="0">
              <a:spcBef>
                <a:spcPts val="0"/>
              </a:spcBef>
              <a:buNone/>
              <a:defRPr sz="4800"/>
            </a:lvl5pPr>
            <a:lvl6pPr lvl="5" indent="0">
              <a:spcBef>
                <a:spcPts val="0"/>
              </a:spcBef>
              <a:buNone/>
              <a:defRPr sz="4800"/>
            </a:lvl6pPr>
            <a:lvl7pPr lvl="6" indent="0">
              <a:spcBef>
                <a:spcPts val="0"/>
              </a:spcBef>
              <a:buNone/>
              <a:defRPr sz="4800"/>
            </a:lvl7pPr>
            <a:lvl8pPr lvl="7" indent="0">
              <a:spcBef>
                <a:spcPts val="0"/>
              </a:spcBef>
              <a:buNone/>
              <a:defRPr sz="4800"/>
            </a:lvl8pPr>
            <a:lvl9pPr lvl="8" indent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15239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101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228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4191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808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814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851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782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endParaRPr lang="lt-LT" sz="7200" dirty="0" smtClean="0"/>
          </a:p>
          <a:p>
            <a:pPr marL="104775" indent="0" algn="ctr">
              <a:buNone/>
            </a:pPr>
            <a:r>
              <a:rPr lang="en-US" sz="7200" dirty="0" err="1" smtClean="0"/>
              <a:t>Klas</a:t>
            </a:r>
            <a:r>
              <a:rPr lang="lt-LT" sz="7200" dirty="0" smtClean="0"/>
              <a:t>ės ir objektai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34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Objektai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Objektas – objektas, kuris turi būseną ir elgesį.</a:t>
            </a:r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r>
              <a:rPr lang="lt-LT" dirty="0" smtClean="0"/>
              <a:t>Pvz. Šuo yra rudas ir gali bėgti.</a:t>
            </a:r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18" y="1885950"/>
            <a:ext cx="3429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Objektai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429001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Objektų kūrimo pavyzdžiai:</a:t>
            </a:r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Panaudojant</a:t>
            </a:r>
            <a:r>
              <a:rPr lang="en-US" dirty="0" smtClean="0"/>
              <a:t> </a:t>
            </a:r>
            <a:r>
              <a:rPr lang="en-US" dirty="0" err="1" smtClean="0"/>
              <a:t>jau</a:t>
            </a:r>
            <a:r>
              <a:rPr lang="en-US" dirty="0" smtClean="0"/>
              <a:t> </a:t>
            </a:r>
            <a:r>
              <a:rPr lang="en-US" dirty="0" err="1" smtClean="0"/>
              <a:t>esam</a:t>
            </a:r>
            <a:r>
              <a:rPr lang="lt-LT" dirty="0" smtClean="0"/>
              <a:t>ą klasę bibliotekoje:</a:t>
            </a:r>
            <a:endParaRPr lang="lt-LT" dirty="0"/>
          </a:p>
          <a:p>
            <a:pPr marL="104775" indent="0">
              <a:buNone/>
            </a:pPr>
            <a:r>
              <a:rPr lang="en-US" b="1" dirty="0"/>
              <a:t>Date </a:t>
            </a:r>
            <a:r>
              <a:rPr lang="lt-LT" b="1" dirty="0" smtClean="0"/>
              <a:t>data </a:t>
            </a:r>
            <a:r>
              <a:rPr lang="en-US" b="1" dirty="0" smtClean="0"/>
              <a:t>= </a:t>
            </a:r>
            <a:r>
              <a:rPr lang="en-US" b="1" dirty="0"/>
              <a:t>new Date();</a:t>
            </a:r>
          </a:p>
          <a:p>
            <a:pPr marL="104775" indent="0">
              <a:buNone/>
            </a:pPr>
            <a:r>
              <a:rPr lang="en-US" b="1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(d</a:t>
            </a:r>
            <a:r>
              <a:rPr lang="lt-LT" b="1" i="1" dirty="0" smtClean="0"/>
              <a:t>ata</a:t>
            </a:r>
            <a:r>
              <a:rPr lang="en-US" b="1" i="1" dirty="0" smtClean="0"/>
              <a:t>);</a:t>
            </a:r>
          </a:p>
          <a:p>
            <a:pPr marL="104775" indent="0">
              <a:buNone/>
            </a:pPr>
            <a:endParaRPr lang="en-US" b="1" i="1" dirty="0" smtClean="0"/>
          </a:p>
          <a:p>
            <a:pPr marL="104775" indent="0">
              <a:buNone/>
            </a:pPr>
            <a:r>
              <a:rPr lang="en-US" dirty="0" smtClean="0"/>
              <a:t>2) </a:t>
            </a:r>
            <a:r>
              <a:rPr lang="en-US" dirty="0" err="1"/>
              <a:t>Sukuriant</a:t>
            </a:r>
            <a:r>
              <a:rPr lang="en-US" dirty="0"/>
              <a:t> String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lt-LT" dirty="0"/>
              <a:t>ą:</a:t>
            </a:r>
          </a:p>
          <a:p>
            <a:pPr marL="104775" indent="0">
              <a:buNone/>
            </a:pPr>
            <a:r>
              <a:rPr lang="lt-LT" b="1" dirty="0"/>
              <a:t>String </a:t>
            </a:r>
            <a:r>
              <a:rPr lang="en-US" b="1" dirty="0" err="1"/>
              <a:t>vardas</a:t>
            </a:r>
            <a:r>
              <a:rPr lang="en-US" b="1" dirty="0"/>
              <a:t> = “</a:t>
            </a:r>
            <a:r>
              <a:rPr lang="en-US" b="1" dirty="0" err="1"/>
              <a:t>Vardenis</a:t>
            </a:r>
            <a:r>
              <a:rPr lang="en-US" b="1" dirty="0"/>
              <a:t>”;</a:t>
            </a:r>
          </a:p>
          <a:p>
            <a:pPr marL="104775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vardas</a:t>
            </a:r>
            <a:r>
              <a:rPr lang="en-US" b="1" dirty="0"/>
              <a:t> = new String(“</a:t>
            </a:r>
            <a:r>
              <a:rPr lang="en-US" b="1" dirty="0" err="1"/>
              <a:t>Vardenis</a:t>
            </a:r>
            <a:r>
              <a:rPr lang="en-US" b="1" dirty="0"/>
              <a:t>”);</a:t>
            </a:r>
            <a:endParaRPr lang="lt-LT" b="1" dirty="0"/>
          </a:p>
          <a:p>
            <a:pPr marL="104775" indent="0">
              <a:buNone/>
            </a:pPr>
            <a:endParaRPr lang="en-US" b="1" i="1" dirty="0"/>
          </a:p>
          <a:p>
            <a:pPr marL="104775" indent="0">
              <a:buNone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Panaudojant</a:t>
            </a:r>
            <a:r>
              <a:rPr lang="en-US" dirty="0" smtClean="0"/>
              <a:t> </a:t>
            </a:r>
            <a:r>
              <a:rPr lang="en-US" dirty="0" err="1" smtClean="0"/>
              <a:t>susikurt</a:t>
            </a:r>
            <a:r>
              <a:rPr lang="lt-LT" dirty="0" smtClean="0"/>
              <a:t>ą klasę:</a:t>
            </a:r>
          </a:p>
          <a:p>
            <a:pPr marL="104775" indent="0">
              <a:buNone/>
            </a:pPr>
            <a:r>
              <a:rPr lang="en-US" b="1" dirty="0" err="1" smtClean="0"/>
              <a:t>ManoKlase</a:t>
            </a:r>
            <a:r>
              <a:rPr lang="en-US" b="1" dirty="0" smtClean="0"/>
              <a:t> </a:t>
            </a:r>
            <a:r>
              <a:rPr lang="en-US" b="1" dirty="0" err="1" smtClean="0"/>
              <a:t>klase</a:t>
            </a:r>
            <a:r>
              <a:rPr lang="en-US" b="1" dirty="0" smtClean="0"/>
              <a:t> = new </a:t>
            </a:r>
            <a:r>
              <a:rPr lang="en-US" b="1" dirty="0" err="1" smtClean="0"/>
              <a:t>ManoKlase</a:t>
            </a:r>
            <a:r>
              <a:rPr lang="en-US" b="1" dirty="0" smtClean="0"/>
              <a:t>{</a:t>
            </a:r>
          </a:p>
          <a:p>
            <a:pPr marL="104775" indent="0">
              <a:buNone/>
            </a:pPr>
            <a:r>
              <a:rPr lang="en-US" b="1" dirty="0"/>
              <a:t>}</a:t>
            </a:r>
            <a:endParaRPr lang="lt-LT" b="1" dirty="0" smtClean="0"/>
          </a:p>
          <a:p>
            <a:pPr marL="104775" indent="0">
              <a:buNone/>
            </a:pPr>
            <a:endParaRPr lang="lt-LT" b="1" i="1" dirty="0"/>
          </a:p>
          <a:p>
            <a:pPr marL="104775" indent="0">
              <a:buNone/>
            </a:pPr>
            <a:endParaRPr lang="lt-LT" b="1" i="1" dirty="0"/>
          </a:p>
          <a:p>
            <a:pPr marL="104775" indent="0">
              <a:buNone/>
            </a:pP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43150"/>
            <a:ext cx="42291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4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</a:t>
            </a:r>
            <a:r>
              <a:rPr lang="lt-LT" dirty="0" smtClean="0"/>
              <a:t>ės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49"/>
            <a:ext cx="8520599" cy="3063925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Klasė – grupė objektų, kurie turi bendras savybes</a:t>
            </a:r>
            <a:r>
              <a:rPr lang="en-US" dirty="0"/>
              <a:t>,</a:t>
            </a:r>
            <a:r>
              <a:rPr lang="lt-LT" dirty="0" smtClean="0"/>
              <a:t> </a:t>
            </a:r>
            <a:r>
              <a:rPr lang="en-US" dirty="0"/>
              <a:t>t</a:t>
            </a:r>
            <a:r>
              <a:rPr lang="lt-LT" dirty="0" smtClean="0"/>
              <a:t>ai vieta, kurioje yra kuriami objektai.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lass </a:t>
            </a:r>
            <a:r>
              <a:rPr lang="en-US" b="1" dirty="0" err="1" smtClean="0"/>
              <a:t>ManoKlase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 err="1" smtClean="0"/>
              <a:t>skaicius</a:t>
            </a:r>
            <a:r>
              <a:rPr lang="en-US" b="1" dirty="0" smtClean="0"/>
              <a:t> = 1; // </a:t>
            </a:r>
            <a:r>
              <a:rPr lang="en-US" b="1" dirty="0" err="1" smtClean="0"/>
              <a:t>Parametrai</a:t>
            </a:r>
            <a:r>
              <a:rPr lang="en-US" b="1" dirty="0" smtClean="0"/>
              <a:t> </a:t>
            </a:r>
            <a:r>
              <a:rPr lang="en-US" b="1" dirty="0" err="1" smtClean="0"/>
              <a:t>ar</a:t>
            </a:r>
            <a:r>
              <a:rPr lang="en-US" b="1" dirty="0" smtClean="0"/>
              <a:t> </a:t>
            </a:r>
            <a:r>
              <a:rPr lang="en-US" b="1" dirty="0" err="1" smtClean="0"/>
              <a:t>objektai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m</a:t>
            </a:r>
            <a:r>
              <a:rPr lang="en-US" b="1" dirty="0" err="1" smtClean="0"/>
              <a:t>etodas</a:t>
            </a:r>
            <a:r>
              <a:rPr lang="en-US" b="1" dirty="0" smtClean="0"/>
              <a:t>(); // </a:t>
            </a:r>
            <a:r>
              <a:rPr lang="en-US" b="1" dirty="0" err="1" smtClean="0"/>
              <a:t>Metodai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OOP – (Object-Oriented Programming) </a:t>
            </a:r>
            <a:r>
              <a:rPr lang="en-US" b="1" dirty="0" err="1" smtClean="0"/>
              <a:t>objektinis</a:t>
            </a:r>
            <a:r>
              <a:rPr lang="en-US" b="1" dirty="0" smtClean="0"/>
              <a:t> </a:t>
            </a:r>
            <a:r>
              <a:rPr lang="en-US" b="1" dirty="0" err="1" smtClean="0"/>
              <a:t>programavimas</a:t>
            </a:r>
            <a:r>
              <a:rPr lang="en-US" b="1" smtClean="0"/>
              <a:t> </a:t>
            </a:r>
            <a:r>
              <a:rPr lang="en-US" b="1" dirty="0" smtClean="0"/>
              <a:t>ne</a:t>
            </a:r>
            <a:r>
              <a:rPr lang="lt-LT" b="1" dirty="0" smtClean="0"/>
              <a:t>įmanomas be klasių</a:t>
            </a:r>
            <a:r>
              <a:rPr lang="en-US" b="1" dirty="0" smtClean="0"/>
              <a:t>!</a:t>
            </a:r>
            <a:endParaRPr lang="en-US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Praktin</a:t>
            </a:r>
            <a:r>
              <a:rPr lang="lt-LT" dirty="0" smtClean="0"/>
              <a:t>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352801"/>
          </a:xfrm>
        </p:spPr>
        <p:txBody>
          <a:bodyPr/>
          <a:lstStyle/>
          <a:p>
            <a:pPr marL="104775" indent="0">
              <a:buNone/>
            </a:pPr>
            <a:r>
              <a:rPr lang="lt-LT" dirty="0" smtClean="0"/>
              <a:t>Parašyti programą, kuri skaičiuotų faktorialą.</a:t>
            </a:r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r>
              <a:rPr lang="lt-LT" dirty="0" smtClean="0"/>
              <a:t>Faktorialas skaičiuojamas taip:</a:t>
            </a:r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r>
              <a:rPr lang="lt-LT" dirty="0"/>
              <a:t>a</a:t>
            </a:r>
            <a:r>
              <a:rPr lang="lt-LT" dirty="0" smtClean="0"/>
              <a:t>rba </a:t>
            </a:r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3495"/>
            <a:ext cx="1371600" cy="83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7" y="3790950"/>
            <a:ext cx="405441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2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>
              <a:buNone/>
            </a:pPr>
            <a:r>
              <a:rPr lang="en-US" dirty="0" err="1" smtClean="0"/>
              <a:t>Faktorialas</a:t>
            </a:r>
            <a:r>
              <a:rPr lang="en-US" dirty="0" smtClean="0"/>
              <a:t> – </a:t>
            </a:r>
            <a:r>
              <a:rPr lang="en-US" dirty="0" err="1" smtClean="0"/>
              <a:t>nat</a:t>
            </a:r>
            <a:r>
              <a:rPr lang="lt-LT" dirty="0" smtClean="0"/>
              <a:t>ūraliųjų skaičių sandauga, nuo </a:t>
            </a:r>
            <a:r>
              <a:rPr lang="en-US" dirty="0" smtClean="0"/>
              <a:t>1 </a:t>
            </a:r>
            <a:r>
              <a:rPr lang="en-US" dirty="0" err="1" smtClean="0"/>
              <a:t>iki</a:t>
            </a:r>
            <a:r>
              <a:rPr lang="en-US" dirty="0" smtClean="0"/>
              <a:t> n.</a:t>
            </a:r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dirty="0"/>
              <a:t>6</a:t>
            </a:r>
            <a:r>
              <a:rPr lang="en-US" dirty="0" smtClean="0"/>
              <a:t>! = 6x5x4x3x2x1 = 720</a:t>
            </a:r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dirty="0" smtClean="0"/>
              <a:t>0! = 1</a:t>
            </a:r>
          </a:p>
          <a:p>
            <a:pPr marL="104775" indent="0">
              <a:buNone/>
            </a:pPr>
            <a:r>
              <a:rPr lang="en-US" dirty="0" smtClean="0"/>
              <a:t>1! = 1 </a:t>
            </a:r>
          </a:p>
          <a:p>
            <a:pPr marL="104775" indent="0">
              <a:buNone/>
            </a:pPr>
            <a:endParaRPr lang="en-US" dirty="0" smtClean="0"/>
          </a:p>
          <a:p>
            <a:pPr marL="104775" indent="0">
              <a:buNone/>
            </a:pPr>
            <a:r>
              <a:rPr lang="lt-LT" dirty="0" smtClean="0"/>
              <a:t>Sukuriam naują klasę </a:t>
            </a:r>
            <a:r>
              <a:rPr lang="en-US" b="1" dirty="0" err="1" smtClean="0"/>
              <a:t>Skaiciavimas</a:t>
            </a:r>
            <a:r>
              <a:rPr lang="lt-LT" dirty="0" smtClean="0"/>
              <a:t>, ši klasė pasiekiama per metodą </a:t>
            </a:r>
            <a:r>
              <a:rPr lang="en-US" b="1" dirty="0" err="1" smtClean="0"/>
              <a:t>faktorialas</a:t>
            </a:r>
            <a:r>
              <a:rPr lang="lt-LT" dirty="0" smtClean="0"/>
              <a:t>, kuris pakviečiamas iš mūsų main klasės </a:t>
            </a:r>
            <a:r>
              <a:rPr lang="en-US" b="1" dirty="0"/>
              <a:t>new </a:t>
            </a:r>
            <a:r>
              <a:rPr lang="en-US" b="1" dirty="0" err="1"/>
              <a:t>Skaiciavimas</a:t>
            </a:r>
            <a:r>
              <a:rPr lang="en-US" b="1" dirty="0"/>
              <a:t>().</a:t>
            </a:r>
            <a:r>
              <a:rPr lang="en-US" b="1" dirty="0" err="1" smtClean="0"/>
              <a:t>faktorialas</a:t>
            </a:r>
            <a:r>
              <a:rPr lang="en-US" b="1" dirty="0" smtClean="0"/>
              <a:t>(</a:t>
            </a:r>
            <a:r>
              <a:rPr lang="lt-LT" b="1" dirty="0" smtClean="0"/>
              <a:t>n</a:t>
            </a:r>
            <a:r>
              <a:rPr lang="en-US" b="1" dirty="0" smtClean="0"/>
              <a:t>)</a:t>
            </a:r>
            <a:endParaRPr lang="lt-LT" b="1" dirty="0" smtClean="0"/>
          </a:p>
          <a:p>
            <a:pPr marL="104775" indent="0">
              <a:buNone/>
            </a:pPr>
            <a:r>
              <a:rPr lang="en-US" b="1" dirty="0" smtClean="0"/>
              <a:t>n – </a:t>
            </a:r>
            <a:r>
              <a:rPr lang="en-US" b="1" dirty="0" err="1" smtClean="0"/>
              <a:t>skai</a:t>
            </a:r>
            <a:r>
              <a:rPr lang="lt-LT" b="1" dirty="0" smtClean="0"/>
              <a:t>čius, kurio faktorialą skaičiuosime.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208</Words>
  <Application>Microsoft Office PowerPoint</Application>
  <PresentationFormat>On-screen Show (16:9)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Banded</vt:lpstr>
      <vt:lpstr>PowerPoint Presentation</vt:lpstr>
      <vt:lpstr>Objektai</vt:lpstr>
      <vt:lpstr>Objektai</vt:lpstr>
      <vt:lpstr>Klasės</vt:lpstr>
      <vt:lpstr>Praktinė užduotis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Egidijus</cp:lastModifiedBy>
  <cp:revision>96</cp:revision>
  <dcterms:modified xsi:type="dcterms:W3CDTF">2018-07-25T14:59:03Z</dcterms:modified>
</cp:coreProperties>
</file>