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6"/>
  </p:notesMasterIdLst>
  <p:sldIdLst>
    <p:sldId id="265" r:id="rId2"/>
    <p:sldId id="267" r:id="rId3"/>
    <p:sldId id="268" r:id="rId4"/>
    <p:sldId id="270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34264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-5131" y="1544258"/>
            <a:ext cx="9146751" cy="1371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274319" y="1624774"/>
            <a:ext cx="8603673" cy="13045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3000" y="2997188"/>
            <a:ext cx="6858000" cy="9819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960120" y="1658621"/>
            <a:ext cx="4594860" cy="2948940"/>
          </a:xfrm>
          <a:prstGeom prst="rect">
            <a:avLst/>
          </a:prstGeom>
          <a:solidFill>
            <a:srgbClr val="DDF3FD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2400" b="0" i="0" u="none" strike="noStrike" cap="none">
                <a:solidFill>
                  <a:srgbClr val="1C29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5843016" y="1612966"/>
            <a:ext cx="2400300" cy="2571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2993879" y="-582929"/>
            <a:ext cx="3154680" cy="7338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6764484" y="0"/>
            <a:ext cx="20574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5559774" y="1516671"/>
            <a:ext cx="4423171" cy="18017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1407048" y="-572419"/>
            <a:ext cx="4423171" cy="5979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28650" y="4817141"/>
            <a:ext cx="2057397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2832101" y="4817141"/>
            <a:ext cx="320975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054787" y="4817141"/>
            <a:ext cx="65981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lt-LT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4800"/>
            </a:lvl2pPr>
            <a:lvl3pPr lvl="2" indent="0">
              <a:spcBef>
                <a:spcPts val="0"/>
              </a:spcBef>
              <a:buNone/>
              <a:defRPr sz="4800"/>
            </a:lvl3pPr>
            <a:lvl4pPr lvl="3" indent="0">
              <a:spcBef>
                <a:spcPts val="0"/>
              </a:spcBef>
              <a:buNone/>
              <a:defRPr sz="4800"/>
            </a:lvl4pPr>
            <a:lvl5pPr lvl="4" indent="0">
              <a:spcBef>
                <a:spcPts val="0"/>
              </a:spcBef>
              <a:buNone/>
              <a:defRPr sz="4800"/>
            </a:lvl5pPr>
            <a:lvl6pPr lvl="5" indent="0">
              <a:spcBef>
                <a:spcPts val="0"/>
              </a:spcBef>
              <a:buNone/>
              <a:defRPr sz="4800"/>
            </a:lvl6pPr>
            <a:lvl7pPr lvl="6" indent="0">
              <a:spcBef>
                <a:spcPts val="0"/>
              </a:spcBef>
              <a:buNone/>
              <a:defRPr sz="4800"/>
            </a:lvl7pPr>
            <a:lvl8pPr lvl="7" indent="0">
              <a:spcBef>
                <a:spcPts val="0"/>
              </a:spcBef>
              <a:buNone/>
              <a:defRPr sz="4800"/>
            </a:lvl8pPr>
            <a:lvl9pPr lvl="8" indent="0">
              <a:spcBef>
                <a:spcPts val="0"/>
              </a:spcBef>
              <a:buNone/>
              <a:defRPr sz="4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lt-LT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902188" y="1508759"/>
            <a:ext cx="7338059" cy="3154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5131" y="1544258"/>
            <a:ext cx="9146751" cy="1371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4893" y="1656658"/>
            <a:ext cx="7886700" cy="12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4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4893" y="3007750"/>
            <a:ext cx="7886700" cy="8809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3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904008" y="1508759"/>
            <a:ext cx="3566159" cy="3154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72792" y="1508759"/>
            <a:ext cx="3566159" cy="3154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905255" y="1435101"/>
            <a:ext cx="3566159" cy="5573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15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905255" y="1992425"/>
            <a:ext cx="3566159" cy="2674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73423" y="1435101"/>
            <a:ext cx="3566159" cy="5573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15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73423" y="1992423"/>
            <a:ext cx="3566159" cy="2674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905255" y="1590041"/>
            <a:ext cx="459486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15239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101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228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4191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8080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8149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8510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7829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5841767" y="1610615"/>
            <a:ext cx="2400300" cy="2574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361" y="132081"/>
            <a:ext cx="9141714" cy="12344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902188" y="1508759"/>
            <a:ext cx="7338059" cy="3154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52549"/>
            <a:ext cx="8527500" cy="3216325"/>
          </a:xfrm>
        </p:spPr>
        <p:txBody>
          <a:bodyPr/>
          <a:lstStyle/>
          <a:p>
            <a:pPr marL="104775" indent="0" algn="ctr">
              <a:buNone/>
            </a:pPr>
            <a:endParaRPr lang="en-US" sz="7200" dirty="0" smtClean="0"/>
          </a:p>
          <a:p>
            <a:pPr marL="104775" indent="0" algn="ctr">
              <a:buNone/>
            </a:pPr>
            <a:r>
              <a:rPr lang="lt-LT" sz="7200" dirty="0" smtClean="0"/>
              <a:t>List‘ai(sąrašai)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91408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List‘as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52549"/>
            <a:ext cx="8527500" cy="3581401"/>
          </a:xfrm>
        </p:spPr>
        <p:txBody>
          <a:bodyPr/>
          <a:lstStyle/>
          <a:p>
            <a:pPr marL="104775" indent="0">
              <a:buNone/>
            </a:pPr>
            <a:r>
              <a:rPr lang="lt-LT" dirty="0" smtClean="0"/>
              <a:t>List‘as – dinamiškai kintantis masyvas</a:t>
            </a:r>
            <a:r>
              <a:rPr lang="en-US" dirty="0" smtClean="0"/>
              <a:t>(</a:t>
            </a:r>
            <a:r>
              <a:rPr lang="en-US" dirty="0" err="1" smtClean="0"/>
              <a:t>neturi</a:t>
            </a:r>
            <a:r>
              <a:rPr lang="en-US" dirty="0" smtClean="0"/>
              <a:t> </a:t>
            </a:r>
            <a:r>
              <a:rPr lang="en-US" dirty="0" err="1" smtClean="0"/>
              <a:t>fiksuoto</a:t>
            </a:r>
            <a:r>
              <a:rPr lang="en-US" dirty="0" smtClean="0"/>
              <a:t> </a:t>
            </a:r>
            <a:r>
              <a:rPr lang="en-US" dirty="0" err="1" smtClean="0"/>
              <a:t>dyd</a:t>
            </a:r>
            <a:r>
              <a:rPr lang="lt-LT" dirty="0" smtClean="0"/>
              <a:t>žio), į kurį galime lengvai įdėti duomenis arba išimti.</a:t>
            </a:r>
          </a:p>
          <a:p>
            <a:pPr marL="104775" indent="0">
              <a:buNone/>
            </a:pPr>
            <a:endParaRPr lang="lt-LT" dirty="0"/>
          </a:p>
          <a:p>
            <a:pPr marL="104775" indent="0">
              <a:buNone/>
            </a:pPr>
            <a:r>
              <a:rPr lang="lt-LT" dirty="0" smtClean="0"/>
              <a:t>List gali būti paprastas arba parametrizuotas.</a:t>
            </a:r>
          </a:p>
          <a:p>
            <a:pPr marL="104775" indent="0">
              <a:buNone/>
            </a:pPr>
            <a:endParaRPr lang="lt-LT" dirty="0" smtClean="0"/>
          </a:p>
          <a:p>
            <a:pPr marL="104775" indent="0">
              <a:buNone/>
            </a:pPr>
            <a:r>
              <a:rPr lang="lt-LT" dirty="0" smtClean="0"/>
              <a:t>Paprastas list:				Parametrizuotas </a:t>
            </a:r>
            <a:r>
              <a:rPr lang="lt-LT" dirty="0"/>
              <a:t>list:</a:t>
            </a:r>
          </a:p>
          <a:p>
            <a:pPr marL="104775" indent="0">
              <a:buNone/>
            </a:pPr>
            <a:endParaRPr lang="lt-LT" dirty="0" smtClean="0"/>
          </a:p>
          <a:p>
            <a:pPr marL="104775" indent="0">
              <a:buNone/>
            </a:pPr>
            <a:endParaRPr lang="lt-LT" dirty="0"/>
          </a:p>
          <a:p>
            <a:pPr marL="104775" indent="0">
              <a:buNone/>
            </a:pPr>
            <a:endParaRPr lang="lt-LT" dirty="0" smtClean="0"/>
          </a:p>
          <a:p>
            <a:pPr marL="104775" indent="0">
              <a:buNone/>
            </a:pPr>
            <a:endParaRPr lang="lt-LT" dirty="0"/>
          </a:p>
          <a:p>
            <a:pPr marL="104775" indent="0">
              <a:buNone/>
            </a:pPr>
            <a:endParaRPr lang="lt-LT" dirty="0" smtClean="0"/>
          </a:p>
          <a:p>
            <a:pPr marL="104775" indent="0">
              <a:buNone/>
            </a:pPr>
            <a:endParaRPr lang="lt-LT" dirty="0"/>
          </a:p>
          <a:p>
            <a:pPr marL="104775" indent="0">
              <a:buNone/>
            </a:pPr>
            <a:endParaRPr lang="lt-LT" dirty="0" smtClean="0"/>
          </a:p>
          <a:p>
            <a:pPr marL="104775" indent="0">
              <a:buNone/>
            </a:pPr>
            <a:r>
              <a:rPr lang="lt-LT" dirty="0" smtClean="0"/>
              <a:t>Abiem atvejais pabandome pakeisti paskutinįjį elementą į skaičių </a:t>
            </a:r>
            <a:r>
              <a:rPr lang="en-US" dirty="0" smtClean="0"/>
              <a:t>1.</a:t>
            </a:r>
            <a:endParaRPr lang="lt-LT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77" y="2952750"/>
            <a:ext cx="3251104" cy="1401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952750"/>
            <a:ext cx="4181632" cy="1401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77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Užduotis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52549"/>
            <a:ext cx="8527500" cy="3216325"/>
          </a:xfrm>
        </p:spPr>
        <p:txBody>
          <a:bodyPr/>
          <a:lstStyle/>
          <a:p>
            <a:pPr marL="104775" indent="0">
              <a:buNone/>
            </a:pPr>
            <a:r>
              <a:rPr lang="en-US" dirty="0" err="1" smtClean="0"/>
              <a:t>Turime</a:t>
            </a:r>
            <a:r>
              <a:rPr lang="en-US" dirty="0" smtClean="0"/>
              <a:t> </a:t>
            </a:r>
            <a:r>
              <a:rPr lang="lt-LT" dirty="0" smtClean="0"/>
              <a:t>list‘ą su reikšmėmis </a:t>
            </a:r>
            <a:r>
              <a:rPr lang="en-US" dirty="0" smtClean="0"/>
              <a:t>1, 2, 3, 4, 5, 6, 7, 8, 9, 10.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sugeneruoja</a:t>
            </a:r>
            <a:r>
              <a:rPr lang="en-US" dirty="0" smtClean="0"/>
              <a:t> </a:t>
            </a:r>
            <a:r>
              <a:rPr lang="en-US" dirty="0" err="1" smtClean="0"/>
              <a:t>atsitiktin</a:t>
            </a:r>
            <a:r>
              <a:rPr lang="lt-LT" dirty="0" smtClean="0"/>
              <a:t>į skaičių ne didesnį nei </a:t>
            </a:r>
            <a:r>
              <a:rPr lang="en-US" dirty="0" smtClean="0"/>
              <a:t>10 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lt-LT" dirty="0" smtClean="0"/>
              <a:t>š ankščiau sukurto list‘o turi būti pašalintos tos reikšmės, kurios dalinasi </a:t>
            </a:r>
            <a:r>
              <a:rPr lang="lt-LT" smtClean="0"/>
              <a:t>iš sugeneruoto </a:t>
            </a:r>
            <a:r>
              <a:rPr lang="lt-LT" dirty="0" smtClean="0"/>
              <a:t>skaičiaus.</a:t>
            </a:r>
          </a:p>
          <a:p>
            <a:pPr marL="104775" indent="0">
              <a:buNone/>
            </a:pPr>
            <a:endParaRPr lang="en-US" dirty="0" smtClean="0"/>
          </a:p>
          <a:p>
            <a:pPr marL="104775" indent="0">
              <a:buNone/>
            </a:pPr>
            <a:r>
              <a:rPr lang="en-US" dirty="0" smtClean="0"/>
              <a:t>List&lt;String</a:t>
            </a:r>
            <a:r>
              <a:rPr lang="en-US" dirty="0"/>
              <a:t>&gt; </a:t>
            </a:r>
            <a:r>
              <a:rPr lang="en-US" dirty="0" err="1"/>
              <a:t>sarasas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ArrayList</a:t>
            </a:r>
            <a:r>
              <a:rPr lang="en-US" b="1" dirty="0"/>
              <a:t>&lt;String</a:t>
            </a:r>
            <a:r>
              <a:rPr lang="en-US" b="1" dirty="0" smtClean="0"/>
              <a:t>&gt;();</a:t>
            </a:r>
          </a:p>
          <a:p>
            <a:pPr marL="104775" indent="0">
              <a:buNone/>
            </a:pPr>
            <a:endParaRPr lang="en-US" b="1" dirty="0" smtClean="0"/>
          </a:p>
          <a:p>
            <a:pPr marL="104775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326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Užduotis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52549"/>
            <a:ext cx="8527500" cy="3216325"/>
          </a:xfrm>
        </p:spPr>
        <p:txBody>
          <a:bodyPr/>
          <a:lstStyle/>
          <a:p>
            <a:pPr marL="104775" indent="0">
              <a:buNone/>
            </a:pPr>
            <a:r>
              <a:rPr lang="lt-LT" dirty="0" smtClean="0"/>
              <a:t>Sus</a:t>
            </a:r>
            <a:r>
              <a:rPr lang="en-US" dirty="0" err="1" smtClean="0"/>
              <a:t>i</a:t>
            </a:r>
            <a:r>
              <a:rPr lang="lt-LT" dirty="0" smtClean="0"/>
              <a:t>kuriame list, kuriame įrašome reikšmes kaip String tipo objektus: “</a:t>
            </a:r>
            <a:r>
              <a:rPr lang="en-US" dirty="0"/>
              <a:t>5</a:t>
            </a:r>
            <a:r>
              <a:rPr lang="lt-LT" dirty="0" smtClean="0"/>
              <a:t>“</a:t>
            </a:r>
            <a:r>
              <a:rPr lang="en-US" dirty="0" smtClean="0"/>
              <a:t>, </a:t>
            </a:r>
            <a:r>
              <a:rPr lang="lt-LT" dirty="0" smtClean="0"/>
              <a:t>“</a:t>
            </a:r>
            <a:r>
              <a:rPr lang="en-US" dirty="0" smtClean="0"/>
              <a:t>3</a:t>
            </a:r>
            <a:r>
              <a:rPr lang="lt-LT" dirty="0" smtClean="0"/>
              <a:t>“</a:t>
            </a:r>
            <a:r>
              <a:rPr lang="en-US" dirty="0" smtClean="0"/>
              <a:t>, 6</a:t>
            </a:r>
            <a:r>
              <a:rPr lang="lt-LT" dirty="0" smtClean="0"/>
              <a:t>“</a:t>
            </a:r>
            <a:r>
              <a:rPr lang="en-US" dirty="0" smtClean="0"/>
              <a:t>, </a:t>
            </a:r>
            <a:r>
              <a:rPr lang="lt-LT" dirty="0" smtClean="0"/>
              <a:t>“</a:t>
            </a:r>
            <a:r>
              <a:rPr lang="en-US" dirty="0" smtClean="0"/>
              <a:t>4</a:t>
            </a:r>
            <a:r>
              <a:rPr lang="lt-LT" dirty="0" smtClean="0"/>
              <a:t>“</a:t>
            </a:r>
            <a:r>
              <a:rPr lang="en-US" dirty="0" smtClean="0"/>
              <a:t>, </a:t>
            </a:r>
            <a:r>
              <a:rPr lang="lt-LT" dirty="0"/>
              <a:t>“ </a:t>
            </a:r>
            <a:r>
              <a:rPr lang="en-US" dirty="0" smtClean="0"/>
              <a:t>9</a:t>
            </a:r>
            <a:r>
              <a:rPr lang="lt-LT" dirty="0" smtClean="0"/>
              <a:t>“</a:t>
            </a:r>
            <a:r>
              <a:rPr lang="en-US" dirty="0" smtClean="0"/>
              <a:t>.</a:t>
            </a:r>
            <a:endParaRPr lang="lt-LT" dirty="0" smtClean="0"/>
          </a:p>
          <a:p>
            <a:pPr marL="104775" indent="0">
              <a:buNone/>
            </a:pPr>
            <a:r>
              <a:rPr lang="lt-LT" dirty="0" smtClean="0"/>
              <a:t>Programa turi atvaizduoti skaičių sarašą</a:t>
            </a:r>
            <a:r>
              <a:rPr lang="en-US" dirty="0" smtClean="0"/>
              <a:t>,</a:t>
            </a:r>
            <a:r>
              <a:rPr lang="lt-LT" dirty="0" smtClean="0"/>
              <a:t> kuriame prie lyginių skaičių turi būti pridėtas</a:t>
            </a:r>
            <a:r>
              <a:rPr lang="lt-LT" dirty="0"/>
              <a:t> </a:t>
            </a:r>
            <a:r>
              <a:rPr lang="en-US" dirty="0" smtClean="0"/>
              <a:t>1. </a:t>
            </a:r>
            <a:r>
              <a:rPr lang="en-US" dirty="0" err="1" smtClean="0"/>
              <a:t>Kitaip</a:t>
            </a:r>
            <a:r>
              <a:rPr lang="en-US" dirty="0" smtClean="0"/>
              <a:t> </a:t>
            </a:r>
            <a:r>
              <a:rPr lang="en-US" dirty="0" err="1" smtClean="0"/>
              <a:t>sakant</a:t>
            </a:r>
            <a:r>
              <a:rPr lang="en-US" dirty="0" smtClean="0"/>
              <a:t> s</a:t>
            </a:r>
            <a:r>
              <a:rPr lang="lt-LT" dirty="0" smtClean="0"/>
              <a:t>ąraš</a:t>
            </a:r>
            <a:r>
              <a:rPr lang="en-US" dirty="0" smtClean="0"/>
              <a:t>e</a:t>
            </a:r>
            <a:r>
              <a:rPr lang="lt-LT" dirty="0" smtClean="0"/>
              <a:t> neturėtų likti lyginių skaičių.</a:t>
            </a:r>
            <a:endParaRPr lang="en-US" dirty="0" smtClean="0"/>
          </a:p>
          <a:p>
            <a:pPr marL="104775" indent="0">
              <a:buNone/>
            </a:pPr>
            <a:endParaRPr lang="en-US" dirty="0"/>
          </a:p>
          <a:p>
            <a:pPr marL="104775" indent="0">
              <a:buNone/>
            </a:pPr>
            <a:r>
              <a:rPr lang="en-US" dirty="0"/>
              <a:t>List&lt;String&gt; </a:t>
            </a:r>
            <a:r>
              <a:rPr lang="en-US" dirty="0" err="1"/>
              <a:t>sarasas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ArrayList</a:t>
            </a:r>
            <a:r>
              <a:rPr lang="en-US" b="1" dirty="0"/>
              <a:t>&lt;String</a:t>
            </a:r>
            <a:r>
              <a:rPr lang="en-US" b="1" dirty="0" smtClean="0"/>
              <a:t>&gt;();</a:t>
            </a:r>
          </a:p>
          <a:p>
            <a:pPr marL="104775" indent="0">
              <a:buNone/>
            </a:pPr>
            <a:endParaRPr lang="en-US" b="1" dirty="0"/>
          </a:p>
          <a:p>
            <a:pPr marL="104775" indent="0">
              <a:buNone/>
            </a:pPr>
            <a:r>
              <a:rPr lang="en-US" dirty="0" err="1" smtClean="0"/>
              <a:t>Elementai</a:t>
            </a:r>
            <a:r>
              <a:rPr lang="en-US" dirty="0" smtClean="0"/>
              <a:t> </a:t>
            </a:r>
            <a:r>
              <a:rPr lang="lt-LT" dirty="0" smtClean="0"/>
              <a:t>į sąrašą yra įdedami panaudojant:  sarasas.add(reiksme).</a:t>
            </a:r>
            <a:endParaRPr lang="en-US" dirty="0"/>
          </a:p>
          <a:p>
            <a:pPr marL="104775" indent="0">
              <a:buNone/>
            </a:pPr>
            <a:endParaRPr lang="en-US" b="1" dirty="0" smtClean="0"/>
          </a:p>
          <a:p>
            <a:pPr marL="104775" indent="0">
              <a:buNone/>
            </a:pP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sarasas.get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 smtClean="0"/>
              <a:t>));</a:t>
            </a:r>
          </a:p>
          <a:p>
            <a:pPr marL="104775" indent="0">
              <a:buNone/>
            </a:pP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indeksas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421799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Atkreipti</a:t>
            </a:r>
            <a:r>
              <a:rPr lang="en-US" dirty="0" smtClean="0">
                <a:solidFill>
                  <a:srgbClr val="FF0000"/>
                </a:solidFill>
              </a:rPr>
              <a:t> d</a:t>
            </a:r>
            <a:r>
              <a:rPr lang="lt-LT" dirty="0" smtClean="0">
                <a:solidFill>
                  <a:srgbClr val="FF0000"/>
                </a:solidFill>
              </a:rPr>
              <a:t>ėmesį, kad </a:t>
            </a:r>
            <a:r>
              <a:rPr lang="lt-LT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id</a:t>
            </a:r>
            <a:r>
              <a:rPr lang="lt-LT" dirty="0" smtClean="0">
                <a:solidFill>
                  <a:srgbClr val="FF0000"/>
                </a:solidFill>
              </a:rPr>
              <a:t>žiosios ir mažosios raidės yra labai svarbu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</a:p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Norint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naudoti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kintam</a:t>
            </a:r>
            <a:r>
              <a:rPr lang="lt-LT" dirty="0" smtClean="0">
                <a:solidFill>
                  <a:srgbClr val="FF0000"/>
                </a:solidFill>
              </a:rPr>
              <a:t>ąjį jį prieš tai reikia susikurti</a:t>
            </a:r>
            <a:r>
              <a:rPr lang="en-US">
                <a:solidFill>
                  <a:srgbClr val="FF0000"/>
                </a:solidFill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58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196</Words>
  <Application>Microsoft Office PowerPoint</Application>
  <PresentationFormat>On-screen Show (16:9)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Banded</vt:lpstr>
      <vt:lpstr>PowerPoint Presentation</vt:lpstr>
      <vt:lpstr>List‘as</vt:lpstr>
      <vt:lpstr>Užduotis</vt:lpstr>
      <vt:lpstr>Užduotis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Egidijus</cp:lastModifiedBy>
  <cp:revision>104</cp:revision>
  <dcterms:modified xsi:type="dcterms:W3CDTF">2018-07-23T14:46:17Z</dcterms:modified>
</cp:coreProperties>
</file>