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65" r:id="rId2"/>
    <p:sldId id="269" r:id="rId3"/>
    <p:sldId id="263" r:id="rId4"/>
    <p:sldId id="268" r:id="rId5"/>
    <p:sldId id="264" r:id="rId6"/>
    <p:sldId id="266" r:id="rId7"/>
    <p:sldId id="26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4264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4800"/>
            </a:lvl2pPr>
            <a:lvl3pPr lvl="2" indent="0">
              <a:spcBef>
                <a:spcPts val="0"/>
              </a:spcBef>
              <a:buNone/>
              <a:defRPr sz="4800"/>
            </a:lvl3pPr>
            <a:lvl4pPr lvl="3" indent="0">
              <a:spcBef>
                <a:spcPts val="0"/>
              </a:spcBef>
              <a:buNone/>
              <a:defRPr sz="4800"/>
            </a:lvl4pPr>
            <a:lvl5pPr lvl="4" indent="0">
              <a:spcBef>
                <a:spcPts val="0"/>
              </a:spcBef>
              <a:buNone/>
              <a:defRPr sz="4800"/>
            </a:lvl5pPr>
            <a:lvl6pPr lvl="5" indent="0">
              <a:spcBef>
                <a:spcPts val="0"/>
              </a:spcBef>
              <a:buNone/>
              <a:defRPr sz="4800"/>
            </a:lvl6pPr>
            <a:lvl7pPr lvl="6" indent="0">
              <a:spcBef>
                <a:spcPts val="0"/>
              </a:spcBef>
              <a:buNone/>
              <a:defRPr sz="4800"/>
            </a:lvl7pPr>
            <a:lvl8pPr lvl="7" indent="0">
              <a:spcBef>
                <a:spcPts val="0"/>
              </a:spcBef>
              <a:buNone/>
              <a:defRPr sz="4800"/>
            </a:lvl8pPr>
            <a:lvl9pPr lvl="8" indent="0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15239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101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228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4191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808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814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851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782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 algn="ctr">
              <a:buNone/>
            </a:pPr>
            <a:endParaRPr lang="en-US" sz="7200" dirty="0" smtClean="0"/>
          </a:p>
          <a:p>
            <a:pPr marL="104775" indent="0" algn="ctr">
              <a:buNone/>
            </a:pPr>
            <a:r>
              <a:rPr lang="en-US" sz="7200" dirty="0" err="1" smtClean="0"/>
              <a:t>Masyvai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140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2114550"/>
            <a:ext cx="4114800" cy="2454324"/>
          </a:xfrm>
        </p:spPr>
        <p:txBody>
          <a:bodyPr/>
          <a:lstStyle/>
          <a:p>
            <a:pPr marL="104775" indent="0">
              <a:buNone/>
            </a:pPr>
            <a:r>
              <a:rPr lang="en-US" sz="3600" dirty="0" err="1" smtClean="0"/>
              <a:t>Kelintas</a:t>
            </a:r>
            <a:r>
              <a:rPr lang="en-US" sz="3600" dirty="0" smtClean="0"/>
              <a:t> </a:t>
            </a:r>
            <a:r>
              <a:rPr lang="lt-LT" sz="3600" dirty="0" smtClean="0"/>
              <a:t>žmogus </a:t>
            </a:r>
            <a:r>
              <a:rPr lang="lt-LT" sz="3600" dirty="0"/>
              <a:t>rudai </a:t>
            </a:r>
            <a:r>
              <a:rPr lang="lt-LT" sz="3600" dirty="0" smtClean="0"/>
              <a:t>apsirengęs eilėje?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4533900" cy="314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Masyvai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49"/>
            <a:ext cx="8520599" cy="30639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Masyvas</a:t>
            </a:r>
            <a:r>
              <a:rPr lang="en-US" dirty="0"/>
              <a:t> – </a:t>
            </a:r>
            <a:r>
              <a:rPr lang="en-US" dirty="0" err="1"/>
              <a:t>objekt</a:t>
            </a:r>
            <a:r>
              <a:rPr lang="lt-LT" dirty="0"/>
              <a:t>ų konteineris, kuris turi fiksuotą dydį ir talpina savyje vienodo tipo duomenis.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38350"/>
            <a:ext cx="5562600" cy="27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Masyvų kūrimas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>
              <a:buNone/>
            </a:pPr>
            <a:r>
              <a:rPr lang="lt-LT" dirty="0" smtClean="0"/>
              <a:t>int</a:t>
            </a:r>
            <a:r>
              <a:rPr lang="en-US" dirty="0" smtClean="0"/>
              <a:t>[]</a:t>
            </a:r>
            <a:r>
              <a:rPr lang="lt-LT" dirty="0" smtClean="0"/>
              <a:t> masyvas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[10</a:t>
            </a:r>
            <a:r>
              <a:rPr lang="en-US" dirty="0" smtClean="0"/>
              <a:t>];</a:t>
            </a:r>
            <a:endParaRPr lang="lt-LT" dirty="0" smtClean="0"/>
          </a:p>
          <a:p>
            <a:pPr marL="104775" indent="0">
              <a:buNone/>
            </a:pPr>
            <a:r>
              <a:rPr lang="lt-LT" dirty="0" smtClean="0"/>
              <a:t>int[] masyva</a:t>
            </a:r>
            <a:r>
              <a:rPr lang="en-US" dirty="0" smtClean="0"/>
              <a:t>s</a:t>
            </a:r>
            <a:r>
              <a:rPr lang="lt-LT" dirty="0" smtClean="0"/>
              <a:t> </a:t>
            </a:r>
            <a:r>
              <a:rPr lang="en-US" dirty="0" smtClean="0"/>
              <a:t>= {1, 5, 7, 9};</a:t>
            </a:r>
          </a:p>
          <a:p>
            <a:pPr marL="104775" indent="0">
              <a:buNone/>
            </a:pPr>
            <a:endParaRPr lang="en-US" dirty="0" smtClean="0"/>
          </a:p>
          <a:p>
            <a:pPr marL="104775" indent="0">
              <a:buNone/>
            </a:pPr>
            <a:r>
              <a:rPr lang="en-US" dirty="0" err="1" smtClean="0"/>
              <a:t>Patikrinti</a:t>
            </a:r>
            <a:r>
              <a:rPr lang="en-US" dirty="0"/>
              <a:t> </a:t>
            </a:r>
            <a:r>
              <a:rPr lang="en-US" dirty="0" err="1" smtClean="0"/>
              <a:t>abiej</a:t>
            </a:r>
            <a:r>
              <a:rPr lang="lt-LT" dirty="0" smtClean="0"/>
              <a:t>ų masyvų ilgius, kodėl jie skiriasi?</a:t>
            </a:r>
            <a:endParaRPr lang="en-US" dirty="0"/>
          </a:p>
          <a:p>
            <a:pPr marL="104775" indent="0">
              <a:buNone/>
            </a:pPr>
            <a:r>
              <a:rPr lang="en-US" dirty="0" err="1" smtClean="0"/>
              <a:t>Masyvo</a:t>
            </a:r>
            <a:r>
              <a:rPr lang="en-US" dirty="0" smtClean="0"/>
              <a:t> </a:t>
            </a:r>
            <a:r>
              <a:rPr lang="en-US" dirty="0" err="1" smtClean="0"/>
              <a:t>ilgis</a:t>
            </a:r>
            <a:r>
              <a:rPr lang="en-US" dirty="0" smtClean="0"/>
              <a:t> </a:t>
            </a:r>
            <a:r>
              <a:rPr lang="en-US" dirty="0" err="1" smtClean="0"/>
              <a:t>tikrinamas</a:t>
            </a:r>
            <a:r>
              <a:rPr lang="en-US" dirty="0" smtClean="0"/>
              <a:t>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masyvas.length</a:t>
            </a:r>
            <a:r>
              <a:rPr lang="en-US" b="1" i="1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Pavyzdys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praktin</a:t>
            </a:r>
            <a:r>
              <a:rPr lang="lt-LT" dirty="0" smtClean="0"/>
              <a:t>ė 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2163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double[] </a:t>
            </a:r>
            <a:r>
              <a:rPr lang="en-US" dirty="0" err="1"/>
              <a:t>myList</a:t>
            </a:r>
            <a:r>
              <a:rPr lang="en-US" dirty="0"/>
              <a:t> = {1.9, 2.9, </a:t>
            </a:r>
            <a:r>
              <a:rPr lang="en-US" dirty="0" smtClean="0"/>
              <a:t>5.5, 3.4}; </a:t>
            </a:r>
            <a:endParaRPr lang="lt-LT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myList.length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+ " "); </a:t>
            </a:r>
            <a:r>
              <a:rPr lang="en-US" dirty="0" smtClean="0"/>
              <a:t> // </a:t>
            </a:r>
            <a:r>
              <a:rPr lang="en-US" dirty="0" err="1"/>
              <a:t>Spausdina</a:t>
            </a:r>
            <a:r>
              <a:rPr lang="en-US" dirty="0"/>
              <a:t> </a:t>
            </a:r>
            <a:r>
              <a:rPr lang="en-US" dirty="0" err="1"/>
              <a:t>visus</a:t>
            </a:r>
            <a:r>
              <a:rPr lang="en-US" dirty="0"/>
              <a:t> </a:t>
            </a:r>
            <a:r>
              <a:rPr lang="en-US" dirty="0" err="1"/>
              <a:t>masyvo</a:t>
            </a:r>
            <a:r>
              <a:rPr lang="en-US" dirty="0"/>
              <a:t> </a:t>
            </a:r>
            <a:r>
              <a:rPr lang="en-US" dirty="0" err="1" smtClean="0"/>
              <a:t>elementus</a:t>
            </a:r>
            <a:endParaRPr lang="lt-LT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Surasti</a:t>
            </a:r>
            <a:r>
              <a:rPr lang="en-US" dirty="0" smtClean="0"/>
              <a:t> </a:t>
            </a:r>
            <a:r>
              <a:rPr lang="en-US" dirty="0" err="1" smtClean="0"/>
              <a:t>maksimali</a:t>
            </a:r>
            <a:r>
              <a:rPr lang="lt-LT" dirty="0" smtClean="0"/>
              <a:t>ą masyvo reikšmę ir atspausdinti ekrane.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6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>
              <a:buNone/>
            </a:pPr>
            <a:r>
              <a:rPr lang="lt-LT" dirty="0" smtClean="0"/>
              <a:t>Uždavinio sprendimas: </a:t>
            </a:r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r>
              <a:rPr lang="en-US" b="1" dirty="0"/>
              <a:t>double[] </a:t>
            </a:r>
            <a:r>
              <a:rPr lang="en-US" b="1" dirty="0" err="1"/>
              <a:t>myArray</a:t>
            </a:r>
            <a:r>
              <a:rPr lang="en-US" b="1" dirty="0"/>
              <a:t> = new double</a:t>
            </a:r>
            <a:r>
              <a:rPr lang="en-US" b="1" dirty="0" smtClean="0"/>
              <a:t>[]{</a:t>
            </a:r>
            <a:r>
              <a:rPr lang="fr-FR" b="1" dirty="0"/>
              <a:t>1.9, 2.9, 5.5, </a:t>
            </a:r>
            <a:r>
              <a:rPr lang="fr-FR" b="1" dirty="0" smtClean="0"/>
              <a:t>3.4</a:t>
            </a:r>
            <a:r>
              <a:rPr lang="en-US" b="1" dirty="0" smtClean="0"/>
              <a:t>};</a:t>
            </a:r>
            <a:endParaRPr lang="en-US" b="1" dirty="0"/>
          </a:p>
          <a:p>
            <a:pPr marL="104775" indent="0">
              <a:buNone/>
            </a:pPr>
            <a:r>
              <a:rPr lang="en-US" dirty="0" err="1"/>
              <a:t>Arrays.</a:t>
            </a:r>
            <a:r>
              <a:rPr lang="en-US" i="1" dirty="0" err="1"/>
              <a:t>sort</a:t>
            </a:r>
            <a:r>
              <a:rPr lang="en-US" i="1" dirty="0"/>
              <a:t>(</a:t>
            </a:r>
            <a:r>
              <a:rPr lang="en-US" i="1" dirty="0" err="1"/>
              <a:t>myArray</a:t>
            </a:r>
            <a:r>
              <a:rPr lang="en-US" i="1" dirty="0"/>
              <a:t>);</a:t>
            </a:r>
          </a:p>
          <a:p>
            <a:pPr marL="104775" indent="0">
              <a:buNone/>
            </a:pPr>
            <a:r>
              <a:rPr lang="en-US" b="1" dirty="0"/>
              <a:t>double max = </a:t>
            </a:r>
            <a:r>
              <a:rPr lang="en-US" b="1" dirty="0" err="1"/>
              <a:t>myArray</a:t>
            </a:r>
            <a:r>
              <a:rPr lang="en-US" b="1" dirty="0"/>
              <a:t>[</a:t>
            </a:r>
            <a:r>
              <a:rPr lang="en-US" b="1" dirty="0" err="1"/>
              <a:t>myArray.length</a:t>
            </a:r>
            <a:r>
              <a:rPr lang="en-US" b="1" dirty="0"/>
              <a:t> - 1];</a:t>
            </a:r>
          </a:p>
          <a:p>
            <a:pPr marL="104775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(max</a:t>
            </a:r>
            <a:r>
              <a:rPr lang="en-US" b="1" i="1" dirty="0" smtClean="0"/>
              <a:t>);</a:t>
            </a:r>
            <a:endParaRPr lang="lt-LT" b="1" i="1" dirty="0" smtClean="0"/>
          </a:p>
          <a:p>
            <a:pPr marL="104775" indent="0">
              <a:buNone/>
            </a:pPr>
            <a:endParaRPr lang="lt-LT" b="1" i="1" dirty="0"/>
          </a:p>
          <a:p>
            <a:pPr marL="0" indent="0">
              <a:buNone/>
            </a:pPr>
            <a:r>
              <a:rPr lang="en-US" b="1" dirty="0" smtClean="0"/>
              <a:t>*</a:t>
            </a:r>
            <a:r>
              <a:rPr lang="en-US" b="1" dirty="0" err="1" smtClean="0"/>
              <a:t>Pasunkininimas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Surasti</a:t>
            </a:r>
            <a:r>
              <a:rPr lang="en-US" dirty="0"/>
              <a:t> </a:t>
            </a:r>
            <a:r>
              <a:rPr lang="en-US" dirty="0" err="1"/>
              <a:t>maksimali</a:t>
            </a:r>
            <a:r>
              <a:rPr lang="lt-LT" dirty="0"/>
              <a:t>ą masyvo </a:t>
            </a:r>
            <a:r>
              <a:rPr lang="lt-LT" dirty="0" smtClean="0"/>
              <a:t>reikšmę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lt-LT" dirty="0" smtClean="0"/>
              <a:t>maksimalios reikšmės indeksu </a:t>
            </a:r>
            <a:r>
              <a:rPr lang="lt-LT" dirty="0"/>
              <a:t>ir atspausdinti ekrane</a:t>
            </a:r>
            <a:r>
              <a:rPr lang="lt-LT" dirty="0" smtClean="0"/>
              <a:t>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 err="1"/>
              <a:t>Indeks</a:t>
            </a:r>
            <a:r>
              <a:rPr lang="lt-LT" dirty="0"/>
              <a:t>o paieškai naudojame </a:t>
            </a:r>
            <a:r>
              <a:rPr lang="en-US" dirty="0"/>
              <a:t>m</a:t>
            </a:r>
            <a:r>
              <a:rPr lang="lt-LT" dirty="0"/>
              <a:t>asyvas[indeksas].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Sprendimas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581401"/>
          </a:xfrm>
        </p:spPr>
        <p:txBody>
          <a:bodyPr/>
          <a:lstStyle/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r>
              <a:rPr lang="fr-FR" b="1" dirty="0"/>
              <a:t>double[] </a:t>
            </a:r>
            <a:r>
              <a:rPr lang="fr-FR" b="1" dirty="0" err="1"/>
              <a:t>myList</a:t>
            </a:r>
            <a:r>
              <a:rPr lang="fr-FR" b="1" dirty="0"/>
              <a:t> = { 1.9, 2.9, 5.5, 3.4 };</a:t>
            </a:r>
          </a:p>
          <a:p>
            <a:pPr marL="104775" indent="0">
              <a:buNone/>
            </a:pPr>
            <a:r>
              <a:rPr lang="en-US" b="1" dirty="0"/>
              <a:t>double max = </a:t>
            </a:r>
            <a:r>
              <a:rPr lang="en-US" b="1" dirty="0" err="1"/>
              <a:t>myList</a:t>
            </a:r>
            <a:r>
              <a:rPr lang="en-US" b="1" dirty="0"/>
              <a:t>[0];</a:t>
            </a:r>
          </a:p>
          <a:p>
            <a:pPr marL="104775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maxIndex</a:t>
            </a:r>
            <a:r>
              <a:rPr lang="en-US" b="1" dirty="0"/>
              <a:t> = 0;</a:t>
            </a:r>
          </a:p>
          <a:p>
            <a:pPr marL="104775" indent="0">
              <a:buNone/>
            </a:pPr>
            <a:r>
              <a:rPr lang="nn-NO" b="1" dirty="0"/>
              <a:t>for (int i = 0; i &lt; myList.length; i++) {</a:t>
            </a:r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r>
              <a:rPr lang="en-US" b="1" dirty="0"/>
              <a:t>if (</a:t>
            </a:r>
            <a:r>
              <a:rPr lang="en-US" b="1" dirty="0" err="1"/>
              <a:t>myList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&gt; max) {</a:t>
            </a:r>
          </a:p>
          <a:p>
            <a:pPr marL="104775" indent="0">
              <a:buNone/>
            </a:pPr>
            <a:r>
              <a:rPr lang="en-US" dirty="0"/>
              <a:t>max = </a:t>
            </a:r>
            <a:r>
              <a:rPr lang="en-US" dirty="0" err="1"/>
              <a:t>myList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04775" indent="0">
              <a:buNone/>
            </a:pPr>
            <a:r>
              <a:rPr lang="en-US" dirty="0" err="1"/>
              <a:t>maxIndex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104775" indent="0">
              <a:buNone/>
            </a:pPr>
            <a:r>
              <a:rPr lang="en-US" dirty="0"/>
              <a:t>}</a:t>
            </a:r>
          </a:p>
          <a:p>
            <a:pPr marL="104775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04775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(max);</a:t>
            </a:r>
          </a:p>
          <a:p>
            <a:pPr marL="104775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maxIndex</a:t>
            </a:r>
            <a:r>
              <a:rPr lang="en-US" b="1" i="1" dirty="0"/>
              <a:t>);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447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226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Banded</vt:lpstr>
      <vt:lpstr>PowerPoint Presentation</vt:lpstr>
      <vt:lpstr>PowerPoint Presentation</vt:lpstr>
      <vt:lpstr>Masyvai</vt:lpstr>
      <vt:lpstr>Masyvų kūrimas</vt:lpstr>
      <vt:lpstr>Pavyzdys ir praktinė užduotis</vt:lpstr>
      <vt:lpstr>PowerPoint Presentation</vt:lpstr>
      <vt:lpstr>Sprendimas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Egidijus</cp:lastModifiedBy>
  <cp:revision>88</cp:revision>
  <dcterms:modified xsi:type="dcterms:W3CDTF">2018-07-19T18:59:33Z</dcterms:modified>
</cp:coreProperties>
</file>