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74" r:id="rId2"/>
    <p:sldId id="267" r:id="rId3"/>
    <p:sldId id="270" r:id="rId4"/>
    <p:sldId id="268" r:id="rId5"/>
    <p:sldId id="269" r:id="rId6"/>
    <p:sldId id="271" r:id="rId7"/>
    <p:sldId id="272" r:id="rId8"/>
    <p:sldId id="27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4264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4800"/>
            </a:lvl2pPr>
            <a:lvl3pPr lvl="2" indent="0">
              <a:spcBef>
                <a:spcPts val="0"/>
              </a:spcBef>
              <a:buNone/>
              <a:defRPr sz="4800"/>
            </a:lvl3pPr>
            <a:lvl4pPr lvl="3" indent="0">
              <a:spcBef>
                <a:spcPts val="0"/>
              </a:spcBef>
              <a:buNone/>
              <a:defRPr sz="4800"/>
            </a:lvl4pPr>
            <a:lvl5pPr lvl="4" indent="0">
              <a:spcBef>
                <a:spcPts val="0"/>
              </a:spcBef>
              <a:buNone/>
              <a:defRPr sz="4800"/>
            </a:lvl5pPr>
            <a:lvl6pPr lvl="5" indent="0">
              <a:spcBef>
                <a:spcPts val="0"/>
              </a:spcBef>
              <a:buNone/>
              <a:defRPr sz="4800"/>
            </a:lvl6pPr>
            <a:lvl7pPr lvl="6" indent="0">
              <a:spcBef>
                <a:spcPts val="0"/>
              </a:spcBef>
              <a:buNone/>
              <a:defRPr sz="4800"/>
            </a:lvl7pPr>
            <a:lvl8pPr lvl="7" indent="0">
              <a:spcBef>
                <a:spcPts val="0"/>
              </a:spcBef>
              <a:buNone/>
              <a:defRPr sz="4800"/>
            </a:lvl8pPr>
            <a:lvl9pPr lvl="8" indent="0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15239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101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228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4191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808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814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851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782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 algn="ctr">
              <a:buNone/>
            </a:pPr>
            <a:endParaRPr lang="lt-LT" sz="7200" smtClean="0"/>
          </a:p>
          <a:p>
            <a:pPr marL="104775" indent="0" algn="ctr">
              <a:buNone/>
            </a:pPr>
            <a:r>
              <a:rPr lang="lt-LT" sz="7200" smtClean="0"/>
              <a:t>Operatoriai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704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operatorius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2163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vykdomas</a:t>
            </a:r>
            <a:r>
              <a:rPr lang="en-US" sz="1800" dirty="0"/>
              <a:t> </a:t>
            </a:r>
            <a:r>
              <a:rPr lang="en-US" sz="1800" dirty="0" err="1"/>
              <a:t>tol</a:t>
            </a:r>
            <a:r>
              <a:rPr lang="en-US" sz="1800" dirty="0"/>
              <a:t>, </a:t>
            </a:r>
            <a:r>
              <a:rPr lang="en-US" sz="1800" dirty="0" err="1"/>
              <a:t>kol</a:t>
            </a:r>
            <a:r>
              <a:rPr lang="en-US" sz="1800" dirty="0"/>
              <a:t> </a:t>
            </a:r>
            <a:r>
              <a:rPr lang="en-US" sz="1800" dirty="0" err="1"/>
              <a:t>tenkina</a:t>
            </a:r>
            <a:r>
              <a:rPr lang="en-US" sz="1800" dirty="0"/>
              <a:t> s</a:t>
            </a:r>
            <a:r>
              <a:rPr lang="lt-LT" sz="1800" dirty="0"/>
              <a:t>ąlygą</a:t>
            </a:r>
            <a:r>
              <a:rPr lang="en-US" sz="1800" dirty="0"/>
              <a:t>(</a:t>
            </a:r>
            <a:r>
              <a:rPr lang="en-US" sz="1800" dirty="0" err="1"/>
              <a:t>pasiekia</a:t>
            </a:r>
            <a:r>
              <a:rPr lang="en-US" sz="1800" dirty="0"/>
              <a:t> false)</a:t>
            </a:r>
            <a:r>
              <a:rPr lang="lt-LT" sz="1800" dirty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(</a:t>
            </a:r>
            <a:r>
              <a:rPr lang="lt-LT" sz="1800" dirty="0"/>
              <a:t>iniciavimas</a:t>
            </a:r>
            <a:r>
              <a:rPr lang="en-US" sz="1800" dirty="0"/>
              <a:t>; </a:t>
            </a:r>
            <a:r>
              <a:rPr lang="lt-LT" sz="1800" dirty="0"/>
              <a:t>sąlyga</a:t>
            </a:r>
            <a:r>
              <a:rPr lang="en-US" sz="1800" dirty="0"/>
              <a:t>; </a:t>
            </a:r>
            <a:r>
              <a:rPr lang="lt-LT" sz="1800" dirty="0"/>
              <a:t>didinti/mažinti</a:t>
            </a:r>
            <a:r>
              <a:rPr lang="en-US" sz="1800" dirty="0"/>
              <a:t>) { </a:t>
            </a:r>
            <a:endParaRPr lang="lt-LT" sz="1800" dirty="0"/>
          </a:p>
          <a:p>
            <a:pPr marL="0" indent="0">
              <a:buNone/>
            </a:pPr>
            <a:r>
              <a:rPr lang="lt-LT" sz="1800" dirty="0"/>
              <a:t>Pareiškimas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104775" indent="0">
              <a:buNone/>
            </a:pPr>
            <a:endParaRPr lang="en-US" sz="1800" dirty="0"/>
          </a:p>
          <a:p>
            <a:pPr marL="104775" indent="0">
              <a:buNone/>
            </a:pPr>
            <a:r>
              <a:rPr lang="nn-NO" sz="1800" b="1" dirty="0" smtClean="0"/>
              <a:t>for </a:t>
            </a:r>
            <a:r>
              <a:rPr lang="nn-NO" sz="1800" b="1" dirty="0"/>
              <a:t>(int i = 10; i &gt; 1; i--) {</a:t>
            </a:r>
          </a:p>
          <a:p>
            <a:pPr marL="104775" indent="0">
              <a:buNone/>
            </a:pPr>
            <a:r>
              <a:rPr lang="en-US" sz="1800" dirty="0" err="1"/>
              <a:t>System.</a:t>
            </a:r>
            <a:r>
              <a:rPr lang="en-US" sz="1800" b="1" i="1" dirty="0" err="1"/>
              <a:t>out.println</a:t>
            </a:r>
            <a:r>
              <a:rPr lang="en-US" sz="1800" b="1" i="1" dirty="0"/>
              <a:t>("</a:t>
            </a:r>
            <a:r>
              <a:rPr lang="en-US" sz="1800" b="1" i="1" dirty="0" err="1"/>
              <a:t>Reiksme</a:t>
            </a:r>
            <a:r>
              <a:rPr lang="en-US" sz="1800" b="1" i="1" dirty="0"/>
              <a:t> </a:t>
            </a:r>
            <a:r>
              <a:rPr lang="en-US" sz="1800" b="1" i="1" dirty="0" err="1"/>
              <a:t>yra</a:t>
            </a:r>
            <a:r>
              <a:rPr lang="en-US" sz="1800" b="1" i="1" dirty="0"/>
              <a:t> : " + </a:t>
            </a:r>
            <a:r>
              <a:rPr lang="en-US" sz="1800" b="1" i="1" dirty="0" err="1"/>
              <a:t>i</a:t>
            </a:r>
            <a:r>
              <a:rPr lang="en-US" sz="1800" b="1" i="1" dirty="0"/>
              <a:t>);</a:t>
            </a:r>
          </a:p>
          <a:p>
            <a:pPr marL="104775" indent="0">
              <a:buNone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Praktin</a:t>
            </a:r>
            <a:r>
              <a:rPr lang="lt-LT" dirty="0" smtClean="0"/>
              <a:t>ė 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216325"/>
          </a:xfrm>
        </p:spPr>
        <p:txBody>
          <a:bodyPr/>
          <a:lstStyle/>
          <a:p>
            <a:pPr marL="447675" indent="-342900">
              <a:buAutoNum type="arabicParenR"/>
            </a:pPr>
            <a:r>
              <a:rPr lang="lt-LT" dirty="0" smtClean="0"/>
              <a:t>Parašyti FOR ciklą, kuris būtų vykdomas bent </a:t>
            </a:r>
            <a:r>
              <a:rPr lang="en-US" dirty="0" smtClean="0"/>
              <a:t>5 </a:t>
            </a:r>
            <a:r>
              <a:rPr lang="en-US" dirty="0" err="1" smtClean="0"/>
              <a:t>kartus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prie</a:t>
            </a:r>
            <a:r>
              <a:rPr lang="en-US" dirty="0" smtClean="0"/>
              <a:t> </a:t>
            </a:r>
            <a:r>
              <a:rPr lang="en-US" dirty="0" err="1" smtClean="0"/>
              <a:t>gautos</a:t>
            </a:r>
            <a:r>
              <a:rPr lang="en-US" dirty="0" smtClean="0"/>
              <a:t> </a:t>
            </a:r>
            <a:r>
              <a:rPr lang="en-US" dirty="0" err="1" smtClean="0"/>
              <a:t>reik</a:t>
            </a:r>
            <a:r>
              <a:rPr lang="lt-LT" dirty="0" smtClean="0"/>
              <a:t>šmės būti pridedamas</a:t>
            </a:r>
            <a:r>
              <a:rPr lang="en-US" dirty="0" smtClean="0"/>
              <a:t> 2, </a:t>
            </a:r>
            <a:r>
              <a:rPr lang="en-US" dirty="0" err="1" smtClean="0"/>
              <a:t>rezultatas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r>
              <a:rPr lang="en-US" dirty="0" smtClean="0"/>
              <a:t> b</a:t>
            </a:r>
            <a:r>
              <a:rPr lang="lt-LT" dirty="0" smtClean="0"/>
              <a:t>ūti atspausdinamas į ekraną.</a:t>
            </a:r>
            <a:endParaRPr lang="en-US" dirty="0" smtClean="0"/>
          </a:p>
          <a:p>
            <a:pPr marL="447675" indent="-342900">
              <a:buAutoNum type="arabicParenR"/>
            </a:pPr>
            <a:endParaRPr lang="en-US" dirty="0"/>
          </a:p>
          <a:p>
            <a:pPr marL="447675" indent="-342900">
              <a:buAutoNum type="arabicParenR"/>
            </a:pPr>
            <a:r>
              <a:rPr lang="en-US" dirty="0" smtClean="0"/>
              <a:t>Para</a:t>
            </a:r>
            <a:r>
              <a:rPr lang="lt-LT" dirty="0" smtClean="0"/>
              <a:t>šyti programą, kuri atspausdintų tik nelyginius skaičius iki </a:t>
            </a:r>
            <a:r>
              <a:rPr lang="en-US" dirty="0" smtClean="0"/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err="1" smtClean="0"/>
              <a:t>operatorius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1809750"/>
            <a:ext cx="5936699" cy="2759124"/>
          </a:xfrm>
        </p:spPr>
        <p:txBody>
          <a:bodyPr/>
          <a:lstStyle/>
          <a:p>
            <a:pPr marL="104775" indent="0">
              <a:buNone/>
            </a:pPr>
            <a:r>
              <a:rPr lang="en-US" dirty="0"/>
              <a:t>while (a &gt; b){</a:t>
            </a:r>
          </a:p>
          <a:p>
            <a:pPr marL="104775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(“true”);</a:t>
            </a:r>
          </a:p>
          <a:p>
            <a:pPr marL="104775" indent="0">
              <a:buNone/>
            </a:pPr>
            <a:r>
              <a:rPr lang="en-US" dirty="0"/>
              <a:t>} </a:t>
            </a:r>
            <a:endParaRPr lang="lt-LT" dirty="0" smtClean="0"/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r>
              <a:rPr lang="en-US" dirty="0" err="1"/>
              <a:t>int</a:t>
            </a:r>
            <a:r>
              <a:rPr lang="en-US" dirty="0"/>
              <a:t> x = 10; </a:t>
            </a:r>
            <a:endParaRPr lang="lt-LT" dirty="0" smtClean="0"/>
          </a:p>
          <a:p>
            <a:pPr marL="104775" indent="0">
              <a:buNone/>
            </a:pPr>
            <a:r>
              <a:rPr lang="en-US" dirty="0" smtClean="0"/>
              <a:t>while</a:t>
            </a:r>
            <a:r>
              <a:rPr lang="en-US" dirty="0"/>
              <a:t>( x &lt; 20 ) { </a:t>
            </a:r>
            <a:endParaRPr lang="lt-LT" dirty="0" smtClean="0"/>
          </a:p>
          <a:p>
            <a:pPr marL="104775" indent="0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(“</a:t>
            </a:r>
            <a:r>
              <a:rPr lang="lt-LT" dirty="0" smtClean="0"/>
              <a:t>Reikšmė</a:t>
            </a:r>
            <a:r>
              <a:rPr lang="en-US" dirty="0" smtClean="0"/>
              <a:t> </a:t>
            </a:r>
            <a:r>
              <a:rPr lang="en-US" dirty="0"/>
              <a:t>x : </a:t>
            </a:r>
            <a:r>
              <a:rPr lang="en-US" dirty="0" smtClean="0"/>
              <a:t>“ </a:t>
            </a:r>
            <a:r>
              <a:rPr lang="en-US" dirty="0"/>
              <a:t>+ x ); </a:t>
            </a:r>
            <a:endParaRPr lang="lt-LT" dirty="0" smtClean="0"/>
          </a:p>
          <a:p>
            <a:pPr marL="104775" indent="0">
              <a:buNone/>
            </a:pPr>
            <a:r>
              <a:rPr lang="en-US" dirty="0" smtClean="0"/>
              <a:t>x</a:t>
            </a:r>
            <a:r>
              <a:rPr lang="en-US" dirty="0"/>
              <a:t>++; </a:t>
            </a:r>
            <a:endParaRPr lang="lt-LT" dirty="0" smtClean="0"/>
          </a:p>
          <a:p>
            <a:pPr marL="104775" indent="0">
              <a:buNone/>
            </a:pPr>
            <a:r>
              <a:rPr lang="en-US" dirty="0" err="1" smtClean="0"/>
              <a:t>System.out.print</a:t>
            </a:r>
            <a:r>
              <a:rPr lang="en-US" dirty="0"/>
              <a:t>("\n"); </a:t>
            </a:r>
            <a:endParaRPr lang="lt-LT" dirty="0" smtClean="0"/>
          </a:p>
          <a:p>
            <a:pPr marL="104775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04775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1150"/>
            <a:ext cx="2133600" cy="3277469"/>
          </a:xfrm>
        </p:spPr>
      </p:pic>
    </p:spTree>
    <p:extLst>
      <p:ext uri="{BB962C8B-B14F-4D97-AF65-F5344CB8AC3E}">
        <p14:creationId xmlns:p14="http://schemas.microsoft.com/office/powerpoint/2010/main" val="41978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err="1" smtClean="0"/>
              <a:t>operatorius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790951"/>
          </a:xfrm>
        </p:spPr>
        <p:txBody>
          <a:bodyPr/>
          <a:lstStyle/>
          <a:p>
            <a:pPr marL="104775" indent="0">
              <a:buNone/>
            </a:pP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smtClean="0"/>
              <a:t>day= </a:t>
            </a:r>
            <a:r>
              <a:rPr lang="en-US" sz="1100" dirty="0"/>
              <a:t>5</a:t>
            </a:r>
            <a:r>
              <a:rPr lang="en-US" sz="1100" dirty="0" smtClean="0"/>
              <a:t>; </a:t>
            </a:r>
          </a:p>
          <a:p>
            <a:pPr marL="104775" indent="0">
              <a:buNone/>
            </a:pPr>
            <a:r>
              <a:rPr lang="en-US" sz="1100" dirty="0" smtClean="0"/>
              <a:t>String </a:t>
            </a:r>
            <a:r>
              <a:rPr lang="lt-LT" sz="1100" dirty="0" smtClean="0"/>
              <a:t>dayOfWeek</a:t>
            </a:r>
            <a:r>
              <a:rPr lang="en-US" sz="1100" dirty="0" smtClean="0"/>
              <a:t>; </a:t>
            </a:r>
          </a:p>
          <a:p>
            <a:pPr marL="104775" indent="0">
              <a:buNone/>
            </a:pPr>
            <a:r>
              <a:rPr lang="en-US" sz="1100" dirty="0" smtClean="0"/>
              <a:t>switch (day)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104775" indent="0">
              <a:buNone/>
            </a:pPr>
            <a:r>
              <a:rPr lang="en-US" sz="1100" dirty="0" smtClean="0"/>
              <a:t>case </a:t>
            </a:r>
            <a:r>
              <a:rPr lang="en-US" sz="1100" dirty="0"/>
              <a:t>1: </a:t>
            </a:r>
            <a:r>
              <a:rPr lang="lt-LT" sz="1100" dirty="0"/>
              <a:t>dayOfWeek </a:t>
            </a:r>
            <a:r>
              <a:rPr lang="en-US" sz="1100" dirty="0" smtClean="0"/>
              <a:t>= “</a:t>
            </a:r>
            <a:r>
              <a:rPr lang="en-US" sz="1100" dirty="0" err="1" smtClean="0"/>
              <a:t>Pirmadienis</a:t>
            </a:r>
            <a:r>
              <a:rPr lang="en-US" sz="1100" dirty="0" smtClean="0"/>
              <a:t>"; </a:t>
            </a:r>
          </a:p>
          <a:p>
            <a:pPr marL="104775" indent="0">
              <a:buNone/>
            </a:pPr>
            <a:r>
              <a:rPr lang="en-US" sz="1100" dirty="0" smtClean="0"/>
              <a:t>break</a:t>
            </a:r>
            <a:r>
              <a:rPr lang="en-US" sz="1100" dirty="0"/>
              <a:t>; </a:t>
            </a:r>
            <a:endParaRPr lang="en-US" sz="1100" dirty="0" smtClean="0"/>
          </a:p>
          <a:p>
            <a:pPr marL="104775" indent="0">
              <a:buNone/>
            </a:pPr>
            <a:r>
              <a:rPr lang="en-US" sz="1100" dirty="0" smtClean="0"/>
              <a:t>case </a:t>
            </a:r>
            <a:r>
              <a:rPr lang="en-US" sz="1100" dirty="0"/>
              <a:t>2: </a:t>
            </a:r>
            <a:r>
              <a:rPr lang="lt-LT" sz="1100" dirty="0"/>
              <a:t>dayOfWeek </a:t>
            </a:r>
            <a:r>
              <a:rPr lang="en-US" sz="1100" dirty="0" smtClean="0"/>
              <a:t>= “</a:t>
            </a:r>
            <a:r>
              <a:rPr lang="en-US" sz="1100" dirty="0" err="1" smtClean="0"/>
              <a:t>Antradienis</a:t>
            </a:r>
            <a:r>
              <a:rPr lang="en-US" sz="1100" dirty="0" smtClean="0"/>
              <a:t>"; </a:t>
            </a:r>
          </a:p>
          <a:p>
            <a:pPr marL="104775" indent="0">
              <a:buNone/>
            </a:pPr>
            <a:r>
              <a:rPr lang="en-US" sz="1100" dirty="0" smtClean="0"/>
              <a:t>break</a:t>
            </a:r>
            <a:r>
              <a:rPr lang="en-US" sz="1100" dirty="0"/>
              <a:t>; </a:t>
            </a:r>
            <a:endParaRPr lang="en-US" sz="1100" dirty="0" smtClean="0"/>
          </a:p>
          <a:p>
            <a:pPr marL="104775" indent="0">
              <a:buNone/>
            </a:pPr>
            <a:r>
              <a:rPr lang="en-US" sz="1100" dirty="0" smtClean="0"/>
              <a:t>case </a:t>
            </a:r>
            <a:r>
              <a:rPr lang="en-US" sz="1100" dirty="0"/>
              <a:t>3: </a:t>
            </a:r>
            <a:r>
              <a:rPr lang="lt-LT" sz="1100" dirty="0"/>
              <a:t>dayOfWeek </a:t>
            </a:r>
            <a:r>
              <a:rPr lang="en-US" sz="1100" dirty="0" smtClean="0"/>
              <a:t>= “</a:t>
            </a:r>
            <a:r>
              <a:rPr lang="en-US" sz="1100" dirty="0" err="1" smtClean="0"/>
              <a:t>Tre</a:t>
            </a:r>
            <a:r>
              <a:rPr lang="lt-LT" sz="1100" dirty="0" smtClean="0"/>
              <a:t>čiadienis</a:t>
            </a:r>
            <a:r>
              <a:rPr lang="en-US" sz="1100" dirty="0" smtClean="0"/>
              <a:t>"; 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break</a:t>
            </a:r>
            <a:r>
              <a:rPr lang="en-US" sz="1100" dirty="0"/>
              <a:t>; 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case </a:t>
            </a:r>
            <a:r>
              <a:rPr lang="en-US" sz="1100" dirty="0"/>
              <a:t>4: </a:t>
            </a:r>
            <a:r>
              <a:rPr lang="lt-LT" sz="1100" dirty="0"/>
              <a:t>dayOfWeek </a:t>
            </a:r>
            <a:r>
              <a:rPr lang="en-US" sz="1100" dirty="0" smtClean="0"/>
              <a:t>= „</a:t>
            </a:r>
            <a:r>
              <a:rPr lang="lt-LT" sz="1100" dirty="0" smtClean="0"/>
              <a:t>Ketvirtadienis</a:t>
            </a:r>
            <a:r>
              <a:rPr lang="en-US" sz="1100" dirty="0" smtClean="0"/>
              <a:t>"; 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break</a:t>
            </a:r>
            <a:r>
              <a:rPr lang="en-US" sz="1100" dirty="0"/>
              <a:t>; 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case </a:t>
            </a:r>
            <a:r>
              <a:rPr lang="en-US" sz="1100" dirty="0"/>
              <a:t>5: </a:t>
            </a:r>
            <a:r>
              <a:rPr lang="lt-LT" sz="1100" dirty="0"/>
              <a:t>dayOfWeek </a:t>
            </a:r>
            <a:r>
              <a:rPr lang="en-US" sz="1100" dirty="0" smtClean="0"/>
              <a:t>= „</a:t>
            </a:r>
            <a:r>
              <a:rPr lang="lt-LT" sz="1100" dirty="0" smtClean="0"/>
              <a:t>Penktadienis</a:t>
            </a:r>
            <a:r>
              <a:rPr lang="en-US" sz="1100" dirty="0" smtClean="0"/>
              <a:t>"; 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break</a:t>
            </a:r>
            <a:r>
              <a:rPr lang="en-US" sz="1100" dirty="0"/>
              <a:t>; 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case </a:t>
            </a:r>
            <a:r>
              <a:rPr lang="en-US" sz="1100" dirty="0"/>
              <a:t>6: </a:t>
            </a:r>
            <a:r>
              <a:rPr lang="lt-LT" sz="1100" dirty="0"/>
              <a:t>dayOfWeek </a:t>
            </a:r>
            <a:r>
              <a:rPr lang="en-US" sz="1100" dirty="0" smtClean="0"/>
              <a:t>= „</a:t>
            </a:r>
            <a:r>
              <a:rPr lang="lt-LT" sz="1100" dirty="0" smtClean="0"/>
              <a:t>Šeštadienis</a:t>
            </a:r>
            <a:r>
              <a:rPr lang="en-US" sz="1100" dirty="0" smtClean="0"/>
              <a:t>"; 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break</a:t>
            </a:r>
            <a:r>
              <a:rPr lang="en-US" sz="1100" dirty="0"/>
              <a:t>; 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case </a:t>
            </a:r>
            <a:r>
              <a:rPr lang="en-US" sz="1100" dirty="0"/>
              <a:t>7: </a:t>
            </a:r>
            <a:r>
              <a:rPr lang="lt-LT" sz="1100" dirty="0"/>
              <a:t>dayOfWeek </a:t>
            </a:r>
            <a:r>
              <a:rPr lang="en-US" sz="1100" dirty="0" smtClean="0"/>
              <a:t>= „</a:t>
            </a:r>
            <a:r>
              <a:rPr lang="lt-LT" sz="1100" dirty="0" smtClean="0"/>
              <a:t>Sekmadienis</a:t>
            </a:r>
            <a:r>
              <a:rPr lang="en-US" sz="1100" dirty="0" smtClean="0"/>
              <a:t>"; 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break;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default</a:t>
            </a:r>
            <a:r>
              <a:rPr lang="en-US" sz="1100" dirty="0"/>
              <a:t>: </a:t>
            </a:r>
            <a:r>
              <a:rPr lang="lt-LT" sz="1100" dirty="0"/>
              <a:t>dayOfWeek </a:t>
            </a:r>
            <a:r>
              <a:rPr lang="en-US" sz="1100" dirty="0" smtClean="0"/>
              <a:t>= „</a:t>
            </a:r>
            <a:r>
              <a:rPr lang="lt-LT" sz="1100" dirty="0" smtClean="0"/>
              <a:t>Negaliojanti diena</a:t>
            </a:r>
            <a:r>
              <a:rPr lang="en-US" sz="1100" dirty="0" smtClean="0"/>
              <a:t>";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smtClean="0"/>
              <a:t>break;</a:t>
            </a:r>
            <a:r>
              <a:rPr lang="lt-LT" sz="1100" dirty="0" smtClean="0"/>
              <a:t> </a:t>
            </a:r>
            <a:r>
              <a:rPr lang="en-US" sz="1100" dirty="0" smtClean="0"/>
              <a:t>}</a:t>
            </a:r>
            <a:endParaRPr lang="lt-LT" sz="1100" dirty="0" smtClean="0"/>
          </a:p>
          <a:p>
            <a:pPr marL="104775" indent="0">
              <a:buNone/>
            </a:pPr>
            <a:r>
              <a:rPr lang="en-US" sz="1100" dirty="0" err="1" smtClean="0"/>
              <a:t>System.out.println</a:t>
            </a:r>
            <a:r>
              <a:rPr lang="en-US" sz="1100" dirty="0" smtClean="0"/>
              <a:t>(</a:t>
            </a:r>
            <a:r>
              <a:rPr lang="lt-LT" sz="1100" dirty="0"/>
              <a:t>dayOfWeek</a:t>
            </a:r>
            <a:r>
              <a:rPr lang="en-US" sz="1100" dirty="0" smtClean="0"/>
              <a:t>);</a:t>
            </a:r>
            <a:endParaRPr lang="lt-LT" sz="1100" dirty="0" smtClean="0"/>
          </a:p>
        </p:txBody>
      </p:sp>
    </p:spTree>
    <p:extLst>
      <p:ext uri="{BB962C8B-B14F-4D97-AF65-F5344CB8AC3E}">
        <p14:creationId xmlns:p14="http://schemas.microsoft.com/office/powerpoint/2010/main" val="32419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Praktinė 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216325"/>
          </a:xfrm>
        </p:spPr>
        <p:txBody>
          <a:bodyPr/>
          <a:lstStyle/>
          <a:p>
            <a:pPr marL="104775" indent="0">
              <a:buNone/>
            </a:pPr>
            <a:r>
              <a:rPr lang="lt-LT" dirty="0" smtClean="0"/>
              <a:t>Parašyti programą, kuriai įvedus skaičių būtų atitinkamai atliekamas veiksmas:</a:t>
            </a:r>
          </a:p>
          <a:p>
            <a:pPr marL="104775" indent="0">
              <a:buNone/>
            </a:pPr>
            <a:r>
              <a:rPr lang="en-US" dirty="0" smtClean="0"/>
              <a:t>1 – </a:t>
            </a:r>
            <a:r>
              <a:rPr lang="en-US" dirty="0" err="1" smtClean="0"/>
              <a:t>eiti</a:t>
            </a:r>
            <a:r>
              <a:rPr lang="en-US" dirty="0" smtClean="0"/>
              <a:t> </a:t>
            </a:r>
            <a:r>
              <a:rPr lang="en-US" dirty="0" err="1" smtClean="0"/>
              <a:t>tiesiai</a:t>
            </a:r>
            <a:endParaRPr lang="en-US" dirty="0" smtClean="0"/>
          </a:p>
          <a:p>
            <a:pPr marL="104775" indent="0">
              <a:buNone/>
            </a:pPr>
            <a:r>
              <a:rPr lang="en-US" dirty="0" smtClean="0"/>
              <a:t>2 – </a:t>
            </a:r>
            <a:r>
              <a:rPr lang="en-US" dirty="0" err="1" smtClean="0"/>
              <a:t>eiti</a:t>
            </a:r>
            <a:r>
              <a:rPr lang="en-US" dirty="0" smtClean="0"/>
              <a:t> </a:t>
            </a:r>
            <a:r>
              <a:rPr lang="en-US" dirty="0" err="1" smtClean="0"/>
              <a:t>atgal</a:t>
            </a:r>
            <a:endParaRPr lang="en-US" dirty="0" smtClean="0"/>
          </a:p>
          <a:p>
            <a:pPr marL="104775" indent="0">
              <a:buNone/>
            </a:pPr>
            <a:r>
              <a:rPr lang="en-US" dirty="0" smtClean="0"/>
              <a:t>3 – </a:t>
            </a:r>
            <a:r>
              <a:rPr lang="en-US" dirty="0" err="1" smtClean="0"/>
              <a:t>sukti</a:t>
            </a:r>
            <a:r>
              <a:rPr lang="en-US" dirty="0" smtClean="0"/>
              <a:t> </a:t>
            </a:r>
            <a:r>
              <a:rPr lang="lt-LT" dirty="0" smtClean="0"/>
              <a:t>į kairę</a:t>
            </a:r>
          </a:p>
          <a:p>
            <a:pPr marL="104775" indent="0">
              <a:buNone/>
            </a:pPr>
            <a:r>
              <a:rPr lang="en-US" dirty="0" smtClean="0"/>
              <a:t>4 – </a:t>
            </a:r>
            <a:r>
              <a:rPr lang="en-US" dirty="0" err="1" smtClean="0"/>
              <a:t>sukti</a:t>
            </a:r>
            <a:r>
              <a:rPr lang="en-US" dirty="0" smtClean="0"/>
              <a:t> </a:t>
            </a:r>
            <a:r>
              <a:rPr lang="lt-LT" dirty="0" smtClean="0"/>
              <a:t>į dešinę</a:t>
            </a:r>
            <a:endParaRPr lang="en-US" dirty="0" smtClean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r>
              <a:rPr lang="en-US" dirty="0"/>
              <a:t>Scanner reader = new Scanner(System.in); </a:t>
            </a:r>
            <a:endParaRPr lang="en-US" dirty="0" smtClean="0"/>
          </a:p>
          <a:p>
            <a:pPr marL="104775" indent="0">
              <a:buNone/>
            </a:pPr>
            <a:r>
              <a:rPr lang="en-US" dirty="0" smtClean="0"/>
              <a:t>// </a:t>
            </a:r>
            <a:r>
              <a:rPr lang="en-US" dirty="0"/>
              <a:t>Reading from System.in </a:t>
            </a:r>
            <a:endParaRPr lang="en-US" dirty="0" smtClean="0"/>
          </a:p>
          <a:p>
            <a:pPr marL="104775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("Enter a number: "); </a:t>
            </a:r>
            <a:endParaRPr lang="en-US" dirty="0" smtClean="0"/>
          </a:p>
          <a:p>
            <a:pPr marL="10477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err="1"/>
              <a:t>reader.nextInt</a:t>
            </a:r>
            <a:r>
              <a:rPr lang="en-US" dirty="0"/>
              <a:t>(); </a:t>
            </a:r>
            <a:endParaRPr lang="en-US" dirty="0" smtClean="0"/>
          </a:p>
          <a:p>
            <a:pPr marL="104775" indent="0">
              <a:buNone/>
            </a:pPr>
            <a:r>
              <a:rPr lang="en-US" dirty="0" smtClean="0"/>
              <a:t>// </a:t>
            </a:r>
            <a:r>
              <a:rPr lang="en-US" dirty="0"/>
              <a:t>Scans the next token of the input as an int.</a:t>
            </a:r>
          </a:p>
        </p:txBody>
      </p:sp>
    </p:spTree>
    <p:extLst>
      <p:ext uri="{BB962C8B-B14F-4D97-AF65-F5344CB8AC3E}">
        <p14:creationId xmlns:p14="http://schemas.microsoft.com/office/powerpoint/2010/main" val="2179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Praktin</a:t>
            </a:r>
            <a:r>
              <a:rPr lang="lt-LT" dirty="0" smtClean="0"/>
              <a:t>ė 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629026"/>
          </a:xfrm>
        </p:spPr>
        <p:txBody>
          <a:bodyPr/>
          <a:lstStyle/>
          <a:p>
            <a:pPr marL="104775" indent="0">
              <a:buNone/>
            </a:pPr>
            <a:r>
              <a:rPr lang="en-US" dirty="0" smtClean="0"/>
              <a:t>1) </a:t>
            </a:r>
            <a:r>
              <a:rPr lang="lt-LT" dirty="0" smtClean="0"/>
              <a:t>Parašyti programą, kuri leistų vartotojui įvesti norimą skaičių ir po to parašytų ar šis skaičius yra </a:t>
            </a:r>
            <a:r>
              <a:rPr lang="en-US" dirty="0" err="1" smtClean="0"/>
              <a:t>lyginis</a:t>
            </a:r>
            <a:r>
              <a:rPr lang="lt-LT" dirty="0" smtClean="0"/>
              <a:t>, ar ne</a:t>
            </a:r>
            <a:r>
              <a:rPr lang="en-US" dirty="0" err="1" smtClean="0"/>
              <a:t>lyginis</a:t>
            </a:r>
            <a:r>
              <a:rPr lang="lt-LT" dirty="0" smtClean="0"/>
              <a:t>. Naudoti IF sąlygą.</a:t>
            </a:r>
          </a:p>
          <a:p>
            <a:pPr marL="104775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ivestas</a:t>
            </a:r>
            <a:r>
              <a:rPr lang="en-US" dirty="0"/>
              <a:t> = (new Scanner(System.in)).</a:t>
            </a:r>
            <a:r>
              <a:rPr lang="en-US" dirty="0" err="1"/>
              <a:t>nextInt</a:t>
            </a:r>
            <a:r>
              <a:rPr lang="en-US" dirty="0" smtClean="0"/>
              <a:t>();</a:t>
            </a:r>
            <a:endParaRPr lang="lt-LT" dirty="0" smtClean="0"/>
          </a:p>
          <a:p>
            <a:pPr marL="104775" indent="0">
              <a:buNone/>
            </a:pPr>
            <a:endParaRPr lang="en-US" dirty="0" smtClean="0"/>
          </a:p>
          <a:p>
            <a:pPr marL="104775" indent="0">
              <a:buNone/>
            </a:pPr>
            <a:r>
              <a:rPr lang="en-US" dirty="0" smtClean="0"/>
              <a:t>2) Para</a:t>
            </a:r>
            <a:r>
              <a:rPr lang="lt-LT" dirty="0" smtClean="0"/>
              <a:t>šyti programą, kuri į ekraną išvestų daugybos lentelę nuo </a:t>
            </a:r>
            <a:r>
              <a:rPr lang="en-US" dirty="0" smtClean="0"/>
              <a:t>1 </a:t>
            </a:r>
            <a:r>
              <a:rPr lang="en-US" dirty="0" err="1" smtClean="0"/>
              <a:t>iki</a:t>
            </a:r>
            <a:r>
              <a:rPr lang="en-US" dirty="0" smtClean="0"/>
              <a:t> 9</a:t>
            </a:r>
            <a:r>
              <a:rPr lang="en-US" dirty="0" smtClean="0"/>
              <a:t>. </a:t>
            </a:r>
          </a:p>
          <a:p>
            <a:pPr marL="104775" indent="0">
              <a:buNone/>
            </a:pPr>
            <a:endParaRPr lang="en-US" dirty="0" smtClean="0"/>
          </a:p>
          <a:p>
            <a:pPr marL="104775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Pasunkinimas</a:t>
            </a:r>
            <a:r>
              <a:rPr lang="en-US" dirty="0" smtClean="0"/>
              <a:t> – </a:t>
            </a:r>
            <a:r>
              <a:rPr lang="en-US" dirty="0" err="1" smtClean="0"/>
              <a:t>atvaizduoti</a:t>
            </a:r>
            <a:r>
              <a:rPr lang="en-US" dirty="0" smtClean="0"/>
              <a:t> </a:t>
            </a:r>
            <a:r>
              <a:rPr lang="en-US" dirty="0" err="1" smtClean="0"/>
              <a:t>daugybos</a:t>
            </a:r>
            <a:r>
              <a:rPr lang="en-US" dirty="0" smtClean="0"/>
              <a:t> </a:t>
            </a:r>
            <a:r>
              <a:rPr lang="en-US" dirty="0" err="1" smtClean="0"/>
              <a:t>lentel</a:t>
            </a:r>
            <a:r>
              <a:rPr lang="lt-LT" dirty="0" smtClean="0"/>
              <a:t>ę </a:t>
            </a:r>
            <a:r>
              <a:rPr lang="en-US" dirty="0" smtClean="0"/>
              <a:t>10</a:t>
            </a:r>
            <a:r>
              <a:rPr lang="lt-LT" dirty="0" smtClean="0"/>
              <a:t>x</a:t>
            </a:r>
            <a:r>
              <a:rPr lang="en-US" dirty="0" smtClean="0"/>
              <a:t>10</a:t>
            </a:r>
            <a:r>
              <a:rPr lang="lt-LT" dirty="0" smtClean="0"/>
              <a:t>, nuo </a:t>
            </a:r>
            <a:r>
              <a:rPr lang="en-US" dirty="0" smtClean="0"/>
              <a:t>1 </a:t>
            </a:r>
            <a:r>
              <a:rPr lang="en-US" dirty="0" err="1" smtClean="0"/>
              <a:t>iki</a:t>
            </a:r>
            <a:r>
              <a:rPr lang="en-US" dirty="0" smtClean="0"/>
              <a:t> 100.</a:t>
            </a:r>
          </a:p>
          <a:p>
            <a:pPr marL="104775" indent="0">
              <a:buNone/>
            </a:pPr>
            <a:r>
              <a:rPr lang="en-US" dirty="0" err="1" smtClean="0"/>
              <a:t>System.out.format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%4d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*j);</a:t>
            </a:r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lt-L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9" y="2714625"/>
            <a:ext cx="17335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27" y="3257550"/>
            <a:ext cx="21476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2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Praktinė 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447675" indent="-342900">
              <a:buAutoNum type="arabicParenR"/>
            </a:pPr>
            <a:r>
              <a:rPr lang="en-US" dirty="0" smtClean="0"/>
              <a:t>Para</a:t>
            </a:r>
            <a:r>
              <a:rPr lang="lt-LT" dirty="0" smtClean="0"/>
              <a:t>šyti programą, kuri paprašytų vartotojo įvesti žodį ir jį iš karto atvaizduotų, tada vėl paprašytų įvesti kitą žodį ir procesas būtų kartojamas tol, kol nebus įvestas žodis „pabaiga“.</a:t>
            </a:r>
          </a:p>
          <a:p>
            <a:pPr marL="104775" indent="0">
              <a:buNone/>
            </a:pPr>
            <a:r>
              <a:rPr lang="lt-LT" dirty="0" smtClean="0"/>
              <a:t>P.S. String tipo objektus lyginame su equals, </a:t>
            </a:r>
            <a:r>
              <a:rPr lang="en-US" sz="3200" dirty="0">
                <a:solidFill>
                  <a:srgbClr val="FF0000"/>
                </a:solidFill>
              </a:rPr>
              <a:t>"</a:t>
            </a:r>
            <a:r>
              <a:rPr lang="en-US" sz="3200" dirty="0" err="1">
                <a:solidFill>
                  <a:srgbClr val="FF0000"/>
                </a:solidFill>
              </a:rPr>
              <a:t>pabaiga</a:t>
            </a:r>
            <a:r>
              <a:rPr lang="en-US" sz="3200" dirty="0" smtClean="0">
                <a:solidFill>
                  <a:srgbClr val="FF0000"/>
                </a:solidFill>
              </a:rPr>
              <a:t>".</a:t>
            </a:r>
            <a:r>
              <a:rPr lang="en-US" sz="3200" dirty="0">
                <a:solidFill>
                  <a:srgbClr val="FF0000"/>
                </a:solidFill>
              </a:rPr>
              <a:t>equals(</a:t>
            </a:r>
            <a:r>
              <a:rPr lang="en-US" sz="3200" dirty="0" err="1">
                <a:solidFill>
                  <a:srgbClr val="FF0000"/>
                </a:solidFill>
              </a:rPr>
              <a:t>kazkoksString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r>
              <a:rPr lang="lt-LT" dirty="0" smtClean="0"/>
              <a:t>.</a:t>
            </a:r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r>
              <a:rPr lang="en-US" dirty="0" smtClean="0"/>
              <a:t>2) Para</a:t>
            </a:r>
            <a:r>
              <a:rPr lang="lt-LT" dirty="0" smtClean="0"/>
              <a:t>šyti programą, kuri paprašytų vartotojo vesti skaičius tol, kol bus įvestas skaičius 0. Pabaigoje programos turi būti atvaizduojama įvestų skaičių suma.</a:t>
            </a:r>
            <a:endParaRPr lang="en-US" dirty="0"/>
          </a:p>
          <a:p>
            <a:pPr marL="104775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457</Words>
  <Application>Microsoft Office PowerPoint</Application>
  <PresentationFormat>On-screen Show (16:9)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Banded</vt:lpstr>
      <vt:lpstr>PowerPoint Presentation</vt:lpstr>
      <vt:lpstr>FOR operatorius</vt:lpstr>
      <vt:lpstr>Praktinė užduotis</vt:lpstr>
      <vt:lpstr>WHILE operatorius</vt:lpstr>
      <vt:lpstr>SWITCH operatorius</vt:lpstr>
      <vt:lpstr>Praktinė užduotis</vt:lpstr>
      <vt:lpstr>Praktinė užduotis</vt:lpstr>
      <vt:lpstr>Praktinė užduotis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Egidijus</cp:lastModifiedBy>
  <cp:revision>81</cp:revision>
  <dcterms:modified xsi:type="dcterms:W3CDTF">2018-07-18T13:46:55Z</dcterms:modified>
</cp:coreProperties>
</file>