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7b6da03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7b6da03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a3ee76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a3ee7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a3ee76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a3ee76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a3ee76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a3ee76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a3ee76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a3ee76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a3ee76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a3ee76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a3ee76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a3ee76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a3ee766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a3ee766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a3ee766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a3ee766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sqlcourse.com" TargetMode="External"/><Relationship Id="rId4" Type="http://schemas.openxmlformats.org/officeDocument/2006/relationships/hyperlink" Target="http://www.w3schools.com/sql/sql_intro.asp" TargetMode="External"/><Relationship Id="rId9" Type="http://schemas.openxmlformats.org/officeDocument/2006/relationships/hyperlink" Target="https://www.sqlteaching.com/" TargetMode="External"/><Relationship Id="rId5" Type="http://schemas.openxmlformats.org/officeDocument/2006/relationships/hyperlink" Target="https://academy.vertabelo.com" TargetMode="External"/><Relationship Id="rId6" Type="http://schemas.openxmlformats.org/officeDocument/2006/relationships/hyperlink" Target="https://www.khanacademy.org/computing/computer-programming/sql" TargetMode="External"/><Relationship Id="rId7" Type="http://schemas.openxmlformats.org/officeDocument/2006/relationships/hyperlink" Target="http://sqlzoo.net" TargetMode="External"/><Relationship Id="rId8" Type="http://schemas.openxmlformats.org/officeDocument/2006/relationships/hyperlink" Target="https://www.tutorialspoint.com/sql/index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4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Duomenų bazių naudojimas, SQL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10825"/>
            <a:ext cx="8520600" cy="24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Įvadas į SQL kalbą, DBVS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Papildoma informacija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www.sqlcourse.com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http://www.w3schools.com/sql/sql_intro.asp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5"/>
              </a:rPr>
              <a:t>https://academy.vertabelo.com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6"/>
              </a:rPr>
              <a:t>https://www.khanacademy.org/computing/computer-programming/sql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7"/>
              </a:rPr>
              <a:t>http://sqlzoo.net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8"/>
              </a:rPr>
              <a:t>https://www.tutorialspoint.com/sql/index.htm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9"/>
              </a:rPr>
              <a:t>https://www.sqlteaching.com/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Įvadas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Duomenų bazė (toliau DB) - tai duomenų rinkinys, kurie organizuoti taip, kad būtų lengva juos peržiūrėti, tvarkyti ir atnaujinti.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50" y="2286098"/>
            <a:ext cx="6930849" cy="2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Operacijos ir sąvokos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vartotojų operacijos: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Naujo įrašo įvedimas (INSERT);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Esamo įrašo keitimas (UPDATE);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Esamo įrašo pašalinimas (DELETE);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Reikalingų įrašų paieška (SELECT).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Kompiuterinė sistema (darbo stotis, kompiuteris), kurioje atliekamos šios operacijos, vadinama duomenų bazių sistema (DBS).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Programinė įranga, suteikianti vartotojui galimybę dirbti su DB - duomenų bazių valdymo sistema (toliau - DBVS)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DBVS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Pagrindinė DBVS paskirtis - leisti vartotojui pažvelgti į DB kaip į aukštesnio lygio objektą, negu įrašų byla.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DBVS atlieka vartotojo sąsajos (interfeiso) su DB vaidmenį.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Vartotojas valdo DB pasitelkdamas formalią kalbą, pvz. SQL (</a:t>
            </a:r>
            <a:r>
              <a:rPr i="1" lang="en"/>
              <a:t>Structured Query Language</a:t>
            </a:r>
            <a:r>
              <a:rPr lang="en"/>
              <a:t> - struktūrizuotų užklausų kalba).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Pasitelkiant DBVS su DB galima bendrauti tiek tiesiogiai vartotojui, tiek programinei įrangai.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DBVS modeliai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Modelis - sąvokų rinkinys ir jų vartojimo taisyklės. DBVS modeliai: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Sąryšinis (reliacinis);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Hierarchinis;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Tinklinis.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Populiariausias - sąryšinis. (1970 m., E. F. Kodas (E. F. Codd), IBM).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DB, apibrėžiamos naudojant reliacinį modelį, vadinamos reliacinėmis DB (RDB).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Atitinkamos jų valdymo sistemos - RDB valdymo sistemomis (RDBVS).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RDBVS sąvokos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Pagrindinės reliacinio modelio sąvokos: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Lentelė (table) - aprašomi duomenys;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Stulpelis (column) - aprašoma objekto charakteristika;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Eilutė (row) - aprašomas vienas objektas;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Laukas/ reikšmė (value) - eilutės ir stulpelio sankirta.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Reliacinės sistemos pagrindiniai principai: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Duomenys vartotojui pateikiami lentelėmis ir niekaip kitaip;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Vartotojui pateikiami operatoriai, leidžiantys iš esamų lentelių gauti naujas.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RDBVS pasirinkimai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4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Labiausiai paplitusios RDBVS: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IBM DBVS DB2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DBVS ORACLE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DBVS SQL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Sybase Inc. DBVS – SYBASE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 – atvirojo kodo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– atvirojo kodo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struktūrizuota užklausų kalba, naudojama reliacinėse DB sistemose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SQL yra deklaratyvi (neprocedūrinė) programavimo kalba.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SQL kalboje skiriamos trys sakinių grupės: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Duomenų apibrėžimo sakiniai (Data Definition Language - DDL);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Duomenų manipuliavimo</a:t>
            </a:r>
            <a:r>
              <a:rPr lang="en"/>
              <a:t> sakiniai (Data Manipulation Language - DML);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Duomenų valdymo sakiniai (Data Control Language - </a:t>
            </a:r>
            <a:r>
              <a:rPr lang="en"/>
              <a:t>DCL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SQL = DDL + DML + DCL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= DDL + DML + DCL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DDL sakiniais kuriamos DB ir lentelės. Kuriant DB yra nurodomas jos vardas (pavadinimas), fizinė vieta, naudojama kalba ir kt. Kuriant lentelę - lentelės vardas, stulpelių vardai ir jų tipai.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SQL suprantami duomenų tipai: skaičiai (int, float, smallint...), tekstas (char, varchar, text, clob...), dvejetainiai duomenys (bit, bit varying, blob), datos ir laikai (date, time, timestamp).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DML </a:t>
            </a:r>
            <a:r>
              <a:rPr lang="en"/>
              <a:t>sakiniais formuojamos užklausos (query) duomenims surasti, šalinti ir įterpti.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DCL sakiniais koordinuojamas vartotojų darbas su DB.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