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cf110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acf110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acf110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acf110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acf110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acf110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acf1104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acf1104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acf110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acf110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acf110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acf110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acf110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acf110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acf110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acf110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acf1104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acf110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acf110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acf110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acf11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acf11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acf1104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acf1104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acf1104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acf1104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acf1104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acf1104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acf1104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acf110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acf1104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acf1104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acf110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acf110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acf110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acf110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acf110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acf110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acf1104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acf1104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acf110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acf110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acf1104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acf110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acf110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acf110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05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Duomenų bazių naudojimas, SQL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84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Duombazių naudojimas ir koregavimas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WHERE (BETWEEN … AND)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Reikšmių išrinkimas iš intervalo: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 WHERE stulpelis BETWEEN … AND … - jeigu reikalingos reikšmės iš intervalo, priimant ir jas pačias [imtinai].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SELECT VARDAS FROM DARBUOTOJAI WHERE ATLYGINIMAS BETWEEN 500 AND 700 - bus išrinkti vardai darbuotojų, kurių atlyginimai siekia nuo 500 iki 700.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Pirma nurodoma mažesnė reikšmė, po to didesnė.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WHERE (IN)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Reikalingų reikšmių sąrašo išvardinimas: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 WHERE stulpelis IN (…) - jei reikalingas ne intervalas, o tam tikros skirtingos reikšmės.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SELECT ASMENS_KODAS FROM DARBUOTOJAI WHERE VARDAS IN (‘Algis’, ’Grigas’) - bus išrinkti visi Algių ir Grigų asmens kodai.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Reikšmių kiekis neribotas, galima įvesti ir vieną.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WHERE (LIKE) 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Reikšmių išrinkimas pagal šabloną (panašumą):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 WHERE stulpelis LIKE … - jei nėra žinomas tikslus duomuo arba reikalingos reikšmės, atitinkančios tik dalį duomens.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 pakaitos simboliai: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 - bet kokiam kiekiui bet kokių simbolių;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 - vienam bet kokiam simboliui.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Pvz.: SELECT VARDAS FROM DARBUOTOJAI WHERE PAVARDE LIKE ‘%I_’ - bus išvesti visi vardai darbuotojų, kurių priešpaskutinė pavardės raidė yra ‘I’.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WHERE (NULL) 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egzistuoja reikšmė NULL - duomenys neįrašyti arba ištrinti.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Duomenų paieška pagal neįrašytas reikšmes: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 WHERE stulpelis IS NULL - jei reikia duomenų, kurie neturi reikšmės atitinkamame stulpelyje.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Pvz.: SELECT * FROM DARBUOTOJAI WHERE PARDUOTUVES_ID IS NULL - išrinks visus duomenis apie darbuotojus, kurie atleisti ar nepriskirti darbovietei. (PARDUOTUVES_ID neįrašytas.)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WHERE (NOT, AND, OR)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Duomenų paieška pagal kelias atitinkančias arba neatitinkančias sąlygas: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 WHERE sąlyga1 AND/OR sąlyga2 AND/OR NOT sąlyga3 - kai duomenys turi atitikti kelias sąlygas arba atitikti bent vieną arba neatitikti tam tikrų sąlygų.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SELECT * FROM DARBUOTOJAI WHERE ATLYGINIMAS &gt; 300 AND PARDUOTUVES_ID = 2 - atitinkamai turi būti išpildytos abi sąlygos.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* FROM DARBUOTOJAI </a:t>
            </a:r>
            <a:r>
              <a:rPr lang="en"/>
              <a:t>WHERE ATLYGINIMAS &gt; 300 OR PARDUOTUVES_ID = 2 - jei išpildyta bent viena sąlyga, duomuo bus grąžintas.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* FROM DARBUOTOJAI WHERE ATLYGINIMAS &gt; 300 AND NOT PARDUOTUVES_ID IN (2,3) - abi sąlygos turi būti išpildytos, antra paneigta.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WHERE (pirmenybės)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Lyginimo operacijos turi savo pirmenybes.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 atveju eiliškumo tvarka: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Visi lyginimo operatoriai (=</a:t>
            </a:r>
            <a:r>
              <a:rPr lang="en"/>
              <a:t>,&gt;,&lt;,&gt;=,&lt;=,&lt;&gt;(!=));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(paneigimas);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AND (ir);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 (arba).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SELECT * FROM DARBUOTOJAI WHERE VARDAS = ’Algis’ OR VARDAS = ‘Karolis’ AND ATLYGINIMAS = 1100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* FROM DARBUOTOJAI WHERE (VARDAS = ’Algis’ OR VARDAS = ‘Karolis’) AND ATLYGINIMAS = 1100 - du skirtingi reikšmių rinkiniai.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rikiavimo sakinys ORDER BY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Įprastai išvedamoje lentelėje duomenys yra rikiuojami pagal pirmą įvestą stulpelį (nuo A iki Z, nuo 1 iki 9).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Duomenų rikiavimas pagal pasirinktą(-us) stulpelį(-ius):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 ORDER BY stulpelis1, stulpelis2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SELECT * FROM DARBUOTOJAI ORDER BY VARDAS - surikiuota pagal vardus nuo A iki 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Norint rikiuoti atvirkščiai, pridedamas žodis DESC (descending):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* FROM DARBUOTOJAI ORDER BY VARDAS DESC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kitos funkcijos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 - išrenkamos skirtingos stulpelio reikšmės: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DISTINCT ATLYGINIMAS FROM DARBUOTOJAI - bus išrinkti skirtingi atlyginimai;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ILIKE - LIKE atmaina šablonams, kurie nejautrūs didžiosioms/mažosioms raidėms: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* FROM DARBUOTOJAI WHERE VARDAS ILIKE ‘algis’ - išrinks ir ALGIUS, ir Algius, ir algius.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kitos funkcijos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LOWER(stulpelis/reikšmė) - bet kokius formatu parašytus duomenis pateiks mažosiomis raidėmis: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LOWER (VARDAS) FROM DARBUOTOJAI - darbuotojų vardadi bus pateikti mažosiomis raidėmis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UPPER(stulpelis/reikšmė) - LOWER atitikmuo didžiosioms raidėms.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CONCAT - dviejų ar daugiau stulpelių reikšmių formatuotas išspausdinimas viename stulpelyje: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CONCAT (VARDAS, ‘ ir ‘, PAVARDE) FROM DARBUOTOJAI - bus išspausdinti vardai ir pavardės darbuotojų su žodžiu ‘ir’ tarp jų.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kitos funkcijos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Skaičiuotuvas: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ATLYGINIMAS*10 FROM DARBUOTOJAI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VARDAS, 8*13 FROM DARBUOTOJAI;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5+3;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PARDUOTUVES_ID/3 FROM DARBUOTOJAI;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DML - duomenų valdymo sakiniai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(išrinkti) - duomenų išrinkimas iš vienos ar kelių lentelių;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(įterpti) - vieno ar kelių naujų įrašų įterpimas;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(atnaujinti) - vieno ar kelių esamų įrašų atnaujinimas;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(ištrinti) - vieno ar kelių esamų įrašų ištrynimas;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(iš) - iš kurių lentelių bus naudojami duomenys;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(ten kur) - sąlyga, kuri turią turi tenkinti naudojami duomenys;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BY (sugrupuoti pagal) - pagal kokį stulpelį(-ius) reikia grupuoti duomenis;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BY (surikiuoti pagal) - pagal kokį stulpelį(-ius) reikia rikiuoti duomenis;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(turint) - sąlyga, kurią turi tenkinti naudojami duomenys po grupavimo.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grupavimo sakinys GROUP BY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Pagal nutylėjimą visos lentelės eilutės skaitomos kaip viena grupė.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Norint sudalinti visas eilutes arba jų dalį, SELECT sakinyje naudojama GROUP BY komanda (jei norime suskirstyti duomenis pagal tam tikrą aspektą).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Grupėms gali būti naudojamos grupinės funkcijos: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AVG() - nustato vidurkį grupei;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COUNT() - nustato eilučių, kurių išraiška yra apibrėžta, kiekį lentelėje;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MAX() - nustato didžiausią reikšmę;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MIN() - nustato mažiausią reikšmę;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SUM() - nustato bendrą sumą, ignoruojant neapibrėžtas reikšmes.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grupavimo sakinys GROUP BY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Įprastu atveju grupavimas ignoruoja NULL reikšmes, nebent naudojamas visų eilučių skaičiavimas COUNT(*).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Grupavimo pavyzdys: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AVG(ATLYGINIMAS) FROM DARBUOTOJAI - išves bendrą atlyginimo vidurkį visiems.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AVG(ATLYGINIMAS),</a:t>
            </a:r>
            <a:r>
              <a:rPr lang="en"/>
              <a:t>PARDUOTUVES_ID</a:t>
            </a:r>
            <a:r>
              <a:rPr lang="en"/>
              <a:t> FROM DARBUOTOJAI GROUP BY PARDUOTUVES_ID - išves atlyginimų vidurkius kiekvienoje parduotuvėje.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grupavimo sakinys GROUP BY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COUNT(*) FROM DARBUOTOJAI WHERE ATLYGINIMAS = 600 - išves įrašų kiekį lentelėje, atitinkantį sąlygą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COUNT(*),PARDUOTUVES_ID FROM DARBUOTOJAI WHERE ATLYGINIMAS = 600 GROUP BY PARDUOTUVES_ID - išves darbuotojų kiekį, atitinkantį sąlygą, kiekvienoje parduotuvėje.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Galima grupuoti ir pagal kelis stulpelius: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SUM(ATLYGINIMAS) FROM DARBUOTOJAI GROUP BY PARDUOTUVES_ID, ATLYGINIMAS - toje pačioje parduotuvėje tokį patį atlyginimą gaunančių darbuotojų išmokėtos atlyginimų sumos.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HAVING grupėms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Sąlygos sakinio WHERE negalima naudoti sugrupuotiems duomenims, jis naudojamas duomenų atrinkimui prieš grupavimą. Norint užduoti sąlygą grupuotiems duomenims, naudojamas HAVING sakinys.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Pvz.: </a:t>
            </a:r>
            <a:r>
              <a:rPr lang="en"/>
              <a:t>SELECT COUNT(*),PARDUOTUVES_ID FROM DARBUOTOJAI WHERE ATLYGINIMAS = 600 GROUP BY PARDUOTUVES_ID HAVING COUNT(*) &gt;= 2 - išves parduotuvės ID ir skaičių tų darbuotojų parduotuvėse, kurių atlyginimas yra 600 ir tas skaičius yra didesnis arba lygus 2.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Bendra SQL sintaksė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stulpelis1, stulpelis2, grupine_funkcija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lentelė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sąlyga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BY sąrašas grupavimui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HAVING sąlygai grupei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ORDER BY rikiavimo stulpelis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SELECT sakinys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Naudojamas duomenų išrinkimui iš lentelės/lentelių.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Rezultatas grąžinamas lentelės pavidalu, gauta lentelė vadinama “Result-Set”.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Sintaksė: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stulpelis1, stulpelis2,.. FROM lentelės1_pavadinimas, lentelės2_pavadinimas,..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arba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* FROM lentelės1_pavadinimas, lentelės2_pavadinimas,..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SELECT sakinys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Pvz.: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VARDAS, PAVARDE FROM DARBUOTOJAI - išrinktų tik stulpelių VARDAS ir PAVARDE duomenis iš lentelės DARBUOTOJAI.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152473"/>
            <a:ext cx="6930849" cy="2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sąlygos sakinys 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Naudojamas užduoti sąlygą išrenkamiems duomenims.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Sąlyga tikrinama kiekvienai lentelės(-ių) eilutei.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SELECT VARDAS, ATLYGINIMAS FROM DARBUOTOJAI WHERE VARDAS=’Antanas’ - išrinks vardą ir atlyginimą iš lentelės DARBUOTOJAI, kurių stulpelio VARDAS reikšmė lygi žodžiui Antanas.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 sintaksėje: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Žodžiai ir datos - viengubose kabutėse (‘Petras’, ‘1991-12-11’);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Stulpelių vardai - neišskiriami arba dvigubose kabutėse;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Skaičiai - neišskiriami.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INSERT sakinys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Naudojamas naujo įrašo ar įrašų įterpimui į lentelę.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Sintaksė: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INSERT INTO lentelės_pavadinimas (stulpelis1,stulpelis2,..) VALUES (reikšmė1, reikšmė2,..), (reikšmė5, reikšmė6,..)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Stulpelių vardų galima ir nenurodyti, jei įterpiami duomenys užpildant visus lentelės stulpelius. Atitinkamai kai kuriuos laukus </a:t>
            </a:r>
            <a:r>
              <a:rPr lang="en"/>
              <a:t>galima </a:t>
            </a:r>
            <a:r>
              <a:rPr lang="en"/>
              <a:t>palikti neužpildytus.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Įvedamų reikšmių eiliškumas turi atitikti išvardytų stulpelių eiliškumą.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INSERT INTO DARBUOTOJAI (VARDAS) VALUES (‘pabandukas’)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UPDATE sakinys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Naudojamas esamų įrašų duomenų atnaujinimui.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Sintaksė: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 lenteles_pavadinimas SET stulpelis1=reikšmė1, stulpelis2=reikšmė2 WHERE sąlyga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Nenurodžius sąlygos bus atnaujinti VISI įrašai.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UPDATE DARBUOTOJAI SET PAVARDE=’pabandaitis’ WHERE VARDAS=’pabandukas’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Jei sąlyga atitinka kelias eilutes, jos visos bus atnaujintos.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DELETE sakinys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Naudojamas esamų įrašų ištrynimui.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Sintaksė: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DELETE FROM lentelės_pavadinimas WHERE sąlyga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Ištrinamas visas įrašas. Jei nenurodoma sąlyga, ištrinti bus VISI lentelės įrašai.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DELETE FROM DARBUOTOJAI WHERE VARDAS=’pabandukas’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Norint ištrinti visą lentelę kartu su jos struktūra, naudojamas DROP sakinys: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DROP TABLE lentelės_pavadinimas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sąlygos sakinys WHERE (&lt;&gt;)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Sąlygą galima pateikti ir kaip aritmetinę išraišką arba simbolių eilutę, surištą per lyginimo operatorius =,&gt;,&lt;,&gt;=,&lt;=,&lt;&gt;(!=).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Pvz.: SELECT * FROM DARBUOTOJAI WHERE ATLYGINIMAS &gt;= 600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VARDAS FROM DARBUOTOJAI WHERE PARDUOTUVES_ID &lt;&gt;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Sąlygoje galima lyginti ir dviejų stulpelių reikšmes.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