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0259970-C0A6-4873-B171-9773535136E9}" type="datetimeFigureOut">
              <a:rPr lang="lt-LT" smtClean="0"/>
              <a:t>2018.06.18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9DD6A20-590B-4B25-82DC-7D40E10943EA}" type="slidenum">
              <a:rPr lang="lt-LT" smtClean="0"/>
              <a:t>‹#›</a:t>
            </a:fld>
            <a:endParaRPr 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JDBC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330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1. Žingsniai prieš </a:t>
            </a:r>
            <a:r>
              <a:rPr lang="lt-LT" dirty="0" err="1" smtClean="0"/>
              <a:t>java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t-LT" dirty="0" smtClean="0"/>
              <a:t>1.1: H2 DATABASE: </a:t>
            </a:r>
            <a:endParaRPr lang="en-US" dirty="0" smtClean="0"/>
          </a:p>
          <a:p>
            <a:pPr marL="0" indent="0">
              <a:buNone/>
            </a:pPr>
            <a:r>
              <a:rPr lang="lt-LT" dirty="0"/>
              <a:t>(CREATE TABLE </a:t>
            </a:r>
            <a:r>
              <a:rPr lang="lt-LT" dirty="0" err="1"/>
              <a:t>testtable</a:t>
            </a:r>
            <a:r>
              <a:rPr lang="lt-LT" dirty="0"/>
              <a:t> (ID </a:t>
            </a:r>
            <a:r>
              <a:rPr lang="lt-LT" dirty="0" err="1"/>
              <a:t>int</a:t>
            </a:r>
            <a:r>
              <a:rPr lang="lt-LT" dirty="0"/>
              <a:t> NOT NULL PRIMARY KEY, name varchar(20);</a:t>
            </a:r>
          </a:p>
          <a:p>
            <a:pPr marL="0" indent="0">
              <a:buNone/>
            </a:pPr>
            <a:r>
              <a:rPr lang="lt-LT" dirty="0"/>
              <a:t>INSERT INTO </a:t>
            </a:r>
            <a:r>
              <a:rPr lang="lt-LT" dirty="0" err="1"/>
              <a:t>testtable</a:t>
            </a:r>
            <a:r>
              <a:rPr lang="lt-LT" dirty="0"/>
              <a:t> VALUES (1, </a:t>
            </a:r>
            <a:r>
              <a:rPr lang="en-US" dirty="0"/>
              <a:t>‘</a:t>
            </a:r>
            <a:r>
              <a:rPr lang="en-US" dirty="0" err="1"/>
              <a:t>pavardenis</a:t>
            </a:r>
            <a:r>
              <a:rPr lang="en-US" dirty="0"/>
              <a:t>’</a:t>
            </a:r>
            <a:r>
              <a:rPr lang="lt-LT" dirty="0"/>
              <a:t>)</a:t>
            </a:r>
            <a:r>
              <a:rPr lang="en-US" dirty="0"/>
              <a:t>,(2,’nicesurname’),(3,’unnamed’);</a:t>
            </a:r>
            <a:r>
              <a:rPr lang="lt-LT" dirty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1.2: </a:t>
            </a:r>
            <a:r>
              <a:rPr lang="en-US" dirty="0" err="1" smtClean="0"/>
              <a:t>Reikia</a:t>
            </a:r>
            <a:r>
              <a:rPr lang="en-US" dirty="0" smtClean="0"/>
              <a:t> H2 </a:t>
            </a:r>
            <a:r>
              <a:rPr lang="en-US" dirty="0" err="1" smtClean="0"/>
              <a:t>bibliotekos</a:t>
            </a:r>
            <a:r>
              <a:rPr lang="en-US" dirty="0" smtClean="0"/>
              <a:t> </a:t>
            </a:r>
            <a:r>
              <a:rPr lang="en-US" dirty="0" err="1" smtClean="0"/>
              <a:t>projekte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Build Path -&gt; Configure Build Path -&gt; Add External JAR’s -&gt; </a:t>
            </a:r>
            <a:r>
              <a:rPr lang="en-US" dirty="0" err="1" smtClean="0"/>
              <a:t>prid</a:t>
            </a:r>
            <a:r>
              <a:rPr lang="lt-LT" dirty="0" err="1" smtClean="0"/>
              <a:t>ėti</a:t>
            </a:r>
            <a:r>
              <a:rPr lang="lt-LT" dirty="0" smtClean="0"/>
              <a:t> įsirašytą (atsisiųstą) </a:t>
            </a:r>
          </a:p>
          <a:p>
            <a:pPr marL="0" indent="0">
              <a:buNone/>
            </a:pPr>
            <a:r>
              <a:rPr lang="lt-LT" dirty="0" smtClean="0"/>
              <a:t>h2-*.</a:t>
            </a:r>
            <a:r>
              <a:rPr lang="lt-LT" dirty="0" err="1" smtClean="0"/>
              <a:t>jar</a:t>
            </a:r>
            <a:endParaRPr lang="lt-LT" dirty="0" smtClean="0"/>
          </a:p>
          <a:p>
            <a:pPr marL="0" indent="0">
              <a:buNone/>
            </a:pP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352752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2</a:t>
            </a:r>
            <a:r>
              <a:rPr lang="lt-LT" dirty="0" smtClean="0"/>
              <a:t>. </a:t>
            </a:r>
            <a:r>
              <a:rPr lang="lt-LT" dirty="0" smtClean="0"/>
              <a:t>Nauja klasė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7" name="Picture 3" descr="C:\Users\Mokytojas\Pictures\dbeng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554393" cy="320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3</a:t>
            </a:r>
            <a:r>
              <a:rPr lang="lt-LT" dirty="0" smtClean="0"/>
              <a:t>. </a:t>
            </a:r>
            <a:r>
              <a:rPr lang="lt-LT" dirty="0" smtClean="0"/>
              <a:t>Jungtis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2050" name="Picture 2" descr="C:\Users\Mokytojas\Pictures\Jungt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4864"/>
            <a:ext cx="83966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4.</a:t>
            </a:r>
            <a:r>
              <a:rPr lang="lt-LT" dirty="0" smtClean="0"/>
              <a:t> </a:t>
            </a:r>
            <a:r>
              <a:rPr lang="lt-LT" dirty="0" smtClean="0"/>
              <a:t>Užklausos rezultatas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3074" name="Picture 2" descr="C:\Users\Mokytojas\Pictures\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0" y="1916832"/>
            <a:ext cx="8424936" cy="336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5</a:t>
            </a:r>
            <a:r>
              <a:rPr lang="lt-LT" dirty="0" smtClean="0"/>
              <a:t>.Parametrizuota </a:t>
            </a:r>
            <a:r>
              <a:rPr lang="lt-LT" dirty="0" smtClean="0"/>
              <a:t>užklausa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098" name="Picture 2" descr="C:\Users\Mokytojas\Pictures\prepared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62024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6</a:t>
            </a:r>
            <a:r>
              <a:rPr lang="lt-LT" dirty="0" smtClean="0"/>
              <a:t>. </a:t>
            </a:r>
            <a:r>
              <a:rPr lang="lt-LT" dirty="0" smtClean="0"/>
              <a:t>Atnaujinimas per rezultatus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5122" name="Picture 2" descr="C:\Users\Mokytojas\Pictures\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1" y="2060848"/>
            <a:ext cx="852401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as">
  <a:themeElements>
    <a:clrScheme name="Horizontas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as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a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</TotalTime>
  <Words>92</Words>
  <Application>Microsoft Office PowerPoint</Application>
  <PresentationFormat>Demonstracija ekrane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8" baseType="lpstr">
      <vt:lpstr>Horizontas</vt:lpstr>
      <vt:lpstr>JDBC</vt:lpstr>
      <vt:lpstr>1. Žingsniai prieš java</vt:lpstr>
      <vt:lpstr>2. Nauja klasė</vt:lpstr>
      <vt:lpstr>3. Jungtis</vt:lpstr>
      <vt:lpstr>4. Užklausos rezultatas</vt:lpstr>
      <vt:lpstr>5.Parametrizuota užklausa</vt:lpstr>
      <vt:lpstr>6. Atnaujinimas per rezultatus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204-18</dc:creator>
  <cp:lastModifiedBy>204-18</cp:lastModifiedBy>
  <cp:revision>4</cp:revision>
  <dcterms:created xsi:type="dcterms:W3CDTF">2018-06-18T07:46:20Z</dcterms:created>
  <dcterms:modified xsi:type="dcterms:W3CDTF">2018-06-18T08:10:29Z</dcterms:modified>
</cp:coreProperties>
</file>