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wmf" ContentType="image/x-w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7" r:id="rId3"/>
    <p:sldId id="586" r:id="rId5"/>
    <p:sldId id="616" r:id="rId6"/>
    <p:sldId id="589" r:id="rId7"/>
    <p:sldId id="618" r:id="rId8"/>
    <p:sldId id="619" r:id="rId9"/>
    <p:sldId id="620" r:id="rId10"/>
    <p:sldId id="621" r:id="rId11"/>
    <p:sldId id="622" r:id="rId12"/>
    <p:sldId id="623" r:id="rId13"/>
    <p:sldId id="624" r:id="rId14"/>
    <p:sldId id="625" r:id="rId15"/>
    <p:sldId id="626" r:id="rId16"/>
    <p:sldId id="627" r:id="rId17"/>
    <p:sldId id="628" r:id="rId18"/>
    <p:sldId id="617" r:id="rId19"/>
    <p:sldId id="629" r:id="rId20"/>
    <p:sldId id="630" r:id="rId21"/>
    <p:sldId id="631" r:id="rId22"/>
    <p:sldId id="632" r:id="rId23"/>
    <p:sldId id="633" r:id="rId24"/>
    <p:sldId id="634" r:id="rId25"/>
    <p:sldId id="635" r:id="rId26"/>
    <p:sldId id="636" r:id="rId27"/>
    <p:sldId id="637" r:id="rId28"/>
    <p:sldId id="638" r:id="rId29"/>
    <p:sldId id="639" r:id="rId30"/>
    <p:sldId id="640" r:id="rId31"/>
    <p:sldId id="641" r:id="rId32"/>
    <p:sldId id="642" r:id="rId33"/>
    <p:sldId id="643" r:id="rId34"/>
    <p:sldId id="644" r:id="rId35"/>
    <p:sldId id="645" r:id="rId36"/>
    <p:sldId id="669" r:id="rId37"/>
    <p:sldId id="670" r:id="rId38"/>
    <p:sldId id="671" r:id="rId39"/>
    <p:sldId id="672" r:id="rId40"/>
    <p:sldId id="673" r:id="rId41"/>
    <p:sldId id="691" r:id="rId42"/>
    <p:sldId id="695" r:id="rId43"/>
    <p:sldId id="692" r:id="rId44"/>
    <p:sldId id="693" r:id="rId45"/>
    <p:sldId id="696" r:id="rId46"/>
    <p:sldId id="694" r:id="rId47"/>
    <p:sldId id="698" r:id="rId48"/>
    <p:sldId id="699" r:id="rId49"/>
    <p:sldId id="700" r:id="rId50"/>
    <p:sldId id="701" r:id="rId51"/>
    <p:sldId id="702" r:id="rId52"/>
    <p:sldId id="703" r:id="rId53"/>
    <p:sldId id="704" r:id="rId54"/>
    <p:sldId id="705" r:id="rId55"/>
    <p:sldId id="707" r:id="rId56"/>
    <p:sldId id="706" r:id="rId57"/>
    <p:sldId id="708" r:id="rId58"/>
    <p:sldId id="709" r:id="rId59"/>
    <p:sldId id="710" r:id="rId60"/>
    <p:sldId id="711" r:id="rId61"/>
    <p:sldId id="712" r:id="rId62"/>
    <p:sldId id="713" r:id="rId63"/>
    <p:sldId id="714" r:id="rId64"/>
    <p:sldId id="715" r:id="rId65"/>
    <p:sldId id="716" r:id="rId66"/>
    <p:sldId id="717" r:id="rId67"/>
    <p:sldId id="718" r:id="rId68"/>
    <p:sldId id="719" r:id="rId69"/>
    <p:sldId id="414" r:id="rId7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uangyp" initials="h"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8" d="100"/>
          <a:sy n="48" d="100"/>
        </p:scale>
        <p:origin x="-1315" y="-72"/>
      </p:cViewPr>
      <p:guideLst>
        <p:guide orient="horz" pos="2322"/>
        <p:guide pos="2880"/>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4" Type="http://schemas.openxmlformats.org/officeDocument/2006/relationships/commentAuthors" Target="commentAuthors.xml"/><Relationship Id="rId73" Type="http://schemas.openxmlformats.org/officeDocument/2006/relationships/tableStyles" Target="tableStyles.xml"/><Relationship Id="rId72" Type="http://schemas.openxmlformats.org/officeDocument/2006/relationships/viewProps" Target="viewProps.xml"/><Relationship Id="rId71" Type="http://schemas.openxmlformats.org/officeDocument/2006/relationships/presProps" Target="presProps.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ECA75A96-4B34-45F0-AC93-19F1FCF4BE60}" type="doc">
      <dgm:prSet loTypeId="list" loCatId="list" qsTypeId="urn:microsoft.com/office/officeart/2005/8/quickstyle/simple1" qsCatId="simple" csTypeId="urn:microsoft.com/office/officeart/2005/8/colors/accent2_5" csCatId="accent2"/>
      <dgm:spPr/>
      <dgm:t>
        <a:bodyPr/>
        <a:lstStyle/>
        <a:p>
          <a:endParaRPr lang="zh-CN" altLang="en-US"/>
        </a:p>
      </dgm:t>
    </dgm:pt>
    <dgm:pt modelId="{51F34CC8-524F-46BF-8358-B9074C22D087}">
      <dgm:prSet phldr="0" custT="0"/>
      <dgm:spPr/>
      <dgm:t>
        <a:bodyPr vert="horz" wrap="square"/>
        <a:lstStyle>
          <a:lvl1pPr algn="l">
            <a:defRPr sz="2700"/>
          </a:lvl1pPr>
          <a:lvl2pPr marL="228600" indent="-228600" algn="l">
            <a:defRPr sz="2100"/>
          </a:lvl2pPr>
          <a:lvl3pPr marL="457200" indent="-228600" algn="l">
            <a:defRPr sz="2100"/>
          </a:lvl3pPr>
          <a:lvl4pPr marL="685800" indent="-228600" algn="l">
            <a:defRPr sz="2100"/>
          </a:lvl4pPr>
          <a:lvl5pPr marL="914400" indent="-228600" algn="l">
            <a:defRPr sz="2100"/>
          </a:lvl5pPr>
          <a:lvl6pPr marL="1143000" indent="-228600" algn="l">
            <a:defRPr sz="2100"/>
          </a:lvl6pPr>
          <a:lvl7pPr marL="1371600" indent="-228600" algn="l">
            <a:defRPr sz="2100"/>
          </a:lvl7pPr>
          <a:lvl8pPr marL="1600200" indent="-228600" algn="l">
            <a:defRPr sz="2100"/>
          </a:lvl8pPr>
          <a:lvl9pPr marL="1828800" indent="-228600" algn="l">
            <a:defRPr sz="2100"/>
          </a:lvl9pPr>
        </a:lstStyle>
        <a:p>
          <a:pPr rtl="0">
            <a:lnSpc>
              <a:spcPct val="100000"/>
            </a:lnSpc>
            <a:spcBef>
              <a:spcPct val="0"/>
            </a:spcBef>
            <a:spcAft>
              <a:spcPct val="35000"/>
            </a:spcAft>
          </a:pPr>
          <a:r>
            <a:rPr lang="en-US" b="1" smtClean="0">
              <a:solidFill>
                <a:schemeClr val="tx1"/>
              </a:solidFill>
            </a:rPr>
            <a:t>11.1 </a:t>
          </a:r>
          <a:r>
            <a:rPr lang="zh-CN" b="1" smtClean="0">
              <a:solidFill>
                <a:schemeClr val="tx1"/>
              </a:solidFill>
            </a:rPr>
            <a:t>载波同步</a:t>
          </a:r>
          <a:r>
            <a:rPr lang="zh-CN" b="1" smtClean="0">
              <a:solidFill>
                <a:schemeClr val="tx1"/>
              </a:solidFill>
            </a:rPr>
            <a:t/>
          </a:r>
          <a:endParaRPr lang="zh-CN" b="1" smtClean="0">
            <a:solidFill>
              <a:schemeClr val="tx1"/>
            </a:solidFill>
          </a:endParaRPr>
        </a:p>
      </dgm:t>
    </dgm:pt>
    <dgm:pt modelId="{D3C42F58-7557-4373-A1F8-140A1EB168EE}" cxnId="{3C894F3F-0C51-47FD-A73E-30EE6CCD5AEB}" type="parTrans">
      <dgm:prSet/>
      <dgm:spPr/>
      <dgm:t>
        <a:bodyPr/>
        <a:lstStyle/>
        <a:p>
          <a:endParaRPr lang="zh-CN" altLang="en-US"/>
        </a:p>
      </dgm:t>
    </dgm:pt>
    <dgm:pt modelId="{AC1523A4-9FD6-47B4-A3D3-4CBE4A753BA2}" cxnId="{3C894F3F-0C51-47FD-A73E-30EE6CCD5AEB}" type="sibTrans">
      <dgm:prSet/>
      <dgm:spPr/>
      <dgm:t>
        <a:bodyPr/>
        <a:lstStyle/>
        <a:p>
          <a:endParaRPr lang="zh-CN" altLang="en-US"/>
        </a:p>
      </dgm:t>
    </dgm:pt>
    <dgm:pt modelId="{5CC8A041-45CD-4583-A4A8-9E5D7731621F}">
      <dgm:prSet phldr="0" custT="0"/>
      <dgm:spPr/>
      <dgm:t>
        <a:bodyPr vert="horz" wrap="square"/>
        <a:lstStyle>
          <a:lvl1pPr algn="l">
            <a:defRPr sz="2700"/>
          </a:lvl1pPr>
          <a:lvl2pPr marL="228600" indent="-228600" algn="l">
            <a:defRPr sz="2100"/>
          </a:lvl2pPr>
          <a:lvl3pPr marL="457200" indent="-228600" algn="l">
            <a:defRPr sz="2100"/>
          </a:lvl3pPr>
          <a:lvl4pPr marL="685800" indent="-228600" algn="l">
            <a:defRPr sz="2100"/>
          </a:lvl4pPr>
          <a:lvl5pPr marL="914400" indent="-228600" algn="l">
            <a:defRPr sz="2100"/>
          </a:lvl5pPr>
          <a:lvl6pPr marL="1143000" indent="-228600" algn="l">
            <a:defRPr sz="2100"/>
          </a:lvl6pPr>
          <a:lvl7pPr marL="1371600" indent="-228600" algn="l">
            <a:defRPr sz="2100"/>
          </a:lvl7pPr>
          <a:lvl8pPr marL="1600200" indent="-228600" algn="l">
            <a:defRPr sz="2100"/>
          </a:lvl8pPr>
          <a:lvl9pPr marL="1828800" indent="-228600" algn="l">
            <a:defRPr sz="2100"/>
          </a:lvl9pPr>
        </a:lstStyle>
        <a:p>
          <a:pPr rtl="0">
            <a:lnSpc>
              <a:spcPct val="100000"/>
            </a:lnSpc>
            <a:spcBef>
              <a:spcPct val="0"/>
            </a:spcBef>
            <a:spcAft>
              <a:spcPct val="35000"/>
            </a:spcAft>
          </a:pPr>
          <a:r>
            <a:rPr lang="en-US" b="1" smtClean="0">
              <a:solidFill>
                <a:schemeClr val="tx1"/>
              </a:solidFill>
            </a:rPr>
            <a:t>11.2 </a:t>
          </a:r>
          <a:r>
            <a:rPr lang="zh-CN" b="1" smtClean="0">
              <a:solidFill>
                <a:schemeClr val="tx1"/>
              </a:solidFill>
            </a:rPr>
            <a:t>位同步</a:t>
          </a:r>
          <a:r>
            <a:rPr lang="zh-CN" b="1" smtClean="0">
              <a:solidFill>
                <a:schemeClr val="tx1"/>
              </a:solidFill>
            </a:rPr>
            <a:t/>
          </a:r>
          <a:endParaRPr lang="zh-CN" b="1" smtClean="0">
            <a:solidFill>
              <a:schemeClr val="tx1"/>
            </a:solidFill>
          </a:endParaRPr>
        </a:p>
      </dgm:t>
    </dgm:pt>
    <dgm:pt modelId="{F06016CF-29F7-4714-B3BD-0E89F3CFFE58}" cxnId="{0A328D1E-CCE9-4F1F-9DF4-C85AE8FC2CAF}" type="parTrans">
      <dgm:prSet/>
      <dgm:spPr/>
      <dgm:t>
        <a:bodyPr/>
        <a:lstStyle/>
        <a:p>
          <a:endParaRPr lang="zh-CN" altLang="en-US"/>
        </a:p>
      </dgm:t>
    </dgm:pt>
    <dgm:pt modelId="{E65CD8D3-BC35-47A8-AB54-CF045918EFB4}" cxnId="{0A328D1E-CCE9-4F1F-9DF4-C85AE8FC2CAF}" type="sibTrans">
      <dgm:prSet/>
      <dgm:spPr/>
      <dgm:t>
        <a:bodyPr/>
        <a:lstStyle/>
        <a:p>
          <a:endParaRPr lang="zh-CN" altLang="en-US"/>
        </a:p>
      </dgm:t>
    </dgm:pt>
    <dgm:pt modelId="{F1290C57-556B-4574-83A9-7DE4188A3240}">
      <dgm:prSet phldr="0" custT="0"/>
      <dgm:spPr/>
      <dgm:t>
        <a:bodyPr vert="horz" wrap="square"/>
        <a:lstStyle>
          <a:lvl1pPr algn="l">
            <a:defRPr sz="2700"/>
          </a:lvl1pPr>
          <a:lvl2pPr marL="228600" indent="-228600" algn="l">
            <a:defRPr sz="2100"/>
          </a:lvl2pPr>
          <a:lvl3pPr marL="457200" indent="-228600" algn="l">
            <a:defRPr sz="2100"/>
          </a:lvl3pPr>
          <a:lvl4pPr marL="685800" indent="-228600" algn="l">
            <a:defRPr sz="2100"/>
          </a:lvl4pPr>
          <a:lvl5pPr marL="914400" indent="-228600" algn="l">
            <a:defRPr sz="2100"/>
          </a:lvl5pPr>
          <a:lvl6pPr marL="1143000" indent="-228600" algn="l">
            <a:defRPr sz="2100"/>
          </a:lvl6pPr>
          <a:lvl7pPr marL="1371600" indent="-228600" algn="l">
            <a:defRPr sz="2100"/>
          </a:lvl7pPr>
          <a:lvl8pPr marL="1600200" indent="-228600" algn="l">
            <a:defRPr sz="2100"/>
          </a:lvl8pPr>
          <a:lvl9pPr marL="1828800" indent="-228600" algn="l">
            <a:defRPr sz="2100"/>
          </a:lvl9pPr>
        </a:lstStyle>
        <a:p>
          <a:pPr rtl="0">
            <a:lnSpc>
              <a:spcPct val="100000"/>
            </a:lnSpc>
            <a:spcBef>
              <a:spcPct val="0"/>
            </a:spcBef>
            <a:spcAft>
              <a:spcPct val="35000"/>
            </a:spcAft>
          </a:pPr>
          <a:r>
            <a:rPr lang="en-US" b="1" smtClean="0">
              <a:solidFill>
                <a:schemeClr val="tx1"/>
              </a:solidFill>
            </a:rPr>
            <a:t>11.3 </a:t>
          </a:r>
          <a:r>
            <a:rPr lang="zh-CN" b="1" smtClean="0">
              <a:solidFill>
                <a:schemeClr val="tx1"/>
              </a:solidFill>
            </a:rPr>
            <a:t>帧同步</a:t>
          </a:r>
          <a:r>
            <a:rPr lang="zh-CN" b="1" smtClean="0">
              <a:solidFill>
                <a:schemeClr val="tx1"/>
              </a:solidFill>
            </a:rPr>
            <a:t/>
          </a:r>
          <a:endParaRPr lang="zh-CN" b="1" smtClean="0">
            <a:solidFill>
              <a:schemeClr val="tx1"/>
            </a:solidFill>
          </a:endParaRPr>
        </a:p>
      </dgm:t>
    </dgm:pt>
    <dgm:pt modelId="{358CFF06-2BA8-49C9-8737-A0F7CDA62231}" cxnId="{9DB0D284-8CAE-4633-ADFD-2B5000AA4361}" type="parTrans">
      <dgm:prSet/>
      <dgm:spPr/>
      <dgm:t>
        <a:bodyPr/>
        <a:lstStyle/>
        <a:p>
          <a:endParaRPr lang="zh-CN" altLang="en-US"/>
        </a:p>
      </dgm:t>
    </dgm:pt>
    <dgm:pt modelId="{4D1C09CC-A72E-4958-BC9A-74B661275458}" cxnId="{9DB0D284-8CAE-4633-ADFD-2B5000AA4361}" type="sibTrans">
      <dgm:prSet/>
      <dgm:spPr/>
      <dgm:t>
        <a:bodyPr/>
        <a:lstStyle/>
        <a:p>
          <a:endParaRPr lang="zh-CN" altLang="en-US"/>
        </a:p>
      </dgm:t>
    </dgm:pt>
    <dgm:pt modelId="{D4DAFEE7-BDCD-4677-B28F-4F6F41C92394}">
      <dgm:prSet phldr="0" custT="0"/>
      <dgm:spPr/>
      <dgm:t>
        <a:bodyPr vert="horz" wrap="square"/>
        <a:lstStyle>
          <a:lvl1pPr algn="l">
            <a:defRPr sz="2700"/>
          </a:lvl1pPr>
          <a:lvl2pPr marL="228600" indent="-228600" algn="l">
            <a:defRPr sz="2100"/>
          </a:lvl2pPr>
          <a:lvl3pPr marL="457200" indent="-228600" algn="l">
            <a:defRPr sz="2100"/>
          </a:lvl3pPr>
          <a:lvl4pPr marL="685800" indent="-228600" algn="l">
            <a:defRPr sz="2100"/>
          </a:lvl4pPr>
          <a:lvl5pPr marL="914400" indent="-228600" algn="l">
            <a:defRPr sz="2100"/>
          </a:lvl5pPr>
          <a:lvl6pPr marL="1143000" indent="-228600" algn="l">
            <a:defRPr sz="2100"/>
          </a:lvl6pPr>
          <a:lvl7pPr marL="1371600" indent="-228600" algn="l">
            <a:defRPr sz="2100"/>
          </a:lvl7pPr>
          <a:lvl8pPr marL="1600200" indent="-228600" algn="l">
            <a:defRPr sz="2100"/>
          </a:lvl8pPr>
          <a:lvl9pPr marL="1828800" indent="-228600" algn="l">
            <a:defRPr sz="2100"/>
          </a:lvl9pPr>
        </a:lstStyle>
        <a:p>
          <a:pPr>
            <a:lnSpc>
              <a:spcPct val="100000"/>
            </a:lnSpc>
            <a:spcBef>
              <a:spcPct val="0"/>
            </a:spcBef>
            <a:spcAft>
              <a:spcPct val="35000"/>
            </a:spcAft>
          </a:pPr>
          <a:r>
            <a:rPr lang="en-US" b="1">
              <a:solidFill>
                <a:schemeClr val="tx1"/>
              </a:solidFill>
            </a:rPr>
            <a:t>11.4 </a:t>
          </a:r>
          <a:r>
            <a:rPr lang="zh-CN" altLang="en-US" b="1">
              <a:solidFill>
                <a:schemeClr val="tx1"/>
              </a:solidFill>
            </a:rPr>
            <a:t>网</a:t>
          </a:r>
          <a:r>
            <a:rPr lang="zh-CN" altLang="en-US" b="1">
              <a:solidFill>
                <a:schemeClr val="tx1"/>
              </a:solidFill>
            </a:rPr>
            <a:t>同</a:t>
          </a:r>
          <a:r>
            <a:rPr lang="zh-CN" altLang="en-US" b="1">
              <a:solidFill>
                <a:schemeClr val="tx1"/>
              </a:solidFill>
            </a:rPr>
            <a:t>步</a:t>
          </a:r>
          <a:r>
            <a:rPr lang="zh-CN" altLang="en-US" b="1">
              <a:solidFill>
                <a:schemeClr val="tx1"/>
              </a:solidFill>
            </a:rPr>
            <a:t/>
          </a:r>
          <a:endParaRPr lang="zh-CN" altLang="en-US" b="1">
            <a:solidFill>
              <a:schemeClr val="tx1"/>
            </a:solidFill>
          </a:endParaRPr>
        </a:p>
      </dgm:t>
    </dgm:pt>
    <dgm:pt modelId="{9ABF3413-0B1C-4492-A29F-9E7C9FEBF812}" cxnId="{D882597D-99AB-49E1-8FCE-99E4F268D9A8}" type="parTrans">
      <dgm:prSet/>
      <dgm:spPr/>
    </dgm:pt>
    <dgm:pt modelId="{0601C62F-714C-4340-AD5D-D3B3C7A4329E}" cxnId="{D882597D-99AB-49E1-8FCE-99E4F268D9A8}" type="sibTrans">
      <dgm:prSet/>
      <dgm:spPr/>
    </dgm:pt>
    <dgm:pt modelId="{585F700A-5CAB-4152-A75D-F1BA98CCBCDB}" type="pres">
      <dgm:prSet presAssocID="{ECA75A96-4B34-45F0-AC93-19F1FCF4BE60}" presName="linear" presStyleCnt="0">
        <dgm:presLayoutVars>
          <dgm:animLvl val="lvl"/>
          <dgm:resizeHandles val="exact"/>
        </dgm:presLayoutVars>
      </dgm:prSet>
      <dgm:spPr/>
      <dgm:t>
        <a:bodyPr/>
        <a:lstStyle/>
        <a:p>
          <a:endParaRPr lang="zh-CN" altLang="en-US"/>
        </a:p>
      </dgm:t>
    </dgm:pt>
    <dgm:pt modelId="{568B4FA6-0490-4BE0-B285-DC0B3A72E5DB}" type="pres">
      <dgm:prSet presAssocID="{51F34CC8-524F-46BF-8358-B9074C22D087}" presName="parentText" presStyleLbl="node1" presStyleIdx="0" presStyleCnt="4">
        <dgm:presLayoutVars>
          <dgm:chMax val="0"/>
          <dgm:bulletEnabled val="1"/>
        </dgm:presLayoutVars>
      </dgm:prSet>
      <dgm:spPr/>
      <dgm:t>
        <a:bodyPr/>
        <a:lstStyle/>
        <a:p>
          <a:endParaRPr lang="zh-CN" altLang="en-US"/>
        </a:p>
      </dgm:t>
    </dgm:pt>
    <dgm:pt modelId="{7F774166-17F3-40CC-B788-91723BFD5411}" type="pres">
      <dgm:prSet presAssocID="{AC1523A4-9FD6-47B4-A3D3-4CBE4A753BA2}" presName="spacer" presStyleCnt="0"/>
      <dgm:spPr/>
    </dgm:pt>
    <dgm:pt modelId="{235E3C1E-2181-41DC-A269-E673FDF40B61}" type="pres">
      <dgm:prSet presAssocID="{5CC8A041-45CD-4583-A4A8-9E5D7731621F}" presName="parentText" presStyleLbl="node1" presStyleIdx="1" presStyleCnt="4">
        <dgm:presLayoutVars>
          <dgm:chMax val="0"/>
          <dgm:bulletEnabled val="1"/>
        </dgm:presLayoutVars>
      </dgm:prSet>
      <dgm:spPr/>
      <dgm:t>
        <a:bodyPr/>
        <a:lstStyle/>
        <a:p>
          <a:endParaRPr lang="zh-CN" altLang="en-US"/>
        </a:p>
      </dgm:t>
    </dgm:pt>
    <dgm:pt modelId="{E5F774F0-E8B9-4287-ACD6-E6AE0C3D77AF}" type="pres">
      <dgm:prSet presAssocID="{E65CD8D3-BC35-47A8-AB54-CF045918EFB4}" presName="spacer" presStyleCnt="0"/>
      <dgm:spPr/>
    </dgm:pt>
    <dgm:pt modelId="{FCCB6A61-4679-4F62-B0A8-DC24319EFD1B}" type="pres">
      <dgm:prSet presAssocID="{F1290C57-556B-4574-83A9-7DE4188A3240}" presName="parentText" presStyleLbl="node1" presStyleIdx="2" presStyleCnt="4">
        <dgm:presLayoutVars>
          <dgm:chMax val="0"/>
          <dgm:bulletEnabled val="1"/>
        </dgm:presLayoutVars>
      </dgm:prSet>
      <dgm:spPr/>
      <dgm:t>
        <a:bodyPr/>
        <a:lstStyle/>
        <a:p>
          <a:endParaRPr lang="zh-CN" altLang="en-US"/>
        </a:p>
      </dgm:t>
    </dgm:pt>
    <dgm:pt modelId="{7F37933A-F687-4CAA-93F0-DC72451D7E62}" type="pres">
      <dgm:prSet presAssocID="{4D1C09CC-A72E-4958-BC9A-74B661275458}" presName="spacer" presStyleCnt="0"/>
      <dgm:spPr/>
    </dgm:pt>
    <dgm:pt modelId="{7488328C-8B01-4272-9561-B1802B4850DF}" type="pres">
      <dgm:prSet presAssocID="{D4DAFEE7-BDCD-4677-B28F-4F6F41C92394}" presName="parentText" presStyleLbl="node1" presStyleIdx="3" presStyleCnt="4">
        <dgm:presLayoutVars>
          <dgm:chMax val="0"/>
          <dgm:bulletEnabled val="1"/>
        </dgm:presLayoutVars>
      </dgm:prSet>
      <dgm:spPr/>
    </dgm:pt>
  </dgm:ptLst>
  <dgm:cxnLst>
    <dgm:cxn modelId="{3C894F3F-0C51-47FD-A73E-30EE6CCD5AEB}" srcId="{ECA75A96-4B34-45F0-AC93-19F1FCF4BE60}" destId="{51F34CC8-524F-46BF-8358-B9074C22D087}" srcOrd="0" destOrd="0" parTransId="{D3C42F58-7557-4373-A1F8-140A1EB168EE}" sibTransId="{AC1523A4-9FD6-47B4-A3D3-4CBE4A753BA2}"/>
    <dgm:cxn modelId="{0A328D1E-CCE9-4F1F-9DF4-C85AE8FC2CAF}" srcId="{ECA75A96-4B34-45F0-AC93-19F1FCF4BE60}" destId="{5CC8A041-45CD-4583-A4A8-9E5D7731621F}" srcOrd="1" destOrd="0" parTransId="{F06016CF-29F7-4714-B3BD-0E89F3CFFE58}" sibTransId="{E65CD8D3-BC35-47A8-AB54-CF045918EFB4}"/>
    <dgm:cxn modelId="{9DB0D284-8CAE-4633-ADFD-2B5000AA4361}" srcId="{ECA75A96-4B34-45F0-AC93-19F1FCF4BE60}" destId="{F1290C57-556B-4574-83A9-7DE4188A3240}" srcOrd="2" destOrd="0" parTransId="{358CFF06-2BA8-49C9-8737-A0F7CDA62231}" sibTransId="{4D1C09CC-A72E-4958-BC9A-74B661275458}"/>
    <dgm:cxn modelId="{D882597D-99AB-49E1-8FCE-99E4F268D9A8}" srcId="{ECA75A96-4B34-45F0-AC93-19F1FCF4BE60}" destId="{D4DAFEE7-BDCD-4677-B28F-4F6F41C92394}" srcOrd="3" destOrd="0" parTransId="{9ABF3413-0B1C-4492-A29F-9E7C9FEBF812}" sibTransId="{0601C62F-714C-4340-AD5D-D3B3C7A4329E}"/>
    <dgm:cxn modelId="{48853A1D-56BC-4CE5-ADA0-F39860BBD2D6}" type="presOf" srcId="{ECA75A96-4B34-45F0-AC93-19F1FCF4BE60}" destId="{585F700A-5CAB-4152-A75D-F1BA98CCBCDB}" srcOrd="0" destOrd="0" presId="urn:microsoft.com/office/officeart/2005/8/layout/vList2"/>
    <dgm:cxn modelId="{DC55DA4A-532B-4933-B29D-A196D9738AE1}" type="presParOf" srcId="{585F700A-5CAB-4152-A75D-F1BA98CCBCDB}" destId="{568B4FA6-0490-4BE0-B285-DC0B3A72E5DB}" srcOrd="0" destOrd="0" presId="urn:microsoft.com/office/officeart/2005/8/layout/vList2"/>
    <dgm:cxn modelId="{DF2F8FB8-A906-445B-9105-44C19F1BD982}" type="presOf" srcId="{51F34CC8-524F-46BF-8358-B9074C22D087}" destId="{568B4FA6-0490-4BE0-B285-DC0B3A72E5DB}" srcOrd="0" destOrd="0" presId="urn:microsoft.com/office/officeart/2005/8/layout/vList2"/>
    <dgm:cxn modelId="{4645EDC9-36E5-42CA-935D-4344885CAAD6}" type="presParOf" srcId="{585F700A-5CAB-4152-A75D-F1BA98CCBCDB}" destId="{7F774166-17F3-40CC-B788-91723BFD5411}" srcOrd="1" destOrd="0" presId="urn:microsoft.com/office/officeart/2005/8/layout/vList2"/>
    <dgm:cxn modelId="{444D2477-C458-4CE6-A4F4-5EE6044362B7}" type="presParOf" srcId="{585F700A-5CAB-4152-A75D-F1BA98CCBCDB}" destId="{235E3C1E-2181-41DC-A269-E673FDF40B61}" srcOrd="2" destOrd="0" presId="urn:microsoft.com/office/officeart/2005/8/layout/vList2"/>
    <dgm:cxn modelId="{BEA626B2-5BA5-4721-880C-01E062DA324D}" type="presOf" srcId="{5CC8A041-45CD-4583-A4A8-9E5D7731621F}" destId="{235E3C1E-2181-41DC-A269-E673FDF40B61}" srcOrd="0" destOrd="0" presId="urn:microsoft.com/office/officeart/2005/8/layout/vList2"/>
    <dgm:cxn modelId="{693D42FA-1C0B-4910-9BBE-FDBFD322CE9E}" type="presParOf" srcId="{585F700A-5CAB-4152-A75D-F1BA98CCBCDB}" destId="{E5F774F0-E8B9-4287-ACD6-E6AE0C3D77AF}" srcOrd="3" destOrd="0" presId="urn:microsoft.com/office/officeart/2005/8/layout/vList2"/>
    <dgm:cxn modelId="{D3C503DE-5CFE-4389-98C4-9431F0376314}" type="presParOf" srcId="{585F700A-5CAB-4152-A75D-F1BA98CCBCDB}" destId="{FCCB6A61-4679-4F62-B0A8-DC24319EFD1B}" srcOrd="4" destOrd="0" presId="urn:microsoft.com/office/officeart/2005/8/layout/vList2"/>
    <dgm:cxn modelId="{BB447364-DE72-4C94-BBD1-92B3FB43691C}" type="presOf" srcId="{F1290C57-556B-4574-83A9-7DE4188A3240}" destId="{FCCB6A61-4679-4F62-B0A8-DC24319EFD1B}" srcOrd="0" destOrd="0" presId="urn:microsoft.com/office/officeart/2005/8/layout/vList2"/>
    <dgm:cxn modelId="{AA02313C-4C74-4CC9-AD72-D56B357422BD}" type="presParOf" srcId="{585F700A-5CAB-4152-A75D-F1BA98CCBCDB}" destId="{7F37933A-F687-4CAA-93F0-DC72451D7E62}" srcOrd="5" destOrd="0" presId="urn:microsoft.com/office/officeart/2005/8/layout/vList2"/>
    <dgm:cxn modelId="{784AA115-FD2E-4F2B-B756-D8ED7D76BEDD}" type="presParOf" srcId="{585F700A-5CAB-4152-A75D-F1BA98CCBCDB}" destId="{7488328C-8B01-4272-9561-B1802B4850DF}" srcOrd="6" destOrd="0" presId="urn:microsoft.com/office/officeart/2005/8/layout/vList2"/>
    <dgm:cxn modelId="{4AA06128-11C9-4E90-8F4F-50E463C87DAF}" type="presOf" srcId="{D4DAFEE7-BDCD-4677-B28F-4F6F41C92394}" destId="{7488328C-8B01-4272-9561-B1802B4850DF}" srcOrd="0" destOrd="0" presId="urn:microsoft.com/office/officeart/2005/8/layout/vList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568B4FA6-0490-4BE0-B285-DC0B3A72E5DB}">
      <dsp:nvSpPr>
        <dsp:cNvPr id="0" name=""/>
        <dsp:cNvSpPr/>
      </dsp:nvSpPr>
      <dsp:spPr>
        <a:xfrm>
          <a:off x="0" y="43964"/>
          <a:ext cx="8083550" cy="654030"/>
        </a:xfrm>
        <a:prstGeom prst="roundRect">
          <a:avLst/>
        </a:prstGeom>
        <a:solidFill>
          <a:schemeClr val="accent2">
            <a:alpha val="9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l" defTabSz="1155700" rtl="0">
            <a:lnSpc>
              <a:spcPct val="90000"/>
            </a:lnSpc>
            <a:spcBef>
              <a:spcPct val="0"/>
            </a:spcBef>
            <a:spcAft>
              <a:spcPct val="35000"/>
            </a:spcAft>
          </a:pPr>
          <a:r>
            <a:rPr lang="en-US" sz="2600" kern="1200" smtClean="0"/>
            <a:t>2.1 </a:t>
          </a:r>
          <a:r>
            <a:rPr lang="zh-CN" sz="2600" kern="1200" smtClean="0"/>
            <a:t>随机过程的基本概念和统计特性</a:t>
          </a:r>
          <a:endParaRPr lang="zh-CN" sz="2600" kern="1200"/>
        </a:p>
      </dsp:txBody>
      <dsp:txXfrm>
        <a:off x="0" y="43964"/>
        <a:ext cx="8083550" cy="654030"/>
      </dsp:txXfrm>
    </dsp:sp>
    <dsp:sp modelId="{235E3C1E-2181-41DC-A269-E673FDF40B61}">
      <dsp:nvSpPr>
        <dsp:cNvPr id="0" name=""/>
        <dsp:cNvSpPr/>
      </dsp:nvSpPr>
      <dsp:spPr>
        <a:xfrm>
          <a:off x="0" y="772874"/>
          <a:ext cx="8083550" cy="654030"/>
        </a:xfrm>
        <a:prstGeom prst="roundRect">
          <a:avLst/>
        </a:prstGeom>
        <a:solidFill>
          <a:schemeClr val="accent2">
            <a:alpha val="90000"/>
            <a:hueOff val="0"/>
            <a:satOff val="0"/>
            <a:lumOff val="0"/>
            <a:alphaOff val="-1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l" defTabSz="1155700" rtl="0">
            <a:lnSpc>
              <a:spcPct val="90000"/>
            </a:lnSpc>
            <a:spcBef>
              <a:spcPct val="0"/>
            </a:spcBef>
            <a:spcAft>
              <a:spcPct val="35000"/>
            </a:spcAft>
          </a:pPr>
          <a:r>
            <a:rPr lang="en-US" sz="2600" kern="1200" smtClean="0"/>
            <a:t>2.2 </a:t>
          </a:r>
          <a:r>
            <a:rPr lang="zh-CN" sz="2600" kern="1200" smtClean="0"/>
            <a:t>平稳随机过程</a:t>
          </a:r>
          <a:endParaRPr lang="zh-CN" sz="2600" kern="1200"/>
        </a:p>
      </dsp:txBody>
      <dsp:txXfrm>
        <a:off x="0" y="772874"/>
        <a:ext cx="8083550" cy="654030"/>
      </dsp:txXfrm>
    </dsp:sp>
    <dsp:sp modelId="{FCCB6A61-4679-4F62-B0A8-DC24319EFD1B}">
      <dsp:nvSpPr>
        <dsp:cNvPr id="0" name=""/>
        <dsp:cNvSpPr/>
      </dsp:nvSpPr>
      <dsp:spPr>
        <a:xfrm>
          <a:off x="0" y="1501784"/>
          <a:ext cx="8083550" cy="654030"/>
        </a:xfrm>
        <a:prstGeom prst="roundRect">
          <a:avLst/>
        </a:prstGeom>
        <a:solidFill>
          <a:schemeClr val="accent2">
            <a:alpha val="90000"/>
            <a:hueOff val="0"/>
            <a:satOff val="0"/>
            <a:lumOff val="0"/>
            <a:alphaOff val="-2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l" defTabSz="1155700" rtl="0">
            <a:lnSpc>
              <a:spcPct val="90000"/>
            </a:lnSpc>
            <a:spcBef>
              <a:spcPct val="0"/>
            </a:spcBef>
            <a:spcAft>
              <a:spcPct val="35000"/>
            </a:spcAft>
          </a:pPr>
          <a:r>
            <a:rPr lang="en-US" sz="2600" kern="1200" smtClean="0"/>
            <a:t>2.3 </a:t>
          </a:r>
          <a:r>
            <a:rPr lang="zh-CN" sz="2600" kern="1200" smtClean="0"/>
            <a:t>高斯随机过程</a:t>
          </a:r>
          <a:endParaRPr lang="zh-CN" sz="2600" kern="1200"/>
        </a:p>
      </dsp:txBody>
      <dsp:txXfrm>
        <a:off x="0" y="1501784"/>
        <a:ext cx="8083550" cy="654030"/>
      </dsp:txXfrm>
    </dsp:sp>
    <dsp:sp modelId="{43EA2D75-1F8F-435B-AD7E-D083D3757709}">
      <dsp:nvSpPr>
        <dsp:cNvPr id="0" name=""/>
        <dsp:cNvSpPr/>
      </dsp:nvSpPr>
      <dsp:spPr>
        <a:xfrm>
          <a:off x="0" y="2230695"/>
          <a:ext cx="8083550" cy="654030"/>
        </a:xfrm>
        <a:prstGeom prst="roundRect">
          <a:avLst/>
        </a:prstGeom>
        <a:solidFill>
          <a:schemeClr val="accent2">
            <a:alpha val="90000"/>
            <a:hueOff val="0"/>
            <a:satOff val="0"/>
            <a:lumOff val="0"/>
            <a:alphaOff val="-3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l" defTabSz="1155700" rtl="0">
            <a:lnSpc>
              <a:spcPct val="90000"/>
            </a:lnSpc>
            <a:spcBef>
              <a:spcPct val="0"/>
            </a:spcBef>
            <a:spcAft>
              <a:spcPct val="35000"/>
            </a:spcAft>
          </a:pPr>
          <a:r>
            <a:rPr lang="en-US" sz="2600" kern="1200" smtClean="0"/>
            <a:t>2.4 </a:t>
          </a:r>
          <a:r>
            <a:rPr lang="zh-CN" sz="2600" kern="1200" smtClean="0"/>
            <a:t>随机过程通过线性系统</a:t>
          </a:r>
          <a:endParaRPr lang="zh-CN" sz="2600" kern="1200"/>
        </a:p>
      </dsp:txBody>
      <dsp:txXfrm>
        <a:off x="0" y="2230695"/>
        <a:ext cx="8083550" cy="654030"/>
      </dsp:txXfrm>
    </dsp:sp>
    <dsp:sp modelId="{FC779992-F92D-46D7-8684-B96FEACA89E5}">
      <dsp:nvSpPr>
        <dsp:cNvPr id="0" name=""/>
        <dsp:cNvSpPr/>
      </dsp:nvSpPr>
      <dsp:spPr>
        <a:xfrm>
          <a:off x="0" y="2959605"/>
          <a:ext cx="8083550" cy="654030"/>
        </a:xfrm>
        <a:prstGeom prst="roundRect">
          <a:avLst/>
        </a:prstGeom>
        <a:solidFill>
          <a:schemeClr val="accent2">
            <a:alpha val="90000"/>
            <a:hueOff val="0"/>
            <a:satOff val="0"/>
            <a:lumOff val="0"/>
            <a:alpha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l" defTabSz="1155700" rtl="0">
            <a:lnSpc>
              <a:spcPct val="90000"/>
            </a:lnSpc>
            <a:spcBef>
              <a:spcPct val="0"/>
            </a:spcBef>
            <a:spcAft>
              <a:spcPct val="35000"/>
            </a:spcAft>
          </a:pPr>
          <a:r>
            <a:rPr lang="en-US" sz="2600" kern="1200" smtClean="0"/>
            <a:t>2.5 </a:t>
          </a:r>
          <a:r>
            <a:rPr lang="zh-CN" sz="2600" kern="1200" smtClean="0"/>
            <a:t>窄带随机过程</a:t>
          </a:r>
          <a:endParaRPr lang="zh-CN" sz="2600" kern="1200"/>
        </a:p>
      </dsp:txBody>
      <dsp:txXfrm>
        <a:off x="0" y="2959605"/>
        <a:ext cx="8083550" cy="65403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rawings/_rels/vmlDrawing1.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image" Target="../media/image18.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image" Target="../media/image20.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32.wmf"/><Relationship Id="rId1" Type="http://schemas.openxmlformats.org/officeDocument/2006/relationships/image" Target="../media/image31.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image" Target="../media/image34.wmf"/><Relationship Id="rId1" Type="http://schemas.openxmlformats.org/officeDocument/2006/relationships/image" Target="../media/image33.wmf"/></Relationships>
</file>

<file path=ppt/drawings/_rels/vmlDrawing24.vml.rels><?xml version="1.0" encoding="UTF-8" standalone="yes"?>
<Relationships xmlns="http://schemas.openxmlformats.org/package/2006/relationships"><Relationship Id="rId4" Type="http://schemas.openxmlformats.org/officeDocument/2006/relationships/image" Target="../media/image39.wmf"/><Relationship Id="rId3" Type="http://schemas.openxmlformats.org/officeDocument/2006/relationships/image" Target="../media/image38.wmf"/><Relationship Id="rId2" Type="http://schemas.openxmlformats.org/officeDocument/2006/relationships/image" Target="../media/image37.wmf"/><Relationship Id="rId1" Type="http://schemas.openxmlformats.org/officeDocument/2006/relationships/image" Target="../media/image36.w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40.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41.wmf"/></Relationships>
</file>

<file path=ppt/drawings/_rels/vmlDrawing27.vml.rels><?xml version="1.0" encoding="UTF-8" standalone="yes"?>
<Relationships xmlns="http://schemas.openxmlformats.org/package/2006/relationships"><Relationship Id="rId2" Type="http://schemas.openxmlformats.org/officeDocument/2006/relationships/image" Target="../media/image43.wmf"/><Relationship Id="rId1" Type="http://schemas.openxmlformats.org/officeDocument/2006/relationships/image" Target="../media/image42.w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44.w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4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46.wmf"/></Relationships>
</file>

<file path=ppt/drawings/_rels/vmlDrawing31.vml.rels><?xml version="1.0" encoding="UTF-8" standalone="yes"?>
<Relationships xmlns="http://schemas.openxmlformats.org/package/2006/relationships"><Relationship Id="rId2" Type="http://schemas.openxmlformats.org/officeDocument/2006/relationships/image" Target="../media/image49.wmf"/><Relationship Id="rId1" Type="http://schemas.openxmlformats.org/officeDocument/2006/relationships/image" Target="../media/image48.wmf"/></Relationships>
</file>

<file path=ppt/drawings/_rels/vmlDrawing32.vml.rels><?xml version="1.0" encoding="UTF-8" standalone="yes"?>
<Relationships xmlns="http://schemas.openxmlformats.org/package/2006/relationships"><Relationship Id="rId2" Type="http://schemas.openxmlformats.org/officeDocument/2006/relationships/image" Target="../media/image51.wmf"/><Relationship Id="rId1" Type="http://schemas.openxmlformats.org/officeDocument/2006/relationships/image" Target="../media/image50.wmf"/></Relationships>
</file>

<file path=ppt/drawings/_rels/vmlDrawing33.vml.rels><?xml version="1.0" encoding="UTF-8" standalone="yes"?>
<Relationships xmlns="http://schemas.openxmlformats.org/package/2006/relationships"><Relationship Id="rId2" Type="http://schemas.openxmlformats.org/officeDocument/2006/relationships/image" Target="../media/image53.wmf"/><Relationship Id="rId1" Type="http://schemas.openxmlformats.org/officeDocument/2006/relationships/image" Target="../media/image52.wmf"/></Relationships>
</file>

<file path=ppt/drawings/_rels/vmlDrawing34.vml.rels><?xml version="1.0" encoding="UTF-8" standalone="yes"?>
<Relationships xmlns="http://schemas.openxmlformats.org/package/2006/relationships"><Relationship Id="rId2" Type="http://schemas.openxmlformats.org/officeDocument/2006/relationships/image" Target="../media/image53.wmf"/><Relationship Id="rId1" Type="http://schemas.openxmlformats.org/officeDocument/2006/relationships/image" Target="../media/image52.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wmf"/></Relationships>
</file>

<file path=ppt/drawings/_rels/vmlDrawing7.vml.rels><?xml version="1.0" encoding="UTF-8" standalone="yes"?>
<Relationships xmlns="http://schemas.openxmlformats.org/package/2006/relationships"><Relationship Id="rId4" Type="http://schemas.openxmlformats.org/officeDocument/2006/relationships/image" Target="../media/image13.wmf"/><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image" Target="../media/image10.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8E36498-2B80-4D5E-BFED-BF0639E78934}"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6889142-AAC7-4396-B46D-BEC51A554251}"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682" name="幻灯片图像占位符 1"/>
          <p:cNvSpPr>
            <a:spLocks noGrp="1" noRot="1" noChangeAspect="1" noTextEdit="1"/>
          </p:cNvSpPr>
          <p:nvPr>
            <p:ph type="sldImg"/>
          </p:nvPr>
        </p:nvSpPr>
        <p:spPr/>
      </p:sp>
      <p:sp>
        <p:nvSpPr>
          <p:cNvPr id="1351683" name="备注占位符 2"/>
          <p:cNvSpPr>
            <a:spLocks noGrp="1"/>
          </p:cNvSpPr>
          <p:nvPr>
            <p:ph type="body" idx="1"/>
          </p:nvPr>
        </p:nvSpPr>
        <p:spPr>
          <a:noFill/>
        </p:spPr>
        <p:txBody>
          <a:bodyPr/>
          <a:lstStyle/>
          <a:p>
            <a:endParaRPr lang="zh-CN" altLang="en-US" smtClean="0"/>
          </a:p>
        </p:txBody>
      </p:sp>
      <p:sp>
        <p:nvSpPr>
          <p:cNvPr id="1351684" name="灯片编号占位符 3"/>
          <p:cNvSpPr>
            <a:spLocks noGrp="1"/>
          </p:cNvSpPr>
          <p:nvPr>
            <p:ph type="sldNum" sz="quarter" idx="5"/>
          </p:nvPr>
        </p:nvSpPr>
        <p:spPr>
          <a:noFill/>
        </p:spPr>
        <p:txBody>
          <a:bodyPr/>
          <a:lstStyle/>
          <a:p>
            <a:fld id="{F151D23B-5696-4C17-A4BF-F0FB1A910A14}" type="slidenum">
              <a:rPr lang="en-US" altLang="zh-CN" smtClean="0"/>
            </a:fld>
            <a:endParaRPr lang="en-US" altLang="zh-CN"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118" name="幻灯片图像占位符 4117"/>
          <p:cNvSpPr/>
          <p:nvPr>
            <p:ph type="sldImg"/>
          </p:nvPr>
        </p:nvSpPr>
        <p:spPr>
          <a:xfrm>
            <a:off x="1143000" y="685800"/>
            <a:ext cx="4572000" cy="3429000"/>
          </a:xfrm>
          <a:prstGeom prst="rect">
            <a:avLst/>
          </a:prstGeom>
          <a:noFill/>
          <a:ln w="9525" cap="flat" cmpd="sng">
            <a:solidFill>
              <a:srgbClr val="000000"/>
            </a:solidFill>
            <a:prstDash val="solid"/>
            <a:headEnd type="none" w="med" len="med"/>
            <a:tailEnd type="none" w="med" len="med"/>
          </a:ln>
        </p:spPr>
      </p:sp>
      <p:sp>
        <p:nvSpPr>
          <p:cNvPr id="4119" name="文本占位符 4118"/>
          <p:cNvSpPr/>
          <p:nvPr>
            <p:ph type="body" idx="1"/>
          </p:nvPr>
        </p:nvSpPr>
        <p:spPr>
          <a:xfrm>
            <a:off x="685800" y="4343400"/>
            <a:ext cx="5486400" cy="4114800"/>
          </a:xfrm>
          <a:prstGeom prst="rect">
            <a:avLst/>
          </a:prstGeom>
          <a:noFill/>
          <a:ln w="9525">
            <a:noFill/>
          </a:ln>
        </p:spPr>
        <p:txBody>
          <a:bodyPr/>
          <a:p>
            <a:pPr marL="0" lvl="0" indent="0" algn="l" defTabSz="914400" rtl="0" eaLnBrk="1" fontAlgn="base" latinLnBrk="0" hangingPunct="1">
              <a:lnSpc>
                <a:spcPct val="100000"/>
              </a:lnSpc>
              <a:spcBef>
                <a:spcPct val="30000"/>
              </a:spcBef>
              <a:spcAft>
                <a:spcPct val="0"/>
              </a:spcAft>
              <a:buClrTx/>
              <a:buSzPct val="100000"/>
            </a:pPr>
            <a:endParaRPr sz="1200" u="none">
              <a:solidFill>
                <a:schemeClr val="tx1"/>
              </a:solidFill>
              <a:latin typeface="Arial" panose="020B0604020202020204"/>
              <a:ea typeface="宋体" panose="02010600030101010101" pitchFamily="2"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118" name="幻灯片图像占位符 4117"/>
          <p:cNvSpPr/>
          <p:nvPr>
            <p:ph type="sldImg"/>
          </p:nvPr>
        </p:nvSpPr>
        <p:spPr>
          <a:xfrm>
            <a:off x="1143000" y="685800"/>
            <a:ext cx="4572000" cy="3429000"/>
          </a:xfrm>
          <a:prstGeom prst="rect">
            <a:avLst/>
          </a:prstGeom>
          <a:noFill/>
          <a:ln w="9525" cap="flat" cmpd="sng">
            <a:solidFill>
              <a:srgbClr val="000000"/>
            </a:solidFill>
            <a:prstDash val="solid"/>
            <a:headEnd type="none" w="med" len="med"/>
            <a:tailEnd type="none" w="med" len="med"/>
          </a:ln>
        </p:spPr>
      </p:sp>
      <p:sp>
        <p:nvSpPr>
          <p:cNvPr id="4119" name="文本占位符 4118"/>
          <p:cNvSpPr/>
          <p:nvPr>
            <p:ph type="body" idx="1"/>
          </p:nvPr>
        </p:nvSpPr>
        <p:spPr>
          <a:xfrm>
            <a:off x="685800" y="4343400"/>
            <a:ext cx="5486400" cy="4114800"/>
          </a:xfrm>
          <a:prstGeom prst="rect">
            <a:avLst/>
          </a:prstGeom>
          <a:noFill/>
          <a:ln w="9525">
            <a:noFill/>
          </a:ln>
        </p:spPr>
        <p:txBody>
          <a:bodyPr/>
          <a:p>
            <a:pPr marL="0" lvl="0" indent="0" algn="l" defTabSz="914400" rtl="0" eaLnBrk="1" fontAlgn="base" latinLnBrk="0" hangingPunct="1">
              <a:lnSpc>
                <a:spcPct val="100000"/>
              </a:lnSpc>
              <a:spcBef>
                <a:spcPct val="30000"/>
              </a:spcBef>
              <a:spcAft>
                <a:spcPct val="0"/>
              </a:spcAft>
              <a:buClrTx/>
              <a:buSzPct val="100000"/>
            </a:pPr>
            <a:endParaRPr sz="1200" u="none">
              <a:solidFill>
                <a:schemeClr val="tx1"/>
              </a:solidFill>
              <a:latin typeface="Arial" panose="020B0604020202020204"/>
              <a:ea typeface="宋体" panose="02010600030101010101" pitchFamily="2"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118" name="幻灯片图像占位符 4117"/>
          <p:cNvSpPr/>
          <p:nvPr>
            <p:ph type="sldImg"/>
          </p:nvPr>
        </p:nvSpPr>
        <p:spPr>
          <a:xfrm>
            <a:off x="1143000" y="685800"/>
            <a:ext cx="4572000" cy="3429000"/>
          </a:xfrm>
          <a:prstGeom prst="rect">
            <a:avLst/>
          </a:prstGeom>
          <a:noFill/>
          <a:ln w="9525" cap="flat" cmpd="sng">
            <a:solidFill>
              <a:srgbClr val="000000"/>
            </a:solidFill>
            <a:prstDash val="solid"/>
            <a:headEnd type="none" w="med" len="med"/>
            <a:tailEnd type="none" w="med" len="med"/>
          </a:ln>
        </p:spPr>
      </p:sp>
      <p:sp>
        <p:nvSpPr>
          <p:cNvPr id="4119" name="文本占位符 4118"/>
          <p:cNvSpPr/>
          <p:nvPr>
            <p:ph type="body" idx="1"/>
          </p:nvPr>
        </p:nvSpPr>
        <p:spPr>
          <a:xfrm>
            <a:off x="685800" y="4343400"/>
            <a:ext cx="5486400" cy="4114800"/>
          </a:xfrm>
          <a:prstGeom prst="rect">
            <a:avLst/>
          </a:prstGeom>
          <a:noFill/>
          <a:ln w="9525">
            <a:noFill/>
          </a:ln>
        </p:spPr>
        <p:txBody>
          <a:bodyPr/>
          <a:p>
            <a:pPr marL="0" lvl="0" indent="0" algn="l" defTabSz="914400" rtl="0" eaLnBrk="1" fontAlgn="base" latinLnBrk="0" hangingPunct="1">
              <a:lnSpc>
                <a:spcPct val="100000"/>
              </a:lnSpc>
              <a:spcBef>
                <a:spcPct val="30000"/>
              </a:spcBef>
              <a:spcAft>
                <a:spcPct val="0"/>
              </a:spcAft>
              <a:buClrTx/>
              <a:buSzPct val="100000"/>
            </a:pPr>
            <a:endParaRPr sz="1200" u="none">
              <a:solidFill>
                <a:schemeClr val="tx1"/>
              </a:solidFill>
              <a:latin typeface="Arial" panose="020B0604020202020204"/>
              <a:ea typeface="宋体" panose="02010600030101010101" pitchFamily="2"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118" name="幻灯片图像占位符 4117"/>
          <p:cNvSpPr/>
          <p:nvPr>
            <p:ph type="sldImg"/>
          </p:nvPr>
        </p:nvSpPr>
        <p:spPr>
          <a:xfrm>
            <a:off x="1143000" y="685800"/>
            <a:ext cx="4572000" cy="3429000"/>
          </a:xfrm>
          <a:prstGeom prst="rect">
            <a:avLst/>
          </a:prstGeom>
          <a:noFill/>
          <a:ln w="9525" cap="flat" cmpd="sng">
            <a:solidFill>
              <a:srgbClr val="000000"/>
            </a:solidFill>
            <a:prstDash val="solid"/>
            <a:headEnd type="none" w="med" len="med"/>
            <a:tailEnd type="none" w="med" len="med"/>
          </a:ln>
        </p:spPr>
      </p:sp>
      <p:sp>
        <p:nvSpPr>
          <p:cNvPr id="4119" name="文本占位符 4118"/>
          <p:cNvSpPr/>
          <p:nvPr>
            <p:ph type="body" idx="1"/>
          </p:nvPr>
        </p:nvSpPr>
        <p:spPr>
          <a:xfrm>
            <a:off x="685800" y="4343400"/>
            <a:ext cx="5486400" cy="4114800"/>
          </a:xfrm>
          <a:prstGeom prst="rect">
            <a:avLst/>
          </a:prstGeom>
          <a:noFill/>
          <a:ln w="9525">
            <a:noFill/>
          </a:ln>
        </p:spPr>
        <p:txBody>
          <a:bodyPr/>
          <a:p>
            <a:pPr marL="0" lvl="0" indent="0" algn="l" defTabSz="914400" rtl="0" eaLnBrk="1" fontAlgn="base" latinLnBrk="0" hangingPunct="1">
              <a:lnSpc>
                <a:spcPct val="100000"/>
              </a:lnSpc>
              <a:spcBef>
                <a:spcPct val="30000"/>
              </a:spcBef>
              <a:spcAft>
                <a:spcPct val="0"/>
              </a:spcAft>
              <a:buClrTx/>
              <a:buSzPct val="100000"/>
            </a:pPr>
            <a:endParaRPr sz="1200" u="none">
              <a:solidFill>
                <a:schemeClr val="tx1"/>
              </a:solidFill>
              <a:latin typeface="Arial" panose="020B0604020202020204"/>
              <a:ea typeface="宋体" panose="02010600030101010101" pitchFamily="2"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118" name="幻灯片图像占位符 4117"/>
          <p:cNvSpPr/>
          <p:nvPr>
            <p:ph type="sldImg"/>
          </p:nvPr>
        </p:nvSpPr>
        <p:spPr>
          <a:xfrm>
            <a:off x="1143000" y="685800"/>
            <a:ext cx="4572000" cy="3429000"/>
          </a:xfrm>
          <a:prstGeom prst="rect">
            <a:avLst/>
          </a:prstGeom>
          <a:noFill/>
          <a:ln w="9525" cap="flat" cmpd="sng">
            <a:solidFill>
              <a:srgbClr val="000000"/>
            </a:solidFill>
            <a:prstDash val="solid"/>
            <a:headEnd type="none" w="med" len="med"/>
            <a:tailEnd type="none" w="med" len="med"/>
          </a:ln>
        </p:spPr>
      </p:sp>
      <p:sp>
        <p:nvSpPr>
          <p:cNvPr id="4119" name="文本占位符 4118"/>
          <p:cNvSpPr/>
          <p:nvPr>
            <p:ph type="body" idx="1"/>
          </p:nvPr>
        </p:nvSpPr>
        <p:spPr>
          <a:xfrm>
            <a:off x="685800" y="4343400"/>
            <a:ext cx="5486400" cy="4114800"/>
          </a:xfrm>
          <a:prstGeom prst="rect">
            <a:avLst/>
          </a:prstGeom>
          <a:noFill/>
          <a:ln w="9525">
            <a:noFill/>
          </a:ln>
        </p:spPr>
        <p:txBody>
          <a:bodyPr/>
          <a:p>
            <a:pPr marL="0" lvl="0" indent="0" algn="l" defTabSz="914400" rtl="0" eaLnBrk="1" fontAlgn="base" latinLnBrk="0" hangingPunct="1">
              <a:lnSpc>
                <a:spcPct val="100000"/>
              </a:lnSpc>
              <a:spcBef>
                <a:spcPct val="30000"/>
              </a:spcBef>
              <a:spcAft>
                <a:spcPct val="0"/>
              </a:spcAft>
              <a:buClrTx/>
              <a:buSzPct val="100000"/>
            </a:pPr>
            <a:endParaRPr sz="1200" u="none">
              <a:solidFill>
                <a:schemeClr val="tx1"/>
              </a:solidFill>
              <a:latin typeface="Arial" panose="020B0604020202020204"/>
              <a:ea typeface="宋体" panose="02010600030101010101" pitchFamily="2"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118" name="幻灯片图像占位符 4117"/>
          <p:cNvSpPr/>
          <p:nvPr>
            <p:ph type="sldImg"/>
          </p:nvPr>
        </p:nvSpPr>
        <p:spPr>
          <a:xfrm>
            <a:off x="1143000" y="685800"/>
            <a:ext cx="4572000" cy="3429000"/>
          </a:xfrm>
          <a:prstGeom prst="rect">
            <a:avLst/>
          </a:prstGeom>
          <a:noFill/>
          <a:ln w="9525" cap="flat" cmpd="sng">
            <a:solidFill>
              <a:srgbClr val="000000"/>
            </a:solidFill>
            <a:prstDash val="solid"/>
            <a:headEnd type="none" w="med" len="med"/>
            <a:tailEnd type="none" w="med" len="med"/>
          </a:ln>
        </p:spPr>
      </p:sp>
      <p:sp>
        <p:nvSpPr>
          <p:cNvPr id="4119" name="文本占位符 4118"/>
          <p:cNvSpPr/>
          <p:nvPr>
            <p:ph type="body" idx="1"/>
          </p:nvPr>
        </p:nvSpPr>
        <p:spPr>
          <a:xfrm>
            <a:off x="685800" y="4343400"/>
            <a:ext cx="5486400" cy="4114800"/>
          </a:xfrm>
          <a:prstGeom prst="rect">
            <a:avLst/>
          </a:prstGeom>
          <a:noFill/>
          <a:ln w="9525">
            <a:noFill/>
          </a:ln>
        </p:spPr>
        <p:txBody>
          <a:bodyPr/>
          <a:p>
            <a:pPr marL="0" lvl="0" indent="0" algn="l" defTabSz="914400" rtl="0" eaLnBrk="1" fontAlgn="base" latinLnBrk="0" hangingPunct="1">
              <a:lnSpc>
                <a:spcPct val="100000"/>
              </a:lnSpc>
              <a:spcBef>
                <a:spcPct val="30000"/>
              </a:spcBef>
              <a:spcAft>
                <a:spcPct val="0"/>
              </a:spcAft>
              <a:buClrTx/>
              <a:buSzPct val="100000"/>
            </a:pPr>
            <a:endParaRPr sz="1200" u="none">
              <a:solidFill>
                <a:schemeClr val="tx1"/>
              </a:solidFill>
              <a:latin typeface="Arial" panose="020B0604020202020204"/>
              <a:ea typeface="宋体" panose="02010600030101010101" pitchFamily="2"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118" name="幻灯片图像占位符 4117"/>
          <p:cNvSpPr/>
          <p:nvPr>
            <p:ph type="sldImg"/>
          </p:nvPr>
        </p:nvSpPr>
        <p:spPr>
          <a:xfrm>
            <a:off x="1143000" y="685800"/>
            <a:ext cx="4572000" cy="3429000"/>
          </a:xfrm>
          <a:prstGeom prst="rect">
            <a:avLst/>
          </a:prstGeom>
          <a:noFill/>
          <a:ln w="9525" cap="flat" cmpd="sng">
            <a:solidFill>
              <a:srgbClr val="000000"/>
            </a:solidFill>
            <a:prstDash val="solid"/>
            <a:headEnd type="none" w="med" len="med"/>
            <a:tailEnd type="none" w="med" len="med"/>
          </a:ln>
        </p:spPr>
      </p:sp>
      <p:sp>
        <p:nvSpPr>
          <p:cNvPr id="4119" name="文本占位符 4118"/>
          <p:cNvSpPr/>
          <p:nvPr>
            <p:ph type="body" idx="1"/>
          </p:nvPr>
        </p:nvSpPr>
        <p:spPr>
          <a:xfrm>
            <a:off x="685800" y="4343400"/>
            <a:ext cx="5486400" cy="4114800"/>
          </a:xfrm>
          <a:prstGeom prst="rect">
            <a:avLst/>
          </a:prstGeom>
          <a:noFill/>
          <a:ln w="9525">
            <a:noFill/>
          </a:ln>
        </p:spPr>
        <p:txBody>
          <a:bodyPr/>
          <a:p>
            <a:pPr marL="0" lvl="0" indent="0" algn="l" defTabSz="914400" rtl="0" eaLnBrk="1" fontAlgn="base" latinLnBrk="0" hangingPunct="1">
              <a:lnSpc>
                <a:spcPct val="100000"/>
              </a:lnSpc>
              <a:spcBef>
                <a:spcPct val="30000"/>
              </a:spcBef>
              <a:spcAft>
                <a:spcPct val="0"/>
              </a:spcAft>
              <a:buClrTx/>
              <a:buSzPct val="100000"/>
            </a:pPr>
            <a:endParaRPr sz="1200" u="none">
              <a:solidFill>
                <a:schemeClr val="tx1"/>
              </a:solidFill>
              <a:latin typeface="Arial" panose="020B0604020202020204"/>
              <a:ea typeface="宋体" panose="02010600030101010101" pitchFamily="2" charset="-122"/>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118" name="幻灯片图像占位符 4117"/>
          <p:cNvSpPr/>
          <p:nvPr>
            <p:ph type="sldImg"/>
          </p:nvPr>
        </p:nvSpPr>
        <p:spPr>
          <a:xfrm>
            <a:off x="1143000" y="685800"/>
            <a:ext cx="4572000" cy="3429000"/>
          </a:xfrm>
          <a:prstGeom prst="rect">
            <a:avLst/>
          </a:prstGeom>
          <a:noFill/>
          <a:ln w="9525" cap="flat" cmpd="sng">
            <a:solidFill>
              <a:srgbClr val="000000"/>
            </a:solidFill>
            <a:prstDash val="solid"/>
            <a:headEnd type="none" w="med" len="med"/>
            <a:tailEnd type="none" w="med" len="med"/>
          </a:ln>
        </p:spPr>
      </p:sp>
      <p:sp>
        <p:nvSpPr>
          <p:cNvPr id="4119" name="文本占位符 4118"/>
          <p:cNvSpPr/>
          <p:nvPr>
            <p:ph type="body" idx="1"/>
          </p:nvPr>
        </p:nvSpPr>
        <p:spPr>
          <a:xfrm>
            <a:off x="685800" y="4343400"/>
            <a:ext cx="5486400" cy="4114800"/>
          </a:xfrm>
          <a:prstGeom prst="rect">
            <a:avLst/>
          </a:prstGeom>
          <a:noFill/>
          <a:ln w="9525">
            <a:noFill/>
          </a:ln>
        </p:spPr>
        <p:txBody>
          <a:bodyPr/>
          <a:p>
            <a:pPr marL="0" lvl="0" indent="0" algn="l" defTabSz="914400" rtl="0" eaLnBrk="1" fontAlgn="base" latinLnBrk="0" hangingPunct="1">
              <a:lnSpc>
                <a:spcPct val="100000"/>
              </a:lnSpc>
              <a:spcBef>
                <a:spcPct val="30000"/>
              </a:spcBef>
              <a:spcAft>
                <a:spcPct val="0"/>
              </a:spcAft>
              <a:buClrTx/>
              <a:buSzPct val="100000"/>
            </a:pPr>
            <a:endParaRPr sz="1200" u="none">
              <a:solidFill>
                <a:schemeClr val="tx1"/>
              </a:solidFill>
              <a:latin typeface="Arial" panose="020B0604020202020204"/>
              <a:ea typeface="宋体" panose="02010600030101010101" pitchFamily="2" charset="-122"/>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118" name="幻灯片图像占位符 4117"/>
          <p:cNvSpPr/>
          <p:nvPr>
            <p:ph type="sldImg"/>
          </p:nvPr>
        </p:nvSpPr>
        <p:spPr>
          <a:xfrm>
            <a:off x="1143000" y="685800"/>
            <a:ext cx="4572000" cy="3429000"/>
          </a:xfrm>
          <a:prstGeom prst="rect">
            <a:avLst/>
          </a:prstGeom>
          <a:noFill/>
          <a:ln w="9525" cap="flat" cmpd="sng">
            <a:solidFill>
              <a:srgbClr val="000000"/>
            </a:solidFill>
            <a:prstDash val="solid"/>
            <a:headEnd type="none" w="med" len="med"/>
            <a:tailEnd type="none" w="med" len="med"/>
          </a:ln>
        </p:spPr>
      </p:sp>
      <p:sp>
        <p:nvSpPr>
          <p:cNvPr id="4119" name="文本占位符 4118"/>
          <p:cNvSpPr/>
          <p:nvPr>
            <p:ph type="body" idx="1"/>
          </p:nvPr>
        </p:nvSpPr>
        <p:spPr>
          <a:xfrm>
            <a:off x="685800" y="4343400"/>
            <a:ext cx="5486400" cy="4114800"/>
          </a:xfrm>
          <a:prstGeom prst="rect">
            <a:avLst/>
          </a:prstGeom>
          <a:noFill/>
          <a:ln w="9525">
            <a:noFill/>
          </a:ln>
        </p:spPr>
        <p:txBody>
          <a:bodyPr/>
          <a:p>
            <a:pPr marL="0" lvl="0" indent="0" algn="l" defTabSz="914400" rtl="0" eaLnBrk="1" fontAlgn="base" latinLnBrk="0" hangingPunct="1">
              <a:lnSpc>
                <a:spcPct val="100000"/>
              </a:lnSpc>
              <a:spcBef>
                <a:spcPct val="30000"/>
              </a:spcBef>
              <a:spcAft>
                <a:spcPct val="0"/>
              </a:spcAft>
              <a:buClrTx/>
              <a:buSzPct val="100000"/>
            </a:pPr>
            <a:endParaRPr sz="1200" u="none">
              <a:solidFill>
                <a:schemeClr val="tx1"/>
              </a:solidFill>
              <a:latin typeface="Arial" panose="020B0604020202020204"/>
              <a:ea typeface="宋体" panose="02010600030101010101" pitchFamily="2" charset="-122"/>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118" name="幻灯片图像占位符 4117"/>
          <p:cNvSpPr/>
          <p:nvPr>
            <p:ph type="sldImg"/>
          </p:nvPr>
        </p:nvSpPr>
        <p:spPr>
          <a:xfrm>
            <a:off x="1143000" y="685800"/>
            <a:ext cx="4572000" cy="3429000"/>
          </a:xfrm>
          <a:prstGeom prst="rect">
            <a:avLst/>
          </a:prstGeom>
          <a:noFill/>
          <a:ln w="9525" cap="flat" cmpd="sng">
            <a:solidFill>
              <a:srgbClr val="000000"/>
            </a:solidFill>
            <a:prstDash val="solid"/>
            <a:headEnd type="none" w="med" len="med"/>
            <a:tailEnd type="none" w="med" len="med"/>
          </a:ln>
        </p:spPr>
      </p:sp>
      <p:sp>
        <p:nvSpPr>
          <p:cNvPr id="4119" name="文本占位符 4118"/>
          <p:cNvSpPr/>
          <p:nvPr>
            <p:ph type="body" idx="1"/>
          </p:nvPr>
        </p:nvSpPr>
        <p:spPr>
          <a:xfrm>
            <a:off x="685800" y="4343400"/>
            <a:ext cx="5486400" cy="4114800"/>
          </a:xfrm>
          <a:prstGeom prst="rect">
            <a:avLst/>
          </a:prstGeom>
          <a:noFill/>
          <a:ln w="9525">
            <a:noFill/>
          </a:ln>
        </p:spPr>
        <p:txBody>
          <a:bodyPr/>
          <a:p>
            <a:pPr marL="0" lvl="0" indent="0" algn="l" defTabSz="914400" rtl="0" eaLnBrk="1" fontAlgn="base" latinLnBrk="0" hangingPunct="1">
              <a:lnSpc>
                <a:spcPct val="100000"/>
              </a:lnSpc>
              <a:spcBef>
                <a:spcPct val="30000"/>
              </a:spcBef>
              <a:spcAft>
                <a:spcPct val="0"/>
              </a:spcAft>
              <a:buClrTx/>
              <a:buSzPct val="100000"/>
            </a:pPr>
            <a:endParaRPr sz="1200" u="none">
              <a:solidFill>
                <a:schemeClr val="tx1"/>
              </a:solidFill>
              <a:latin typeface="Arial" panose="020B0604020202020204"/>
              <a:ea typeface="宋体" panose="0201060003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106" name="幻灯片图像占位符 4105"/>
          <p:cNvSpPr/>
          <p:nvPr>
            <p:ph type="sldImg"/>
          </p:nvPr>
        </p:nvSpPr>
        <p:spPr>
          <a:xfrm>
            <a:off x="1143000" y="685800"/>
            <a:ext cx="4572000" cy="3429000"/>
          </a:xfrm>
          <a:prstGeom prst="rect">
            <a:avLst/>
          </a:prstGeom>
          <a:noFill/>
          <a:ln w="9525" cap="flat" cmpd="sng">
            <a:solidFill>
              <a:srgbClr val="000000"/>
            </a:solidFill>
            <a:prstDash val="solid"/>
            <a:headEnd type="none" w="med" len="med"/>
            <a:tailEnd type="none" w="med" len="med"/>
          </a:ln>
        </p:spPr>
      </p:sp>
      <p:sp>
        <p:nvSpPr>
          <p:cNvPr id="4107" name="文本占位符 4106"/>
          <p:cNvSpPr/>
          <p:nvPr>
            <p:ph type="body" idx="1"/>
          </p:nvPr>
        </p:nvSpPr>
        <p:spPr>
          <a:xfrm>
            <a:off x="685800" y="4343400"/>
            <a:ext cx="5486400" cy="4114800"/>
          </a:xfrm>
          <a:prstGeom prst="rect">
            <a:avLst/>
          </a:prstGeom>
          <a:noFill/>
          <a:ln w="9525">
            <a:noFill/>
          </a:ln>
        </p:spPr>
        <p:txBody>
          <a:bodyPr/>
          <a:p>
            <a:pPr marL="0" lvl="0" indent="0" algn="l" defTabSz="914400" rtl="0" eaLnBrk="1" fontAlgn="base" latinLnBrk="0" hangingPunct="1">
              <a:lnSpc>
                <a:spcPct val="100000"/>
              </a:lnSpc>
              <a:spcBef>
                <a:spcPct val="30000"/>
              </a:spcBef>
              <a:spcAft>
                <a:spcPct val="0"/>
              </a:spcAft>
              <a:buClrTx/>
              <a:buSzPct val="100000"/>
            </a:pPr>
            <a:endParaRPr sz="1200" u="none">
              <a:solidFill>
                <a:schemeClr val="tx1"/>
              </a:solidFill>
              <a:latin typeface="Arial" panose="020B0604020202020204"/>
              <a:ea typeface="宋体" panose="02010600030101010101" pitchFamily="2" charset="-122"/>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118" name="幻灯片图像占位符 4117"/>
          <p:cNvSpPr/>
          <p:nvPr>
            <p:ph type="sldImg"/>
          </p:nvPr>
        </p:nvSpPr>
        <p:spPr>
          <a:xfrm>
            <a:off x="1143000" y="685800"/>
            <a:ext cx="4572000" cy="3429000"/>
          </a:xfrm>
          <a:prstGeom prst="rect">
            <a:avLst/>
          </a:prstGeom>
          <a:noFill/>
          <a:ln w="9525" cap="flat" cmpd="sng">
            <a:solidFill>
              <a:srgbClr val="000000"/>
            </a:solidFill>
            <a:prstDash val="solid"/>
            <a:headEnd type="none" w="med" len="med"/>
            <a:tailEnd type="none" w="med" len="med"/>
          </a:ln>
        </p:spPr>
      </p:sp>
      <p:sp>
        <p:nvSpPr>
          <p:cNvPr id="4119" name="文本占位符 4118"/>
          <p:cNvSpPr/>
          <p:nvPr>
            <p:ph type="body" idx="1"/>
          </p:nvPr>
        </p:nvSpPr>
        <p:spPr>
          <a:xfrm>
            <a:off x="685800" y="4343400"/>
            <a:ext cx="5486400" cy="4114800"/>
          </a:xfrm>
          <a:prstGeom prst="rect">
            <a:avLst/>
          </a:prstGeom>
          <a:noFill/>
          <a:ln w="9525">
            <a:noFill/>
          </a:ln>
        </p:spPr>
        <p:txBody>
          <a:bodyPr/>
          <a:p>
            <a:pPr marL="0" lvl="0" indent="0" algn="l" defTabSz="914400" rtl="0" eaLnBrk="1" fontAlgn="base" latinLnBrk="0" hangingPunct="1">
              <a:lnSpc>
                <a:spcPct val="100000"/>
              </a:lnSpc>
              <a:spcBef>
                <a:spcPct val="30000"/>
              </a:spcBef>
              <a:spcAft>
                <a:spcPct val="0"/>
              </a:spcAft>
              <a:buClrTx/>
              <a:buSzPct val="100000"/>
            </a:pPr>
            <a:endParaRPr sz="1200" u="none">
              <a:solidFill>
                <a:schemeClr val="tx1"/>
              </a:solidFill>
              <a:latin typeface="Arial" panose="020B0604020202020204"/>
              <a:ea typeface="宋体" panose="02010600030101010101" pitchFamily="2" charset="-122"/>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118" name="幻灯片图像占位符 4117"/>
          <p:cNvSpPr/>
          <p:nvPr>
            <p:ph type="sldImg"/>
          </p:nvPr>
        </p:nvSpPr>
        <p:spPr>
          <a:xfrm>
            <a:off x="1143000" y="685800"/>
            <a:ext cx="4572000" cy="3429000"/>
          </a:xfrm>
          <a:prstGeom prst="rect">
            <a:avLst/>
          </a:prstGeom>
          <a:noFill/>
          <a:ln w="9525" cap="flat" cmpd="sng">
            <a:solidFill>
              <a:srgbClr val="000000"/>
            </a:solidFill>
            <a:prstDash val="solid"/>
            <a:headEnd type="none" w="med" len="med"/>
            <a:tailEnd type="none" w="med" len="med"/>
          </a:ln>
        </p:spPr>
      </p:sp>
      <p:sp>
        <p:nvSpPr>
          <p:cNvPr id="4119" name="文本占位符 4118"/>
          <p:cNvSpPr/>
          <p:nvPr>
            <p:ph type="body" idx="1"/>
          </p:nvPr>
        </p:nvSpPr>
        <p:spPr>
          <a:xfrm>
            <a:off x="685800" y="4343400"/>
            <a:ext cx="5486400" cy="4114800"/>
          </a:xfrm>
          <a:prstGeom prst="rect">
            <a:avLst/>
          </a:prstGeom>
          <a:noFill/>
          <a:ln w="9525">
            <a:noFill/>
          </a:ln>
        </p:spPr>
        <p:txBody>
          <a:bodyPr/>
          <a:p>
            <a:pPr marL="0" lvl="0" indent="0" algn="l" defTabSz="914400" rtl="0" eaLnBrk="1" fontAlgn="base" latinLnBrk="0" hangingPunct="1">
              <a:lnSpc>
                <a:spcPct val="100000"/>
              </a:lnSpc>
              <a:spcBef>
                <a:spcPct val="30000"/>
              </a:spcBef>
              <a:spcAft>
                <a:spcPct val="0"/>
              </a:spcAft>
              <a:buClrTx/>
              <a:buSzPct val="100000"/>
            </a:pPr>
            <a:endParaRPr sz="1200" u="none">
              <a:solidFill>
                <a:schemeClr val="tx1"/>
              </a:solidFill>
              <a:latin typeface="Arial" panose="020B0604020202020204"/>
              <a:ea typeface="宋体" panose="02010600030101010101" pitchFamily="2" charset="-122"/>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118" name="幻灯片图像占位符 4117"/>
          <p:cNvSpPr/>
          <p:nvPr>
            <p:ph type="sldImg"/>
          </p:nvPr>
        </p:nvSpPr>
        <p:spPr>
          <a:xfrm>
            <a:off x="1143000" y="685800"/>
            <a:ext cx="4572000" cy="3429000"/>
          </a:xfrm>
          <a:prstGeom prst="rect">
            <a:avLst/>
          </a:prstGeom>
          <a:noFill/>
          <a:ln w="9525" cap="flat" cmpd="sng">
            <a:solidFill>
              <a:srgbClr val="000000"/>
            </a:solidFill>
            <a:prstDash val="solid"/>
            <a:headEnd type="none" w="med" len="med"/>
            <a:tailEnd type="none" w="med" len="med"/>
          </a:ln>
        </p:spPr>
      </p:sp>
      <p:sp>
        <p:nvSpPr>
          <p:cNvPr id="4119" name="文本占位符 4118"/>
          <p:cNvSpPr/>
          <p:nvPr>
            <p:ph type="body" idx="1"/>
          </p:nvPr>
        </p:nvSpPr>
        <p:spPr>
          <a:xfrm>
            <a:off x="685800" y="4343400"/>
            <a:ext cx="5486400" cy="4114800"/>
          </a:xfrm>
          <a:prstGeom prst="rect">
            <a:avLst/>
          </a:prstGeom>
          <a:noFill/>
          <a:ln w="9525">
            <a:noFill/>
          </a:ln>
        </p:spPr>
        <p:txBody>
          <a:bodyPr/>
          <a:p>
            <a:pPr marL="0" lvl="0" indent="0" algn="l" defTabSz="914400" rtl="0" eaLnBrk="1" fontAlgn="base" latinLnBrk="0" hangingPunct="1">
              <a:lnSpc>
                <a:spcPct val="100000"/>
              </a:lnSpc>
              <a:spcBef>
                <a:spcPct val="30000"/>
              </a:spcBef>
              <a:spcAft>
                <a:spcPct val="0"/>
              </a:spcAft>
              <a:buClrTx/>
              <a:buSzPct val="100000"/>
            </a:pPr>
            <a:endParaRPr sz="1200" u="none">
              <a:solidFill>
                <a:schemeClr val="tx1"/>
              </a:solidFill>
              <a:latin typeface="Arial" panose="020B0604020202020204"/>
              <a:ea typeface="宋体" panose="02010600030101010101" pitchFamily="2" charset="-122"/>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118" name="幻灯片图像占位符 4117"/>
          <p:cNvSpPr/>
          <p:nvPr>
            <p:ph type="sldImg"/>
          </p:nvPr>
        </p:nvSpPr>
        <p:spPr>
          <a:xfrm>
            <a:off x="1143000" y="685800"/>
            <a:ext cx="4572000" cy="3429000"/>
          </a:xfrm>
          <a:prstGeom prst="rect">
            <a:avLst/>
          </a:prstGeom>
          <a:noFill/>
          <a:ln w="9525" cap="flat" cmpd="sng">
            <a:solidFill>
              <a:srgbClr val="000000"/>
            </a:solidFill>
            <a:prstDash val="solid"/>
            <a:headEnd type="none" w="med" len="med"/>
            <a:tailEnd type="none" w="med" len="med"/>
          </a:ln>
        </p:spPr>
      </p:sp>
      <p:sp>
        <p:nvSpPr>
          <p:cNvPr id="4119" name="文本占位符 4118"/>
          <p:cNvSpPr/>
          <p:nvPr>
            <p:ph type="body" idx="1"/>
          </p:nvPr>
        </p:nvSpPr>
        <p:spPr>
          <a:xfrm>
            <a:off x="685800" y="4343400"/>
            <a:ext cx="5486400" cy="4114800"/>
          </a:xfrm>
          <a:prstGeom prst="rect">
            <a:avLst/>
          </a:prstGeom>
          <a:noFill/>
          <a:ln w="9525">
            <a:noFill/>
          </a:ln>
        </p:spPr>
        <p:txBody>
          <a:bodyPr/>
          <a:p>
            <a:pPr marL="0" lvl="0" indent="0" algn="l" defTabSz="914400" rtl="0" eaLnBrk="1" fontAlgn="base" latinLnBrk="0" hangingPunct="1">
              <a:lnSpc>
                <a:spcPct val="100000"/>
              </a:lnSpc>
              <a:spcBef>
                <a:spcPct val="30000"/>
              </a:spcBef>
              <a:spcAft>
                <a:spcPct val="0"/>
              </a:spcAft>
              <a:buClrTx/>
              <a:buSzPct val="100000"/>
            </a:pPr>
            <a:endParaRPr sz="1200" u="none">
              <a:solidFill>
                <a:schemeClr val="tx1"/>
              </a:solidFill>
              <a:latin typeface="Arial" panose="020B0604020202020204"/>
              <a:ea typeface="宋体" panose="02010600030101010101" pitchFamily="2" charset="-122"/>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118" name="幻灯片图像占位符 4117"/>
          <p:cNvSpPr/>
          <p:nvPr>
            <p:ph type="sldImg"/>
          </p:nvPr>
        </p:nvSpPr>
        <p:spPr>
          <a:xfrm>
            <a:off x="1143000" y="685800"/>
            <a:ext cx="4572000" cy="3429000"/>
          </a:xfrm>
          <a:prstGeom prst="rect">
            <a:avLst/>
          </a:prstGeom>
          <a:noFill/>
          <a:ln w="9525" cap="flat" cmpd="sng">
            <a:solidFill>
              <a:srgbClr val="000000"/>
            </a:solidFill>
            <a:prstDash val="solid"/>
            <a:headEnd type="none" w="med" len="med"/>
            <a:tailEnd type="none" w="med" len="med"/>
          </a:ln>
        </p:spPr>
      </p:sp>
      <p:sp>
        <p:nvSpPr>
          <p:cNvPr id="4119" name="文本占位符 4118"/>
          <p:cNvSpPr/>
          <p:nvPr>
            <p:ph type="body" idx="1"/>
          </p:nvPr>
        </p:nvSpPr>
        <p:spPr>
          <a:xfrm>
            <a:off x="685800" y="4343400"/>
            <a:ext cx="5486400" cy="4114800"/>
          </a:xfrm>
          <a:prstGeom prst="rect">
            <a:avLst/>
          </a:prstGeom>
          <a:noFill/>
          <a:ln w="9525">
            <a:noFill/>
          </a:ln>
        </p:spPr>
        <p:txBody>
          <a:bodyPr/>
          <a:p>
            <a:pPr marL="0" lvl="0" indent="0" algn="l" defTabSz="914400" rtl="0" eaLnBrk="1" fontAlgn="base" latinLnBrk="0" hangingPunct="1">
              <a:lnSpc>
                <a:spcPct val="100000"/>
              </a:lnSpc>
              <a:spcBef>
                <a:spcPct val="30000"/>
              </a:spcBef>
              <a:spcAft>
                <a:spcPct val="0"/>
              </a:spcAft>
              <a:buClrTx/>
              <a:buSzPct val="100000"/>
            </a:pPr>
            <a:endParaRPr sz="1200" u="none">
              <a:solidFill>
                <a:schemeClr val="tx1"/>
              </a:solidFill>
              <a:latin typeface="Arial" panose="020B0604020202020204"/>
              <a:ea typeface="宋体" panose="02010600030101010101" pitchFamily="2" charset="-122"/>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118" name="幻灯片图像占位符 4117"/>
          <p:cNvSpPr/>
          <p:nvPr>
            <p:ph type="sldImg"/>
          </p:nvPr>
        </p:nvSpPr>
        <p:spPr>
          <a:xfrm>
            <a:off x="1143000" y="685800"/>
            <a:ext cx="4572000" cy="3429000"/>
          </a:xfrm>
          <a:prstGeom prst="rect">
            <a:avLst/>
          </a:prstGeom>
          <a:noFill/>
          <a:ln w="9525" cap="flat" cmpd="sng">
            <a:solidFill>
              <a:srgbClr val="000000"/>
            </a:solidFill>
            <a:prstDash val="solid"/>
            <a:headEnd type="none" w="med" len="med"/>
            <a:tailEnd type="none" w="med" len="med"/>
          </a:ln>
        </p:spPr>
      </p:sp>
      <p:sp>
        <p:nvSpPr>
          <p:cNvPr id="4119" name="文本占位符 4118"/>
          <p:cNvSpPr/>
          <p:nvPr>
            <p:ph type="body" idx="1"/>
          </p:nvPr>
        </p:nvSpPr>
        <p:spPr>
          <a:xfrm>
            <a:off x="685800" y="4343400"/>
            <a:ext cx="5486400" cy="4114800"/>
          </a:xfrm>
          <a:prstGeom prst="rect">
            <a:avLst/>
          </a:prstGeom>
          <a:noFill/>
          <a:ln w="9525">
            <a:noFill/>
          </a:ln>
        </p:spPr>
        <p:txBody>
          <a:bodyPr/>
          <a:p>
            <a:pPr marL="0" lvl="0" indent="0" algn="l" defTabSz="914400" rtl="0" eaLnBrk="1" fontAlgn="base" latinLnBrk="0" hangingPunct="1">
              <a:lnSpc>
                <a:spcPct val="100000"/>
              </a:lnSpc>
              <a:spcBef>
                <a:spcPct val="30000"/>
              </a:spcBef>
              <a:spcAft>
                <a:spcPct val="0"/>
              </a:spcAft>
              <a:buClrTx/>
              <a:buSzPct val="100000"/>
            </a:pPr>
            <a:endParaRPr sz="1200" u="none">
              <a:solidFill>
                <a:schemeClr val="tx1"/>
              </a:solidFill>
              <a:latin typeface="Arial" panose="020B0604020202020204"/>
              <a:ea typeface="宋体" panose="02010600030101010101" pitchFamily="2" charset="-122"/>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118" name="幻灯片图像占位符 4117"/>
          <p:cNvSpPr/>
          <p:nvPr>
            <p:ph type="sldImg"/>
          </p:nvPr>
        </p:nvSpPr>
        <p:spPr>
          <a:xfrm>
            <a:off x="1143000" y="685800"/>
            <a:ext cx="4572000" cy="3429000"/>
          </a:xfrm>
          <a:prstGeom prst="rect">
            <a:avLst/>
          </a:prstGeom>
          <a:noFill/>
          <a:ln w="9525" cap="flat" cmpd="sng">
            <a:solidFill>
              <a:srgbClr val="000000"/>
            </a:solidFill>
            <a:prstDash val="solid"/>
            <a:headEnd type="none" w="med" len="med"/>
            <a:tailEnd type="none" w="med" len="med"/>
          </a:ln>
        </p:spPr>
      </p:sp>
      <p:sp>
        <p:nvSpPr>
          <p:cNvPr id="4119" name="文本占位符 4118"/>
          <p:cNvSpPr/>
          <p:nvPr>
            <p:ph type="body" idx="1"/>
          </p:nvPr>
        </p:nvSpPr>
        <p:spPr>
          <a:xfrm>
            <a:off x="685800" y="4343400"/>
            <a:ext cx="5486400" cy="4114800"/>
          </a:xfrm>
          <a:prstGeom prst="rect">
            <a:avLst/>
          </a:prstGeom>
          <a:noFill/>
          <a:ln w="9525">
            <a:noFill/>
          </a:ln>
        </p:spPr>
        <p:txBody>
          <a:bodyPr/>
          <a:p>
            <a:pPr marL="0" lvl="0" indent="0" algn="l" defTabSz="914400" rtl="0" eaLnBrk="1" fontAlgn="base" latinLnBrk="0" hangingPunct="1">
              <a:lnSpc>
                <a:spcPct val="100000"/>
              </a:lnSpc>
              <a:spcBef>
                <a:spcPct val="30000"/>
              </a:spcBef>
              <a:spcAft>
                <a:spcPct val="0"/>
              </a:spcAft>
              <a:buClrTx/>
              <a:buSzPct val="100000"/>
            </a:pPr>
            <a:endParaRPr sz="1200" u="none">
              <a:solidFill>
                <a:schemeClr val="tx1"/>
              </a:solidFill>
              <a:latin typeface="Arial" panose="020B0604020202020204"/>
              <a:ea typeface="宋体" panose="02010600030101010101" pitchFamily="2" charset="-122"/>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118" name="幻灯片图像占位符 4117"/>
          <p:cNvSpPr/>
          <p:nvPr>
            <p:ph type="sldImg"/>
          </p:nvPr>
        </p:nvSpPr>
        <p:spPr>
          <a:xfrm>
            <a:off x="1143000" y="685800"/>
            <a:ext cx="4572000" cy="3429000"/>
          </a:xfrm>
          <a:prstGeom prst="rect">
            <a:avLst/>
          </a:prstGeom>
          <a:noFill/>
          <a:ln w="9525" cap="flat" cmpd="sng">
            <a:solidFill>
              <a:srgbClr val="000000"/>
            </a:solidFill>
            <a:prstDash val="solid"/>
            <a:headEnd type="none" w="med" len="med"/>
            <a:tailEnd type="none" w="med" len="med"/>
          </a:ln>
        </p:spPr>
      </p:sp>
      <p:sp>
        <p:nvSpPr>
          <p:cNvPr id="4119" name="文本占位符 4118"/>
          <p:cNvSpPr/>
          <p:nvPr>
            <p:ph type="body" idx="1"/>
          </p:nvPr>
        </p:nvSpPr>
        <p:spPr>
          <a:xfrm>
            <a:off x="685800" y="4343400"/>
            <a:ext cx="5486400" cy="4114800"/>
          </a:xfrm>
          <a:prstGeom prst="rect">
            <a:avLst/>
          </a:prstGeom>
          <a:noFill/>
          <a:ln w="9525">
            <a:noFill/>
          </a:ln>
        </p:spPr>
        <p:txBody>
          <a:bodyPr/>
          <a:p>
            <a:pPr marL="0" lvl="0" indent="0" algn="l" defTabSz="914400" rtl="0" eaLnBrk="1" fontAlgn="base" latinLnBrk="0" hangingPunct="1">
              <a:lnSpc>
                <a:spcPct val="100000"/>
              </a:lnSpc>
              <a:spcBef>
                <a:spcPct val="30000"/>
              </a:spcBef>
              <a:spcAft>
                <a:spcPct val="0"/>
              </a:spcAft>
              <a:buClrTx/>
              <a:buSzPct val="100000"/>
            </a:pPr>
            <a:endParaRPr sz="1200" u="none">
              <a:solidFill>
                <a:schemeClr val="tx1"/>
              </a:solidFill>
              <a:latin typeface="Arial" panose="020B0604020202020204"/>
              <a:ea typeface="宋体" panose="02010600030101010101" pitchFamily="2" charset="-122"/>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118" name="幻灯片图像占位符 4117"/>
          <p:cNvSpPr/>
          <p:nvPr>
            <p:ph type="sldImg"/>
          </p:nvPr>
        </p:nvSpPr>
        <p:spPr>
          <a:xfrm>
            <a:off x="1143000" y="685800"/>
            <a:ext cx="4572000" cy="3429000"/>
          </a:xfrm>
          <a:prstGeom prst="rect">
            <a:avLst/>
          </a:prstGeom>
          <a:noFill/>
          <a:ln w="9525" cap="flat" cmpd="sng">
            <a:solidFill>
              <a:srgbClr val="000000"/>
            </a:solidFill>
            <a:prstDash val="solid"/>
            <a:headEnd type="none" w="med" len="med"/>
            <a:tailEnd type="none" w="med" len="med"/>
          </a:ln>
        </p:spPr>
      </p:sp>
      <p:sp>
        <p:nvSpPr>
          <p:cNvPr id="4119" name="文本占位符 4118"/>
          <p:cNvSpPr/>
          <p:nvPr>
            <p:ph type="body" idx="1"/>
          </p:nvPr>
        </p:nvSpPr>
        <p:spPr>
          <a:xfrm>
            <a:off x="685800" y="4343400"/>
            <a:ext cx="5486400" cy="4114800"/>
          </a:xfrm>
          <a:prstGeom prst="rect">
            <a:avLst/>
          </a:prstGeom>
          <a:noFill/>
          <a:ln w="9525">
            <a:noFill/>
          </a:ln>
        </p:spPr>
        <p:txBody>
          <a:bodyPr/>
          <a:p>
            <a:pPr marL="0" lvl="0" indent="0" algn="l" defTabSz="914400" rtl="0" eaLnBrk="1" fontAlgn="base" latinLnBrk="0" hangingPunct="1">
              <a:lnSpc>
                <a:spcPct val="100000"/>
              </a:lnSpc>
              <a:spcBef>
                <a:spcPct val="30000"/>
              </a:spcBef>
              <a:spcAft>
                <a:spcPct val="0"/>
              </a:spcAft>
              <a:buClrTx/>
              <a:buSzPct val="100000"/>
            </a:pPr>
            <a:endParaRPr sz="1200" u="none">
              <a:solidFill>
                <a:schemeClr val="tx1"/>
              </a:solidFill>
              <a:latin typeface="Arial" panose="020B0604020202020204"/>
              <a:ea typeface="宋体" panose="02010600030101010101" pitchFamily="2" charset="-122"/>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118" name="幻灯片图像占位符 4117"/>
          <p:cNvSpPr/>
          <p:nvPr>
            <p:ph type="sldImg"/>
          </p:nvPr>
        </p:nvSpPr>
        <p:spPr>
          <a:xfrm>
            <a:off x="1143000" y="685800"/>
            <a:ext cx="4572000" cy="3429000"/>
          </a:xfrm>
          <a:prstGeom prst="rect">
            <a:avLst/>
          </a:prstGeom>
          <a:noFill/>
          <a:ln w="9525" cap="flat" cmpd="sng">
            <a:solidFill>
              <a:srgbClr val="000000"/>
            </a:solidFill>
            <a:prstDash val="solid"/>
            <a:headEnd type="none" w="med" len="med"/>
            <a:tailEnd type="none" w="med" len="med"/>
          </a:ln>
        </p:spPr>
      </p:sp>
      <p:sp>
        <p:nvSpPr>
          <p:cNvPr id="4119" name="文本占位符 4118"/>
          <p:cNvSpPr/>
          <p:nvPr>
            <p:ph type="body" idx="1"/>
          </p:nvPr>
        </p:nvSpPr>
        <p:spPr>
          <a:xfrm>
            <a:off x="685800" y="4343400"/>
            <a:ext cx="5486400" cy="4114800"/>
          </a:xfrm>
          <a:prstGeom prst="rect">
            <a:avLst/>
          </a:prstGeom>
          <a:noFill/>
          <a:ln w="9525">
            <a:noFill/>
          </a:ln>
        </p:spPr>
        <p:txBody>
          <a:bodyPr/>
          <a:p>
            <a:pPr marL="0" lvl="0" indent="0" algn="l" defTabSz="914400" rtl="0" eaLnBrk="1" fontAlgn="base" latinLnBrk="0" hangingPunct="1">
              <a:lnSpc>
                <a:spcPct val="100000"/>
              </a:lnSpc>
              <a:spcBef>
                <a:spcPct val="30000"/>
              </a:spcBef>
              <a:spcAft>
                <a:spcPct val="0"/>
              </a:spcAft>
              <a:buClrTx/>
              <a:buSzPct val="100000"/>
            </a:pPr>
            <a:endParaRPr sz="1200" u="none">
              <a:solidFill>
                <a:schemeClr val="tx1"/>
              </a:solidFill>
              <a:latin typeface="Arial" panose="020B0604020202020204"/>
              <a:ea typeface="宋体" panose="02010600030101010101"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106" name="幻灯片图像占位符 4105"/>
          <p:cNvSpPr/>
          <p:nvPr>
            <p:ph type="sldImg"/>
          </p:nvPr>
        </p:nvSpPr>
        <p:spPr>
          <a:xfrm>
            <a:off x="1143000" y="685800"/>
            <a:ext cx="4572000" cy="3429000"/>
          </a:xfrm>
          <a:prstGeom prst="rect">
            <a:avLst/>
          </a:prstGeom>
          <a:noFill/>
          <a:ln w="9525" cap="flat" cmpd="sng">
            <a:solidFill>
              <a:srgbClr val="000000"/>
            </a:solidFill>
            <a:prstDash val="solid"/>
            <a:headEnd type="none" w="med" len="med"/>
            <a:tailEnd type="none" w="med" len="med"/>
          </a:ln>
        </p:spPr>
      </p:sp>
      <p:sp>
        <p:nvSpPr>
          <p:cNvPr id="4107" name="文本占位符 4106"/>
          <p:cNvSpPr/>
          <p:nvPr>
            <p:ph type="body" idx="1"/>
          </p:nvPr>
        </p:nvSpPr>
        <p:spPr>
          <a:xfrm>
            <a:off x="685800" y="4343400"/>
            <a:ext cx="5486400" cy="4114800"/>
          </a:xfrm>
          <a:prstGeom prst="rect">
            <a:avLst/>
          </a:prstGeom>
          <a:noFill/>
          <a:ln w="9525">
            <a:noFill/>
          </a:ln>
        </p:spPr>
        <p:txBody>
          <a:bodyPr/>
          <a:p>
            <a:pPr marL="0" lvl="0" indent="0" algn="l" defTabSz="914400" rtl="0" eaLnBrk="1" fontAlgn="base" latinLnBrk="0" hangingPunct="1">
              <a:lnSpc>
                <a:spcPct val="100000"/>
              </a:lnSpc>
              <a:spcBef>
                <a:spcPct val="30000"/>
              </a:spcBef>
              <a:spcAft>
                <a:spcPct val="0"/>
              </a:spcAft>
              <a:buClrTx/>
              <a:buSzPct val="100000"/>
            </a:pPr>
            <a:endParaRPr sz="1200" u="none">
              <a:solidFill>
                <a:schemeClr val="tx1"/>
              </a:solidFill>
              <a:latin typeface="Arial" panose="020B0604020202020204"/>
              <a:ea typeface="宋体" panose="02010600030101010101" pitchFamily="2" charset="-122"/>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118" name="幻灯片图像占位符 4117"/>
          <p:cNvSpPr/>
          <p:nvPr>
            <p:ph type="sldImg"/>
          </p:nvPr>
        </p:nvSpPr>
        <p:spPr>
          <a:xfrm>
            <a:off x="1143000" y="685800"/>
            <a:ext cx="4572000" cy="3429000"/>
          </a:xfrm>
          <a:prstGeom prst="rect">
            <a:avLst/>
          </a:prstGeom>
          <a:noFill/>
          <a:ln w="9525" cap="flat" cmpd="sng">
            <a:solidFill>
              <a:srgbClr val="000000"/>
            </a:solidFill>
            <a:prstDash val="solid"/>
            <a:headEnd type="none" w="med" len="med"/>
            <a:tailEnd type="none" w="med" len="med"/>
          </a:ln>
        </p:spPr>
      </p:sp>
      <p:sp>
        <p:nvSpPr>
          <p:cNvPr id="4119" name="文本占位符 4118"/>
          <p:cNvSpPr/>
          <p:nvPr>
            <p:ph type="body" idx="1"/>
          </p:nvPr>
        </p:nvSpPr>
        <p:spPr>
          <a:xfrm>
            <a:off x="685800" y="4343400"/>
            <a:ext cx="5486400" cy="4114800"/>
          </a:xfrm>
          <a:prstGeom prst="rect">
            <a:avLst/>
          </a:prstGeom>
          <a:noFill/>
          <a:ln w="9525">
            <a:noFill/>
          </a:ln>
        </p:spPr>
        <p:txBody>
          <a:bodyPr/>
          <a:p>
            <a:pPr marL="0" lvl="0" indent="0" algn="l" defTabSz="914400" rtl="0" eaLnBrk="1" fontAlgn="base" latinLnBrk="0" hangingPunct="1">
              <a:lnSpc>
                <a:spcPct val="100000"/>
              </a:lnSpc>
              <a:spcBef>
                <a:spcPct val="30000"/>
              </a:spcBef>
              <a:spcAft>
                <a:spcPct val="0"/>
              </a:spcAft>
              <a:buClrTx/>
              <a:buSzPct val="100000"/>
            </a:pPr>
            <a:endParaRPr sz="1200" u="none">
              <a:solidFill>
                <a:schemeClr val="tx1"/>
              </a:solidFill>
              <a:latin typeface="Arial" panose="020B0604020202020204"/>
              <a:ea typeface="宋体" panose="02010600030101010101" pitchFamily="2" charset="-122"/>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118" name="幻灯片图像占位符 4117"/>
          <p:cNvSpPr/>
          <p:nvPr>
            <p:ph type="sldImg"/>
          </p:nvPr>
        </p:nvSpPr>
        <p:spPr>
          <a:xfrm>
            <a:off x="1143000" y="685800"/>
            <a:ext cx="4572000" cy="3429000"/>
          </a:xfrm>
          <a:prstGeom prst="rect">
            <a:avLst/>
          </a:prstGeom>
          <a:noFill/>
          <a:ln w="9525" cap="flat" cmpd="sng">
            <a:solidFill>
              <a:srgbClr val="000000"/>
            </a:solidFill>
            <a:prstDash val="solid"/>
            <a:headEnd type="none" w="med" len="med"/>
            <a:tailEnd type="none" w="med" len="med"/>
          </a:ln>
        </p:spPr>
      </p:sp>
      <p:sp>
        <p:nvSpPr>
          <p:cNvPr id="4119" name="文本占位符 4118"/>
          <p:cNvSpPr/>
          <p:nvPr>
            <p:ph type="body" idx="1"/>
          </p:nvPr>
        </p:nvSpPr>
        <p:spPr>
          <a:xfrm>
            <a:off x="685800" y="4343400"/>
            <a:ext cx="5486400" cy="4114800"/>
          </a:xfrm>
          <a:prstGeom prst="rect">
            <a:avLst/>
          </a:prstGeom>
          <a:noFill/>
          <a:ln w="9525">
            <a:noFill/>
          </a:ln>
        </p:spPr>
        <p:txBody>
          <a:bodyPr/>
          <a:p>
            <a:pPr marL="0" lvl="0" indent="0" algn="l" defTabSz="914400" rtl="0" eaLnBrk="1" fontAlgn="base" latinLnBrk="0" hangingPunct="1">
              <a:lnSpc>
                <a:spcPct val="100000"/>
              </a:lnSpc>
              <a:spcBef>
                <a:spcPct val="30000"/>
              </a:spcBef>
              <a:spcAft>
                <a:spcPct val="0"/>
              </a:spcAft>
              <a:buClrTx/>
              <a:buSzPct val="100000"/>
            </a:pPr>
            <a:endParaRPr sz="1200" u="none">
              <a:solidFill>
                <a:schemeClr val="tx1"/>
              </a:solidFill>
              <a:latin typeface="Arial" panose="020B0604020202020204"/>
              <a:ea typeface="宋体" panose="02010600030101010101" pitchFamily="2" charset="-122"/>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118" name="幻灯片图像占位符 4117"/>
          <p:cNvSpPr/>
          <p:nvPr>
            <p:ph type="sldImg"/>
          </p:nvPr>
        </p:nvSpPr>
        <p:spPr>
          <a:xfrm>
            <a:off x="1143000" y="685800"/>
            <a:ext cx="4572000" cy="3429000"/>
          </a:xfrm>
          <a:prstGeom prst="rect">
            <a:avLst/>
          </a:prstGeom>
          <a:noFill/>
          <a:ln w="9525" cap="flat" cmpd="sng">
            <a:solidFill>
              <a:srgbClr val="000000"/>
            </a:solidFill>
            <a:prstDash val="solid"/>
            <a:headEnd type="none" w="med" len="med"/>
            <a:tailEnd type="none" w="med" len="med"/>
          </a:ln>
        </p:spPr>
      </p:sp>
      <p:sp>
        <p:nvSpPr>
          <p:cNvPr id="4119" name="文本占位符 4118"/>
          <p:cNvSpPr/>
          <p:nvPr>
            <p:ph type="body" idx="1"/>
          </p:nvPr>
        </p:nvSpPr>
        <p:spPr>
          <a:xfrm>
            <a:off x="685800" y="4343400"/>
            <a:ext cx="5486400" cy="4114800"/>
          </a:xfrm>
          <a:prstGeom prst="rect">
            <a:avLst/>
          </a:prstGeom>
          <a:noFill/>
          <a:ln w="9525">
            <a:noFill/>
          </a:ln>
        </p:spPr>
        <p:txBody>
          <a:bodyPr/>
          <a:p>
            <a:pPr marL="0" lvl="0" indent="0" algn="l" defTabSz="914400" rtl="0" eaLnBrk="1" fontAlgn="base" latinLnBrk="0" hangingPunct="1">
              <a:lnSpc>
                <a:spcPct val="100000"/>
              </a:lnSpc>
              <a:spcBef>
                <a:spcPct val="30000"/>
              </a:spcBef>
              <a:spcAft>
                <a:spcPct val="0"/>
              </a:spcAft>
              <a:buClrTx/>
              <a:buSzPct val="100000"/>
            </a:pPr>
            <a:endParaRPr sz="1200" u="none">
              <a:solidFill>
                <a:schemeClr val="tx1"/>
              </a:solidFill>
              <a:latin typeface="Arial" panose="020B0604020202020204"/>
              <a:ea typeface="宋体" panose="02010600030101010101" pitchFamily="2" charset="-122"/>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118" name="幻灯片图像占位符 4117"/>
          <p:cNvSpPr/>
          <p:nvPr>
            <p:ph type="sldImg"/>
          </p:nvPr>
        </p:nvSpPr>
        <p:spPr>
          <a:xfrm>
            <a:off x="1143000" y="685800"/>
            <a:ext cx="4572000" cy="3429000"/>
          </a:xfrm>
          <a:prstGeom prst="rect">
            <a:avLst/>
          </a:prstGeom>
          <a:noFill/>
          <a:ln w="9525" cap="flat" cmpd="sng">
            <a:solidFill>
              <a:srgbClr val="000000"/>
            </a:solidFill>
            <a:prstDash val="solid"/>
            <a:headEnd type="none" w="med" len="med"/>
            <a:tailEnd type="none" w="med" len="med"/>
          </a:ln>
        </p:spPr>
      </p:sp>
      <p:sp>
        <p:nvSpPr>
          <p:cNvPr id="4119" name="文本占位符 4118"/>
          <p:cNvSpPr/>
          <p:nvPr>
            <p:ph type="body" idx="1"/>
          </p:nvPr>
        </p:nvSpPr>
        <p:spPr>
          <a:xfrm>
            <a:off x="685800" y="4343400"/>
            <a:ext cx="5486400" cy="4114800"/>
          </a:xfrm>
          <a:prstGeom prst="rect">
            <a:avLst/>
          </a:prstGeom>
          <a:noFill/>
          <a:ln w="9525">
            <a:noFill/>
          </a:ln>
        </p:spPr>
        <p:txBody>
          <a:bodyPr/>
          <a:p>
            <a:pPr marL="0" lvl="0" indent="0" algn="l" defTabSz="914400" rtl="0" eaLnBrk="1" fontAlgn="base" latinLnBrk="0" hangingPunct="1">
              <a:lnSpc>
                <a:spcPct val="100000"/>
              </a:lnSpc>
              <a:spcBef>
                <a:spcPct val="30000"/>
              </a:spcBef>
              <a:spcAft>
                <a:spcPct val="0"/>
              </a:spcAft>
              <a:buClrTx/>
              <a:buSzPct val="100000"/>
            </a:pPr>
            <a:endParaRPr sz="1200" u="none">
              <a:solidFill>
                <a:schemeClr val="tx1"/>
              </a:solidFill>
              <a:latin typeface="Arial" panose="020B0604020202020204"/>
              <a:ea typeface="宋体" panose="02010600030101010101" pitchFamily="2" charset="-122"/>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118" name="幻灯片图像占位符 4117"/>
          <p:cNvSpPr/>
          <p:nvPr>
            <p:ph type="sldImg"/>
          </p:nvPr>
        </p:nvSpPr>
        <p:spPr>
          <a:xfrm>
            <a:off x="1143000" y="685800"/>
            <a:ext cx="4572000" cy="3429000"/>
          </a:xfrm>
          <a:prstGeom prst="rect">
            <a:avLst/>
          </a:prstGeom>
          <a:noFill/>
          <a:ln w="9525" cap="flat" cmpd="sng">
            <a:solidFill>
              <a:srgbClr val="000000"/>
            </a:solidFill>
            <a:prstDash val="solid"/>
            <a:headEnd type="none" w="med" len="med"/>
            <a:tailEnd type="none" w="med" len="med"/>
          </a:ln>
        </p:spPr>
      </p:sp>
      <p:sp>
        <p:nvSpPr>
          <p:cNvPr id="4119" name="文本占位符 4118"/>
          <p:cNvSpPr/>
          <p:nvPr>
            <p:ph type="body" idx="1"/>
          </p:nvPr>
        </p:nvSpPr>
        <p:spPr>
          <a:xfrm>
            <a:off x="685800" y="4343400"/>
            <a:ext cx="5486400" cy="4114800"/>
          </a:xfrm>
          <a:prstGeom prst="rect">
            <a:avLst/>
          </a:prstGeom>
          <a:noFill/>
          <a:ln w="9525">
            <a:noFill/>
          </a:ln>
        </p:spPr>
        <p:txBody>
          <a:bodyPr/>
          <a:p>
            <a:pPr marL="0" lvl="0" indent="0" algn="l" defTabSz="914400" rtl="0" eaLnBrk="1" fontAlgn="base" latinLnBrk="0" hangingPunct="1">
              <a:lnSpc>
                <a:spcPct val="100000"/>
              </a:lnSpc>
              <a:spcBef>
                <a:spcPct val="30000"/>
              </a:spcBef>
              <a:spcAft>
                <a:spcPct val="0"/>
              </a:spcAft>
              <a:buClrTx/>
              <a:buSzPct val="100000"/>
            </a:pPr>
            <a:endParaRPr sz="1200" u="none">
              <a:solidFill>
                <a:schemeClr val="tx1"/>
              </a:solidFill>
              <a:latin typeface="Arial" panose="020B0604020202020204"/>
              <a:ea typeface="宋体" panose="02010600030101010101" pitchFamily="2" charset="-122"/>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118" name="幻灯片图像占位符 4117"/>
          <p:cNvSpPr/>
          <p:nvPr>
            <p:ph type="sldImg"/>
          </p:nvPr>
        </p:nvSpPr>
        <p:spPr>
          <a:xfrm>
            <a:off x="1143000" y="685800"/>
            <a:ext cx="4572000" cy="3429000"/>
          </a:xfrm>
          <a:prstGeom prst="rect">
            <a:avLst/>
          </a:prstGeom>
          <a:noFill/>
          <a:ln w="9525" cap="flat" cmpd="sng">
            <a:solidFill>
              <a:srgbClr val="000000"/>
            </a:solidFill>
            <a:prstDash val="solid"/>
            <a:headEnd type="none" w="med" len="med"/>
            <a:tailEnd type="none" w="med" len="med"/>
          </a:ln>
        </p:spPr>
      </p:sp>
      <p:sp>
        <p:nvSpPr>
          <p:cNvPr id="4119" name="文本占位符 4118"/>
          <p:cNvSpPr/>
          <p:nvPr>
            <p:ph type="body" idx="1"/>
          </p:nvPr>
        </p:nvSpPr>
        <p:spPr>
          <a:xfrm>
            <a:off x="685800" y="4343400"/>
            <a:ext cx="5486400" cy="4114800"/>
          </a:xfrm>
          <a:prstGeom prst="rect">
            <a:avLst/>
          </a:prstGeom>
          <a:noFill/>
          <a:ln w="9525">
            <a:noFill/>
          </a:ln>
        </p:spPr>
        <p:txBody>
          <a:bodyPr/>
          <a:p>
            <a:pPr marL="0" lvl="0" indent="0" algn="l" defTabSz="914400" rtl="0" eaLnBrk="1" fontAlgn="base" latinLnBrk="0" hangingPunct="1">
              <a:lnSpc>
                <a:spcPct val="100000"/>
              </a:lnSpc>
              <a:spcBef>
                <a:spcPct val="30000"/>
              </a:spcBef>
              <a:spcAft>
                <a:spcPct val="0"/>
              </a:spcAft>
              <a:buClrTx/>
              <a:buSzPct val="100000"/>
            </a:pPr>
            <a:endParaRPr sz="1200" u="none">
              <a:solidFill>
                <a:schemeClr val="tx1"/>
              </a:solidFill>
              <a:latin typeface="Arial" panose="020B0604020202020204"/>
              <a:ea typeface="宋体" panose="02010600030101010101" pitchFamily="2" charset="-122"/>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118" name="幻灯片图像占位符 4117"/>
          <p:cNvSpPr/>
          <p:nvPr>
            <p:ph type="sldImg"/>
          </p:nvPr>
        </p:nvSpPr>
        <p:spPr>
          <a:xfrm>
            <a:off x="1143000" y="685800"/>
            <a:ext cx="4572000" cy="3429000"/>
          </a:xfrm>
          <a:prstGeom prst="rect">
            <a:avLst/>
          </a:prstGeom>
          <a:noFill/>
          <a:ln w="9525" cap="flat" cmpd="sng">
            <a:solidFill>
              <a:srgbClr val="000000"/>
            </a:solidFill>
            <a:prstDash val="solid"/>
            <a:headEnd type="none" w="med" len="med"/>
            <a:tailEnd type="none" w="med" len="med"/>
          </a:ln>
        </p:spPr>
      </p:sp>
      <p:sp>
        <p:nvSpPr>
          <p:cNvPr id="4119" name="文本占位符 4118"/>
          <p:cNvSpPr/>
          <p:nvPr>
            <p:ph type="body" idx="1"/>
          </p:nvPr>
        </p:nvSpPr>
        <p:spPr>
          <a:xfrm>
            <a:off x="685800" y="4343400"/>
            <a:ext cx="5486400" cy="4114800"/>
          </a:xfrm>
          <a:prstGeom prst="rect">
            <a:avLst/>
          </a:prstGeom>
          <a:noFill/>
          <a:ln w="9525">
            <a:noFill/>
          </a:ln>
        </p:spPr>
        <p:txBody>
          <a:bodyPr/>
          <a:p>
            <a:pPr marL="0" lvl="0" indent="0" algn="l" defTabSz="914400" rtl="0" eaLnBrk="1" fontAlgn="base" latinLnBrk="0" hangingPunct="1">
              <a:lnSpc>
                <a:spcPct val="100000"/>
              </a:lnSpc>
              <a:spcBef>
                <a:spcPct val="30000"/>
              </a:spcBef>
              <a:spcAft>
                <a:spcPct val="0"/>
              </a:spcAft>
              <a:buClrTx/>
              <a:buSzPct val="100000"/>
            </a:pPr>
            <a:endParaRPr sz="1200" u="none">
              <a:solidFill>
                <a:schemeClr val="tx1"/>
              </a:solidFill>
              <a:latin typeface="Arial" panose="020B0604020202020204"/>
              <a:ea typeface="宋体" panose="02010600030101010101" pitchFamily="2" charset="-122"/>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118" name="幻灯片图像占位符 4117"/>
          <p:cNvSpPr/>
          <p:nvPr>
            <p:ph type="sldImg"/>
          </p:nvPr>
        </p:nvSpPr>
        <p:spPr>
          <a:xfrm>
            <a:off x="1143000" y="685800"/>
            <a:ext cx="4572000" cy="3429000"/>
          </a:xfrm>
          <a:prstGeom prst="rect">
            <a:avLst/>
          </a:prstGeom>
          <a:noFill/>
          <a:ln w="9525" cap="flat" cmpd="sng">
            <a:solidFill>
              <a:srgbClr val="000000"/>
            </a:solidFill>
            <a:prstDash val="solid"/>
            <a:headEnd type="none" w="med" len="med"/>
            <a:tailEnd type="none" w="med" len="med"/>
          </a:ln>
        </p:spPr>
      </p:sp>
      <p:sp>
        <p:nvSpPr>
          <p:cNvPr id="4119" name="文本占位符 4118"/>
          <p:cNvSpPr/>
          <p:nvPr>
            <p:ph type="body" idx="1"/>
          </p:nvPr>
        </p:nvSpPr>
        <p:spPr>
          <a:xfrm>
            <a:off x="685800" y="4343400"/>
            <a:ext cx="5486400" cy="4114800"/>
          </a:xfrm>
          <a:prstGeom prst="rect">
            <a:avLst/>
          </a:prstGeom>
          <a:noFill/>
          <a:ln w="9525">
            <a:noFill/>
          </a:ln>
        </p:spPr>
        <p:txBody>
          <a:bodyPr/>
          <a:p>
            <a:pPr marL="0" lvl="0" indent="0" algn="l" defTabSz="914400" rtl="0" eaLnBrk="1" fontAlgn="base" latinLnBrk="0" hangingPunct="1">
              <a:lnSpc>
                <a:spcPct val="100000"/>
              </a:lnSpc>
              <a:spcBef>
                <a:spcPct val="30000"/>
              </a:spcBef>
              <a:spcAft>
                <a:spcPct val="0"/>
              </a:spcAft>
              <a:buClrTx/>
              <a:buSzPct val="100000"/>
            </a:pPr>
            <a:endParaRPr sz="1200" u="none">
              <a:solidFill>
                <a:schemeClr val="tx1"/>
              </a:solidFill>
              <a:latin typeface="Arial" panose="020B0604020202020204"/>
              <a:ea typeface="宋体" panose="02010600030101010101" pitchFamily="2" charset="-122"/>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118" name="幻灯片图像占位符 4117"/>
          <p:cNvSpPr/>
          <p:nvPr>
            <p:ph type="sldImg"/>
          </p:nvPr>
        </p:nvSpPr>
        <p:spPr>
          <a:xfrm>
            <a:off x="1143000" y="685800"/>
            <a:ext cx="4572000" cy="3429000"/>
          </a:xfrm>
          <a:prstGeom prst="rect">
            <a:avLst/>
          </a:prstGeom>
          <a:noFill/>
          <a:ln w="9525" cap="flat" cmpd="sng">
            <a:solidFill>
              <a:srgbClr val="000000"/>
            </a:solidFill>
            <a:prstDash val="solid"/>
            <a:headEnd type="none" w="med" len="med"/>
            <a:tailEnd type="none" w="med" len="med"/>
          </a:ln>
        </p:spPr>
      </p:sp>
      <p:sp>
        <p:nvSpPr>
          <p:cNvPr id="4119" name="文本占位符 4118"/>
          <p:cNvSpPr/>
          <p:nvPr>
            <p:ph type="body" idx="1"/>
          </p:nvPr>
        </p:nvSpPr>
        <p:spPr>
          <a:xfrm>
            <a:off x="685800" y="4343400"/>
            <a:ext cx="5486400" cy="4114800"/>
          </a:xfrm>
          <a:prstGeom prst="rect">
            <a:avLst/>
          </a:prstGeom>
          <a:noFill/>
          <a:ln w="9525">
            <a:noFill/>
          </a:ln>
        </p:spPr>
        <p:txBody>
          <a:bodyPr/>
          <a:p>
            <a:pPr marL="0" lvl="0" indent="0" algn="l" defTabSz="914400" rtl="0" eaLnBrk="1" fontAlgn="base" latinLnBrk="0" hangingPunct="1">
              <a:lnSpc>
                <a:spcPct val="100000"/>
              </a:lnSpc>
              <a:spcBef>
                <a:spcPct val="30000"/>
              </a:spcBef>
              <a:spcAft>
                <a:spcPct val="0"/>
              </a:spcAft>
              <a:buClrTx/>
              <a:buSzPct val="100000"/>
            </a:pPr>
            <a:endParaRPr sz="1200" u="none">
              <a:solidFill>
                <a:schemeClr val="tx1"/>
              </a:solidFill>
              <a:latin typeface="Arial" panose="020B0604020202020204"/>
              <a:ea typeface="宋体" panose="02010600030101010101" pitchFamily="2" charset="-122"/>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118" name="幻灯片图像占位符 4117"/>
          <p:cNvSpPr/>
          <p:nvPr>
            <p:ph type="sldImg"/>
          </p:nvPr>
        </p:nvSpPr>
        <p:spPr>
          <a:xfrm>
            <a:off x="1143000" y="685800"/>
            <a:ext cx="4572000" cy="3429000"/>
          </a:xfrm>
          <a:prstGeom prst="rect">
            <a:avLst/>
          </a:prstGeom>
          <a:noFill/>
          <a:ln w="9525" cap="flat" cmpd="sng">
            <a:solidFill>
              <a:srgbClr val="000000"/>
            </a:solidFill>
            <a:prstDash val="solid"/>
            <a:headEnd type="none" w="med" len="med"/>
            <a:tailEnd type="none" w="med" len="med"/>
          </a:ln>
        </p:spPr>
      </p:sp>
      <p:sp>
        <p:nvSpPr>
          <p:cNvPr id="4119" name="文本占位符 4118"/>
          <p:cNvSpPr/>
          <p:nvPr>
            <p:ph type="body" idx="1"/>
          </p:nvPr>
        </p:nvSpPr>
        <p:spPr>
          <a:xfrm>
            <a:off x="685800" y="4343400"/>
            <a:ext cx="5486400" cy="4114800"/>
          </a:xfrm>
          <a:prstGeom prst="rect">
            <a:avLst/>
          </a:prstGeom>
          <a:noFill/>
          <a:ln w="9525">
            <a:noFill/>
          </a:ln>
        </p:spPr>
        <p:txBody>
          <a:bodyPr/>
          <a:p>
            <a:pPr marL="0" lvl="0" indent="0" algn="l" defTabSz="914400" rtl="0" eaLnBrk="1" fontAlgn="base" latinLnBrk="0" hangingPunct="1">
              <a:lnSpc>
                <a:spcPct val="100000"/>
              </a:lnSpc>
              <a:spcBef>
                <a:spcPct val="30000"/>
              </a:spcBef>
              <a:spcAft>
                <a:spcPct val="0"/>
              </a:spcAft>
              <a:buClrTx/>
              <a:buSzPct val="100000"/>
            </a:pPr>
            <a:endParaRPr sz="1200" u="none">
              <a:solidFill>
                <a:schemeClr val="tx1"/>
              </a:solidFill>
              <a:latin typeface="Arial" panose="020B0604020202020204"/>
              <a:ea typeface="宋体" panose="02010600030101010101"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118" name="幻灯片图像占位符 4117"/>
          <p:cNvSpPr/>
          <p:nvPr>
            <p:ph type="sldImg"/>
          </p:nvPr>
        </p:nvSpPr>
        <p:spPr>
          <a:xfrm>
            <a:off x="1143000" y="685800"/>
            <a:ext cx="4572000" cy="3429000"/>
          </a:xfrm>
          <a:prstGeom prst="rect">
            <a:avLst/>
          </a:prstGeom>
          <a:noFill/>
          <a:ln w="9525" cap="flat" cmpd="sng">
            <a:solidFill>
              <a:srgbClr val="000000"/>
            </a:solidFill>
            <a:prstDash val="solid"/>
            <a:headEnd type="none" w="med" len="med"/>
            <a:tailEnd type="none" w="med" len="med"/>
          </a:ln>
        </p:spPr>
      </p:sp>
      <p:sp>
        <p:nvSpPr>
          <p:cNvPr id="4119" name="文本占位符 4118"/>
          <p:cNvSpPr/>
          <p:nvPr>
            <p:ph type="body" idx="1"/>
          </p:nvPr>
        </p:nvSpPr>
        <p:spPr>
          <a:xfrm>
            <a:off x="685800" y="4343400"/>
            <a:ext cx="5486400" cy="4114800"/>
          </a:xfrm>
          <a:prstGeom prst="rect">
            <a:avLst/>
          </a:prstGeom>
          <a:noFill/>
          <a:ln w="9525">
            <a:noFill/>
          </a:ln>
        </p:spPr>
        <p:txBody>
          <a:bodyPr/>
          <a:p>
            <a:pPr marL="0" lvl="0" indent="0" algn="l" defTabSz="914400" rtl="0" eaLnBrk="1" fontAlgn="base" latinLnBrk="0" hangingPunct="1">
              <a:lnSpc>
                <a:spcPct val="100000"/>
              </a:lnSpc>
              <a:spcBef>
                <a:spcPct val="30000"/>
              </a:spcBef>
              <a:spcAft>
                <a:spcPct val="0"/>
              </a:spcAft>
              <a:buClrTx/>
              <a:buSzPct val="100000"/>
            </a:pPr>
            <a:endParaRPr sz="1200" u="none">
              <a:solidFill>
                <a:schemeClr val="tx1"/>
              </a:solidFill>
              <a:latin typeface="Arial" panose="020B0604020202020204"/>
              <a:ea typeface="宋体" panose="02010600030101010101" pitchFamily="2" charset="-122"/>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118" name="幻灯片图像占位符 4117"/>
          <p:cNvSpPr/>
          <p:nvPr>
            <p:ph type="sldImg"/>
          </p:nvPr>
        </p:nvSpPr>
        <p:spPr>
          <a:xfrm>
            <a:off x="1143000" y="685800"/>
            <a:ext cx="4572000" cy="3429000"/>
          </a:xfrm>
          <a:prstGeom prst="rect">
            <a:avLst/>
          </a:prstGeom>
          <a:noFill/>
          <a:ln w="9525" cap="flat" cmpd="sng">
            <a:solidFill>
              <a:srgbClr val="000000"/>
            </a:solidFill>
            <a:prstDash val="solid"/>
            <a:headEnd type="none" w="med" len="med"/>
            <a:tailEnd type="none" w="med" len="med"/>
          </a:ln>
        </p:spPr>
      </p:sp>
      <p:sp>
        <p:nvSpPr>
          <p:cNvPr id="4119" name="文本占位符 4118"/>
          <p:cNvSpPr/>
          <p:nvPr>
            <p:ph type="body" idx="1"/>
          </p:nvPr>
        </p:nvSpPr>
        <p:spPr>
          <a:xfrm>
            <a:off x="685800" y="4343400"/>
            <a:ext cx="5486400" cy="4114800"/>
          </a:xfrm>
          <a:prstGeom prst="rect">
            <a:avLst/>
          </a:prstGeom>
          <a:noFill/>
          <a:ln w="9525">
            <a:noFill/>
          </a:ln>
        </p:spPr>
        <p:txBody>
          <a:bodyPr/>
          <a:p>
            <a:pPr marL="0" lvl="0" indent="0" algn="l" defTabSz="914400" rtl="0" eaLnBrk="1" fontAlgn="base" latinLnBrk="0" hangingPunct="1">
              <a:lnSpc>
                <a:spcPct val="100000"/>
              </a:lnSpc>
              <a:spcBef>
                <a:spcPct val="30000"/>
              </a:spcBef>
              <a:spcAft>
                <a:spcPct val="0"/>
              </a:spcAft>
              <a:buClrTx/>
              <a:buSzPct val="100000"/>
            </a:pPr>
            <a:endParaRPr sz="1200" u="none">
              <a:solidFill>
                <a:schemeClr val="tx1"/>
              </a:solidFill>
              <a:latin typeface="Arial" panose="020B0604020202020204"/>
              <a:ea typeface="宋体" panose="02010600030101010101" pitchFamily="2" charset="-122"/>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118" name="幻灯片图像占位符 4117"/>
          <p:cNvSpPr/>
          <p:nvPr>
            <p:ph type="sldImg"/>
          </p:nvPr>
        </p:nvSpPr>
        <p:spPr>
          <a:xfrm>
            <a:off x="1143000" y="685800"/>
            <a:ext cx="4572000" cy="3429000"/>
          </a:xfrm>
          <a:prstGeom prst="rect">
            <a:avLst/>
          </a:prstGeom>
          <a:noFill/>
          <a:ln w="9525" cap="flat" cmpd="sng">
            <a:solidFill>
              <a:srgbClr val="000000"/>
            </a:solidFill>
            <a:prstDash val="solid"/>
            <a:headEnd type="none" w="med" len="med"/>
            <a:tailEnd type="none" w="med" len="med"/>
          </a:ln>
        </p:spPr>
      </p:sp>
      <p:sp>
        <p:nvSpPr>
          <p:cNvPr id="4119" name="文本占位符 4118"/>
          <p:cNvSpPr/>
          <p:nvPr>
            <p:ph type="body" idx="1"/>
          </p:nvPr>
        </p:nvSpPr>
        <p:spPr>
          <a:xfrm>
            <a:off x="685800" y="4343400"/>
            <a:ext cx="5486400" cy="4114800"/>
          </a:xfrm>
          <a:prstGeom prst="rect">
            <a:avLst/>
          </a:prstGeom>
          <a:noFill/>
          <a:ln w="9525">
            <a:noFill/>
          </a:ln>
        </p:spPr>
        <p:txBody>
          <a:bodyPr/>
          <a:p>
            <a:pPr marL="0" lvl="0" indent="0" algn="l" defTabSz="914400" rtl="0" eaLnBrk="1" fontAlgn="base" latinLnBrk="0" hangingPunct="1">
              <a:lnSpc>
                <a:spcPct val="100000"/>
              </a:lnSpc>
              <a:spcBef>
                <a:spcPct val="30000"/>
              </a:spcBef>
              <a:spcAft>
                <a:spcPct val="0"/>
              </a:spcAft>
              <a:buClrTx/>
              <a:buSzPct val="100000"/>
            </a:pPr>
            <a:endParaRPr sz="1200" u="none">
              <a:solidFill>
                <a:schemeClr val="tx1"/>
              </a:solidFill>
              <a:latin typeface="Arial" panose="020B0604020202020204"/>
              <a:ea typeface="宋体" panose="02010600030101010101" pitchFamily="2" charset="-122"/>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118" name="幻灯片图像占位符 4117"/>
          <p:cNvSpPr/>
          <p:nvPr>
            <p:ph type="sldImg"/>
          </p:nvPr>
        </p:nvSpPr>
        <p:spPr>
          <a:xfrm>
            <a:off x="1143000" y="685800"/>
            <a:ext cx="4572000" cy="3429000"/>
          </a:xfrm>
          <a:prstGeom prst="rect">
            <a:avLst/>
          </a:prstGeom>
          <a:noFill/>
          <a:ln w="9525" cap="flat" cmpd="sng">
            <a:solidFill>
              <a:srgbClr val="000000"/>
            </a:solidFill>
            <a:prstDash val="solid"/>
            <a:headEnd type="none" w="med" len="med"/>
            <a:tailEnd type="none" w="med" len="med"/>
          </a:ln>
        </p:spPr>
      </p:sp>
      <p:sp>
        <p:nvSpPr>
          <p:cNvPr id="4119" name="文本占位符 4118"/>
          <p:cNvSpPr/>
          <p:nvPr>
            <p:ph type="body" idx="1"/>
          </p:nvPr>
        </p:nvSpPr>
        <p:spPr>
          <a:xfrm>
            <a:off x="685800" y="4343400"/>
            <a:ext cx="5486400" cy="4114800"/>
          </a:xfrm>
          <a:prstGeom prst="rect">
            <a:avLst/>
          </a:prstGeom>
          <a:noFill/>
          <a:ln w="9525">
            <a:noFill/>
          </a:ln>
        </p:spPr>
        <p:txBody>
          <a:bodyPr/>
          <a:p>
            <a:pPr marL="0" lvl="0" indent="0" algn="l" defTabSz="914400" rtl="0" eaLnBrk="1" fontAlgn="base" latinLnBrk="0" hangingPunct="1">
              <a:lnSpc>
                <a:spcPct val="100000"/>
              </a:lnSpc>
              <a:spcBef>
                <a:spcPct val="30000"/>
              </a:spcBef>
              <a:spcAft>
                <a:spcPct val="0"/>
              </a:spcAft>
              <a:buClrTx/>
              <a:buSzPct val="100000"/>
            </a:pPr>
            <a:endParaRPr sz="1200" u="none">
              <a:solidFill>
                <a:schemeClr val="tx1"/>
              </a:solidFill>
              <a:latin typeface="Arial" panose="020B0604020202020204"/>
              <a:ea typeface="宋体" panose="02010600030101010101" pitchFamily="2" charset="-122"/>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118" name="幻灯片图像占位符 4117"/>
          <p:cNvSpPr/>
          <p:nvPr>
            <p:ph type="sldImg"/>
          </p:nvPr>
        </p:nvSpPr>
        <p:spPr>
          <a:xfrm>
            <a:off x="1143000" y="685800"/>
            <a:ext cx="4572000" cy="3429000"/>
          </a:xfrm>
          <a:prstGeom prst="rect">
            <a:avLst/>
          </a:prstGeom>
          <a:noFill/>
          <a:ln w="9525" cap="flat" cmpd="sng">
            <a:solidFill>
              <a:srgbClr val="000000"/>
            </a:solidFill>
            <a:prstDash val="solid"/>
            <a:headEnd type="none" w="med" len="med"/>
            <a:tailEnd type="none" w="med" len="med"/>
          </a:ln>
        </p:spPr>
      </p:sp>
      <p:sp>
        <p:nvSpPr>
          <p:cNvPr id="4119" name="文本占位符 4118"/>
          <p:cNvSpPr/>
          <p:nvPr>
            <p:ph type="body" idx="1"/>
          </p:nvPr>
        </p:nvSpPr>
        <p:spPr>
          <a:xfrm>
            <a:off x="685800" y="4343400"/>
            <a:ext cx="5486400" cy="4114800"/>
          </a:xfrm>
          <a:prstGeom prst="rect">
            <a:avLst/>
          </a:prstGeom>
          <a:noFill/>
          <a:ln w="9525">
            <a:noFill/>
          </a:ln>
        </p:spPr>
        <p:txBody>
          <a:bodyPr/>
          <a:p>
            <a:pPr marL="0" lvl="0" indent="0" algn="l" defTabSz="914400" rtl="0" eaLnBrk="1" fontAlgn="base" latinLnBrk="0" hangingPunct="1">
              <a:lnSpc>
                <a:spcPct val="100000"/>
              </a:lnSpc>
              <a:spcBef>
                <a:spcPct val="30000"/>
              </a:spcBef>
              <a:spcAft>
                <a:spcPct val="0"/>
              </a:spcAft>
              <a:buClrTx/>
              <a:buSzPct val="100000"/>
            </a:pPr>
            <a:endParaRPr sz="1200" u="none">
              <a:solidFill>
                <a:schemeClr val="tx1"/>
              </a:solidFill>
              <a:latin typeface="Arial" panose="020B0604020202020204"/>
              <a:ea typeface="宋体" panose="02010600030101010101" pitchFamily="2" charset="-122"/>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118" name="幻灯片图像占位符 4117"/>
          <p:cNvSpPr/>
          <p:nvPr>
            <p:ph type="sldImg"/>
          </p:nvPr>
        </p:nvSpPr>
        <p:spPr>
          <a:xfrm>
            <a:off x="1143000" y="685800"/>
            <a:ext cx="4572000" cy="3429000"/>
          </a:xfrm>
          <a:prstGeom prst="rect">
            <a:avLst/>
          </a:prstGeom>
          <a:noFill/>
          <a:ln w="9525" cap="flat" cmpd="sng">
            <a:solidFill>
              <a:srgbClr val="000000"/>
            </a:solidFill>
            <a:prstDash val="solid"/>
            <a:headEnd type="none" w="med" len="med"/>
            <a:tailEnd type="none" w="med" len="med"/>
          </a:ln>
        </p:spPr>
      </p:sp>
      <p:sp>
        <p:nvSpPr>
          <p:cNvPr id="4119" name="文本占位符 4118"/>
          <p:cNvSpPr/>
          <p:nvPr>
            <p:ph type="body" idx="1"/>
          </p:nvPr>
        </p:nvSpPr>
        <p:spPr>
          <a:xfrm>
            <a:off x="685800" y="4343400"/>
            <a:ext cx="5486400" cy="4114800"/>
          </a:xfrm>
          <a:prstGeom prst="rect">
            <a:avLst/>
          </a:prstGeom>
          <a:noFill/>
          <a:ln w="9525">
            <a:noFill/>
          </a:ln>
        </p:spPr>
        <p:txBody>
          <a:bodyPr/>
          <a:p>
            <a:pPr marL="0" lvl="0" indent="0" algn="l" defTabSz="914400" rtl="0" eaLnBrk="1" fontAlgn="base" latinLnBrk="0" hangingPunct="1">
              <a:lnSpc>
                <a:spcPct val="100000"/>
              </a:lnSpc>
              <a:spcBef>
                <a:spcPct val="30000"/>
              </a:spcBef>
              <a:spcAft>
                <a:spcPct val="0"/>
              </a:spcAft>
              <a:buClrTx/>
              <a:buSzPct val="100000"/>
            </a:pPr>
            <a:endParaRPr sz="1200" u="none">
              <a:solidFill>
                <a:schemeClr val="tx1"/>
              </a:solidFill>
              <a:latin typeface="Arial" panose="020B0604020202020204"/>
              <a:ea typeface="宋体" panose="02010600030101010101" pitchFamily="2" charset="-122"/>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118" name="幻灯片图像占位符 4117"/>
          <p:cNvSpPr/>
          <p:nvPr>
            <p:ph type="sldImg"/>
          </p:nvPr>
        </p:nvSpPr>
        <p:spPr>
          <a:xfrm>
            <a:off x="1143000" y="685800"/>
            <a:ext cx="4572000" cy="3429000"/>
          </a:xfrm>
          <a:prstGeom prst="rect">
            <a:avLst/>
          </a:prstGeom>
          <a:noFill/>
          <a:ln w="9525" cap="flat" cmpd="sng">
            <a:solidFill>
              <a:srgbClr val="000000"/>
            </a:solidFill>
            <a:prstDash val="solid"/>
            <a:headEnd type="none" w="med" len="med"/>
            <a:tailEnd type="none" w="med" len="med"/>
          </a:ln>
        </p:spPr>
      </p:sp>
      <p:sp>
        <p:nvSpPr>
          <p:cNvPr id="4119" name="文本占位符 4118"/>
          <p:cNvSpPr/>
          <p:nvPr>
            <p:ph type="body" idx="1"/>
          </p:nvPr>
        </p:nvSpPr>
        <p:spPr>
          <a:xfrm>
            <a:off x="685800" y="4343400"/>
            <a:ext cx="5486400" cy="4114800"/>
          </a:xfrm>
          <a:prstGeom prst="rect">
            <a:avLst/>
          </a:prstGeom>
          <a:noFill/>
          <a:ln w="9525">
            <a:noFill/>
          </a:ln>
        </p:spPr>
        <p:txBody>
          <a:bodyPr/>
          <a:p>
            <a:pPr marL="0" lvl="0" indent="0" algn="l" defTabSz="914400" rtl="0" eaLnBrk="1" fontAlgn="base" latinLnBrk="0" hangingPunct="1">
              <a:lnSpc>
                <a:spcPct val="100000"/>
              </a:lnSpc>
              <a:spcBef>
                <a:spcPct val="30000"/>
              </a:spcBef>
              <a:spcAft>
                <a:spcPct val="0"/>
              </a:spcAft>
              <a:buClrTx/>
              <a:buSzPct val="100000"/>
            </a:pPr>
            <a:endParaRPr sz="1200" u="none">
              <a:solidFill>
                <a:schemeClr val="tx1"/>
              </a:solidFill>
              <a:latin typeface="Arial" panose="020B0604020202020204"/>
              <a:ea typeface="宋体" panose="02010600030101010101" pitchFamily="2" charset="-122"/>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118" name="幻灯片图像占位符 4117"/>
          <p:cNvSpPr/>
          <p:nvPr>
            <p:ph type="sldImg"/>
          </p:nvPr>
        </p:nvSpPr>
        <p:spPr>
          <a:xfrm>
            <a:off x="1143000" y="685800"/>
            <a:ext cx="4572000" cy="3429000"/>
          </a:xfrm>
          <a:prstGeom prst="rect">
            <a:avLst/>
          </a:prstGeom>
          <a:noFill/>
          <a:ln w="9525" cap="flat" cmpd="sng">
            <a:solidFill>
              <a:srgbClr val="000000"/>
            </a:solidFill>
            <a:prstDash val="solid"/>
            <a:headEnd type="none" w="med" len="med"/>
            <a:tailEnd type="none" w="med" len="med"/>
          </a:ln>
        </p:spPr>
      </p:sp>
      <p:sp>
        <p:nvSpPr>
          <p:cNvPr id="4119" name="文本占位符 4118"/>
          <p:cNvSpPr/>
          <p:nvPr>
            <p:ph type="body" idx="1"/>
          </p:nvPr>
        </p:nvSpPr>
        <p:spPr>
          <a:xfrm>
            <a:off x="685800" y="4343400"/>
            <a:ext cx="5486400" cy="4114800"/>
          </a:xfrm>
          <a:prstGeom prst="rect">
            <a:avLst/>
          </a:prstGeom>
          <a:noFill/>
          <a:ln w="9525">
            <a:noFill/>
          </a:ln>
        </p:spPr>
        <p:txBody>
          <a:bodyPr/>
          <a:p>
            <a:pPr marL="0" lvl="0" indent="0" algn="l" defTabSz="914400" rtl="0" eaLnBrk="1" fontAlgn="base" latinLnBrk="0" hangingPunct="1">
              <a:lnSpc>
                <a:spcPct val="100000"/>
              </a:lnSpc>
              <a:spcBef>
                <a:spcPct val="30000"/>
              </a:spcBef>
              <a:spcAft>
                <a:spcPct val="0"/>
              </a:spcAft>
              <a:buClrTx/>
              <a:buSzPct val="100000"/>
            </a:pPr>
            <a:endParaRPr sz="1200" u="none">
              <a:solidFill>
                <a:schemeClr val="tx1"/>
              </a:solidFill>
              <a:latin typeface="Arial" panose="020B0604020202020204"/>
              <a:ea typeface="宋体" panose="02010600030101010101" pitchFamily="2" charset="-122"/>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118" name="幻灯片图像占位符 4117"/>
          <p:cNvSpPr/>
          <p:nvPr>
            <p:ph type="sldImg"/>
          </p:nvPr>
        </p:nvSpPr>
        <p:spPr>
          <a:xfrm>
            <a:off x="1143000" y="685800"/>
            <a:ext cx="4572000" cy="3429000"/>
          </a:xfrm>
          <a:prstGeom prst="rect">
            <a:avLst/>
          </a:prstGeom>
          <a:noFill/>
          <a:ln w="9525" cap="flat" cmpd="sng">
            <a:solidFill>
              <a:srgbClr val="000000"/>
            </a:solidFill>
            <a:prstDash val="solid"/>
            <a:headEnd type="none" w="med" len="med"/>
            <a:tailEnd type="none" w="med" len="med"/>
          </a:ln>
        </p:spPr>
      </p:sp>
      <p:sp>
        <p:nvSpPr>
          <p:cNvPr id="4119" name="文本占位符 4118"/>
          <p:cNvSpPr/>
          <p:nvPr>
            <p:ph type="body" idx="1"/>
          </p:nvPr>
        </p:nvSpPr>
        <p:spPr>
          <a:xfrm>
            <a:off x="685800" y="4343400"/>
            <a:ext cx="5486400" cy="4114800"/>
          </a:xfrm>
          <a:prstGeom prst="rect">
            <a:avLst/>
          </a:prstGeom>
          <a:noFill/>
          <a:ln w="9525">
            <a:noFill/>
          </a:ln>
        </p:spPr>
        <p:txBody>
          <a:bodyPr/>
          <a:p>
            <a:pPr marL="0" lvl="0" indent="0" algn="l" defTabSz="914400" rtl="0" eaLnBrk="1" fontAlgn="base" latinLnBrk="0" hangingPunct="1">
              <a:lnSpc>
                <a:spcPct val="100000"/>
              </a:lnSpc>
              <a:spcBef>
                <a:spcPct val="30000"/>
              </a:spcBef>
              <a:spcAft>
                <a:spcPct val="0"/>
              </a:spcAft>
              <a:buClrTx/>
              <a:buSzPct val="100000"/>
            </a:pPr>
            <a:endParaRPr sz="1200" u="none">
              <a:solidFill>
                <a:schemeClr val="tx1"/>
              </a:solidFill>
              <a:latin typeface="Arial" panose="020B0604020202020204"/>
              <a:ea typeface="宋体" panose="02010600030101010101" pitchFamily="2" charset="-122"/>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118" name="幻灯片图像占位符 4117"/>
          <p:cNvSpPr/>
          <p:nvPr>
            <p:ph type="sldImg"/>
          </p:nvPr>
        </p:nvSpPr>
        <p:spPr>
          <a:xfrm>
            <a:off x="1143000" y="685800"/>
            <a:ext cx="4572000" cy="3429000"/>
          </a:xfrm>
          <a:prstGeom prst="rect">
            <a:avLst/>
          </a:prstGeom>
          <a:noFill/>
          <a:ln w="9525" cap="flat" cmpd="sng">
            <a:solidFill>
              <a:srgbClr val="000000"/>
            </a:solidFill>
            <a:prstDash val="solid"/>
            <a:headEnd type="none" w="med" len="med"/>
            <a:tailEnd type="none" w="med" len="med"/>
          </a:ln>
        </p:spPr>
      </p:sp>
      <p:sp>
        <p:nvSpPr>
          <p:cNvPr id="4119" name="文本占位符 4118"/>
          <p:cNvSpPr/>
          <p:nvPr>
            <p:ph type="body" idx="1"/>
          </p:nvPr>
        </p:nvSpPr>
        <p:spPr>
          <a:xfrm>
            <a:off x="685800" y="4343400"/>
            <a:ext cx="5486400" cy="4114800"/>
          </a:xfrm>
          <a:prstGeom prst="rect">
            <a:avLst/>
          </a:prstGeom>
          <a:noFill/>
          <a:ln w="9525">
            <a:noFill/>
          </a:ln>
        </p:spPr>
        <p:txBody>
          <a:bodyPr/>
          <a:p>
            <a:pPr marL="0" lvl="0" indent="0" algn="l" defTabSz="914400" rtl="0" eaLnBrk="1" fontAlgn="base" latinLnBrk="0" hangingPunct="1">
              <a:lnSpc>
                <a:spcPct val="100000"/>
              </a:lnSpc>
              <a:spcBef>
                <a:spcPct val="30000"/>
              </a:spcBef>
              <a:spcAft>
                <a:spcPct val="0"/>
              </a:spcAft>
              <a:buClrTx/>
              <a:buSzPct val="100000"/>
            </a:pPr>
            <a:endParaRPr sz="1200" u="none">
              <a:solidFill>
                <a:schemeClr val="tx1"/>
              </a:solidFill>
              <a:latin typeface="Arial" panose="020B0604020202020204"/>
              <a:ea typeface="宋体" panose="02010600030101010101" pitchFamily="2" charset="-122"/>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118" name="幻灯片图像占位符 4117"/>
          <p:cNvSpPr/>
          <p:nvPr>
            <p:ph type="sldImg"/>
          </p:nvPr>
        </p:nvSpPr>
        <p:spPr>
          <a:xfrm>
            <a:off x="1143000" y="685800"/>
            <a:ext cx="4572000" cy="3429000"/>
          </a:xfrm>
          <a:prstGeom prst="rect">
            <a:avLst/>
          </a:prstGeom>
          <a:noFill/>
          <a:ln w="9525" cap="flat" cmpd="sng">
            <a:solidFill>
              <a:srgbClr val="000000"/>
            </a:solidFill>
            <a:prstDash val="solid"/>
            <a:headEnd type="none" w="med" len="med"/>
            <a:tailEnd type="none" w="med" len="med"/>
          </a:ln>
        </p:spPr>
      </p:sp>
      <p:sp>
        <p:nvSpPr>
          <p:cNvPr id="4119" name="文本占位符 4118"/>
          <p:cNvSpPr/>
          <p:nvPr>
            <p:ph type="body" idx="1"/>
          </p:nvPr>
        </p:nvSpPr>
        <p:spPr>
          <a:xfrm>
            <a:off x="685800" y="4343400"/>
            <a:ext cx="5486400" cy="4114800"/>
          </a:xfrm>
          <a:prstGeom prst="rect">
            <a:avLst/>
          </a:prstGeom>
          <a:noFill/>
          <a:ln w="9525">
            <a:noFill/>
          </a:ln>
        </p:spPr>
        <p:txBody>
          <a:bodyPr/>
          <a:p>
            <a:pPr marL="0" lvl="0" indent="0" algn="l" defTabSz="914400" rtl="0" eaLnBrk="1" fontAlgn="base" latinLnBrk="0" hangingPunct="1">
              <a:lnSpc>
                <a:spcPct val="100000"/>
              </a:lnSpc>
              <a:spcBef>
                <a:spcPct val="30000"/>
              </a:spcBef>
              <a:spcAft>
                <a:spcPct val="0"/>
              </a:spcAft>
              <a:buClrTx/>
              <a:buSzPct val="100000"/>
            </a:pPr>
            <a:endParaRPr sz="1200" u="none">
              <a:solidFill>
                <a:schemeClr val="tx1"/>
              </a:solidFill>
              <a:latin typeface="Arial" panose="020B0604020202020204"/>
              <a:ea typeface="宋体" panose="02010600030101010101"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118" name="幻灯片图像占位符 4117"/>
          <p:cNvSpPr/>
          <p:nvPr>
            <p:ph type="sldImg"/>
          </p:nvPr>
        </p:nvSpPr>
        <p:spPr>
          <a:xfrm>
            <a:off x="1143000" y="685800"/>
            <a:ext cx="4572000" cy="3429000"/>
          </a:xfrm>
          <a:prstGeom prst="rect">
            <a:avLst/>
          </a:prstGeom>
          <a:noFill/>
          <a:ln w="9525" cap="flat" cmpd="sng">
            <a:solidFill>
              <a:srgbClr val="000000"/>
            </a:solidFill>
            <a:prstDash val="solid"/>
            <a:headEnd type="none" w="med" len="med"/>
            <a:tailEnd type="none" w="med" len="med"/>
          </a:ln>
        </p:spPr>
      </p:sp>
      <p:sp>
        <p:nvSpPr>
          <p:cNvPr id="4119" name="文本占位符 4118"/>
          <p:cNvSpPr/>
          <p:nvPr>
            <p:ph type="body" idx="1"/>
          </p:nvPr>
        </p:nvSpPr>
        <p:spPr>
          <a:xfrm>
            <a:off x="685800" y="4343400"/>
            <a:ext cx="5486400" cy="4114800"/>
          </a:xfrm>
          <a:prstGeom prst="rect">
            <a:avLst/>
          </a:prstGeom>
          <a:noFill/>
          <a:ln w="9525">
            <a:noFill/>
          </a:ln>
        </p:spPr>
        <p:txBody>
          <a:bodyPr/>
          <a:p>
            <a:pPr marL="0" lvl="0" indent="0" algn="l" defTabSz="914400" rtl="0" eaLnBrk="1" fontAlgn="base" latinLnBrk="0" hangingPunct="1">
              <a:lnSpc>
                <a:spcPct val="100000"/>
              </a:lnSpc>
              <a:spcBef>
                <a:spcPct val="30000"/>
              </a:spcBef>
              <a:spcAft>
                <a:spcPct val="0"/>
              </a:spcAft>
              <a:buClrTx/>
              <a:buSzPct val="100000"/>
            </a:pPr>
            <a:endParaRPr sz="1200" u="none">
              <a:solidFill>
                <a:schemeClr val="tx1"/>
              </a:solidFill>
              <a:latin typeface="Arial" panose="020B0604020202020204"/>
              <a:ea typeface="宋体" panose="02010600030101010101" pitchFamily="2"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118" name="幻灯片图像占位符 4117"/>
          <p:cNvSpPr/>
          <p:nvPr>
            <p:ph type="sldImg"/>
          </p:nvPr>
        </p:nvSpPr>
        <p:spPr>
          <a:xfrm>
            <a:off x="1143000" y="685800"/>
            <a:ext cx="4572000" cy="3429000"/>
          </a:xfrm>
          <a:prstGeom prst="rect">
            <a:avLst/>
          </a:prstGeom>
          <a:noFill/>
          <a:ln w="9525" cap="flat" cmpd="sng">
            <a:solidFill>
              <a:srgbClr val="000000"/>
            </a:solidFill>
            <a:prstDash val="solid"/>
            <a:headEnd type="none" w="med" len="med"/>
            <a:tailEnd type="none" w="med" len="med"/>
          </a:ln>
        </p:spPr>
      </p:sp>
      <p:sp>
        <p:nvSpPr>
          <p:cNvPr id="4119" name="文本占位符 4118"/>
          <p:cNvSpPr/>
          <p:nvPr>
            <p:ph type="body" idx="1"/>
          </p:nvPr>
        </p:nvSpPr>
        <p:spPr>
          <a:xfrm>
            <a:off x="685800" y="4343400"/>
            <a:ext cx="5486400" cy="4114800"/>
          </a:xfrm>
          <a:prstGeom prst="rect">
            <a:avLst/>
          </a:prstGeom>
          <a:noFill/>
          <a:ln w="9525">
            <a:noFill/>
          </a:ln>
        </p:spPr>
        <p:txBody>
          <a:bodyPr/>
          <a:p>
            <a:pPr marL="0" lvl="0" indent="0" algn="l" defTabSz="914400" rtl="0" eaLnBrk="1" fontAlgn="base" latinLnBrk="0" hangingPunct="1">
              <a:lnSpc>
                <a:spcPct val="100000"/>
              </a:lnSpc>
              <a:spcBef>
                <a:spcPct val="30000"/>
              </a:spcBef>
              <a:spcAft>
                <a:spcPct val="0"/>
              </a:spcAft>
              <a:buClrTx/>
              <a:buSzPct val="100000"/>
            </a:pPr>
            <a:endParaRPr sz="1200" u="none">
              <a:solidFill>
                <a:schemeClr val="tx1"/>
              </a:solidFill>
              <a:latin typeface="Arial" panose="020B0604020202020204"/>
              <a:ea typeface="宋体" panose="02010600030101010101" pitchFamily="2"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118" name="幻灯片图像占位符 4117"/>
          <p:cNvSpPr/>
          <p:nvPr>
            <p:ph type="sldImg"/>
          </p:nvPr>
        </p:nvSpPr>
        <p:spPr>
          <a:xfrm>
            <a:off x="1143000" y="685800"/>
            <a:ext cx="4572000" cy="3429000"/>
          </a:xfrm>
          <a:prstGeom prst="rect">
            <a:avLst/>
          </a:prstGeom>
          <a:noFill/>
          <a:ln w="9525" cap="flat" cmpd="sng">
            <a:solidFill>
              <a:srgbClr val="000000"/>
            </a:solidFill>
            <a:prstDash val="solid"/>
            <a:headEnd type="none" w="med" len="med"/>
            <a:tailEnd type="none" w="med" len="med"/>
          </a:ln>
        </p:spPr>
      </p:sp>
      <p:sp>
        <p:nvSpPr>
          <p:cNvPr id="4119" name="文本占位符 4118"/>
          <p:cNvSpPr/>
          <p:nvPr>
            <p:ph type="body" idx="1"/>
          </p:nvPr>
        </p:nvSpPr>
        <p:spPr>
          <a:xfrm>
            <a:off x="685800" y="4343400"/>
            <a:ext cx="5486400" cy="4114800"/>
          </a:xfrm>
          <a:prstGeom prst="rect">
            <a:avLst/>
          </a:prstGeom>
          <a:noFill/>
          <a:ln w="9525">
            <a:noFill/>
          </a:ln>
        </p:spPr>
        <p:txBody>
          <a:bodyPr/>
          <a:p>
            <a:pPr marL="0" lvl="0" indent="0" algn="l" defTabSz="914400" rtl="0" eaLnBrk="1" fontAlgn="base" latinLnBrk="0" hangingPunct="1">
              <a:lnSpc>
                <a:spcPct val="100000"/>
              </a:lnSpc>
              <a:spcBef>
                <a:spcPct val="30000"/>
              </a:spcBef>
              <a:spcAft>
                <a:spcPct val="0"/>
              </a:spcAft>
              <a:buClrTx/>
              <a:buSzPct val="100000"/>
            </a:pPr>
            <a:endParaRPr sz="1200" u="none">
              <a:solidFill>
                <a:schemeClr val="tx1"/>
              </a:solidFill>
              <a:latin typeface="Arial" panose="020B0604020202020204"/>
              <a:ea typeface="宋体" panose="02010600030101010101" pitchFamily="2"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118" name="幻灯片图像占位符 4117"/>
          <p:cNvSpPr/>
          <p:nvPr>
            <p:ph type="sldImg"/>
          </p:nvPr>
        </p:nvSpPr>
        <p:spPr>
          <a:xfrm>
            <a:off x="1143000" y="685800"/>
            <a:ext cx="4572000" cy="3429000"/>
          </a:xfrm>
          <a:prstGeom prst="rect">
            <a:avLst/>
          </a:prstGeom>
          <a:noFill/>
          <a:ln w="9525" cap="flat" cmpd="sng">
            <a:solidFill>
              <a:srgbClr val="000000"/>
            </a:solidFill>
            <a:prstDash val="solid"/>
            <a:headEnd type="none" w="med" len="med"/>
            <a:tailEnd type="none" w="med" len="med"/>
          </a:ln>
        </p:spPr>
      </p:sp>
      <p:sp>
        <p:nvSpPr>
          <p:cNvPr id="4119" name="文本占位符 4118"/>
          <p:cNvSpPr/>
          <p:nvPr>
            <p:ph type="body" idx="1"/>
          </p:nvPr>
        </p:nvSpPr>
        <p:spPr>
          <a:xfrm>
            <a:off x="685800" y="4343400"/>
            <a:ext cx="5486400" cy="4114800"/>
          </a:xfrm>
          <a:prstGeom prst="rect">
            <a:avLst/>
          </a:prstGeom>
          <a:noFill/>
          <a:ln w="9525">
            <a:noFill/>
          </a:ln>
        </p:spPr>
        <p:txBody>
          <a:bodyPr/>
          <a:p>
            <a:pPr marL="0" lvl="0" indent="0" algn="l" defTabSz="914400" rtl="0" eaLnBrk="1" fontAlgn="base" latinLnBrk="0" hangingPunct="1">
              <a:lnSpc>
                <a:spcPct val="100000"/>
              </a:lnSpc>
              <a:spcBef>
                <a:spcPct val="30000"/>
              </a:spcBef>
              <a:spcAft>
                <a:spcPct val="0"/>
              </a:spcAft>
              <a:buClrTx/>
              <a:buSzPct val="100000"/>
            </a:pPr>
            <a:endParaRPr sz="1200" u="none">
              <a:solidFill>
                <a:schemeClr val="tx1"/>
              </a:solidFill>
              <a:latin typeface="Arial" panose="020B0604020202020204"/>
              <a:ea typeface="宋体" panose="02010600030101010101" pitchFamily="2"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118" name="幻灯片图像占位符 4117"/>
          <p:cNvSpPr/>
          <p:nvPr>
            <p:ph type="sldImg"/>
          </p:nvPr>
        </p:nvSpPr>
        <p:spPr>
          <a:xfrm>
            <a:off x="1143000" y="685800"/>
            <a:ext cx="4572000" cy="3429000"/>
          </a:xfrm>
          <a:prstGeom prst="rect">
            <a:avLst/>
          </a:prstGeom>
          <a:noFill/>
          <a:ln w="9525" cap="flat" cmpd="sng">
            <a:solidFill>
              <a:srgbClr val="000000"/>
            </a:solidFill>
            <a:prstDash val="solid"/>
            <a:headEnd type="none" w="med" len="med"/>
            <a:tailEnd type="none" w="med" len="med"/>
          </a:ln>
        </p:spPr>
      </p:sp>
      <p:sp>
        <p:nvSpPr>
          <p:cNvPr id="4119" name="文本占位符 4118"/>
          <p:cNvSpPr/>
          <p:nvPr>
            <p:ph type="body" idx="1"/>
          </p:nvPr>
        </p:nvSpPr>
        <p:spPr>
          <a:xfrm>
            <a:off x="685800" y="4343400"/>
            <a:ext cx="5486400" cy="4114800"/>
          </a:xfrm>
          <a:prstGeom prst="rect">
            <a:avLst/>
          </a:prstGeom>
          <a:noFill/>
          <a:ln w="9525">
            <a:noFill/>
          </a:ln>
        </p:spPr>
        <p:txBody>
          <a:bodyPr/>
          <a:p>
            <a:pPr marL="0" lvl="0" indent="0" algn="l" defTabSz="914400" rtl="0" eaLnBrk="1" fontAlgn="base" latinLnBrk="0" hangingPunct="1">
              <a:lnSpc>
                <a:spcPct val="100000"/>
              </a:lnSpc>
              <a:spcBef>
                <a:spcPct val="30000"/>
              </a:spcBef>
              <a:spcAft>
                <a:spcPct val="0"/>
              </a:spcAft>
              <a:buClrTx/>
              <a:buSzPct val="100000"/>
            </a:pPr>
            <a:endParaRPr sz="1200" u="none">
              <a:solidFill>
                <a:schemeClr val="tx1"/>
              </a:solidFill>
              <a:latin typeface="Arial" panose="020B0604020202020204"/>
              <a:ea typeface="宋体"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11"/>
          <p:cNvSpPr>
            <a:spLocks noGrp="1" noChangeArrowheads="1"/>
          </p:cNvSpPr>
          <p:nvPr>
            <p:ph type="dt" sz="half" idx="10"/>
          </p:nvPr>
        </p:nvSpPr>
        <p:spPr/>
        <p:txBody>
          <a:bodyPr/>
          <a:lstStyle>
            <a:lvl1pPr>
              <a:defRPr/>
            </a:lvl1pPr>
          </a:lstStyle>
          <a:p>
            <a:fld id="{530820CF-B880-4189-942D-D702A7CBA730}" type="datetimeFigureOut">
              <a:rPr lang="zh-CN" altLang="en-US" smtClean="0"/>
            </a:fld>
            <a:endParaRPr lang="zh-CN" altLang="en-US"/>
          </a:p>
        </p:txBody>
      </p:sp>
      <p:sp>
        <p:nvSpPr>
          <p:cNvPr id="5" name="Rectangle 12"/>
          <p:cNvSpPr>
            <a:spLocks noGrp="1" noChangeArrowheads="1"/>
          </p:cNvSpPr>
          <p:nvPr>
            <p:ph type="ftr" sz="quarter" idx="11"/>
          </p:nvPr>
        </p:nvSpPr>
        <p:spPr/>
        <p:txBody>
          <a:bodyPr/>
          <a:lstStyle>
            <a:lvl1pPr>
              <a:defRPr/>
            </a:lvl1pPr>
          </a:lstStyle>
          <a:p>
            <a:endParaRPr lang="zh-CN" altLang="en-US"/>
          </a:p>
        </p:txBody>
      </p:sp>
      <p:sp>
        <p:nvSpPr>
          <p:cNvPr id="6" name="Rectangle 13"/>
          <p:cNvSpPr>
            <a:spLocks noGrp="1" noChangeArrowheads="1"/>
          </p:cNvSpPr>
          <p:nvPr>
            <p:ph type="sldNum" sz="quarter" idx="12"/>
          </p:nvPr>
        </p:nvSpPr>
        <p:spPr/>
        <p:txBody>
          <a:bodyPr/>
          <a:lstStyle>
            <a:lvl1pPr>
              <a:defRPr/>
            </a:lvl1pPr>
          </a:lstStyle>
          <a:p>
            <a:fld id="{0C913308-F349-4B6D-A68A-DD1791B4A57B}"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11"/>
          <p:cNvSpPr>
            <a:spLocks noGrp="1" noChangeArrowheads="1"/>
          </p:cNvSpPr>
          <p:nvPr>
            <p:ph type="dt" sz="half" idx="10"/>
          </p:nvPr>
        </p:nvSpPr>
        <p:spPr/>
        <p:txBody>
          <a:bodyPr/>
          <a:lstStyle>
            <a:lvl1pPr>
              <a:defRPr/>
            </a:lvl1pPr>
          </a:lstStyle>
          <a:p>
            <a:fld id="{530820CF-B880-4189-942D-D702A7CBA730}" type="datetimeFigureOut">
              <a:rPr lang="zh-CN" altLang="en-US" smtClean="0"/>
            </a:fld>
            <a:endParaRPr lang="zh-CN" altLang="en-US"/>
          </a:p>
        </p:txBody>
      </p:sp>
      <p:sp>
        <p:nvSpPr>
          <p:cNvPr id="5" name="Rectangle 12"/>
          <p:cNvSpPr>
            <a:spLocks noGrp="1" noChangeArrowheads="1"/>
          </p:cNvSpPr>
          <p:nvPr>
            <p:ph type="ftr" sz="quarter" idx="11"/>
          </p:nvPr>
        </p:nvSpPr>
        <p:spPr/>
        <p:txBody>
          <a:bodyPr/>
          <a:lstStyle>
            <a:lvl1pPr>
              <a:defRPr/>
            </a:lvl1pPr>
          </a:lstStyle>
          <a:p>
            <a:endParaRPr lang="zh-CN" altLang="en-US"/>
          </a:p>
        </p:txBody>
      </p:sp>
      <p:sp>
        <p:nvSpPr>
          <p:cNvPr id="6" name="Rectangle 13"/>
          <p:cNvSpPr>
            <a:spLocks noGrp="1" noChangeArrowheads="1"/>
          </p:cNvSpPr>
          <p:nvPr>
            <p:ph type="sldNum" sz="quarter" idx="12"/>
          </p:nvPr>
        </p:nvSpPr>
        <p:spPr/>
        <p:txBody>
          <a:bodyPr/>
          <a:lstStyle>
            <a:lvl1pPr>
              <a:defRPr/>
            </a:lvl1pPr>
          </a:lstStyle>
          <a:p>
            <a:fld id="{0C913308-F349-4B6D-A68A-DD1791B4A57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89775" y="214313"/>
            <a:ext cx="2054225" cy="6643687"/>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927100" y="214313"/>
            <a:ext cx="6010275" cy="6643687"/>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11"/>
          <p:cNvSpPr>
            <a:spLocks noGrp="1" noChangeArrowheads="1"/>
          </p:cNvSpPr>
          <p:nvPr>
            <p:ph type="dt" sz="half" idx="10"/>
          </p:nvPr>
        </p:nvSpPr>
        <p:spPr/>
        <p:txBody>
          <a:bodyPr/>
          <a:lstStyle>
            <a:lvl1pPr>
              <a:defRPr/>
            </a:lvl1pPr>
          </a:lstStyle>
          <a:p>
            <a:fld id="{530820CF-B880-4189-942D-D702A7CBA730}" type="datetimeFigureOut">
              <a:rPr lang="zh-CN" altLang="en-US" smtClean="0"/>
            </a:fld>
            <a:endParaRPr lang="zh-CN" altLang="en-US"/>
          </a:p>
        </p:txBody>
      </p:sp>
      <p:sp>
        <p:nvSpPr>
          <p:cNvPr id="5" name="Rectangle 12"/>
          <p:cNvSpPr>
            <a:spLocks noGrp="1" noChangeArrowheads="1"/>
          </p:cNvSpPr>
          <p:nvPr>
            <p:ph type="ftr" sz="quarter" idx="11"/>
          </p:nvPr>
        </p:nvSpPr>
        <p:spPr/>
        <p:txBody>
          <a:bodyPr/>
          <a:lstStyle>
            <a:lvl1pPr>
              <a:defRPr/>
            </a:lvl1pPr>
          </a:lstStyle>
          <a:p>
            <a:endParaRPr lang="zh-CN" altLang="en-US"/>
          </a:p>
        </p:txBody>
      </p:sp>
      <p:sp>
        <p:nvSpPr>
          <p:cNvPr id="6" name="Rectangle 13"/>
          <p:cNvSpPr>
            <a:spLocks noGrp="1" noChangeArrowheads="1"/>
          </p:cNvSpPr>
          <p:nvPr>
            <p:ph type="sldNum" sz="quarter" idx="12"/>
          </p:nvPr>
        </p:nvSpPr>
        <p:spPr/>
        <p:txBody>
          <a:bodyPr/>
          <a:lstStyle>
            <a:lvl1pPr>
              <a:defRPr/>
            </a:lvl1pPr>
          </a:lstStyle>
          <a:p>
            <a:fld id="{0C913308-F349-4B6D-A68A-DD1791B4A57B}"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150938" y="214313"/>
            <a:ext cx="7793037" cy="919162"/>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927100" y="1179513"/>
            <a:ext cx="4032250" cy="5678487"/>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5111750" y="1179513"/>
            <a:ext cx="4032250" cy="5678487"/>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11"/>
          <p:cNvSpPr>
            <a:spLocks noGrp="1" noChangeArrowheads="1"/>
          </p:cNvSpPr>
          <p:nvPr>
            <p:ph type="dt" sz="half" idx="10"/>
          </p:nvPr>
        </p:nvSpPr>
        <p:spPr/>
        <p:txBody>
          <a:bodyPr/>
          <a:lstStyle>
            <a:lvl1pPr>
              <a:defRPr/>
            </a:lvl1pPr>
          </a:lstStyle>
          <a:p>
            <a:fld id="{530820CF-B880-4189-942D-D702A7CBA730}" type="datetimeFigureOut">
              <a:rPr lang="zh-CN" altLang="en-US" smtClean="0"/>
            </a:fld>
            <a:endParaRPr lang="zh-CN" altLang="en-US"/>
          </a:p>
        </p:txBody>
      </p:sp>
      <p:sp>
        <p:nvSpPr>
          <p:cNvPr id="6" name="Rectangle 12"/>
          <p:cNvSpPr>
            <a:spLocks noGrp="1" noChangeArrowheads="1"/>
          </p:cNvSpPr>
          <p:nvPr>
            <p:ph type="ftr" sz="quarter" idx="11"/>
          </p:nvPr>
        </p:nvSpPr>
        <p:spPr/>
        <p:txBody>
          <a:bodyPr/>
          <a:lstStyle>
            <a:lvl1pPr>
              <a:defRPr/>
            </a:lvl1pPr>
          </a:lstStyle>
          <a:p>
            <a:endParaRPr lang="zh-CN" altLang="en-US"/>
          </a:p>
        </p:txBody>
      </p:sp>
      <p:sp>
        <p:nvSpPr>
          <p:cNvPr id="7" name="Rectangle 13"/>
          <p:cNvSpPr>
            <a:spLocks noGrp="1" noChangeArrowheads="1"/>
          </p:cNvSpPr>
          <p:nvPr>
            <p:ph type="sldNum" sz="quarter" idx="12"/>
          </p:nvPr>
        </p:nvSpPr>
        <p:spPr/>
        <p:txBody>
          <a:bodyPr/>
          <a:lstStyle>
            <a:lvl1pPr>
              <a:defRPr/>
            </a:lvl1pPr>
          </a:lstStyle>
          <a:p>
            <a:fld id="{0C913308-F349-4B6D-A68A-DD1791B4A57B}"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1150938" y="214313"/>
            <a:ext cx="7793037" cy="919162"/>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927100" y="1179513"/>
            <a:ext cx="4032250" cy="5678487"/>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quarter" idx="2"/>
          </p:nvPr>
        </p:nvSpPr>
        <p:spPr>
          <a:xfrm>
            <a:off x="5111750" y="1179513"/>
            <a:ext cx="4032250" cy="276225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内容占位符 4"/>
          <p:cNvSpPr>
            <a:spLocks noGrp="1"/>
          </p:cNvSpPr>
          <p:nvPr>
            <p:ph sz="quarter" idx="3"/>
          </p:nvPr>
        </p:nvSpPr>
        <p:spPr>
          <a:xfrm>
            <a:off x="5111750" y="4094163"/>
            <a:ext cx="4032250" cy="2763837"/>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Rectangle 11"/>
          <p:cNvSpPr>
            <a:spLocks noGrp="1" noChangeArrowheads="1"/>
          </p:cNvSpPr>
          <p:nvPr>
            <p:ph type="dt" sz="half" idx="10"/>
          </p:nvPr>
        </p:nvSpPr>
        <p:spPr/>
        <p:txBody>
          <a:bodyPr/>
          <a:lstStyle>
            <a:lvl1pPr>
              <a:defRPr/>
            </a:lvl1pPr>
          </a:lstStyle>
          <a:p>
            <a:fld id="{530820CF-B880-4189-942D-D702A7CBA730}" type="datetimeFigureOut">
              <a:rPr lang="zh-CN" altLang="en-US" smtClean="0"/>
            </a:fld>
            <a:endParaRPr lang="zh-CN" altLang="en-US"/>
          </a:p>
        </p:txBody>
      </p:sp>
      <p:sp>
        <p:nvSpPr>
          <p:cNvPr id="7" name="Rectangle 12"/>
          <p:cNvSpPr>
            <a:spLocks noGrp="1" noChangeArrowheads="1"/>
          </p:cNvSpPr>
          <p:nvPr>
            <p:ph type="ftr" sz="quarter" idx="11"/>
          </p:nvPr>
        </p:nvSpPr>
        <p:spPr/>
        <p:txBody>
          <a:bodyPr/>
          <a:lstStyle>
            <a:lvl1pPr>
              <a:defRPr/>
            </a:lvl1pPr>
          </a:lstStyle>
          <a:p>
            <a:endParaRPr lang="zh-CN" altLang="en-US"/>
          </a:p>
        </p:txBody>
      </p:sp>
      <p:sp>
        <p:nvSpPr>
          <p:cNvPr id="8" name="Rectangle 13"/>
          <p:cNvSpPr>
            <a:spLocks noGrp="1" noChangeArrowheads="1"/>
          </p:cNvSpPr>
          <p:nvPr>
            <p:ph type="sldNum" sz="quarter" idx="12"/>
          </p:nvPr>
        </p:nvSpPr>
        <p:spPr/>
        <p:txBody>
          <a:bodyPr/>
          <a:lstStyle>
            <a:lvl1pPr>
              <a:defRPr/>
            </a:lvl1pPr>
          </a:lstStyle>
          <a:p>
            <a:fld id="{0C913308-F349-4B6D-A68A-DD1791B4A57B}"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11188" y="765175"/>
            <a:ext cx="8064500" cy="533082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eaLnBrk="1" hangingPunct="1">
              <a:buNone/>
            </a:pPr>
            <a:fld id="{9A0DB2DC-4C9A-4742-B13C-FB6460FD3503}" type="slidenum">
              <a:rPr lang="en-US" altLang="zh-CN" dirty="0"/>
            </a:fld>
            <a:endParaRPr lang="en-US" altLang="zh-CN" dirty="0"/>
          </a:p>
        </p:txBody>
      </p:sp>
    </p:spTree>
  </p:cSld>
  <p:clrMapOvr>
    <a:masterClrMapping/>
  </p:clrMapOvr>
  <p:transition>
    <p:zoom dir="in"/>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11"/>
          <p:cNvSpPr>
            <a:spLocks noGrp="1" noChangeArrowheads="1"/>
          </p:cNvSpPr>
          <p:nvPr>
            <p:ph type="dt" sz="half" idx="10"/>
          </p:nvPr>
        </p:nvSpPr>
        <p:spPr/>
        <p:txBody>
          <a:bodyPr/>
          <a:lstStyle>
            <a:lvl1pPr>
              <a:defRPr/>
            </a:lvl1pPr>
          </a:lstStyle>
          <a:p>
            <a:fld id="{530820CF-B880-4189-942D-D702A7CBA730}" type="datetimeFigureOut">
              <a:rPr lang="zh-CN" altLang="en-US" smtClean="0"/>
            </a:fld>
            <a:endParaRPr lang="zh-CN" altLang="en-US"/>
          </a:p>
        </p:txBody>
      </p:sp>
      <p:sp>
        <p:nvSpPr>
          <p:cNvPr id="5" name="Rectangle 12"/>
          <p:cNvSpPr>
            <a:spLocks noGrp="1" noChangeArrowheads="1"/>
          </p:cNvSpPr>
          <p:nvPr>
            <p:ph type="ftr" sz="quarter" idx="11"/>
          </p:nvPr>
        </p:nvSpPr>
        <p:spPr/>
        <p:txBody>
          <a:bodyPr/>
          <a:lstStyle>
            <a:lvl1pPr>
              <a:defRPr/>
            </a:lvl1pPr>
          </a:lstStyle>
          <a:p>
            <a:endParaRPr lang="zh-CN" altLang="en-US"/>
          </a:p>
        </p:txBody>
      </p:sp>
      <p:sp>
        <p:nvSpPr>
          <p:cNvPr id="6" name="Rectangle 13"/>
          <p:cNvSpPr>
            <a:spLocks noGrp="1" noChangeArrowheads="1"/>
          </p:cNvSpPr>
          <p:nvPr>
            <p:ph type="sldNum" sz="quarter" idx="12"/>
          </p:nvPr>
        </p:nvSpPr>
        <p:spPr/>
        <p:txBody>
          <a:bodyPr/>
          <a:lstStyle>
            <a:lvl1pPr>
              <a:defRPr/>
            </a:lvl1pPr>
          </a:lstStyle>
          <a:p>
            <a:fld id="{0C913308-F349-4B6D-A68A-DD1791B4A57B}"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Rectangle 11"/>
          <p:cNvSpPr>
            <a:spLocks noGrp="1" noChangeArrowheads="1"/>
          </p:cNvSpPr>
          <p:nvPr>
            <p:ph type="dt" sz="half" idx="10"/>
          </p:nvPr>
        </p:nvSpPr>
        <p:spPr/>
        <p:txBody>
          <a:bodyPr/>
          <a:lstStyle>
            <a:lvl1pPr>
              <a:defRPr/>
            </a:lvl1pPr>
          </a:lstStyle>
          <a:p>
            <a:fld id="{530820CF-B880-4189-942D-D702A7CBA730}" type="datetimeFigureOut">
              <a:rPr lang="zh-CN" altLang="en-US" smtClean="0"/>
            </a:fld>
            <a:endParaRPr lang="zh-CN" altLang="en-US"/>
          </a:p>
        </p:txBody>
      </p:sp>
      <p:sp>
        <p:nvSpPr>
          <p:cNvPr id="5" name="Rectangle 12"/>
          <p:cNvSpPr>
            <a:spLocks noGrp="1" noChangeArrowheads="1"/>
          </p:cNvSpPr>
          <p:nvPr>
            <p:ph type="ftr" sz="quarter" idx="11"/>
          </p:nvPr>
        </p:nvSpPr>
        <p:spPr/>
        <p:txBody>
          <a:bodyPr/>
          <a:lstStyle>
            <a:lvl1pPr>
              <a:defRPr/>
            </a:lvl1pPr>
          </a:lstStyle>
          <a:p>
            <a:endParaRPr lang="zh-CN" altLang="en-US"/>
          </a:p>
        </p:txBody>
      </p:sp>
      <p:sp>
        <p:nvSpPr>
          <p:cNvPr id="6" name="Rectangle 13"/>
          <p:cNvSpPr>
            <a:spLocks noGrp="1" noChangeArrowheads="1"/>
          </p:cNvSpPr>
          <p:nvPr>
            <p:ph type="sldNum" sz="quarter" idx="12"/>
          </p:nvPr>
        </p:nvSpPr>
        <p:spPr/>
        <p:txBody>
          <a:bodyPr/>
          <a:lstStyle>
            <a:lvl1pPr>
              <a:defRPr/>
            </a:lvl1pPr>
          </a:lstStyle>
          <a:p>
            <a:fld id="{0C913308-F349-4B6D-A68A-DD1791B4A57B}"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927100" y="1179513"/>
            <a:ext cx="4032250" cy="56784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5111750" y="1179513"/>
            <a:ext cx="4032250" cy="56784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11"/>
          <p:cNvSpPr>
            <a:spLocks noGrp="1" noChangeArrowheads="1"/>
          </p:cNvSpPr>
          <p:nvPr>
            <p:ph type="dt" sz="half" idx="10"/>
          </p:nvPr>
        </p:nvSpPr>
        <p:spPr/>
        <p:txBody>
          <a:bodyPr/>
          <a:lstStyle>
            <a:lvl1pPr>
              <a:defRPr/>
            </a:lvl1pPr>
          </a:lstStyle>
          <a:p>
            <a:fld id="{530820CF-B880-4189-942D-D702A7CBA730}" type="datetimeFigureOut">
              <a:rPr lang="zh-CN" altLang="en-US" smtClean="0"/>
            </a:fld>
            <a:endParaRPr lang="zh-CN" altLang="en-US"/>
          </a:p>
        </p:txBody>
      </p:sp>
      <p:sp>
        <p:nvSpPr>
          <p:cNvPr id="6" name="Rectangle 12"/>
          <p:cNvSpPr>
            <a:spLocks noGrp="1" noChangeArrowheads="1"/>
          </p:cNvSpPr>
          <p:nvPr>
            <p:ph type="ftr" sz="quarter" idx="11"/>
          </p:nvPr>
        </p:nvSpPr>
        <p:spPr/>
        <p:txBody>
          <a:bodyPr/>
          <a:lstStyle>
            <a:lvl1pPr>
              <a:defRPr/>
            </a:lvl1pPr>
          </a:lstStyle>
          <a:p>
            <a:endParaRPr lang="zh-CN" altLang="en-US"/>
          </a:p>
        </p:txBody>
      </p:sp>
      <p:sp>
        <p:nvSpPr>
          <p:cNvPr id="7" name="Rectangle 13"/>
          <p:cNvSpPr>
            <a:spLocks noGrp="1" noChangeArrowheads="1"/>
          </p:cNvSpPr>
          <p:nvPr>
            <p:ph type="sldNum" sz="quarter" idx="12"/>
          </p:nvPr>
        </p:nvSpPr>
        <p:spPr/>
        <p:txBody>
          <a:bodyPr/>
          <a:lstStyle>
            <a:lvl1pPr>
              <a:defRPr/>
            </a:lvl1pPr>
          </a:lstStyle>
          <a:p>
            <a:fld id="{0C913308-F349-4B6D-A68A-DD1791B4A57B}"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Rectangle 11"/>
          <p:cNvSpPr>
            <a:spLocks noGrp="1" noChangeArrowheads="1"/>
          </p:cNvSpPr>
          <p:nvPr>
            <p:ph type="dt" sz="half" idx="10"/>
          </p:nvPr>
        </p:nvSpPr>
        <p:spPr/>
        <p:txBody>
          <a:bodyPr/>
          <a:lstStyle>
            <a:lvl1pPr>
              <a:defRPr/>
            </a:lvl1pPr>
          </a:lstStyle>
          <a:p>
            <a:fld id="{530820CF-B880-4189-942D-D702A7CBA730}" type="datetimeFigureOut">
              <a:rPr lang="zh-CN" altLang="en-US" smtClean="0"/>
            </a:fld>
            <a:endParaRPr lang="zh-CN" altLang="en-US"/>
          </a:p>
        </p:txBody>
      </p:sp>
      <p:sp>
        <p:nvSpPr>
          <p:cNvPr id="8" name="Rectangle 12"/>
          <p:cNvSpPr>
            <a:spLocks noGrp="1" noChangeArrowheads="1"/>
          </p:cNvSpPr>
          <p:nvPr>
            <p:ph type="ftr" sz="quarter" idx="11"/>
          </p:nvPr>
        </p:nvSpPr>
        <p:spPr/>
        <p:txBody>
          <a:bodyPr/>
          <a:lstStyle>
            <a:lvl1pPr>
              <a:defRPr/>
            </a:lvl1pPr>
          </a:lstStyle>
          <a:p>
            <a:endParaRPr lang="zh-CN" altLang="en-US"/>
          </a:p>
        </p:txBody>
      </p:sp>
      <p:sp>
        <p:nvSpPr>
          <p:cNvPr id="9" name="Rectangle 13"/>
          <p:cNvSpPr>
            <a:spLocks noGrp="1" noChangeArrowheads="1"/>
          </p:cNvSpPr>
          <p:nvPr>
            <p:ph type="sldNum" sz="quarter" idx="12"/>
          </p:nvPr>
        </p:nvSpPr>
        <p:spPr/>
        <p:txBody>
          <a:bodyPr/>
          <a:lstStyle>
            <a:lvl1pPr>
              <a:defRPr/>
            </a:lvl1pPr>
          </a:lstStyle>
          <a:p>
            <a:fld id="{0C913308-F349-4B6D-A68A-DD1791B4A57B}"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11"/>
          <p:cNvSpPr>
            <a:spLocks noGrp="1" noChangeArrowheads="1"/>
          </p:cNvSpPr>
          <p:nvPr>
            <p:ph type="dt" sz="half" idx="10"/>
          </p:nvPr>
        </p:nvSpPr>
        <p:spPr/>
        <p:txBody>
          <a:bodyPr/>
          <a:lstStyle>
            <a:lvl1pPr>
              <a:defRPr/>
            </a:lvl1pPr>
          </a:lstStyle>
          <a:p>
            <a:fld id="{530820CF-B880-4189-942D-D702A7CBA730}" type="datetimeFigureOut">
              <a:rPr lang="zh-CN" altLang="en-US" smtClean="0"/>
            </a:fld>
            <a:endParaRPr lang="zh-CN" altLang="en-US"/>
          </a:p>
        </p:txBody>
      </p:sp>
      <p:sp>
        <p:nvSpPr>
          <p:cNvPr id="4" name="Rectangle 12"/>
          <p:cNvSpPr>
            <a:spLocks noGrp="1" noChangeArrowheads="1"/>
          </p:cNvSpPr>
          <p:nvPr>
            <p:ph type="ftr" sz="quarter" idx="11"/>
          </p:nvPr>
        </p:nvSpPr>
        <p:spPr/>
        <p:txBody>
          <a:bodyPr/>
          <a:lstStyle>
            <a:lvl1pPr>
              <a:defRPr/>
            </a:lvl1pPr>
          </a:lstStyle>
          <a:p>
            <a:endParaRPr lang="zh-CN" altLang="en-US"/>
          </a:p>
        </p:txBody>
      </p:sp>
      <p:sp>
        <p:nvSpPr>
          <p:cNvPr id="5" name="Rectangle 13"/>
          <p:cNvSpPr>
            <a:spLocks noGrp="1" noChangeArrowheads="1"/>
          </p:cNvSpPr>
          <p:nvPr>
            <p:ph type="sldNum" sz="quarter" idx="12"/>
          </p:nvPr>
        </p:nvSpPr>
        <p:spPr/>
        <p:txBody>
          <a:bodyPr/>
          <a:lstStyle>
            <a:lvl1pPr>
              <a:defRPr/>
            </a:lvl1pPr>
          </a:lstStyle>
          <a:p>
            <a:fld id="{0C913308-F349-4B6D-A68A-DD1791B4A57B}"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p:txBody>
          <a:bodyPr/>
          <a:lstStyle>
            <a:lvl1pPr>
              <a:defRPr/>
            </a:lvl1pPr>
          </a:lstStyle>
          <a:p>
            <a:fld id="{530820CF-B880-4189-942D-D702A7CBA730}" type="datetimeFigureOut">
              <a:rPr lang="zh-CN" altLang="en-US" smtClean="0"/>
            </a:fld>
            <a:endParaRPr lang="zh-CN" altLang="en-US"/>
          </a:p>
        </p:txBody>
      </p:sp>
      <p:sp>
        <p:nvSpPr>
          <p:cNvPr id="3" name="Rectangle 12"/>
          <p:cNvSpPr>
            <a:spLocks noGrp="1" noChangeArrowheads="1"/>
          </p:cNvSpPr>
          <p:nvPr>
            <p:ph type="ftr" sz="quarter" idx="11"/>
          </p:nvPr>
        </p:nvSpPr>
        <p:spPr/>
        <p:txBody>
          <a:bodyPr/>
          <a:lstStyle>
            <a:lvl1pPr>
              <a:defRPr/>
            </a:lvl1pPr>
          </a:lstStyle>
          <a:p>
            <a:endParaRPr lang="zh-CN" altLang="en-US"/>
          </a:p>
        </p:txBody>
      </p:sp>
      <p:sp>
        <p:nvSpPr>
          <p:cNvPr id="4" name="Rectangle 13"/>
          <p:cNvSpPr>
            <a:spLocks noGrp="1" noChangeArrowheads="1"/>
          </p:cNvSpPr>
          <p:nvPr>
            <p:ph type="sldNum" sz="quarter" idx="12"/>
          </p:nvPr>
        </p:nvSpPr>
        <p:spPr/>
        <p:txBody>
          <a:bodyPr/>
          <a:lstStyle>
            <a:lvl1pPr>
              <a:defRPr/>
            </a:lvl1pPr>
          </a:lstStyle>
          <a:p>
            <a:fld id="{0C913308-F349-4B6D-A68A-DD1791B4A57B}"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11"/>
          <p:cNvSpPr>
            <a:spLocks noGrp="1" noChangeArrowheads="1"/>
          </p:cNvSpPr>
          <p:nvPr>
            <p:ph type="dt" sz="half" idx="10"/>
          </p:nvPr>
        </p:nvSpPr>
        <p:spPr/>
        <p:txBody>
          <a:bodyPr/>
          <a:lstStyle>
            <a:lvl1pPr>
              <a:defRPr/>
            </a:lvl1pPr>
          </a:lstStyle>
          <a:p>
            <a:fld id="{530820CF-B880-4189-942D-D702A7CBA730}" type="datetimeFigureOut">
              <a:rPr lang="zh-CN" altLang="en-US" smtClean="0"/>
            </a:fld>
            <a:endParaRPr lang="zh-CN" altLang="en-US"/>
          </a:p>
        </p:txBody>
      </p:sp>
      <p:sp>
        <p:nvSpPr>
          <p:cNvPr id="6" name="Rectangle 12"/>
          <p:cNvSpPr>
            <a:spLocks noGrp="1" noChangeArrowheads="1"/>
          </p:cNvSpPr>
          <p:nvPr>
            <p:ph type="ftr" sz="quarter" idx="11"/>
          </p:nvPr>
        </p:nvSpPr>
        <p:spPr/>
        <p:txBody>
          <a:bodyPr/>
          <a:lstStyle>
            <a:lvl1pPr>
              <a:defRPr/>
            </a:lvl1pPr>
          </a:lstStyle>
          <a:p>
            <a:endParaRPr lang="zh-CN" altLang="en-US"/>
          </a:p>
        </p:txBody>
      </p:sp>
      <p:sp>
        <p:nvSpPr>
          <p:cNvPr id="7" name="Rectangle 13"/>
          <p:cNvSpPr>
            <a:spLocks noGrp="1" noChangeArrowheads="1"/>
          </p:cNvSpPr>
          <p:nvPr>
            <p:ph type="sldNum" sz="quarter" idx="12"/>
          </p:nvPr>
        </p:nvSpPr>
        <p:spPr/>
        <p:txBody>
          <a:bodyPr/>
          <a:lstStyle>
            <a:lvl1pPr>
              <a:defRPr/>
            </a:lvl1pPr>
          </a:lstStyle>
          <a:p>
            <a:fld id="{0C913308-F349-4B6D-A68A-DD1791B4A57B}"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11"/>
          <p:cNvSpPr>
            <a:spLocks noGrp="1" noChangeArrowheads="1"/>
          </p:cNvSpPr>
          <p:nvPr>
            <p:ph type="dt" sz="half" idx="10"/>
          </p:nvPr>
        </p:nvSpPr>
        <p:spPr/>
        <p:txBody>
          <a:bodyPr/>
          <a:lstStyle>
            <a:lvl1pPr>
              <a:defRPr/>
            </a:lvl1pPr>
          </a:lstStyle>
          <a:p>
            <a:fld id="{530820CF-B880-4189-942D-D702A7CBA730}" type="datetimeFigureOut">
              <a:rPr lang="zh-CN" altLang="en-US" smtClean="0"/>
            </a:fld>
            <a:endParaRPr lang="zh-CN" altLang="en-US"/>
          </a:p>
        </p:txBody>
      </p:sp>
      <p:sp>
        <p:nvSpPr>
          <p:cNvPr id="6" name="Rectangle 12"/>
          <p:cNvSpPr>
            <a:spLocks noGrp="1" noChangeArrowheads="1"/>
          </p:cNvSpPr>
          <p:nvPr>
            <p:ph type="ftr" sz="quarter" idx="11"/>
          </p:nvPr>
        </p:nvSpPr>
        <p:spPr/>
        <p:txBody>
          <a:bodyPr/>
          <a:lstStyle>
            <a:lvl1pPr>
              <a:defRPr/>
            </a:lvl1pPr>
          </a:lstStyle>
          <a:p>
            <a:endParaRPr lang="zh-CN" altLang="en-US"/>
          </a:p>
        </p:txBody>
      </p:sp>
      <p:sp>
        <p:nvSpPr>
          <p:cNvPr id="7" name="Rectangle 13"/>
          <p:cNvSpPr>
            <a:spLocks noGrp="1" noChangeArrowheads="1"/>
          </p:cNvSpPr>
          <p:nvPr>
            <p:ph type="sldNum" sz="quarter" idx="12"/>
          </p:nvPr>
        </p:nvSpPr>
        <p:spPr/>
        <p:txBody>
          <a:bodyPr/>
          <a:lstStyle>
            <a:lvl1pPr>
              <a:defRPr/>
            </a:lvl1pPr>
          </a:lstStyle>
          <a:p>
            <a:fld id="{0C913308-F349-4B6D-A68A-DD1791B4A57B}"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7" name="Rectangle 3"/>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w="9525">
            <a:noFill/>
            <a:miter lim="800000"/>
          </a:ln>
          <a:effectLst/>
        </p:spPr>
        <p:txBody>
          <a:bodyPr wrap="none" anchor="ctr"/>
          <a:lstStyle/>
          <a:p>
            <a:pPr algn="ctr">
              <a:defRPr/>
            </a:pPr>
            <a:endParaRPr kumimoji="1" lang="zh-CN" altLang="zh-CN" sz="2400"/>
          </a:p>
        </p:txBody>
      </p:sp>
      <p:sp>
        <p:nvSpPr>
          <p:cNvPr id="16388" name="Rectangle 4"/>
          <p:cNvSpPr>
            <a:spLocks noChangeArrowheads="1"/>
          </p:cNvSpPr>
          <p:nvPr/>
        </p:nvSpPr>
        <p:spPr bwMode="ltGray">
          <a:xfrm>
            <a:off x="541338" y="1520825"/>
            <a:ext cx="422275" cy="474663"/>
          </a:xfrm>
          <a:prstGeom prst="rect">
            <a:avLst/>
          </a:prstGeom>
          <a:solidFill>
            <a:schemeClr val="folHlink"/>
          </a:solidFill>
          <a:ln w="9525">
            <a:noFill/>
            <a:miter lim="800000"/>
          </a:ln>
          <a:effectLst/>
        </p:spPr>
        <p:txBody>
          <a:bodyPr wrap="none" anchor="ctr"/>
          <a:lstStyle/>
          <a:p>
            <a:pPr algn="ctr">
              <a:defRPr/>
            </a:pPr>
            <a:endParaRPr kumimoji="1" lang="zh-CN" altLang="zh-CN" sz="2400"/>
          </a:p>
        </p:txBody>
      </p:sp>
      <p:grpSp>
        <p:nvGrpSpPr>
          <p:cNvPr id="2" name="Group 14"/>
          <p:cNvGrpSpPr/>
          <p:nvPr/>
        </p:nvGrpSpPr>
        <p:grpSpPr bwMode="auto">
          <a:xfrm>
            <a:off x="0" y="368300"/>
            <a:ext cx="8542338" cy="1052513"/>
            <a:chOff x="80" y="629"/>
            <a:chExt cx="5381" cy="663"/>
          </a:xfrm>
        </p:grpSpPr>
        <p:sp>
          <p:nvSpPr>
            <p:cNvPr id="16386" name="Rectangle 2"/>
            <p:cNvSpPr>
              <a:spLocks noChangeArrowheads="1"/>
            </p:cNvSpPr>
            <p:nvPr/>
          </p:nvSpPr>
          <p:spPr bwMode="ltGray">
            <a:xfrm>
              <a:off x="263" y="692"/>
              <a:ext cx="276" cy="299"/>
            </a:xfrm>
            <a:prstGeom prst="rect">
              <a:avLst/>
            </a:prstGeom>
            <a:solidFill>
              <a:schemeClr val="accent2"/>
            </a:solidFill>
            <a:ln w="9525">
              <a:noFill/>
              <a:miter lim="800000"/>
            </a:ln>
            <a:effectLst/>
          </p:spPr>
          <p:txBody>
            <a:bodyPr wrap="none" anchor="ctr"/>
            <a:lstStyle/>
            <a:p>
              <a:pPr algn="ctr">
                <a:defRPr/>
              </a:pPr>
              <a:endParaRPr kumimoji="1" lang="zh-CN" altLang="zh-CN" sz="2400"/>
            </a:p>
          </p:txBody>
        </p:sp>
        <p:sp>
          <p:nvSpPr>
            <p:cNvPr id="16389" name="Rectangle 5"/>
            <p:cNvSpPr>
              <a:spLocks noChangeArrowheads="1"/>
            </p:cNvSpPr>
            <p:nvPr/>
          </p:nvSpPr>
          <p:spPr bwMode="ltGray">
            <a:xfrm>
              <a:off x="574" y="958"/>
              <a:ext cx="232" cy="299"/>
            </a:xfrm>
            <a:prstGeom prst="rect">
              <a:avLst/>
            </a:prstGeom>
            <a:gradFill rotWithShape="0">
              <a:gsLst>
                <a:gs pos="0">
                  <a:schemeClr val="folHlink"/>
                </a:gs>
                <a:gs pos="100000">
                  <a:schemeClr val="bg1"/>
                </a:gs>
              </a:gsLst>
              <a:lin ang="0" scaled="1"/>
            </a:gradFill>
            <a:ln w="9525">
              <a:noFill/>
              <a:miter lim="800000"/>
            </a:ln>
            <a:effectLst/>
          </p:spPr>
          <p:txBody>
            <a:bodyPr wrap="none" anchor="ctr"/>
            <a:lstStyle/>
            <a:p>
              <a:pPr algn="ctr">
                <a:defRPr/>
              </a:pPr>
              <a:endParaRPr kumimoji="1" lang="zh-CN" altLang="zh-CN" sz="2400"/>
            </a:p>
          </p:txBody>
        </p:sp>
        <p:sp>
          <p:nvSpPr>
            <p:cNvPr id="16390" name="Rectangle 6"/>
            <p:cNvSpPr>
              <a:spLocks noChangeArrowheads="1"/>
            </p:cNvSpPr>
            <p:nvPr/>
          </p:nvSpPr>
          <p:spPr bwMode="ltGray">
            <a:xfrm>
              <a:off x="80" y="912"/>
              <a:ext cx="353" cy="266"/>
            </a:xfrm>
            <a:prstGeom prst="rect">
              <a:avLst/>
            </a:prstGeom>
            <a:gradFill rotWithShape="0">
              <a:gsLst>
                <a:gs pos="0">
                  <a:schemeClr val="bg1"/>
                </a:gs>
                <a:gs pos="100000">
                  <a:schemeClr val="hlink"/>
                </a:gs>
              </a:gsLst>
              <a:lin ang="18900000" scaled="1"/>
            </a:gradFill>
            <a:ln w="9525">
              <a:noFill/>
              <a:miter lim="800000"/>
            </a:ln>
            <a:effectLst/>
          </p:spPr>
          <p:txBody>
            <a:bodyPr wrap="none" anchor="ctr"/>
            <a:lstStyle/>
            <a:p>
              <a:pPr algn="ctr">
                <a:defRPr/>
              </a:pPr>
              <a:endParaRPr kumimoji="1" lang="zh-CN" altLang="zh-CN" sz="2400"/>
            </a:p>
          </p:txBody>
        </p:sp>
        <p:sp>
          <p:nvSpPr>
            <p:cNvPr id="16391" name="Rectangle 7"/>
            <p:cNvSpPr>
              <a:spLocks noChangeArrowheads="1"/>
            </p:cNvSpPr>
            <p:nvPr/>
          </p:nvSpPr>
          <p:spPr bwMode="gray">
            <a:xfrm>
              <a:off x="470" y="629"/>
              <a:ext cx="20" cy="663"/>
            </a:xfrm>
            <a:prstGeom prst="rect">
              <a:avLst/>
            </a:prstGeom>
            <a:solidFill>
              <a:schemeClr val="bg2"/>
            </a:solidFill>
            <a:ln w="9525">
              <a:noFill/>
              <a:miter lim="800000"/>
            </a:ln>
            <a:effectLst/>
          </p:spPr>
          <p:txBody>
            <a:bodyPr wrap="none" anchor="ctr"/>
            <a:lstStyle/>
            <a:p>
              <a:pPr algn="ctr">
                <a:defRPr/>
              </a:pPr>
              <a:endParaRPr kumimoji="1" lang="zh-CN" altLang="zh-CN" sz="2400"/>
            </a:p>
          </p:txBody>
        </p:sp>
        <p:sp>
          <p:nvSpPr>
            <p:cNvPr id="16392" name="Rectangle 8"/>
            <p:cNvSpPr>
              <a:spLocks noChangeArrowheads="1"/>
            </p:cNvSpPr>
            <p:nvPr/>
          </p:nvSpPr>
          <p:spPr bwMode="gray">
            <a:xfrm>
              <a:off x="279" y="1122"/>
              <a:ext cx="5182" cy="20"/>
            </a:xfrm>
            <a:prstGeom prst="rect">
              <a:avLst/>
            </a:prstGeom>
            <a:gradFill rotWithShape="0">
              <a:gsLst>
                <a:gs pos="0">
                  <a:schemeClr val="bg2"/>
                </a:gs>
                <a:gs pos="100000">
                  <a:schemeClr val="bg1"/>
                </a:gs>
              </a:gsLst>
              <a:lin ang="0" scaled="1"/>
            </a:gradFill>
            <a:ln w="9525">
              <a:noFill/>
              <a:miter lim="800000"/>
            </a:ln>
            <a:effectLst/>
          </p:spPr>
          <p:txBody>
            <a:bodyPr wrap="none" anchor="ctr"/>
            <a:lstStyle/>
            <a:p>
              <a:pPr algn="ctr">
                <a:defRPr/>
              </a:pPr>
              <a:endParaRPr kumimoji="1" lang="zh-CN" altLang="zh-CN" sz="2400"/>
            </a:p>
          </p:txBody>
        </p:sp>
      </p:grpSp>
      <p:sp>
        <p:nvSpPr>
          <p:cNvPr id="712709" name="Rectangle 9"/>
          <p:cNvSpPr>
            <a:spLocks noGrp="1" noChangeArrowheads="1"/>
          </p:cNvSpPr>
          <p:nvPr>
            <p:ph type="title"/>
          </p:nvPr>
        </p:nvSpPr>
        <p:spPr bwMode="auto">
          <a:xfrm>
            <a:off x="1150938" y="214313"/>
            <a:ext cx="7793037" cy="919162"/>
          </a:xfrm>
          <a:prstGeom prst="rect">
            <a:avLst/>
          </a:prstGeom>
          <a:noFill/>
          <a:ln w="9525">
            <a:noFill/>
            <a:miter lim="800000"/>
          </a:ln>
        </p:spPr>
        <p:txBody>
          <a:bodyPr vert="horz" wrap="square" lIns="91440" tIns="45720" rIns="91440" bIns="45720" numCol="1" anchor="b" anchorCtr="0" compatLnSpc="1"/>
          <a:lstStyle/>
          <a:p>
            <a:pPr lvl="0"/>
            <a:r>
              <a:rPr lang="zh-CN" altLang="en-US" smtClean="0"/>
              <a:t>通信原理</a:t>
            </a:r>
            <a:r>
              <a:rPr lang="en-US" altLang="zh-CN" smtClean="0"/>
              <a:t>(</a:t>
            </a:r>
            <a:r>
              <a:rPr lang="zh-CN" altLang="en-US" smtClean="0"/>
              <a:t>第</a:t>
            </a:r>
            <a:r>
              <a:rPr lang="en-US" altLang="zh-CN" smtClean="0"/>
              <a:t>6</a:t>
            </a:r>
            <a:r>
              <a:rPr lang="zh-CN" altLang="en-US" smtClean="0"/>
              <a:t>版</a:t>
            </a:r>
            <a:r>
              <a:rPr lang="en-US" altLang="zh-CN" smtClean="0"/>
              <a:t>)</a:t>
            </a:r>
            <a:endParaRPr lang="en-US" altLang="zh-CN" smtClean="0"/>
          </a:p>
        </p:txBody>
      </p:sp>
      <p:sp>
        <p:nvSpPr>
          <p:cNvPr id="712710" name="Rectangle 10"/>
          <p:cNvSpPr>
            <a:spLocks noGrp="1" noChangeArrowheads="1"/>
          </p:cNvSpPr>
          <p:nvPr>
            <p:ph type="body" idx="1"/>
          </p:nvPr>
        </p:nvSpPr>
        <p:spPr bwMode="auto">
          <a:xfrm>
            <a:off x="927100" y="1179513"/>
            <a:ext cx="8216900" cy="5678487"/>
          </a:xfrm>
          <a:prstGeom prst="rect">
            <a:avLst/>
          </a:prstGeom>
          <a:noFill/>
          <a:ln w="9525">
            <a:noFill/>
            <a:miter lim="800000"/>
          </a:ln>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16395" name="Rectangle 11"/>
          <p:cNvSpPr>
            <a:spLocks noGrp="1" noChangeArrowheads="1"/>
          </p:cNvSpPr>
          <p:nvPr>
            <p:ph type="dt" sz="half" idx="2"/>
          </p:nvPr>
        </p:nvSpPr>
        <p:spPr bwMode="auto">
          <a:xfrm>
            <a:off x="1162050" y="6243638"/>
            <a:ext cx="1905000" cy="457200"/>
          </a:xfrm>
          <a:prstGeom prst="rect">
            <a:avLst/>
          </a:prstGeom>
          <a:noFill/>
          <a:ln w="9525">
            <a:noFill/>
            <a:miter lim="800000"/>
          </a:ln>
          <a:effectLst/>
        </p:spPr>
        <p:txBody>
          <a:bodyPr vert="horz" wrap="square" lIns="91440" tIns="45720" rIns="91440" bIns="45720" numCol="1" anchor="b" anchorCtr="0" compatLnSpc="1"/>
          <a:lstStyle>
            <a:lvl1pPr>
              <a:defRPr sz="1400"/>
            </a:lvl1pPr>
          </a:lstStyle>
          <a:p>
            <a:fld id="{530820CF-B880-4189-942D-D702A7CBA730}" type="datetimeFigureOut">
              <a:rPr lang="zh-CN" altLang="en-US" smtClean="0"/>
            </a:fld>
            <a:endParaRPr lang="zh-CN" altLang="en-US"/>
          </a:p>
        </p:txBody>
      </p:sp>
      <p:sp>
        <p:nvSpPr>
          <p:cNvPr id="16396" name="Rectangle 12"/>
          <p:cNvSpPr>
            <a:spLocks noGrp="1" noChangeArrowheads="1"/>
          </p:cNvSpPr>
          <p:nvPr>
            <p:ph type="ftr" sz="quarter" idx="3"/>
          </p:nvPr>
        </p:nvSpPr>
        <p:spPr bwMode="auto">
          <a:xfrm>
            <a:off x="3657600" y="6243638"/>
            <a:ext cx="2895600" cy="457200"/>
          </a:xfrm>
          <a:prstGeom prst="rect">
            <a:avLst/>
          </a:prstGeom>
          <a:noFill/>
          <a:ln w="9525">
            <a:noFill/>
            <a:miter lim="800000"/>
          </a:ln>
          <a:effectLst/>
        </p:spPr>
        <p:txBody>
          <a:bodyPr vert="horz" wrap="square" lIns="91440" tIns="45720" rIns="91440" bIns="45720" numCol="1" anchor="b" anchorCtr="0" compatLnSpc="1"/>
          <a:lstStyle>
            <a:lvl1pPr algn="ctr">
              <a:defRPr sz="1400"/>
            </a:lvl1pPr>
          </a:lstStyle>
          <a:p>
            <a:endParaRPr lang="zh-CN" altLang="en-US"/>
          </a:p>
        </p:txBody>
      </p:sp>
      <p:sp>
        <p:nvSpPr>
          <p:cNvPr id="16397" name="Rectangle 13"/>
          <p:cNvSpPr>
            <a:spLocks noGrp="1" noChangeArrowheads="1"/>
          </p:cNvSpPr>
          <p:nvPr>
            <p:ph type="sldNum" sz="quarter" idx="4"/>
          </p:nvPr>
        </p:nvSpPr>
        <p:spPr bwMode="auto">
          <a:xfrm>
            <a:off x="7042150" y="6243638"/>
            <a:ext cx="1905000" cy="457200"/>
          </a:xfrm>
          <a:prstGeom prst="rect">
            <a:avLst/>
          </a:prstGeom>
          <a:noFill/>
          <a:ln w="9525">
            <a:noFill/>
            <a:miter lim="800000"/>
          </a:ln>
          <a:effectLst/>
        </p:spPr>
        <p:txBody>
          <a:bodyPr vert="horz" wrap="square" lIns="91440" tIns="45720" rIns="91440" bIns="45720" numCol="1" anchor="b" anchorCtr="0" compatLnSpc="1"/>
          <a:lstStyle>
            <a:lvl1pPr algn="r">
              <a:defRPr sz="1400"/>
            </a:lvl1pPr>
          </a:lstStyle>
          <a:p>
            <a:fld id="{0C913308-F349-4B6D-A68A-DD1791B4A57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iming>
    <p:tnLst>
      <p:par>
        <p:cTn id="1" dur="indefinite" restart="never" nodeType="tmRoot"/>
      </p:par>
    </p:tnLst>
  </p:timing>
  <p:txStyles>
    <p:titleStyle>
      <a:lvl1pPr algn="ctr" rtl="0" eaLnBrk="1" fontAlgn="base" hangingPunct="1">
        <a:spcBef>
          <a:spcPct val="0"/>
        </a:spcBef>
        <a:spcAft>
          <a:spcPct val="0"/>
        </a:spcAft>
        <a:defRPr sz="6000">
          <a:solidFill>
            <a:schemeClr val="tx2"/>
          </a:solidFill>
          <a:latin typeface="+mj-lt"/>
          <a:ea typeface="+mj-ea"/>
          <a:cs typeface="+mj-cs"/>
        </a:defRPr>
      </a:lvl1pPr>
      <a:lvl2pPr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2pPr>
      <a:lvl3pPr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3pPr>
      <a:lvl4pPr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4pPr>
      <a:lvl5pPr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5pPr>
      <a:lvl6pPr marL="4572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6pPr>
      <a:lvl7pPr marL="9144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7pPr>
      <a:lvl8pPr marL="13716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8pPr>
      <a:lvl9pPr marL="18288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9pPr>
    </p:titleStyle>
    <p:bodyStyle>
      <a:lvl1pPr marL="342900" indent="-342900" algn="l" rtl="0" eaLnBrk="1" fontAlgn="base" hangingPunct="1">
        <a:spcBef>
          <a:spcPct val="20000"/>
        </a:spcBef>
        <a:spcAft>
          <a:spcPct val="0"/>
        </a:spcAft>
        <a:buClr>
          <a:schemeClr val="folHlink"/>
        </a:buClr>
        <a:buSzPct val="60000"/>
        <a:buFont typeface="Wingdings" panose="05000000000000000000" pitchFamily="2" charset="2"/>
        <a:buChar char="l"/>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1" fontAlgn="base" hangingPunct="1">
        <a:spcBef>
          <a:spcPct val="20000"/>
        </a:spcBef>
        <a:spcAft>
          <a:spcPct val="0"/>
        </a:spcAft>
        <a:buClr>
          <a:schemeClr val="folHlink"/>
        </a:buClr>
        <a:buSzPct val="50000"/>
        <a:buFont typeface="Wingdings" panose="05000000000000000000" pitchFamily="2" charset="2"/>
        <a:buChar char="u"/>
        <a:defRPr sz="2400">
          <a:solidFill>
            <a:schemeClr val="tx1"/>
          </a:solidFill>
          <a:latin typeface="+mn-lt"/>
          <a:ea typeface="+mn-ea"/>
        </a:defRPr>
      </a:lvl3pPr>
      <a:lvl4pPr marL="1600200" indent="-228600" algn="l" rtl="0" eaLnBrk="1" fontAlgn="base" hangingPunct="1">
        <a:spcBef>
          <a:spcPct val="20000"/>
        </a:spcBef>
        <a:spcAft>
          <a:spcPct val="0"/>
        </a:spcAft>
        <a:buClr>
          <a:schemeClr val="accent2"/>
        </a:buClr>
        <a:buSzPct val="55000"/>
        <a:buFont typeface="Wingdings" panose="05000000000000000000" pitchFamily="2" charset="2"/>
        <a:buChar char="p"/>
        <a:defRPr sz="2200">
          <a:solidFill>
            <a:schemeClr val="tx1"/>
          </a:solidFill>
          <a:latin typeface="+mn-lt"/>
          <a:ea typeface="+mn-ea"/>
        </a:defRPr>
      </a:lvl4pPr>
      <a:lvl5pPr marL="2057400" indent="-228600" algn="l" rtl="0" eaLnBrk="1" fontAlgn="base" hangingPunct="1">
        <a:spcBef>
          <a:spcPct val="20000"/>
        </a:spcBef>
        <a:spcAft>
          <a:spcPct val="0"/>
        </a:spcAft>
        <a:buClr>
          <a:schemeClr val="accent1"/>
        </a:buClr>
        <a:buSzPct val="50000"/>
        <a:buFont typeface="Wingdings" panose="05000000000000000000" pitchFamily="2" charset="2"/>
        <a:buChar char="Ø"/>
        <a:defRPr sz="2200">
          <a:solidFill>
            <a:schemeClr val="tx1"/>
          </a:solidFill>
          <a:latin typeface="+mn-lt"/>
          <a:ea typeface="+mn-ea"/>
        </a:defRPr>
      </a:lvl5pPr>
      <a:lvl6pPr marL="2514600" indent="-228600" algn="l" rtl="0" eaLnBrk="1" fontAlgn="base" hangingPunct="1">
        <a:spcBef>
          <a:spcPct val="20000"/>
        </a:spcBef>
        <a:spcAft>
          <a:spcPct val="0"/>
        </a:spcAft>
        <a:buClr>
          <a:schemeClr val="accent1"/>
        </a:buClr>
        <a:buSzPct val="50000"/>
        <a:buFont typeface="Wingdings" panose="05000000000000000000" pitchFamily="2" charset="2"/>
        <a:buChar char="Ø"/>
        <a:defRPr sz="2200">
          <a:solidFill>
            <a:schemeClr val="tx1"/>
          </a:solidFill>
          <a:latin typeface="+mn-lt"/>
          <a:ea typeface="+mn-ea"/>
        </a:defRPr>
      </a:lvl6pPr>
      <a:lvl7pPr marL="2971800" indent="-228600" algn="l" rtl="0" eaLnBrk="1" fontAlgn="base" hangingPunct="1">
        <a:spcBef>
          <a:spcPct val="20000"/>
        </a:spcBef>
        <a:spcAft>
          <a:spcPct val="0"/>
        </a:spcAft>
        <a:buClr>
          <a:schemeClr val="accent1"/>
        </a:buClr>
        <a:buSzPct val="50000"/>
        <a:buFont typeface="Wingdings" panose="05000000000000000000" pitchFamily="2" charset="2"/>
        <a:buChar char="Ø"/>
        <a:defRPr sz="2200">
          <a:solidFill>
            <a:schemeClr val="tx1"/>
          </a:solidFill>
          <a:latin typeface="+mn-lt"/>
          <a:ea typeface="+mn-ea"/>
        </a:defRPr>
      </a:lvl7pPr>
      <a:lvl8pPr marL="3429000" indent="-228600" algn="l" rtl="0" eaLnBrk="1" fontAlgn="base" hangingPunct="1">
        <a:spcBef>
          <a:spcPct val="20000"/>
        </a:spcBef>
        <a:spcAft>
          <a:spcPct val="0"/>
        </a:spcAft>
        <a:buClr>
          <a:schemeClr val="accent1"/>
        </a:buClr>
        <a:buSzPct val="50000"/>
        <a:buFont typeface="Wingdings" panose="05000000000000000000" pitchFamily="2" charset="2"/>
        <a:buChar char="Ø"/>
        <a:defRPr sz="2200">
          <a:solidFill>
            <a:schemeClr val="tx1"/>
          </a:solidFill>
          <a:latin typeface="+mn-lt"/>
          <a:ea typeface="+mn-ea"/>
        </a:defRPr>
      </a:lvl8pPr>
      <a:lvl9pPr marL="3886200" indent="-228600" algn="l" rtl="0" eaLnBrk="1" fontAlgn="base" hangingPunct="1">
        <a:spcBef>
          <a:spcPct val="20000"/>
        </a:spcBef>
        <a:spcAft>
          <a:spcPct val="0"/>
        </a:spcAft>
        <a:buClr>
          <a:schemeClr val="accent1"/>
        </a:buClr>
        <a:buSzPct val="50000"/>
        <a:buFont typeface="Wingdings" panose="05000000000000000000" pitchFamily="2" charset="2"/>
        <a:buChar char="Ø"/>
        <a:defRPr sz="22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7" Type="http://schemas.openxmlformats.org/officeDocument/2006/relationships/notesSlide" Target="../notesSlides/notesSlide1.xml"/><Relationship Id="rId6" Type="http://schemas.openxmlformats.org/officeDocument/2006/relationships/slideLayout" Target="../slideLayouts/slideLayout1.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10.xml.rels><?xml version="1.0" encoding="UTF-8" standalone="yes"?>
<Relationships xmlns="http://schemas.openxmlformats.org/package/2006/relationships"><Relationship Id="rId4" Type="http://schemas.openxmlformats.org/officeDocument/2006/relationships/vmlDrawing" Target="../drawings/vmlDrawing4.vml"/><Relationship Id="rId3" Type="http://schemas.openxmlformats.org/officeDocument/2006/relationships/slideLayout" Target="../slideLayouts/slideLayout2.xml"/><Relationship Id="rId2" Type="http://schemas.openxmlformats.org/officeDocument/2006/relationships/image" Target="../media/image6.wmf"/><Relationship Id="rId1" Type="http://schemas.openxmlformats.org/officeDocument/2006/relationships/oleObject" Target="../embeddings/oleObject6.bin"/></Relationships>
</file>

<file path=ppt/slides/_rels/slide11.xml.rels><?xml version="1.0" encoding="UTF-8" standalone="yes"?>
<Relationships xmlns="http://schemas.openxmlformats.org/package/2006/relationships"><Relationship Id="rId4" Type="http://schemas.openxmlformats.org/officeDocument/2006/relationships/vmlDrawing" Target="../drawings/vmlDrawing5.vml"/><Relationship Id="rId3" Type="http://schemas.openxmlformats.org/officeDocument/2006/relationships/slideLayout" Target="../slideLayouts/slideLayout2.xml"/><Relationship Id="rId2" Type="http://schemas.openxmlformats.org/officeDocument/2006/relationships/image" Target="../media/image7.wmf"/><Relationship Id="rId1" Type="http://schemas.openxmlformats.org/officeDocument/2006/relationships/oleObject" Target="../embeddings/oleObject7.bin"/></Relationships>
</file>

<file path=ppt/slides/_rels/slide12.xml.rels><?xml version="1.0" encoding="UTF-8" standalone="yes"?>
<Relationships xmlns="http://schemas.openxmlformats.org/package/2006/relationships"><Relationship Id="rId6" Type="http://schemas.openxmlformats.org/officeDocument/2006/relationships/vmlDrawing" Target="../drawings/vmlDrawing6.vml"/><Relationship Id="rId5" Type="http://schemas.openxmlformats.org/officeDocument/2006/relationships/slideLayout" Target="../slideLayouts/slideLayout2.xml"/><Relationship Id="rId4" Type="http://schemas.openxmlformats.org/officeDocument/2006/relationships/image" Target="../media/image9.wmf"/><Relationship Id="rId3" Type="http://schemas.openxmlformats.org/officeDocument/2006/relationships/oleObject" Target="../embeddings/oleObject9.bin"/><Relationship Id="rId2" Type="http://schemas.openxmlformats.org/officeDocument/2006/relationships/image" Target="../media/image8.wmf"/><Relationship Id="rId1" Type="http://schemas.openxmlformats.org/officeDocument/2006/relationships/oleObject" Target="../embeddings/oleObject8.bin"/></Relationships>
</file>

<file path=ppt/slides/_rels/slide13.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13.wmf"/><Relationship Id="rId7" Type="http://schemas.openxmlformats.org/officeDocument/2006/relationships/oleObject" Target="../embeddings/oleObject13.bin"/><Relationship Id="rId6" Type="http://schemas.openxmlformats.org/officeDocument/2006/relationships/image" Target="../media/image12.wmf"/><Relationship Id="rId5" Type="http://schemas.openxmlformats.org/officeDocument/2006/relationships/oleObject" Target="../embeddings/oleObject12.bin"/><Relationship Id="rId4" Type="http://schemas.openxmlformats.org/officeDocument/2006/relationships/image" Target="../media/image11.wmf"/><Relationship Id="rId3" Type="http://schemas.openxmlformats.org/officeDocument/2006/relationships/oleObject" Target="../embeddings/oleObject11.bin"/><Relationship Id="rId2" Type="http://schemas.openxmlformats.org/officeDocument/2006/relationships/image" Target="../media/image10.wmf"/><Relationship Id="rId10" Type="http://schemas.openxmlformats.org/officeDocument/2006/relationships/vmlDrawing" Target="../drawings/vmlDrawing7.vml"/><Relationship Id="rId1" Type="http://schemas.openxmlformats.org/officeDocument/2006/relationships/oleObject" Target="../embeddings/oleObject10.bin"/></Relationships>
</file>

<file path=ppt/slides/_rels/slide14.xml.rels><?xml version="1.0" encoding="UTF-8" standalone="yes"?>
<Relationships xmlns="http://schemas.openxmlformats.org/package/2006/relationships"><Relationship Id="rId4" Type="http://schemas.openxmlformats.org/officeDocument/2006/relationships/vmlDrawing" Target="../drawings/vmlDrawing8.vml"/><Relationship Id="rId3" Type="http://schemas.openxmlformats.org/officeDocument/2006/relationships/slideLayout" Target="../slideLayouts/slideLayout2.xml"/><Relationship Id="rId2" Type="http://schemas.openxmlformats.org/officeDocument/2006/relationships/image" Target="../media/image14.wmf"/><Relationship Id="rId1" Type="http://schemas.openxmlformats.org/officeDocument/2006/relationships/oleObject" Target="../embeddings/oleObject14.bin"/></Relationships>
</file>

<file path=ppt/slides/_rels/slide15.xml.rels><?xml version="1.0" encoding="UTF-8" standalone="yes"?>
<Relationships xmlns="http://schemas.openxmlformats.org/package/2006/relationships"><Relationship Id="rId4" Type="http://schemas.openxmlformats.org/officeDocument/2006/relationships/vmlDrawing" Target="../drawings/vmlDrawing9.vml"/><Relationship Id="rId3" Type="http://schemas.openxmlformats.org/officeDocument/2006/relationships/slideLayout" Target="../slideLayouts/slideLayout2.xml"/><Relationship Id="rId2" Type="http://schemas.openxmlformats.org/officeDocument/2006/relationships/image" Target="../media/image15.wmf"/><Relationship Id="rId1" Type="http://schemas.openxmlformats.org/officeDocument/2006/relationships/oleObject" Target="../embeddings/oleObject15.bin"/></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4" Type="http://schemas.openxmlformats.org/officeDocument/2006/relationships/vmlDrawing" Target="../drawings/vmlDrawing10.vml"/><Relationship Id="rId3" Type="http://schemas.openxmlformats.org/officeDocument/2006/relationships/slideLayout" Target="../slideLayouts/slideLayout2.xml"/><Relationship Id="rId2" Type="http://schemas.openxmlformats.org/officeDocument/2006/relationships/image" Target="../media/image16.wmf"/><Relationship Id="rId1" Type="http://schemas.openxmlformats.org/officeDocument/2006/relationships/oleObject" Target="../embeddings/oleObject16.bin"/></Relationships>
</file>

<file path=ppt/slides/_rels/slide18.xml.rels><?xml version="1.0" encoding="UTF-8" standalone="yes"?>
<Relationships xmlns="http://schemas.openxmlformats.org/package/2006/relationships"><Relationship Id="rId4" Type="http://schemas.openxmlformats.org/officeDocument/2006/relationships/vmlDrawing" Target="../drawings/vmlDrawing11.vml"/><Relationship Id="rId3" Type="http://schemas.openxmlformats.org/officeDocument/2006/relationships/slideLayout" Target="../slideLayouts/slideLayout2.xml"/><Relationship Id="rId2" Type="http://schemas.openxmlformats.org/officeDocument/2006/relationships/image" Target="../media/image17.wmf"/><Relationship Id="rId1" Type="http://schemas.openxmlformats.org/officeDocument/2006/relationships/oleObject" Target="../embeddings/oleObject17.bin"/></Relationships>
</file>

<file path=ppt/slides/_rels/slide19.xml.rels><?xml version="1.0" encoding="UTF-8" standalone="yes"?>
<Relationships xmlns="http://schemas.openxmlformats.org/package/2006/relationships"><Relationship Id="rId6" Type="http://schemas.openxmlformats.org/officeDocument/2006/relationships/vmlDrawing" Target="../drawings/vmlDrawing12.vml"/><Relationship Id="rId5" Type="http://schemas.openxmlformats.org/officeDocument/2006/relationships/slideLayout" Target="../slideLayouts/slideLayout2.xml"/><Relationship Id="rId4" Type="http://schemas.openxmlformats.org/officeDocument/2006/relationships/image" Target="../media/image19.wmf"/><Relationship Id="rId3" Type="http://schemas.openxmlformats.org/officeDocument/2006/relationships/oleObject" Target="../embeddings/oleObject19.bin"/><Relationship Id="rId2" Type="http://schemas.openxmlformats.org/officeDocument/2006/relationships/image" Target="../media/image18.wmf"/><Relationship Id="rId1" Type="http://schemas.openxmlformats.org/officeDocument/2006/relationships/oleObject" Target="../embeddings/oleObject18.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8" Type="http://schemas.openxmlformats.org/officeDocument/2006/relationships/vmlDrawing" Target="../drawings/vmlDrawing13.vml"/><Relationship Id="rId7" Type="http://schemas.openxmlformats.org/officeDocument/2006/relationships/slideLayout" Target="../slideLayouts/slideLayout2.xml"/><Relationship Id="rId6" Type="http://schemas.openxmlformats.org/officeDocument/2006/relationships/image" Target="../media/image22.wmf"/><Relationship Id="rId5" Type="http://schemas.openxmlformats.org/officeDocument/2006/relationships/oleObject" Target="../embeddings/oleObject22.bin"/><Relationship Id="rId4" Type="http://schemas.openxmlformats.org/officeDocument/2006/relationships/image" Target="../media/image21.wmf"/><Relationship Id="rId3" Type="http://schemas.openxmlformats.org/officeDocument/2006/relationships/oleObject" Target="../embeddings/oleObject21.bin"/><Relationship Id="rId2" Type="http://schemas.openxmlformats.org/officeDocument/2006/relationships/image" Target="../media/image20.wmf"/><Relationship Id="rId1" Type="http://schemas.openxmlformats.org/officeDocument/2006/relationships/oleObject" Target="../embeddings/oleObject20.bin"/></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4" Type="http://schemas.openxmlformats.org/officeDocument/2006/relationships/vmlDrawing" Target="../drawings/vmlDrawing14.vml"/><Relationship Id="rId3" Type="http://schemas.openxmlformats.org/officeDocument/2006/relationships/slideLayout" Target="../slideLayouts/slideLayout2.xml"/><Relationship Id="rId2" Type="http://schemas.openxmlformats.org/officeDocument/2006/relationships/image" Target="../media/image23.wmf"/><Relationship Id="rId1" Type="http://schemas.openxmlformats.org/officeDocument/2006/relationships/oleObject" Target="../embeddings/oleObject23.bin"/></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vmlDrawing" Target="../drawings/vmlDrawing15.vml"/><Relationship Id="rId3" Type="http://schemas.openxmlformats.org/officeDocument/2006/relationships/slideLayout" Target="../slideLayouts/slideLayout7.xml"/><Relationship Id="rId2" Type="http://schemas.openxmlformats.org/officeDocument/2006/relationships/image" Target="../media/image24.wmf"/><Relationship Id="rId1" Type="http://schemas.openxmlformats.org/officeDocument/2006/relationships/oleObject" Target="../embeddings/oleObject24.bin"/></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vmlDrawing" Target="../drawings/vmlDrawing16.vml"/><Relationship Id="rId3" Type="http://schemas.openxmlformats.org/officeDocument/2006/relationships/slideLayout" Target="../slideLayouts/slideLayout7.xml"/><Relationship Id="rId2" Type="http://schemas.openxmlformats.org/officeDocument/2006/relationships/image" Target="../media/image25.wmf"/><Relationship Id="rId1" Type="http://schemas.openxmlformats.org/officeDocument/2006/relationships/oleObject" Target="../embeddings/oleObject25.bin"/></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vmlDrawing" Target="../drawings/vmlDrawing17.vml"/><Relationship Id="rId3" Type="http://schemas.openxmlformats.org/officeDocument/2006/relationships/slideLayout" Target="../slideLayouts/slideLayout7.xml"/><Relationship Id="rId2" Type="http://schemas.openxmlformats.org/officeDocument/2006/relationships/image" Target="../media/image26.wmf"/><Relationship Id="rId1" Type="http://schemas.openxmlformats.org/officeDocument/2006/relationships/oleObject" Target="../embeddings/oleObject26.bin"/></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vmlDrawing" Target="../drawings/vmlDrawing18.vml"/><Relationship Id="rId3" Type="http://schemas.openxmlformats.org/officeDocument/2006/relationships/slideLayout" Target="../slideLayouts/slideLayout7.xml"/><Relationship Id="rId2" Type="http://schemas.openxmlformats.org/officeDocument/2006/relationships/image" Target="../media/image27.wmf"/><Relationship Id="rId1" Type="http://schemas.openxmlformats.org/officeDocument/2006/relationships/oleObject" Target="../embeddings/oleObject27.bin"/></Relationships>
</file>

<file path=ppt/slides/_rels/slide33.xml.rels><?xml version="1.0" encoding="UTF-8" standalone="yes"?>
<Relationships xmlns="http://schemas.openxmlformats.org/package/2006/relationships"><Relationship Id="rId5" Type="http://schemas.openxmlformats.org/officeDocument/2006/relationships/notesSlide" Target="../notesSlides/notesSlide16.xml"/><Relationship Id="rId4" Type="http://schemas.openxmlformats.org/officeDocument/2006/relationships/vmlDrawing" Target="../drawings/vmlDrawing19.vml"/><Relationship Id="rId3" Type="http://schemas.openxmlformats.org/officeDocument/2006/relationships/slideLayout" Target="../slideLayouts/slideLayout7.xml"/><Relationship Id="rId2" Type="http://schemas.openxmlformats.org/officeDocument/2006/relationships/image" Target="../media/image28.wmf"/><Relationship Id="rId1" Type="http://schemas.openxmlformats.org/officeDocument/2006/relationships/oleObject" Target="../embeddings/oleObject28.bin"/></Relationships>
</file>

<file path=ppt/slides/_rels/slide34.xml.rels><?xml version="1.0" encoding="UTF-8" standalone="yes"?>
<Relationships xmlns="http://schemas.openxmlformats.org/package/2006/relationships"><Relationship Id="rId5" Type="http://schemas.openxmlformats.org/officeDocument/2006/relationships/notesSlide" Target="../notesSlides/notesSlide17.xml"/><Relationship Id="rId4" Type="http://schemas.openxmlformats.org/officeDocument/2006/relationships/vmlDrawing" Target="../drawings/vmlDrawing20.vml"/><Relationship Id="rId3" Type="http://schemas.openxmlformats.org/officeDocument/2006/relationships/slideLayout" Target="../slideLayouts/slideLayout7.xml"/><Relationship Id="rId2" Type="http://schemas.openxmlformats.org/officeDocument/2006/relationships/image" Target="../media/image29.wmf"/><Relationship Id="rId1" Type="http://schemas.openxmlformats.org/officeDocument/2006/relationships/oleObject" Target="../embeddings/oleObject29.bin"/></Relationships>
</file>

<file path=ppt/slides/_rels/slide35.xml.rels><?xml version="1.0" encoding="UTF-8" standalone="yes"?>
<Relationships xmlns="http://schemas.openxmlformats.org/package/2006/relationships"><Relationship Id="rId5" Type="http://schemas.openxmlformats.org/officeDocument/2006/relationships/notesSlide" Target="../notesSlides/notesSlide18.xml"/><Relationship Id="rId4" Type="http://schemas.openxmlformats.org/officeDocument/2006/relationships/vmlDrawing" Target="../drawings/vmlDrawing21.vml"/><Relationship Id="rId3" Type="http://schemas.openxmlformats.org/officeDocument/2006/relationships/slideLayout" Target="../slideLayouts/slideLayout7.xml"/><Relationship Id="rId2" Type="http://schemas.openxmlformats.org/officeDocument/2006/relationships/image" Target="../media/image30.wmf"/><Relationship Id="rId1" Type="http://schemas.openxmlformats.org/officeDocument/2006/relationships/oleObject" Target="../embeddings/oleObject30.bin"/></Relationships>
</file>

<file path=ppt/slides/_rels/slide36.xml.rels><?xml version="1.0" encoding="UTF-8" standalone="yes"?>
<Relationships xmlns="http://schemas.openxmlformats.org/package/2006/relationships"><Relationship Id="rId7" Type="http://schemas.openxmlformats.org/officeDocument/2006/relationships/notesSlide" Target="../notesSlides/notesSlide19.xml"/><Relationship Id="rId6" Type="http://schemas.openxmlformats.org/officeDocument/2006/relationships/vmlDrawing" Target="../drawings/vmlDrawing22.vml"/><Relationship Id="rId5" Type="http://schemas.openxmlformats.org/officeDocument/2006/relationships/slideLayout" Target="../slideLayouts/slideLayout7.xml"/><Relationship Id="rId4" Type="http://schemas.openxmlformats.org/officeDocument/2006/relationships/image" Target="../media/image32.wmf"/><Relationship Id="rId3" Type="http://schemas.openxmlformats.org/officeDocument/2006/relationships/oleObject" Target="../embeddings/oleObject32.bin"/><Relationship Id="rId2" Type="http://schemas.openxmlformats.org/officeDocument/2006/relationships/image" Target="../media/image31.wmf"/><Relationship Id="rId1" Type="http://schemas.openxmlformats.org/officeDocument/2006/relationships/oleObject" Target="../embeddings/oleObject31.bin"/></Relationships>
</file>

<file path=ppt/slides/_rels/slide37.xml.rels><?xml version="1.0" encoding="UTF-8" standalone="yes"?>
<Relationships xmlns="http://schemas.openxmlformats.org/package/2006/relationships"><Relationship Id="rId9" Type="http://schemas.openxmlformats.org/officeDocument/2006/relationships/notesSlide" Target="../notesSlides/notesSlide20.xml"/><Relationship Id="rId8" Type="http://schemas.openxmlformats.org/officeDocument/2006/relationships/vmlDrawing" Target="../drawings/vmlDrawing23.vml"/><Relationship Id="rId7" Type="http://schemas.openxmlformats.org/officeDocument/2006/relationships/slideLayout" Target="../slideLayouts/slideLayout7.xml"/><Relationship Id="rId6" Type="http://schemas.openxmlformats.org/officeDocument/2006/relationships/image" Target="../media/image35.wmf"/><Relationship Id="rId5" Type="http://schemas.openxmlformats.org/officeDocument/2006/relationships/oleObject" Target="../embeddings/oleObject35.bin"/><Relationship Id="rId4" Type="http://schemas.openxmlformats.org/officeDocument/2006/relationships/image" Target="../media/image34.wmf"/><Relationship Id="rId3" Type="http://schemas.openxmlformats.org/officeDocument/2006/relationships/oleObject" Target="../embeddings/oleObject34.bin"/><Relationship Id="rId2" Type="http://schemas.openxmlformats.org/officeDocument/2006/relationships/image" Target="../media/image33.wmf"/><Relationship Id="rId1" Type="http://schemas.openxmlformats.org/officeDocument/2006/relationships/oleObject" Target="../embeddings/oleObject33.bin"/></Relationships>
</file>

<file path=ppt/slides/_rels/slide38.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39.wmf"/><Relationship Id="rId7" Type="http://schemas.openxmlformats.org/officeDocument/2006/relationships/oleObject" Target="../embeddings/oleObject39.bin"/><Relationship Id="rId6" Type="http://schemas.openxmlformats.org/officeDocument/2006/relationships/image" Target="../media/image38.wmf"/><Relationship Id="rId5" Type="http://schemas.openxmlformats.org/officeDocument/2006/relationships/oleObject" Target="../embeddings/oleObject38.bin"/><Relationship Id="rId4" Type="http://schemas.openxmlformats.org/officeDocument/2006/relationships/image" Target="../media/image37.wmf"/><Relationship Id="rId3" Type="http://schemas.openxmlformats.org/officeDocument/2006/relationships/oleObject" Target="../embeddings/oleObject37.bin"/><Relationship Id="rId2" Type="http://schemas.openxmlformats.org/officeDocument/2006/relationships/image" Target="../media/image36.wmf"/><Relationship Id="rId11" Type="http://schemas.openxmlformats.org/officeDocument/2006/relationships/notesSlide" Target="../notesSlides/notesSlide21.xml"/><Relationship Id="rId10" Type="http://schemas.openxmlformats.org/officeDocument/2006/relationships/vmlDrawing" Target="../drawings/vmlDrawing24.vml"/><Relationship Id="rId1" Type="http://schemas.openxmlformats.org/officeDocument/2006/relationships/oleObject" Target="../embeddings/oleObject36.bin"/></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5" Type="http://schemas.openxmlformats.org/officeDocument/2006/relationships/notesSlide" Target="../notesSlides/notesSlide25.xml"/><Relationship Id="rId4" Type="http://schemas.openxmlformats.org/officeDocument/2006/relationships/vmlDrawing" Target="../drawings/vmlDrawing25.vml"/><Relationship Id="rId3" Type="http://schemas.openxmlformats.org/officeDocument/2006/relationships/slideLayout" Target="../slideLayouts/slideLayout7.xml"/><Relationship Id="rId2" Type="http://schemas.openxmlformats.org/officeDocument/2006/relationships/image" Target="../media/image40.wmf"/><Relationship Id="rId1" Type="http://schemas.openxmlformats.org/officeDocument/2006/relationships/oleObject" Target="../embeddings/oleObject40.bin"/></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5" Type="http://schemas.openxmlformats.org/officeDocument/2006/relationships/notesSlide" Target="../notesSlides/notesSlide27.xml"/><Relationship Id="rId4" Type="http://schemas.openxmlformats.org/officeDocument/2006/relationships/vmlDrawing" Target="../drawings/vmlDrawing26.vml"/><Relationship Id="rId3" Type="http://schemas.openxmlformats.org/officeDocument/2006/relationships/slideLayout" Target="../slideLayouts/slideLayout7.xml"/><Relationship Id="rId2" Type="http://schemas.openxmlformats.org/officeDocument/2006/relationships/image" Target="../media/image41.wmf"/><Relationship Id="rId1" Type="http://schemas.openxmlformats.org/officeDocument/2006/relationships/oleObject" Target="../embeddings/oleObject41.bin"/></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7" Type="http://schemas.openxmlformats.org/officeDocument/2006/relationships/notesSlide" Target="../notesSlides/notesSlide29.xml"/><Relationship Id="rId6" Type="http://schemas.openxmlformats.org/officeDocument/2006/relationships/vmlDrawing" Target="../drawings/vmlDrawing27.vml"/><Relationship Id="rId5" Type="http://schemas.openxmlformats.org/officeDocument/2006/relationships/slideLayout" Target="../slideLayouts/slideLayout7.xml"/><Relationship Id="rId4" Type="http://schemas.openxmlformats.org/officeDocument/2006/relationships/image" Target="../media/image43.wmf"/><Relationship Id="rId3" Type="http://schemas.openxmlformats.org/officeDocument/2006/relationships/oleObject" Target="../embeddings/oleObject43.bin"/><Relationship Id="rId2" Type="http://schemas.openxmlformats.org/officeDocument/2006/relationships/image" Target="../media/image42.wmf"/><Relationship Id="rId1" Type="http://schemas.openxmlformats.org/officeDocument/2006/relationships/oleObject" Target="../embeddings/oleObject42.bin"/></Relationships>
</file>

<file path=ppt/slides/_rels/slide47.xml.rels><?xml version="1.0" encoding="UTF-8" standalone="yes"?>
<Relationships xmlns="http://schemas.openxmlformats.org/package/2006/relationships"><Relationship Id="rId5" Type="http://schemas.openxmlformats.org/officeDocument/2006/relationships/notesSlide" Target="../notesSlides/notesSlide30.xml"/><Relationship Id="rId4" Type="http://schemas.openxmlformats.org/officeDocument/2006/relationships/vmlDrawing" Target="../drawings/vmlDrawing28.vml"/><Relationship Id="rId3" Type="http://schemas.openxmlformats.org/officeDocument/2006/relationships/slideLayout" Target="../slideLayouts/slideLayout7.xml"/><Relationship Id="rId2" Type="http://schemas.openxmlformats.org/officeDocument/2006/relationships/image" Target="../media/image44.wmf"/><Relationship Id="rId1" Type="http://schemas.openxmlformats.org/officeDocument/2006/relationships/oleObject" Target="../embeddings/oleObject44.bin"/></Relationships>
</file>

<file path=ppt/slides/_rels/slide48.xml.rels><?xml version="1.0" encoding="UTF-8" standalone="yes"?>
<Relationships xmlns="http://schemas.openxmlformats.org/package/2006/relationships"><Relationship Id="rId5" Type="http://schemas.openxmlformats.org/officeDocument/2006/relationships/notesSlide" Target="../notesSlides/notesSlide31.xml"/><Relationship Id="rId4" Type="http://schemas.openxmlformats.org/officeDocument/2006/relationships/vmlDrawing" Target="../drawings/vmlDrawing29.vml"/><Relationship Id="rId3" Type="http://schemas.openxmlformats.org/officeDocument/2006/relationships/slideLayout" Target="../slideLayouts/slideLayout7.xml"/><Relationship Id="rId2" Type="http://schemas.openxmlformats.org/officeDocument/2006/relationships/image" Target="../media/image45.wmf"/><Relationship Id="rId1" Type="http://schemas.openxmlformats.org/officeDocument/2006/relationships/oleObject" Target="../embeddings/oleObject45.bin"/></Relationships>
</file>

<file path=ppt/slides/_rels/slide49.xml.rels><?xml version="1.0" encoding="UTF-8" standalone="yes"?>
<Relationships xmlns="http://schemas.openxmlformats.org/package/2006/relationships"><Relationship Id="rId5" Type="http://schemas.openxmlformats.org/officeDocument/2006/relationships/notesSlide" Target="../notesSlides/notesSlide32.xml"/><Relationship Id="rId4" Type="http://schemas.openxmlformats.org/officeDocument/2006/relationships/vmlDrawing" Target="../drawings/vmlDrawing30.vml"/><Relationship Id="rId3" Type="http://schemas.openxmlformats.org/officeDocument/2006/relationships/slideLayout" Target="../slideLayouts/slideLayout7.xml"/><Relationship Id="rId2" Type="http://schemas.openxmlformats.org/officeDocument/2006/relationships/image" Target="../media/image46.wmf"/><Relationship Id="rId1" Type="http://schemas.openxmlformats.org/officeDocument/2006/relationships/oleObject" Target="../embeddings/oleObject46.bin"/></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7.xml"/><Relationship Id="rId1" Type="http://schemas.openxmlformats.org/officeDocument/2006/relationships/image" Target="../media/image47.png"/></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7" Type="http://schemas.openxmlformats.org/officeDocument/2006/relationships/notesSlide" Target="../notesSlides/notesSlide38.xml"/><Relationship Id="rId6" Type="http://schemas.openxmlformats.org/officeDocument/2006/relationships/vmlDrawing" Target="../drawings/vmlDrawing31.vml"/><Relationship Id="rId5" Type="http://schemas.openxmlformats.org/officeDocument/2006/relationships/slideLayout" Target="../slideLayouts/slideLayout7.xml"/><Relationship Id="rId4" Type="http://schemas.openxmlformats.org/officeDocument/2006/relationships/image" Target="../media/image49.wmf"/><Relationship Id="rId3" Type="http://schemas.openxmlformats.org/officeDocument/2006/relationships/oleObject" Target="../embeddings/oleObject48.bin"/><Relationship Id="rId2" Type="http://schemas.openxmlformats.org/officeDocument/2006/relationships/image" Target="../media/image48.wmf"/><Relationship Id="rId1" Type="http://schemas.openxmlformats.org/officeDocument/2006/relationships/oleObject" Target="../embeddings/oleObject47.bin"/></Relationships>
</file>

<file path=ppt/slides/_rels/slide56.xml.rels><?xml version="1.0" encoding="UTF-8" standalone="yes"?>
<Relationships xmlns="http://schemas.openxmlformats.org/package/2006/relationships"><Relationship Id="rId7" Type="http://schemas.openxmlformats.org/officeDocument/2006/relationships/notesSlide" Target="../notesSlides/notesSlide39.xml"/><Relationship Id="rId6" Type="http://schemas.openxmlformats.org/officeDocument/2006/relationships/vmlDrawing" Target="../drawings/vmlDrawing32.vml"/><Relationship Id="rId5" Type="http://schemas.openxmlformats.org/officeDocument/2006/relationships/slideLayout" Target="../slideLayouts/slideLayout7.xml"/><Relationship Id="rId4" Type="http://schemas.openxmlformats.org/officeDocument/2006/relationships/image" Target="../media/image51.wmf"/><Relationship Id="rId3" Type="http://schemas.openxmlformats.org/officeDocument/2006/relationships/oleObject" Target="../embeddings/oleObject50.bin"/><Relationship Id="rId2" Type="http://schemas.openxmlformats.org/officeDocument/2006/relationships/image" Target="../media/image50.wmf"/><Relationship Id="rId1" Type="http://schemas.openxmlformats.org/officeDocument/2006/relationships/oleObject" Target="../embeddings/oleObject49.bin"/></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7" Type="http://schemas.openxmlformats.org/officeDocument/2006/relationships/notesSlide" Target="../notesSlides/notesSlide41.xml"/><Relationship Id="rId6" Type="http://schemas.openxmlformats.org/officeDocument/2006/relationships/vmlDrawing" Target="../drawings/vmlDrawing33.vml"/><Relationship Id="rId5" Type="http://schemas.openxmlformats.org/officeDocument/2006/relationships/slideLayout" Target="../slideLayouts/slideLayout7.xml"/><Relationship Id="rId4" Type="http://schemas.openxmlformats.org/officeDocument/2006/relationships/image" Target="../media/image53.wmf"/><Relationship Id="rId3" Type="http://schemas.openxmlformats.org/officeDocument/2006/relationships/oleObject" Target="../embeddings/oleObject52.bin"/><Relationship Id="rId2" Type="http://schemas.openxmlformats.org/officeDocument/2006/relationships/image" Target="../media/image52.wmf"/><Relationship Id="rId1" Type="http://schemas.openxmlformats.org/officeDocument/2006/relationships/oleObject" Target="../embeddings/oleObject51.bin"/></Relationships>
</file>

<file path=ppt/slides/_rels/slide59.xml.rels><?xml version="1.0" encoding="UTF-8" standalone="yes"?>
<Relationships xmlns="http://schemas.openxmlformats.org/package/2006/relationships"><Relationship Id="rId7" Type="http://schemas.openxmlformats.org/officeDocument/2006/relationships/notesSlide" Target="../notesSlides/notesSlide42.xml"/><Relationship Id="rId6" Type="http://schemas.openxmlformats.org/officeDocument/2006/relationships/vmlDrawing" Target="../drawings/vmlDrawing34.vml"/><Relationship Id="rId5" Type="http://schemas.openxmlformats.org/officeDocument/2006/relationships/slideLayout" Target="../slideLayouts/slideLayout7.xml"/><Relationship Id="rId4" Type="http://schemas.openxmlformats.org/officeDocument/2006/relationships/image" Target="../media/image53.wmf"/><Relationship Id="rId3" Type="http://schemas.openxmlformats.org/officeDocument/2006/relationships/oleObject" Target="../embeddings/oleObject54.bin"/><Relationship Id="rId2" Type="http://schemas.openxmlformats.org/officeDocument/2006/relationships/image" Target="../media/image52.wmf"/><Relationship Id="rId1" Type="http://schemas.openxmlformats.org/officeDocument/2006/relationships/oleObject" Target="../embeddings/oleObject53.bin"/></Relationships>
</file>

<file path=ppt/slides/_rels/slide6.xml.rels><?xml version="1.0" encoding="UTF-8" standalone="yes"?>
<Relationships xmlns="http://schemas.openxmlformats.org/package/2006/relationships"><Relationship Id="rId6" Type="http://schemas.openxmlformats.org/officeDocument/2006/relationships/vmlDrawing" Target="../drawings/vmlDrawing1.vml"/><Relationship Id="rId5" Type="http://schemas.openxmlformats.org/officeDocument/2006/relationships/slideLayout" Target="../slideLayouts/slideLayout2.xml"/><Relationship Id="rId4" Type="http://schemas.openxmlformats.org/officeDocument/2006/relationships/image" Target="../media/image2.wmf"/><Relationship Id="rId3" Type="http://schemas.openxmlformats.org/officeDocument/2006/relationships/oleObject" Target="../embeddings/oleObject2.bin"/><Relationship Id="rId2" Type="http://schemas.openxmlformats.org/officeDocument/2006/relationships/image" Target="../media/image1.wmf"/><Relationship Id="rId1" Type="http://schemas.openxmlformats.org/officeDocument/2006/relationships/oleObject" Target="../embeddings/oleObject1.bin"/></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6" Type="http://schemas.openxmlformats.org/officeDocument/2006/relationships/vmlDrawing" Target="../drawings/vmlDrawing2.vml"/><Relationship Id="rId5" Type="http://schemas.openxmlformats.org/officeDocument/2006/relationships/slideLayout" Target="../slideLayouts/slideLayout2.xml"/><Relationship Id="rId4" Type="http://schemas.openxmlformats.org/officeDocument/2006/relationships/image" Target="../media/image4.wmf"/><Relationship Id="rId3" Type="http://schemas.openxmlformats.org/officeDocument/2006/relationships/oleObject" Target="../embeddings/oleObject4.bin"/><Relationship Id="rId2" Type="http://schemas.openxmlformats.org/officeDocument/2006/relationships/image" Target="../media/image3.wmf"/><Relationship Id="rId1" Type="http://schemas.openxmlformats.org/officeDocument/2006/relationships/oleObject" Target="../embeddings/oleObject3.bin"/></Relationships>
</file>

<file path=ppt/slides/_rels/slide8.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2.xml"/><Relationship Id="rId2" Type="http://schemas.openxmlformats.org/officeDocument/2006/relationships/image" Target="../media/image5.wmf"/><Relationship Id="rId1" Type="http://schemas.openxmlformats.org/officeDocument/2006/relationships/oleObject" Target="../embeddings/oleObject5.bin"/></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2994" name="灯片编号占位符 5"/>
          <p:cNvSpPr>
            <a:spLocks noGrp="1"/>
          </p:cNvSpPr>
          <p:nvPr>
            <p:ph type="sldNum" sz="quarter" idx="12"/>
          </p:nvPr>
        </p:nvSpPr>
        <p:spPr>
          <a:noFill/>
        </p:spPr>
        <p:txBody>
          <a:bodyPr/>
          <a:lstStyle/>
          <a:p>
            <a:fld id="{A8B5237C-8E69-402C-9FEC-A08D4C834D7F}" type="slidenum">
              <a:rPr lang="en-US" altLang="zh-CN" smtClean="0"/>
            </a:fld>
            <a:endParaRPr lang="en-US" altLang="zh-CN" smtClean="0"/>
          </a:p>
        </p:txBody>
      </p:sp>
      <p:graphicFrame>
        <p:nvGraphicFramePr>
          <p:cNvPr id="5" name="图示 4"/>
          <p:cNvGraphicFramePr>
            <a:graphicFrameLocks noGrp="1"/>
          </p:cNvGraphicFramePr>
          <p:nvPr/>
        </p:nvGraphicFramePr>
        <p:xfrm>
          <a:off x="762000" y="2133600"/>
          <a:ext cx="8083550" cy="313436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4" name="标题 1"/>
          <p:cNvSpPr/>
          <p:nvPr/>
        </p:nvSpPr>
        <p:spPr>
          <a:xfrm>
            <a:off x="1044575" y="66040"/>
            <a:ext cx="7719695" cy="1091565"/>
          </a:xfrm>
          <a:prstGeom prst="rect">
            <a:avLst/>
          </a:prstGeom>
          <a:noFill/>
          <a:ln w="9525">
            <a:noFill/>
          </a:ln>
        </p:spPr>
        <p:txBody>
          <a:bodyPr anchor="b"/>
          <a:lstStyle>
            <a:lvl1pPr algn="ctr" rtl="0" eaLnBrk="0" fontAlgn="base" hangingPunct="0">
              <a:spcBef>
                <a:spcPct val="0"/>
              </a:spcBef>
              <a:spcAft>
                <a:spcPct val="0"/>
              </a:spcAft>
              <a:defRPr sz="6000">
                <a:solidFill>
                  <a:schemeClr val="tx2"/>
                </a:solidFill>
                <a:latin typeface="+mj-lt"/>
                <a:ea typeface="+mj-ea"/>
                <a:cs typeface="+mj-cs"/>
              </a:defRPr>
            </a:lvl1pPr>
            <a:lvl2pPr algn="ctr" rtl="0" eaLnBrk="0" fontAlgn="base" hangingPunct="0">
              <a:spcBef>
                <a:spcPct val="0"/>
              </a:spcBef>
              <a:spcAft>
                <a:spcPct val="0"/>
              </a:spcAft>
              <a:defRPr sz="6000">
                <a:solidFill>
                  <a:schemeClr val="tx2"/>
                </a:solidFill>
                <a:latin typeface="Times New Roman" panose="02020603050405020304" pitchFamily="18" charset="0"/>
                <a:ea typeface="隶书" panose="02010509060101010101" pitchFamily="49" charset="-122"/>
              </a:defRPr>
            </a:lvl2pPr>
            <a:lvl3pPr algn="ctr" rtl="0" eaLnBrk="0" fontAlgn="base" hangingPunct="0">
              <a:spcBef>
                <a:spcPct val="0"/>
              </a:spcBef>
              <a:spcAft>
                <a:spcPct val="0"/>
              </a:spcAft>
              <a:defRPr sz="6000">
                <a:solidFill>
                  <a:schemeClr val="tx2"/>
                </a:solidFill>
                <a:latin typeface="Times New Roman" panose="02020603050405020304" pitchFamily="18" charset="0"/>
                <a:ea typeface="隶书" panose="02010509060101010101" pitchFamily="49" charset="-122"/>
              </a:defRPr>
            </a:lvl3pPr>
            <a:lvl4pPr algn="ctr" rtl="0" eaLnBrk="0" fontAlgn="base" hangingPunct="0">
              <a:spcBef>
                <a:spcPct val="0"/>
              </a:spcBef>
              <a:spcAft>
                <a:spcPct val="0"/>
              </a:spcAft>
              <a:defRPr sz="6000">
                <a:solidFill>
                  <a:schemeClr val="tx2"/>
                </a:solidFill>
                <a:latin typeface="Times New Roman" panose="02020603050405020304" pitchFamily="18" charset="0"/>
                <a:ea typeface="隶书" panose="02010509060101010101" pitchFamily="49" charset="-122"/>
              </a:defRPr>
            </a:lvl4pPr>
            <a:lvl5pPr algn="ctr" rtl="0" eaLnBrk="0" fontAlgn="base" hangingPunct="0">
              <a:spcBef>
                <a:spcPct val="0"/>
              </a:spcBef>
              <a:spcAft>
                <a:spcPct val="0"/>
              </a:spcAft>
              <a:defRPr sz="6000">
                <a:solidFill>
                  <a:schemeClr val="tx2"/>
                </a:solidFill>
                <a:latin typeface="Times New Roman" panose="02020603050405020304" pitchFamily="18" charset="0"/>
                <a:ea typeface="隶书" panose="02010509060101010101" pitchFamily="49" charset="-122"/>
              </a:defRPr>
            </a:lvl5pPr>
            <a:lvl6pPr marL="4572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6pPr>
            <a:lvl7pPr marL="9144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7pPr>
            <a:lvl8pPr marL="13716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8pPr>
            <a:lvl9pPr marL="18288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9pPr>
          </a:lstStyle>
          <a:p>
            <a:r>
              <a:rPr lang="zh-CN" altLang="en-US" sz="5400" b="1" dirty="0">
                <a:effectLst>
                  <a:outerShdw blurRad="38100" dist="38100" dir="2700000" algn="tl">
                    <a:srgbClr val="000000">
                      <a:alpha val="43137"/>
                    </a:srgbClr>
                  </a:outerShdw>
                </a:effectLst>
              </a:rPr>
              <a:t>第</a:t>
            </a:r>
            <a:r>
              <a:rPr lang="en-US" altLang="zh-CN" sz="5400" b="1" dirty="0">
                <a:effectLst>
                  <a:outerShdw blurRad="38100" dist="38100" dir="2700000" algn="tl">
                    <a:srgbClr val="000000">
                      <a:alpha val="43137"/>
                    </a:srgbClr>
                  </a:outerShdw>
                </a:effectLst>
              </a:rPr>
              <a:t>11</a:t>
            </a:r>
            <a:r>
              <a:rPr lang="zh-CN" altLang="en-US" sz="5400" b="1" dirty="0">
                <a:effectLst>
                  <a:outerShdw blurRad="38100" dist="38100" dir="2700000" algn="tl">
                    <a:srgbClr val="000000">
                      <a:alpha val="43137"/>
                    </a:srgbClr>
                  </a:outerShdw>
                </a:effectLst>
              </a:rPr>
              <a:t>章 同步原理</a:t>
            </a:r>
            <a:endParaRPr lang="zh-CN" altLang="en-US" sz="5400" b="1" dirty="0">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Rectangle 2"/>
          <p:cNvSpPr>
            <a:spLocks noGrp="1" noChangeArrowheads="1"/>
          </p:cNvSpPr>
          <p:nvPr/>
        </p:nvSpPr>
        <p:spPr>
          <a:xfrm>
            <a:off x="688975" y="214630"/>
            <a:ext cx="8393430" cy="918845"/>
          </a:xfrm>
          <a:prstGeom prst="rect">
            <a:avLst/>
          </a:prstGeom>
          <a:noFill/>
          <a:ln w="9525">
            <a:noFill/>
            <a:miter lim="800000"/>
          </a:ln>
        </p:spPr>
        <p:txBody>
          <a:bodyPr vert="horz" wrap="square" lIns="91440" tIns="45720" rIns="91440" bIns="45720" numCol="1" anchor="b" anchorCtr="0" compatLnSpc="1"/>
          <a:lstStyle>
            <a:lvl1pPr algn="ctr" rtl="0" eaLnBrk="1" fontAlgn="base" hangingPunct="1">
              <a:spcBef>
                <a:spcPct val="0"/>
              </a:spcBef>
              <a:spcAft>
                <a:spcPct val="0"/>
              </a:spcAft>
              <a:defRPr sz="6000">
                <a:solidFill>
                  <a:schemeClr val="tx2"/>
                </a:solidFill>
                <a:latin typeface="+mj-lt"/>
                <a:ea typeface="+mj-ea"/>
                <a:cs typeface="+mj-cs"/>
              </a:defRPr>
            </a:lvl1pPr>
            <a:lvl2pPr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2pPr>
            <a:lvl3pPr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3pPr>
            <a:lvl4pPr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4pPr>
            <a:lvl5pPr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5pPr>
            <a:lvl6pPr marL="4572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6pPr>
            <a:lvl7pPr marL="9144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7pPr>
            <a:lvl8pPr marL="13716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8pPr>
            <a:lvl9pPr marL="18288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9pPr>
          </a:lstStyle>
          <a:p>
            <a:pPr eaLnBrk="1" hangingPunct="1"/>
            <a:r>
              <a:rPr lang="en-US" sz="4400" dirty="0" smtClean="0"/>
              <a:t>11</a:t>
            </a:r>
            <a:r>
              <a:rPr sz="4400" dirty="0" smtClean="0"/>
              <a:t>.1 </a:t>
            </a:r>
            <a:r>
              <a:rPr lang="zh-CN" sz="4400" dirty="0" smtClean="0"/>
              <a:t>载波同步</a:t>
            </a:r>
            <a:endParaRPr lang="zh-CN" sz="4400" dirty="0" smtClean="0"/>
          </a:p>
        </p:txBody>
      </p:sp>
      <p:graphicFrame>
        <p:nvGraphicFramePr>
          <p:cNvPr id="139269" name="对象 139268"/>
          <p:cNvGraphicFramePr/>
          <p:nvPr/>
        </p:nvGraphicFramePr>
        <p:xfrm>
          <a:off x="685800" y="1752600"/>
          <a:ext cx="7739063" cy="3165475"/>
        </p:xfrm>
        <a:graphic>
          <a:graphicData uri="http://schemas.openxmlformats.org/presentationml/2006/ole">
            <mc:AlternateContent xmlns:mc="http://schemas.openxmlformats.org/markup-compatibility/2006">
              <mc:Choice xmlns:v="urn:schemas-microsoft-com:vml" Requires="v">
                <p:oleObj spid="_x0000_s3081" name="" r:id="rId1" imgW="3589020" imgH="1470660" progId="Visio.Drawing.4">
                  <p:embed/>
                </p:oleObj>
              </mc:Choice>
              <mc:Fallback>
                <p:oleObj name="" r:id="rId1" imgW="3589020" imgH="1470660" progId="Visio.Drawing.4">
                  <p:embed/>
                  <p:pic>
                    <p:nvPicPr>
                      <p:cNvPr id="0" name="图片 3080"/>
                      <p:cNvPicPr/>
                      <p:nvPr/>
                    </p:nvPicPr>
                    <p:blipFill>
                      <a:blip r:embed="rId2"/>
                      <a:stretch>
                        <a:fillRect/>
                      </a:stretch>
                    </p:blipFill>
                    <p:spPr>
                      <a:xfrm>
                        <a:off x="685800" y="1752600"/>
                        <a:ext cx="7739063" cy="3165475"/>
                      </a:xfrm>
                      <a:prstGeom prst="rect">
                        <a:avLst/>
                      </a:prstGeom>
                      <a:noFill/>
                      <a:ln w="38100">
                        <a:noFill/>
                        <a:miter/>
                      </a:ln>
                    </p:spPr>
                  </p:pic>
                </p:oleObj>
              </mc:Fallback>
            </mc:AlternateContent>
          </a:graphicData>
        </a:graphic>
      </p:graphicFrame>
      <p:sp>
        <p:nvSpPr>
          <p:cNvPr id="25" name="Rectangle 5"/>
          <p:cNvSpPr/>
          <p:nvPr/>
        </p:nvSpPr>
        <p:spPr>
          <a:xfrm>
            <a:off x="2879408" y="5258435"/>
            <a:ext cx="4271010" cy="398780"/>
          </a:xfrm>
          <a:prstGeom prst="rect">
            <a:avLst/>
          </a:prstGeom>
          <a:noFill/>
          <a:ln w="9525">
            <a:noFill/>
          </a:ln>
        </p:spPr>
        <p:txBody>
          <a:bodyPr wrap="none">
            <a:spAutoFit/>
          </a:bodyPr>
          <a:p>
            <a:pPr algn="l">
              <a:spcBef>
                <a:spcPct val="20000"/>
              </a:spcBef>
            </a:pPr>
            <a:r>
              <a:rPr lang="zh-CN" altLang="en-US" sz="2000" b="1" dirty="0">
                <a:latin typeface="宋体" panose="02010600030101010101" pitchFamily="2" charset="-122"/>
                <a:ea typeface="宋体" panose="02010600030101010101" pitchFamily="2" charset="-122"/>
              </a:rPr>
              <a:t>Costas环法提取同步载波原理方框图</a:t>
            </a:r>
            <a:endParaRPr lang="zh-CN" altLang="en-US" sz="2000" b="1" dirty="0">
              <a:latin typeface="宋体" panose="02010600030101010101" pitchFamily="2" charset="-122"/>
              <a:ea typeface="宋体" panose="02010600030101010101" pitchFamily="2" charset="-122"/>
            </a:endParaRPr>
          </a:p>
        </p:txBody>
      </p:sp>
    </p:spTree>
  </p:cSld>
  <p:clrMapOvr>
    <a:masterClrMapping/>
  </p:clrMapOvr>
  <p:transition>
    <p:zoom dir="in"/>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Rectangle 2"/>
          <p:cNvSpPr>
            <a:spLocks noGrp="1"/>
          </p:cNvSpPr>
          <p:nvPr>
            <p:ph idx="1"/>
          </p:nvPr>
        </p:nvSpPr>
        <p:spPr>
          <a:xfrm>
            <a:off x="1148715" y="1348740"/>
            <a:ext cx="7685405" cy="3961765"/>
          </a:xfrm>
        </p:spPr>
        <p:txBody>
          <a:bodyPr vert="horz" wrap="square" lIns="91440" tIns="45720" rIns="91440" bIns="45720" anchor="t"/>
          <a:p>
            <a:pPr marL="0" indent="0" algn="l" eaLnBrk="1" hangingPunct="1">
              <a:buNone/>
            </a:pPr>
            <a:r>
              <a:rPr sz="2400" dirty="0">
                <a:ea typeface="宋体" panose="02010600030101010101" pitchFamily="2" charset="-122"/>
                <a:cs typeface="+mn-lt"/>
              </a:rPr>
              <a:t>设输入</a:t>
            </a:r>
            <a:r>
              <a:rPr lang="zh-CN" sz="2400" dirty="0">
                <a:ea typeface="宋体" panose="02010600030101010101" pitchFamily="2" charset="-122"/>
                <a:cs typeface="+mn-lt"/>
              </a:rPr>
              <a:t>信号为</a:t>
            </a:r>
            <a:r>
              <a:rPr sz="2400" dirty="0">
                <a:ea typeface="宋体" panose="02010600030101010101" pitchFamily="2" charset="-122"/>
                <a:cs typeface="+mn-lt"/>
              </a:rPr>
              <a:t>抑制载波双边带</a:t>
            </a:r>
            <a:r>
              <a:rPr lang="zh-CN" sz="2400" dirty="0">
                <a:ea typeface="宋体" panose="02010600030101010101" pitchFamily="2" charset="-122"/>
                <a:cs typeface="+mn-lt"/>
              </a:rPr>
              <a:t>调制</a:t>
            </a:r>
            <a:r>
              <a:rPr sz="2400" dirty="0">
                <a:ea typeface="宋体" panose="02010600030101010101" pitchFamily="2" charset="-122"/>
                <a:cs typeface="+mn-lt"/>
              </a:rPr>
              <a:t>信号m(t)cosω</a:t>
            </a:r>
            <a:r>
              <a:rPr sz="2400" baseline="-25000" dirty="0">
                <a:ea typeface="宋体" panose="02010600030101010101" pitchFamily="2" charset="-122"/>
                <a:cs typeface="+mn-lt"/>
              </a:rPr>
              <a:t>c</a:t>
            </a:r>
            <a:r>
              <a:rPr sz="2400" dirty="0">
                <a:ea typeface="宋体" panose="02010600030101010101" pitchFamily="2" charset="-122"/>
                <a:cs typeface="+mn-lt"/>
              </a:rPr>
              <a:t>t，并假定环路锁定，且不考虑噪声的影响，则VCO输出的两路互为正交的本地载波分别为</a:t>
            </a:r>
            <a:r>
              <a:rPr lang="zh-CN" altLang="en-US" sz="2400" dirty="0">
                <a:ea typeface="宋体" panose="02010600030101010101" pitchFamily="2" charset="-122"/>
                <a:cs typeface="+mn-lt"/>
              </a:rPr>
              <a:t>：</a:t>
            </a:r>
            <a:endParaRPr lang="zh-CN" altLang="en-US" sz="2400" dirty="0">
              <a:ea typeface="宋体" panose="02010600030101010101" pitchFamily="2" charset="-122"/>
              <a:cs typeface="+mn-lt"/>
            </a:endParaRPr>
          </a:p>
          <a:p>
            <a:pPr marL="0" indent="0" eaLnBrk="1" hangingPunct="1">
              <a:spcBef>
                <a:spcPct val="50000"/>
              </a:spcBef>
              <a:buFont typeface="Wingdings" panose="05000000000000000000" charset="0"/>
              <a:buNone/>
            </a:pPr>
            <a:endParaRPr lang="zh-CN" altLang="en-US" sz="2400" dirty="0">
              <a:ea typeface="宋体" panose="02010600030101010101" pitchFamily="2" charset="-122"/>
              <a:cs typeface="+mn-lt"/>
            </a:endParaRPr>
          </a:p>
          <a:p>
            <a:pPr marL="0" indent="0" eaLnBrk="1" hangingPunct="1">
              <a:spcBef>
                <a:spcPct val="50000"/>
              </a:spcBef>
              <a:buFont typeface="Wingdings" panose="05000000000000000000" charset="0"/>
              <a:buNone/>
            </a:pPr>
            <a:endParaRPr lang="zh-CN" altLang="en-US" sz="2400" dirty="0">
              <a:ea typeface="宋体" panose="02010600030101010101" pitchFamily="2" charset="-122"/>
              <a:cs typeface="+mn-lt"/>
            </a:endParaRPr>
          </a:p>
          <a:p>
            <a:pPr marL="0" indent="0" eaLnBrk="1" hangingPunct="1">
              <a:spcBef>
                <a:spcPct val="50000"/>
              </a:spcBef>
              <a:buFont typeface="Wingdings" panose="05000000000000000000" charset="0"/>
              <a:buNone/>
            </a:pPr>
            <a:r>
              <a:rPr lang="zh-CN" altLang="en-US" sz="2400" dirty="0">
                <a:ea typeface="宋体" panose="02010600030101010101" pitchFamily="2" charset="-122"/>
                <a:cs typeface="+mn-lt"/>
              </a:rPr>
              <a:t>式中，</a:t>
            </a:r>
            <a:r>
              <a:rPr lang="zh-CN" altLang="en-US" sz="2400" dirty="0">
                <a:solidFill>
                  <a:srgbClr val="C00000"/>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cs typeface="Arial" panose="020B0604020202020204" pitchFamily="34" charset="0"/>
              </a:rPr>
              <a:t>θ</a:t>
            </a:r>
            <a:r>
              <a:rPr lang="zh-CN" altLang="en-US" sz="2400" dirty="0">
                <a:latin typeface="Arial" panose="020B0604020202020204" pitchFamily="34" charset="0"/>
                <a:ea typeface="宋体" panose="02010600030101010101" pitchFamily="2" charset="-122"/>
                <a:cs typeface="Arial" panose="020B0604020202020204" pitchFamily="34" charset="0"/>
              </a:rPr>
              <a:t>为压控振荡器输出信号与输入已调信号载波的相位误差。</a:t>
            </a:r>
            <a:endParaRPr lang="zh-CN" altLang="en-US" sz="2400" dirty="0">
              <a:ea typeface="宋体" panose="02010600030101010101" pitchFamily="2" charset="-122"/>
              <a:cs typeface="+mn-lt"/>
            </a:endParaRPr>
          </a:p>
          <a:p>
            <a:pPr marL="0" indent="0" eaLnBrk="1" hangingPunct="1">
              <a:spcBef>
                <a:spcPct val="50000"/>
              </a:spcBef>
              <a:buFont typeface="Wingdings" panose="05000000000000000000" charset="0"/>
              <a:buNone/>
            </a:pPr>
            <a:endParaRPr lang="zh-CN" altLang="en-US" sz="2400" dirty="0">
              <a:ea typeface="宋体" panose="02010600030101010101" pitchFamily="2" charset="-122"/>
              <a:cs typeface="+mn-lt"/>
            </a:endParaRPr>
          </a:p>
          <a:p>
            <a:pPr marL="0" indent="0" eaLnBrk="1" hangingPunct="1">
              <a:spcBef>
                <a:spcPct val="50000"/>
              </a:spcBef>
              <a:buFont typeface="Wingdings" panose="05000000000000000000" charset="0"/>
              <a:buNone/>
            </a:pPr>
            <a:endParaRPr lang="zh-CN" altLang="en-US" sz="2400" dirty="0">
              <a:ea typeface="宋体" panose="02010600030101010101" pitchFamily="2" charset="-122"/>
              <a:cs typeface="+mn-lt"/>
            </a:endParaRPr>
          </a:p>
          <a:p>
            <a:pPr marL="0" indent="0" eaLnBrk="1" hangingPunct="1">
              <a:spcBef>
                <a:spcPct val="50000"/>
              </a:spcBef>
              <a:buFont typeface="Wingdings" panose="05000000000000000000" charset="0"/>
              <a:buNone/>
            </a:pPr>
            <a:endParaRPr lang="zh-CN" altLang="en-US" sz="2400" dirty="0">
              <a:ea typeface="宋体" panose="02010600030101010101" pitchFamily="2" charset="-122"/>
              <a:cs typeface="+mn-lt"/>
            </a:endParaRPr>
          </a:p>
        </p:txBody>
      </p:sp>
      <p:sp>
        <p:nvSpPr>
          <p:cNvPr id="3" name="Rectangle 2"/>
          <p:cNvSpPr>
            <a:spLocks noGrp="1" noChangeArrowheads="1"/>
          </p:cNvSpPr>
          <p:nvPr/>
        </p:nvSpPr>
        <p:spPr>
          <a:xfrm>
            <a:off x="688975" y="214630"/>
            <a:ext cx="8393430" cy="918845"/>
          </a:xfrm>
          <a:prstGeom prst="rect">
            <a:avLst/>
          </a:prstGeom>
          <a:noFill/>
          <a:ln w="9525">
            <a:noFill/>
            <a:miter lim="800000"/>
          </a:ln>
        </p:spPr>
        <p:txBody>
          <a:bodyPr vert="horz" wrap="square" lIns="91440" tIns="45720" rIns="91440" bIns="45720" numCol="1" anchor="b" anchorCtr="0" compatLnSpc="1"/>
          <a:lstStyle>
            <a:lvl1pPr algn="ctr" rtl="0" eaLnBrk="1" fontAlgn="base" hangingPunct="1">
              <a:spcBef>
                <a:spcPct val="0"/>
              </a:spcBef>
              <a:spcAft>
                <a:spcPct val="0"/>
              </a:spcAft>
              <a:defRPr sz="6000">
                <a:solidFill>
                  <a:schemeClr val="tx2"/>
                </a:solidFill>
                <a:latin typeface="+mj-lt"/>
                <a:ea typeface="+mj-ea"/>
                <a:cs typeface="+mj-cs"/>
              </a:defRPr>
            </a:lvl1pPr>
            <a:lvl2pPr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2pPr>
            <a:lvl3pPr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3pPr>
            <a:lvl4pPr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4pPr>
            <a:lvl5pPr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5pPr>
            <a:lvl6pPr marL="4572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6pPr>
            <a:lvl7pPr marL="9144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7pPr>
            <a:lvl8pPr marL="13716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8pPr>
            <a:lvl9pPr marL="18288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9pPr>
          </a:lstStyle>
          <a:p>
            <a:pPr eaLnBrk="1" hangingPunct="1"/>
            <a:r>
              <a:rPr lang="en-US" sz="4400" dirty="0" smtClean="0"/>
              <a:t>11</a:t>
            </a:r>
            <a:r>
              <a:rPr sz="4400" dirty="0" smtClean="0"/>
              <a:t>.1 </a:t>
            </a:r>
            <a:r>
              <a:rPr lang="zh-CN" sz="4400" dirty="0" smtClean="0"/>
              <a:t>载波同步</a:t>
            </a:r>
            <a:endParaRPr lang="zh-CN" sz="4400" dirty="0" smtClean="0"/>
          </a:p>
        </p:txBody>
      </p:sp>
      <p:graphicFrame>
        <p:nvGraphicFramePr>
          <p:cNvPr id="2" name="对象 1">
            <a:hlinkClick r:id="" action="ppaction://ole?verb="/>
          </p:cNvPr>
          <p:cNvGraphicFramePr>
            <a:graphicFrameLocks noChangeAspect="1"/>
          </p:cNvGraphicFramePr>
          <p:nvPr/>
        </p:nvGraphicFramePr>
        <p:xfrm>
          <a:off x="3227070" y="2536508"/>
          <a:ext cx="2393950" cy="1045845"/>
        </p:xfrm>
        <a:graphic>
          <a:graphicData uri="http://schemas.openxmlformats.org/presentationml/2006/ole">
            <mc:AlternateContent xmlns:mc="http://schemas.openxmlformats.org/markup-compatibility/2006">
              <mc:Choice xmlns:v="urn:schemas-microsoft-com:vml" Requires="v">
                <p:oleObj spid="_x0000_s1025" name="" r:id="rId1" imgW="1104900" imgH="482600" progId="Equation.KSEE3">
                  <p:embed/>
                </p:oleObj>
              </mc:Choice>
              <mc:Fallback>
                <p:oleObj name="" r:id="rId1" imgW="1104900" imgH="482600" progId="Equation.KSEE3">
                  <p:embed/>
                  <p:pic>
                    <p:nvPicPr>
                      <p:cNvPr id="0" name="图片 1024"/>
                      <p:cNvPicPr/>
                      <p:nvPr/>
                    </p:nvPicPr>
                    <p:blipFill>
                      <a:blip r:embed="rId2"/>
                      <a:stretch>
                        <a:fillRect/>
                      </a:stretch>
                    </p:blipFill>
                    <p:spPr>
                      <a:xfrm>
                        <a:off x="3227070" y="2536508"/>
                        <a:ext cx="2393950" cy="1045845"/>
                      </a:xfrm>
                      <a:prstGeom prst="rect">
                        <a:avLst/>
                      </a:prstGeom>
                    </p:spPr>
                  </p:pic>
                </p:oleObj>
              </mc:Fallback>
            </mc:AlternateContent>
          </a:graphicData>
        </a:graphic>
      </p:graphicFrame>
    </p:spTree>
  </p:cSld>
  <p:clrMapOvr>
    <a:masterClrMapping/>
  </p:clrMapOvr>
  <p:transition>
    <p:zoom dir="in"/>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Rectangle 2"/>
          <p:cNvSpPr>
            <a:spLocks noGrp="1"/>
          </p:cNvSpPr>
          <p:nvPr>
            <p:ph idx="1"/>
          </p:nvPr>
        </p:nvSpPr>
        <p:spPr>
          <a:xfrm>
            <a:off x="1148715" y="1348740"/>
            <a:ext cx="7685405" cy="3961765"/>
          </a:xfrm>
        </p:spPr>
        <p:txBody>
          <a:bodyPr vert="horz" wrap="square" lIns="91440" tIns="45720" rIns="91440" bIns="45720" anchor="t"/>
          <a:p>
            <a:pPr marL="0" indent="0" algn="l" eaLnBrk="1" hangingPunct="1">
              <a:buNone/>
            </a:pPr>
            <a:r>
              <a:rPr sz="2400" dirty="0">
                <a:ea typeface="宋体" panose="02010600030101010101" pitchFamily="2" charset="-122"/>
                <a:cs typeface="+mn-lt"/>
              </a:rPr>
              <a:t>信号m(t) cosω</a:t>
            </a:r>
            <a:r>
              <a:rPr sz="2400" baseline="-25000" dirty="0">
                <a:ea typeface="宋体" panose="02010600030101010101" pitchFamily="2" charset="-122"/>
                <a:cs typeface="+mn-lt"/>
              </a:rPr>
              <a:t>c</a:t>
            </a:r>
            <a:r>
              <a:rPr sz="2400" dirty="0">
                <a:ea typeface="宋体" panose="02010600030101010101" pitchFamily="2" charset="-122"/>
                <a:cs typeface="+mn-lt"/>
              </a:rPr>
              <a:t>t分别与v</a:t>
            </a:r>
            <a:r>
              <a:rPr sz="2400" baseline="-25000" dirty="0">
                <a:ea typeface="宋体" panose="02010600030101010101" pitchFamily="2" charset="-122"/>
                <a:cs typeface="+mn-lt"/>
              </a:rPr>
              <a:t>1</a:t>
            </a:r>
            <a:r>
              <a:rPr sz="2400" dirty="0">
                <a:ea typeface="宋体" panose="02010600030101010101" pitchFamily="2" charset="-122"/>
                <a:cs typeface="+mn-lt"/>
              </a:rPr>
              <a:t>、 v</a:t>
            </a:r>
            <a:r>
              <a:rPr sz="2400" baseline="-25000" dirty="0">
                <a:ea typeface="宋体" panose="02010600030101010101" pitchFamily="2" charset="-122"/>
                <a:cs typeface="+mn-lt"/>
              </a:rPr>
              <a:t>2</a:t>
            </a:r>
            <a:r>
              <a:rPr sz="2400" dirty="0">
                <a:ea typeface="宋体" panose="02010600030101010101" pitchFamily="2" charset="-122"/>
                <a:cs typeface="+mn-lt"/>
              </a:rPr>
              <a:t>相乘后得</a:t>
            </a:r>
            <a:r>
              <a:rPr lang="zh-CN" altLang="en-US" sz="2400" dirty="0">
                <a:ea typeface="宋体" panose="02010600030101010101" pitchFamily="2" charset="-122"/>
                <a:cs typeface="+mn-lt"/>
              </a:rPr>
              <a:t>：</a:t>
            </a:r>
            <a:endParaRPr lang="zh-CN" altLang="en-US" sz="2400" dirty="0">
              <a:ea typeface="宋体" panose="02010600030101010101" pitchFamily="2" charset="-122"/>
              <a:cs typeface="+mn-lt"/>
            </a:endParaRPr>
          </a:p>
          <a:p>
            <a:pPr marL="0" indent="0" eaLnBrk="1" hangingPunct="1">
              <a:spcBef>
                <a:spcPct val="50000"/>
              </a:spcBef>
              <a:buFont typeface="Wingdings" panose="05000000000000000000" charset="0"/>
              <a:buNone/>
            </a:pPr>
            <a:endParaRPr lang="zh-CN" altLang="en-US" sz="2400" dirty="0">
              <a:ea typeface="宋体" panose="02010600030101010101" pitchFamily="2" charset="-122"/>
              <a:cs typeface="+mn-lt"/>
            </a:endParaRPr>
          </a:p>
          <a:p>
            <a:pPr marL="0" indent="0" eaLnBrk="1" hangingPunct="1">
              <a:spcBef>
                <a:spcPct val="50000"/>
              </a:spcBef>
              <a:buFont typeface="Wingdings" panose="05000000000000000000" charset="0"/>
              <a:buNone/>
            </a:pPr>
            <a:endParaRPr lang="zh-CN" altLang="en-US" sz="2400" dirty="0">
              <a:ea typeface="宋体" panose="02010600030101010101" pitchFamily="2" charset="-122"/>
              <a:cs typeface="+mn-lt"/>
            </a:endParaRPr>
          </a:p>
          <a:p>
            <a:pPr marL="0" indent="0" eaLnBrk="1" hangingPunct="1">
              <a:spcBef>
                <a:spcPct val="50000"/>
              </a:spcBef>
              <a:buFont typeface="Wingdings" panose="05000000000000000000" charset="0"/>
              <a:buNone/>
            </a:pPr>
            <a:endParaRPr lang="zh-CN" altLang="en-US" sz="2400" dirty="0">
              <a:ea typeface="宋体" panose="02010600030101010101" pitchFamily="2" charset="-122"/>
              <a:cs typeface="+mn-lt"/>
            </a:endParaRPr>
          </a:p>
          <a:p>
            <a:pPr marL="0" indent="0" eaLnBrk="1" hangingPunct="1">
              <a:spcBef>
                <a:spcPct val="50000"/>
              </a:spcBef>
              <a:buFont typeface="Wingdings" panose="05000000000000000000" charset="0"/>
              <a:buNone/>
            </a:pPr>
            <a:endParaRPr lang="zh-CN" altLang="en-US" sz="2400" dirty="0">
              <a:ea typeface="宋体" panose="02010600030101010101" pitchFamily="2" charset="-122"/>
              <a:cs typeface="+mn-lt"/>
            </a:endParaRPr>
          </a:p>
          <a:p>
            <a:pPr marL="0" indent="0" eaLnBrk="1" hangingPunct="1">
              <a:spcBef>
                <a:spcPct val="50000"/>
              </a:spcBef>
              <a:buFont typeface="Wingdings" panose="05000000000000000000" charset="0"/>
              <a:buNone/>
            </a:pPr>
            <a:r>
              <a:rPr lang="zh-CN" altLang="en-US" sz="2400" dirty="0">
                <a:ea typeface="宋体" panose="02010600030101010101" pitchFamily="2" charset="-122"/>
                <a:cs typeface="+mn-lt"/>
              </a:rPr>
              <a:t>经低通滤波器后分别得：</a:t>
            </a:r>
            <a:endParaRPr lang="zh-CN" altLang="en-US" sz="2400" dirty="0">
              <a:ea typeface="宋体" panose="02010600030101010101" pitchFamily="2" charset="-122"/>
              <a:cs typeface="+mn-lt"/>
            </a:endParaRPr>
          </a:p>
          <a:p>
            <a:pPr marL="0" indent="0" eaLnBrk="1" hangingPunct="1">
              <a:spcBef>
                <a:spcPct val="50000"/>
              </a:spcBef>
              <a:buFont typeface="Wingdings" panose="05000000000000000000" charset="0"/>
              <a:buNone/>
            </a:pPr>
            <a:endParaRPr lang="zh-CN" altLang="en-US" sz="2400" dirty="0">
              <a:ea typeface="宋体" panose="02010600030101010101" pitchFamily="2" charset="-122"/>
              <a:cs typeface="+mn-lt"/>
            </a:endParaRPr>
          </a:p>
          <a:p>
            <a:pPr marL="0" indent="0" eaLnBrk="1" hangingPunct="1">
              <a:spcBef>
                <a:spcPct val="50000"/>
              </a:spcBef>
              <a:buFont typeface="Wingdings" panose="05000000000000000000" charset="0"/>
              <a:buNone/>
            </a:pPr>
            <a:endParaRPr lang="zh-CN" altLang="en-US" sz="2400" dirty="0">
              <a:ea typeface="宋体" panose="02010600030101010101" pitchFamily="2" charset="-122"/>
              <a:cs typeface="+mn-lt"/>
            </a:endParaRPr>
          </a:p>
          <a:p>
            <a:pPr marL="0" indent="0" eaLnBrk="1" hangingPunct="1">
              <a:spcBef>
                <a:spcPct val="50000"/>
              </a:spcBef>
              <a:buFont typeface="Wingdings" panose="05000000000000000000" charset="0"/>
              <a:buNone/>
            </a:pPr>
            <a:endParaRPr lang="zh-CN" altLang="en-US" sz="2400" dirty="0">
              <a:ea typeface="宋体" panose="02010600030101010101" pitchFamily="2" charset="-122"/>
              <a:cs typeface="+mn-lt"/>
            </a:endParaRPr>
          </a:p>
        </p:txBody>
      </p:sp>
      <p:sp>
        <p:nvSpPr>
          <p:cNvPr id="3" name="Rectangle 2"/>
          <p:cNvSpPr>
            <a:spLocks noGrp="1" noChangeArrowheads="1"/>
          </p:cNvSpPr>
          <p:nvPr/>
        </p:nvSpPr>
        <p:spPr>
          <a:xfrm>
            <a:off x="688975" y="214630"/>
            <a:ext cx="8393430" cy="918845"/>
          </a:xfrm>
          <a:prstGeom prst="rect">
            <a:avLst/>
          </a:prstGeom>
          <a:noFill/>
          <a:ln w="9525">
            <a:noFill/>
            <a:miter lim="800000"/>
          </a:ln>
        </p:spPr>
        <p:txBody>
          <a:bodyPr vert="horz" wrap="square" lIns="91440" tIns="45720" rIns="91440" bIns="45720" numCol="1" anchor="b" anchorCtr="0" compatLnSpc="1"/>
          <a:lstStyle>
            <a:lvl1pPr algn="ctr" rtl="0" eaLnBrk="1" fontAlgn="base" hangingPunct="1">
              <a:spcBef>
                <a:spcPct val="0"/>
              </a:spcBef>
              <a:spcAft>
                <a:spcPct val="0"/>
              </a:spcAft>
              <a:defRPr sz="6000">
                <a:solidFill>
                  <a:schemeClr val="tx2"/>
                </a:solidFill>
                <a:latin typeface="+mj-lt"/>
                <a:ea typeface="+mj-ea"/>
                <a:cs typeface="+mj-cs"/>
              </a:defRPr>
            </a:lvl1pPr>
            <a:lvl2pPr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2pPr>
            <a:lvl3pPr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3pPr>
            <a:lvl4pPr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4pPr>
            <a:lvl5pPr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5pPr>
            <a:lvl6pPr marL="4572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6pPr>
            <a:lvl7pPr marL="9144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7pPr>
            <a:lvl8pPr marL="13716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8pPr>
            <a:lvl9pPr marL="18288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9pPr>
          </a:lstStyle>
          <a:p>
            <a:pPr eaLnBrk="1" hangingPunct="1"/>
            <a:r>
              <a:rPr lang="en-US" sz="4400" dirty="0" smtClean="0"/>
              <a:t>11</a:t>
            </a:r>
            <a:r>
              <a:rPr sz="4400" dirty="0" smtClean="0"/>
              <a:t>.1 </a:t>
            </a:r>
            <a:r>
              <a:rPr lang="zh-CN" sz="4400" dirty="0" smtClean="0"/>
              <a:t>载波同步</a:t>
            </a:r>
            <a:endParaRPr lang="zh-CN" sz="4400" dirty="0" smtClean="0"/>
          </a:p>
        </p:txBody>
      </p:sp>
      <p:graphicFrame>
        <p:nvGraphicFramePr>
          <p:cNvPr id="2" name="对象 1">
            <a:hlinkClick r:id="" action="ppaction://ole?verb="/>
          </p:cNvPr>
          <p:cNvGraphicFramePr>
            <a:graphicFrameLocks noChangeAspect="1"/>
          </p:cNvGraphicFramePr>
          <p:nvPr/>
        </p:nvGraphicFramePr>
        <p:xfrm>
          <a:off x="892175" y="2040255"/>
          <a:ext cx="7786370" cy="1736725"/>
        </p:xfrm>
        <a:graphic>
          <a:graphicData uri="http://schemas.openxmlformats.org/presentationml/2006/ole">
            <mc:AlternateContent xmlns:mc="http://schemas.openxmlformats.org/markup-compatibility/2006">
              <mc:Choice xmlns:v="urn:schemas-microsoft-com:vml" Requires="v">
                <p:oleObj spid="_x0000_s1025" name="" r:id="rId1" imgW="3759200" imgH="838200" progId="Equation.KSEE3">
                  <p:embed/>
                </p:oleObj>
              </mc:Choice>
              <mc:Fallback>
                <p:oleObj name="" r:id="rId1" imgW="3759200" imgH="838200" progId="Equation.KSEE3">
                  <p:embed/>
                  <p:pic>
                    <p:nvPicPr>
                      <p:cNvPr id="0" name="图片 1024"/>
                      <p:cNvPicPr/>
                      <p:nvPr/>
                    </p:nvPicPr>
                    <p:blipFill>
                      <a:blip r:embed="rId2"/>
                      <a:stretch>
                        <a:fillRect/>
                      </a:stretch>
                    </p:blipFill>
                    <p:spPr>
                      <a:xfrm>
                        <a:off x="892175" y="2040255"/>
                        <a:ext cx="7786370" cy="1736725"/>
                      </a:xfrm>
                      <a:prstGeom prst="rect">
                        <a:avLst/>
                      </a:prstGeom>
                    </p:spPr>
                  </p:pic>
                </p:oleObj>
              </mc:Fallback>
            </mc:AlternateContent>
          </a:graphicData>
        </a:graphic>
      </p:graphicFrame>
      <p:graphicFrame>
        <p:nvGraphicFramePr>
          <p:cNvPr id="4" name="对象 3">
            <a:hlinkClick r:id="" action="ppaction://ole?verb="/>
          </p:cNvPr>
          <p:cNvGraphicFramePr>
            <a:graphicFrameLocks noChangeAspect="1"/>
          </p:cNvGraphicFramePr>
          <p:nvPr/>
        </p:nvGraphicFramePr>
        <p:xfrm>
          <a:off x="3138805" y="4704080"/>
          <a:ext cx="2085340" cy="1564005"/>
        </p:xfrm>
        <a:graphic>
          <a:graphicData uri="http://schemas.openxmlformats.org/presentationml/2006/ole">
            <mc:AlternateContent xmlns:mc="http://schemas.openxmlformats.org/markup-compatibility/2006">
              <mc:Choice xmlns:v="urn:schemas-microsoft-com:vml" Requires="v">
                <p:oleObj spid="_x0000_s5" name="" r:id="rId3" imgW="1117600" imgH="838200" progId="Equation.KSEE3">
                  <p:embed/>
                </p:oleObj>
              </mc:Choice>
              <mc:Fallback>
                <p:oleObj name="" r:id="rId3" imgW="1117600" imgH="838200" progId="Equation.KSEE3">
                  <p:embed/>
                  <p:pic>
                    <p:nvPicPr>
                      <p:cNvPr id="0" name="图片 1024"/>
                      <p:cNvPicPr/>
                      <p:nvPr/>
                    </p:nvPicPr>
                    <p:blipFill>
                      <a:blip r:embed="rId4"/>
                      <a:stretch>
                        <a:fillRect/>
                      </a:stretch>
                    </p:blipFill>
                    <p:spPr>
                      <a:xfrm>
                        <a:off x="3138805" y="4704080"/>
                        <a:ext cx="2085340" cy="1564005"/>
                      </a:xfrm>
                      <a:prstGeom prst="rect">
                        <a:avLst/>
                      </a:prstGeom>
                    </p:spPr>
                  </p:pic>
                </p:oleObj>
              </mc:Fallback>
            </mc:AlternateContent>
          </a:graphicData>
        </a:graphic>
      </p:graphicFrame>
    </p:spTree>
  </p:cSld>
  <p:clrMapOvr>
    <a:masterClrMapping/>
  </p:clrMapOvr>
  <p:transition>
    <p:zoom dir="in"/>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Rectangle 2"/>
          <p:cNvSpPr>
            <a:spLocks noGrp="1"/>
          </p:cNvSpPr>
          <p:nvPr>
            <p:ph idx="1"/>
          </p:nvPr>
        </p:nvSpPr>
        <p:spPr>
          <a:xfrm>
            <a:off x="1130300" y="1133475"/>
            <a:ext cx="7685405" cy="4679950"/>
          </a:xfrm>
        </p:spPr>
        <p:txBody>
          <a:bodyPr vert="horz" wrap="square" lIns="91440" tIns="45720" rIns="91440" bIns="45720" anchor="t"/>
          <a:p>
            <a:pPr marL="0" indent="0" algn="l" eaLnBrk="1" hangingPunct="1">
              <a:buNone/>
            </a:pPr>
            <a:r>
              <a:rPr sz="2400" dirty="0">
                <a:ea typeface="宋体" panose="02010600030101010101" pitchFamily="2" charset="-122"/>
                <a:cs typeface="+mn-lt"/>
              </a:rPr>
              <a:t>v</a:t>
            </a:r>
            <a:r>
              <a:rPr lang="en-US" sz="2400" baseline="-25000" dirty="0">
                <a:ea typeface="宋体" panose="02010600030101010101" pitchFamily="2" charset="-122"/>
                <a:cs typeface="+mn-lt"/>
              </a:rPr>
              <a:t>5</a:t>
            </a:r>
            <a:r>
              <a:rPr sz="2400" dirty="0">
                <a:ea typeface="宋体" panose="02010600030101010101" pitchFamily="2" charset="-122"/>
                <a:cs typeface="+mn-lt"/>
              </a:rPr>
              <a:t>、 v</a:t>
            </a:r>
            <a:r>
              <a:rPr lang="en-US" sz="2400" baseline="-25000" dirty="0">
                <a:ea typeface="宋体" panose="02010600030101010101" pitchFamily="2" charset="-122"/>
                <a:cs typeface="+mn-lt"/>
              </a:rPr>
              <a:t>6</a:t>
            </a:r>
            <a:r>
              <a:rPr lang="zh-CN" sz="2400" dirty="0">
                <a:ea typeface="宋体" panose="02010600030101010101" pitchFamily="2" charset="-122"/>
                <a:cs typeface="+mn-lt"/>
              </a:rPr>
              <a:t>经过乘法器后得到</a:t>
            </a:r>
            <a:r>
              <a:rPr lang="zh-CN" altLang="en-US" sz="2400" dirty="0">
                <a:ea typeface="宋体" panose="02010600030101010101" pitchFamily="2" charset="-122"/>
                <a:cs typeface="+mn-lt"/>
              </a:rPr>
              <a:t>：</a:t>
            </a:r>
            <a:endParaRPr lang="zh-CN" altLang="en-US" sz="2400" dirty="0">
              <a:ea typeface="宋体" panose="02010600030101010101" pitchFamily="2" charset="-122"/>
              <a:cs typeface="+mn-lt"/>
            </a:endParaRPr>
          </a:p>
          <a:p>
            <a:pPr marL="0" indent="0" eaLnBrk="1" hangingPunct="1">
              <a:spcBef>
                <a:spcPct val="50000"/>
              </a:spcBef>
              <a:buFont typeface="Wingdings" panose="05000000000000000000" charset="0"/>
              <a:buNone/>
            </a:pPr>
            <a:endParaRPr lang="zh-CN" altLang="en-US" sz="2400" dirty="0">
              <a:ea typeface="宋体" panose="02010600030101010101" pitchFamily="2" charset="-122"/>
              <a:cs typeface="+mn-lt"/>
            </a:endParaRPr>
          </a:p>
          <a:p>
            <a:pPr marL="0" indent="0" eaLnBrk="1" hangingPunct="1">
              <a:spcBef>
                <a:spcPct val="50000"/>
              </a:spcBef>
              <a:buFont typeface="Wingdings" panose="05000000000000000000" charset="0"/>
              <a:buNone/>
            </a:pPr>
            <a:endParaRPr lang="zh-CN" altLang="en-US" sz="2400" dirty="0">
              <a:ea typeface="宋体" panose="02010600030101010101" pitchFamily="2" charset="-122"/>
              <a:cs typeface="+mn-lt"/>
            </a:endParaRPr>
          </a:p>
          <a:p>
            <a:pPr marL="0" indent="0" eaLnBrk="1" hangingPunct="1">
              <a:spcBef>
                <a:spcPct val="50000"/>
              </a:spcBef>
              <a:buFont typeface="Wingdings" panose="05000000000000000000" charset="0"/>
              <a:buNone/>
            </a:pPr>
            <a:r>
              <a:rPr lang="zh-CN" altLang="en-US" sz="2400" dirty="0">
                <a:ea typeface="宋体" panose="02010600030101010101" pitchFamily="2" charset="-122"/>
                <a:cs typeface="+mn-lt"/>
              </a:rPr>
              <a:t>通过环路滤波器滤波后，只有</a:t>
            </a:r>
            <a:r>
              <a:rPr lang="en-US" altLang="zh-CN" sz="2400" dirty="0">
                <a:ea typeface="宋体" panose="02010600030101010101" pitchFamily="2" charset="-122"/>
                <a:cs typeface="+mn-lt"/>
              </a:rPr>
              <a:t>m(t)</a:t>
            </a:r>
            <a:r>
              <a:rPr lang="zh-CN" altLang="en-US" sz="2400" dirty="0">
                <a:ea typeface="宋体" panose="02010600030101010101" pitchFamily="2" charset="-122"/>
                <a:cs typeface="+mn-lt"/>
              </a:rPr>
              <a:t>中的直流分量可以通过，且当</a:t>
            </a:r>
            <a:r>
              <a:rPr lang="zh-CN" altLang="en-US" sz="2400" dirty="0">
                <a:latin typeface="Arial" panose="020B0604020202020204" pitchFamily="34" charset="0"/>
                <a:ea typeface="宋体" panose="02010600030101010101" pitchFamily="2" charset="-122"/>
                <a:cs typeface="Arial" panose="020B0604020202020204" pitchFamily="34" charset="0"/>
              </a:rPr>
              <a:t>θ较小时，因为</a:t>
            </a:r>
            <a:r>
              <a:rPr lang="en-US" altLang="zh-CN" sz="2400" dirty="0">
                <a:latin typeface="Arial" panose="020B0604020202020204" pitchFamily="34" charset="0"/>
                <a:ea typeface="宋体" panose="02010600030101010101" pitchFamily="2" charset="-122"/>
                <a:cs typeface="Arial" panose="020B0604020202020204" pitchFamily="34" charset="0"/>
              </a:rPr>
              <a:t>                 </a:t>
            </a:r>
            <a:r>
              <a:rPr lang="zh-CN" altLang="en-US" sz="2400" dirty="0">
                <a:latin typeface="Arial" panose="020B0604020202020204" pitchFamily="34" charset="0"/>
                <a:ea typeface="宋体" panose="02010600030101010101" pitchFamily="2" charset="-122"/>
                <a:cs typeface="Arial" panose="020B0604020202020204" pitchFamily="34" charset="0"/>
              </a:rPr>
              <a:t>，因此</a:t>
            </a:r>
            <a:r>
              <a:rPr lang="zh-CN" altLang="en-US" sz="2400" dirty="0">
                <a:ea typeface="宋体" panose="02010600030101010101" pitchFamily="2" charset="-122"/>
                <a:cs typeface="+mn-lt"/>
              </a:rPr>
              <a:t>：</a:t>
            </a:r>
            <a:endParaRPr lang="zh-CN" altLang="en-US" sz="2400" dirty="0">
              <a:ea typeface="宋体" panose="02010600030101010101" pitchFamily="2" charset="-122"/>
              <a:cs typeface="+mn-lt"/>
            </a:endParaRPr>
          </a:p>
          <a:p>
            <a:pPr marL="0" indent="0" eaLnBrk="1" hangingPunct="1">
              <a:spcBef>
                <a:spcPct val="50000"/>
              </a:spcBef>
              <a:buFont typeface="Wingdings" panose="05000000000000000000" charset="0"/>
              <a:buNone/>
            </a:pPr>
            <a:endParaRPr lang="zh-CN" altLang="en-US" sz="2400" dirty="0">
              <a:ea typeface="宋体" panose="02010600030101010101" pitchFamily="2" charset="-122"/>
              <a:cs typeface="+mn-lt"/>
            </a:endParaRPr>
          </a:p>
          <a:p>
            <a:pPr marL="0" indent="0" eaLnBrk="1" hangingPunct="1">
              <a:spcBef>
                <a:spcPct val="50000"/>
              </a:spcBef>
              <a:buFont typeface="Wingdings" panose="05000000000000000000" charset="0"/>
              <a:buNone/>
            </a:pPr>
            <a:r>
              <a:rPr lang="zh-CN" altLang="en-US" sz="2400" dirty="0">
                <a:ea typeface="宋体" panose="02010600030101010101" pitchFamily="2" charset="-122"/>
                <a:cs typeface="+mn-lt"/>
              </a:rPr>
              <a:t>式中，</a:t>
            </a:r>
            <a:r>
              <a:rPr lang="en-US" altLang="zh-CN" sz="2400" dirty="0">
                <a:ea typeface="宋体" panose="02010600030101010101" pitchFamily="2" charset="-122"/>
                <a:cs typeface="+mn-lt"/>
              </a:rPr>
              <a:t>v</a:t>
            </a:r>
            <a:r>
              <a:rPr lang="en-US" altLang="zh-CN" sz="2400" baseline="-25000" dirty="0">
                <a:ea typeface="宋体" panose="02010600030101010101" pitchFamily="2" charset="-122"/>
                <a:cs typeface="+mn-lt"/>
              </a:rPr>
              <a:t>d</a:t>
            </a:r>
            <a:r>
              <a:rPr lang="zh-CN" altLang="en-US" sz="2400" dirty="0">
                <a:ea typeface="宋体" panose="02010600030101010101" pitchFamily="2" charset="-122"/>
                <a:cs typeface="+mn-lt"/>
              </a:rPr>
              <a:t>的大小与相位误差</a:t>
            </a:r>
            <a:r>
              <a:rPr lang="zh-CN" altLang="en-US" sz="2400" dirty="0">
                <a:latin typeface="Arial" panose="020B0604020202020204" pitchFamily="34" charset="0"/>
                <a:ea typeface="宋体" panose="02010600030101010101" pitchFamily="2" charset="-122"/>
                <a:cs typeface="Arial" panose="020B0604020202020204" pitchFamily="34" charset="0"/>
              </a:rPr>
              <a:t>θ成正比，它相当于一个鉴相器的输出。</a:t>
            </a:r>
            <a:endParaRPr lang="zh-CN" altLang="en-US" sz="2400" dirty="0">
              <a:latin typeface="Arial" panose="020B0604020202020204" pitchFamily="34" charset="0"/>
              <a:ea typeface="宋体" panose="02010600030101010101" pitchFamily="2" charset="-122"/>
              <a:cs typeface="Arial" panose="020B0604020202020204" pitchFamily="34" charset="0"/>
            </a:endParaRPr>
          </a:p>
          <a:p>
            <a:pPr marL="0" indent="0" eaLnBrk="1" hangingPunct="1">
              <a:spcBef>
                <a:spcPct val="50000"/>
              </a:spcBef>
              <a:buFont typeface="Wingdings" panose="05000000000000000000" charset="0"/>
              <a:buNone/>
            </a:pPr>
            <a:r>
              <a:rPr lang="zh-CN" altLang="en-US" sz="2400" dirty="0">
                <a:latin typeface="Arial" panose="020B0604020202020204" pitchFamily="34" charset="0"/>
                <a:ea typeface="宋体" panose="02010600030101010101" pitchFamily="2" charset="-122"/>
                <a:cs typeface="Arial" panose="020B0604020202020204" pitchFamily="34" charset="0"/>
              </a:rPr>
              <a:t>同步后的压控振荡器输出的</a:t>
            </a:r>
            <a:r>
              <a:rPr lang="en-US" altLang="zh-CN" sz="2400" dirty="0">
                <a:latin typeface="Arial" panose="020B0604020202020204" pitchFamily="34" charset="0"/>
                <a:ea typeface="宋体" panose="02010600030101010101" pitchFamily="2" charset="-122"/>
                <a:cs typeface="Arial" panose="020B0604020202020204" pitchFamily="34" charset="0"/>
              </a:rPr>
              <a:t>v</a:t>
            </a:r>
            <a:r>
              <a:rPr lang="en-US" altLang="zh-CN" sz="2400" baseline="-25000" dirty="0">
                <a:latin typeface="Arial" panose="020B0604020202020204" pitchFamily="34" charset="0"/>
                <a:ea typeface="宋体" panose="02010600030101010101" pitchFamily="2" charset="-122"/>
                <a:cs typeface="Arial" panose="020B0604020202020204" pitchFamily="34" charset="0"/>
              </a:rPr>
              <a:t>1</a:t>
            </a:r>
            <a:r>
              <a:rPr lang="zh-CN" altLang="en-US" sz="2400" dirty="0">
                <a:latin typeface="Arial" panose="020B0604020202020204" pitchFamily="34" charset="0"/>
                <a:ea typeface="宋体" panose="02010600030101010101" pitchFamily="2" charset="-122"/>
                <a:cs typeface="Arial" panose="020B0604020202020204" pitchFamily="34" charset="0"/>
              </a:rPr>
              <a:t>就是所需的同步载波：</a:t>
            </a:r>
            <a:endParaRPr lang="zh-CN" altLang="en-US" sz="2400" dirty="0">
              <a:latin typeface="Arial" panose="020B0604020202020204" pitchFamily="34" charset="0"/>
              <a:ea typeface="宋体" panose="02010600030101010101" pitchFamily="2" charset="-122"/>
              <a:cs typeface="Arial" panose="020B0604020202020204" pitchFamily="34" charset="0"/>
            </a:endParaRPr>
          </a:p>
        </p:txBody>
      </p:sp>
      <p:sp>
        <p:nvSpPr>
          <p:cNvPr id="3" name="Rectangle 2"/>
          <p:cNvSpPr>
            <a:spLocks noGrp="1" noChangeArrowheads="1"/>
          </p:cNvSpPr>
          <p:nvPr/>
        </p:nvSpPr>
        <p:spPr>
          <a:xfrm>
            <a:off x="688975" y="214630"/>
            <a:ext cx="8393430" cy="918845"/>
          </a:xfrm>
          <a:prstGeom prst="rect">
            <a:avLst/>
          </a:prstGeom>
          <a:noFill/>
          <a:ln w="9525">
            <a:noFill/>
            <a:miter lim="800000"/>
          </a:ln>
        </p:spPr>
        <p:txBody>
          <a:bodyPr vert="horz" wrap="square" lIns="91440" tIns="45720" rIns="91440" bIns="45720" numCol="1" anchor="b" anchorCtr="0" compatLnSpc="1"/>
          <a:lstStyle>
            <a:lvl1pPr algn="ctr" rtl="0" eaLnBrk="1" fontAlgn="base" hangingPunct="1">
              <a:spcBef>
                <a:spcPct val="0"/>
              </a:spcBef>
              <a:spcAft>
                <a:spcPct val="0"/>
              </a:spcAft>
              <a:defRPr sz="6000">
                <a:solidFill>
                  <a:schemeClr val="tx2"/>
                </a:solidFill>
                <a:latin typeface="+mj-lt"/>
                <a:ea typeface="+mj-ea"/>
                <a:cs typeface="+mj-cs"/>
              </a:defRPr>
            </a:lvl1pPr>
            <a:lvl2pPr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2pPr>
            <a:lvl3pPr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3pPr>
            <a:lvl4pPr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4pPr>
            <a:lvl5pPr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5pPr>
            <a:lvl6pPr marL="4572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6pPr>
            <a:lvl7pPr marL="9144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7pPr>
            <a:lvl8pPr marL="13716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8pPr>
            <a:lvl9pPr marL="18288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9pPr>
          </a:lstStyle>
          <a:p>
            <a:pPr eaLnBrk="1" hangingPunct="1"/>
            <a:r>
              <a:rPr lang="en-US" sz="4400" dirty="0" smtClean="0"/>
              <a:t>11</a:t>
            </a:r>
            <a:r>
              <a:rPr sz="4400" dirty="0" smtClean="0"/>
              <a:t>.1 </a:t>
            </a:r>
            <a:r>
              <a:rPr lang="zh-CN" sz="4400" dirty="0" smtClean="0"/>
              <a:t>载波同步</a:t>
            </a:r>
            <a:endParaRPr lang="zh-CN" sz="4400" dirty="0" smtClean="0"/>
          </a:p>
        </p:txBody>
      </p:sp>
      <p:graphicFrame>
        <p:nvGraphicFramePr>
          <p:cNvPr id="6" name="对象 5">
            <a:hlinkClick r:id="" action="ppaction://ole?verb="/>
          </p:cNvPr>
          <p:cNvGraphicFramePr>
            <a:graphicFrameLocks noChangeAspect="1"/>
          </p:cNvGraphicFramePr>
          <p:nvPr/>
        </p:nvGraphicFramePr>
        <p:xfrm>
          <a:off x="1459230" y="1659573"/>
          <a:ext cx="6358890" cy="854075"/>
        </p:xfrm>
        <a:graphic>
          <a:graphicData uri="http://schemas.openxmlformats.org/presentationml/2006/ole">
            <mc:AlternateContent xmlns:mc="http://schemas.openxmlformats.org/markup-compatibility/2006">
              <mc:Choice xmlns:v="urn:schemas-microsoft-com:vml" Requires="v">
                <p:oleObj spid="_x0000_s7" name="" r:id="rId1" imgW="2933700" imgH="393700" progId="Equation.KSEE3">
                  <p:embed/>
                </p:oleObj>
              </mc:Choice>
              <mc:Fallback>
                <p:oleObj name="" r:id="rId1" imgW="2933700" imgH="393700" progId="Equation.KSEE3">
                  <p:embed/>
                  <p:pic>
                    <p:nvPicPr>
                      <p:cNvPr id="0" name="图片 1024"/>
                      <p:cNvPicPr/>
                      <p:nvPr/>
                    </p:nvPicPr>
                    <p:blipFill>
                      <a:blip r:embed="rId2"/>
                      <a:stretch>
                        <a:fillRect/>
                      </a:stretch>
                    </p:blipFill>
                    <p:spPr>
                      <a:xfrm>
                        <a:off x="1459230" y="1659573"/>
                        <a:ext cx="6358890" cy="854075"/>
                      </a:xfrm>
                      <a:prstGeom prst="rect">
                        <a:avLst/>
                      </a:prstGeom>
                    </p:spPr>
                  </p:pic>
                </p:oleObj>
              </mc:Fallback>
            </mc:AlternateContent>
          </a:graphicData>
        </a:graphic>
      </p:graphicFrame>
      <p:graphicFrame>
        <p:nvGraphicFramePr>
          <p:cNvPr id="9" name="对象 8">
            <a:hlinkClick r:id="" action="ppaction://ole?verb="/>
          </p:cNvPr>
          <p:cNvGraphicFramePr>
            <a:graphicFrameLocks noChangeAspect="1"/>
          </p:cNvGraphicFramePr>
          <p:nvPr/>
        </p:nvGraphicFramePr>
        <p:xfrm>
          <a:off x="4444365" y="3163888"/>
          <a:ext cx="1437640" cy="352425"/>
        </p:xfrm>
        <a:graphic>
          <a:graphicData uri="http://schemas.openxmlformats.org/presentationml/2006/ole">
            <mc:AlternateContent xmlns:mc="http://schemas.openxmlformats.org/markup-compatibility/2006">
              <mc:Choice xmlns:v="urn:schemas-microsoft-com:vml" Requires="v">
                <p:oleObj spid="_x0000_s10" name="" r:id="rId3" imgW="723900" imgH="177165" progId="Equation.KSEE3">
                  <p:embed/>
                </p:oleObj>
              </mc:Choice>
              <mc:Fallback>
                <p:oleObj name="" r:id="rId3" imgW="723900" imgH="177165" progId="Equation.KSEE3">
                  <p:embed/>
                  <p:pic>
                    <p:nvPicPr>
                      <p:cNvPr id="0" name="图片 1024"/>
                      <p:cNvPicPr/>
                      <p:nvPr/>
                    </p:nvPicPr>
                    <p:blipFill>
                      <a:blip r:embed="rId4"/>
                      <a:stretch>
                        <a:fillRect/>
                      </a:stretch>
                    </p:blipFill>
                    <p:spPr>
                      <a:xfrm>
                        <a:off x="4444365" y="3163888"/>
                        <a:ext cx="1437640" cy="352425"/>
                      </a:xfrm>
                      <a:prstGeom prst="rect">
                        <a:avLst/>
                      </a:prstGeom>
                    </p:spPr>
                  </p:pic>
                </p:oleObj>
              </mc:Fallback>
            </mc:AlternateContent>
          </a:graphicData>
        </a:graphic>
      </p:graphicFrame>
      <p:graphicFrame>
        <p:nvGraphicFramePr>
          <p:cNvPr id="8" name="对象 7">
            <a:hlinkClick r:id="" action="ppaction://ole?verb="/>
          </p:cNvPr>
          <p:cNvGraphicFramePr>
            <a:graphicFrameLocks noChangeAspect="1"/>
          </p:cNvGraphicFramePr>
          <p:nvPr/>
        </p:nvGraphicFramePr>
        <p:xfrm>
          <a:off x="2792095" y="3671888"/>
          <a:ext cx="2862580" cy="495935"/>
        </p:xfrm>
        <a:graphic>
          <a:graphicData uri="http://schemas.openxmlformats.org/presentationml/2006/ole">
            <mc:AlternateContent xmlns:mc="http://schemas.openxmlformats.org/markup-compatibility/2006">
              <mc:Choice xmlns:v="urn:schemas-microsoft-com:vml" Requires="v">
                <p:oleObj spid="_x0000_s11" name="" r:id="rId5" imgW="1320165" imgH="228600" progId="Equation.KSEE3">
                  <p:embed/>
                </p:oleObj>
              </mc:Choice>
              <mc:Fallback>
                <p:oleObj name="" r:id="rId5" imgW="1320165" imgH="228600" progId="Equation.KSEE3">
                  <p:embed/>
                  <p:pic>
                    <p:nvPicPr>
                      <p:cNvPr id="0" name="图片 1024"/>
                      <p:cNvPicPr/>
                      <p:nvPr/>
                    </p:nvPicPr>
                    <p:blipFill>
                      <a:blip r:embed="rId6"/>
                      <a:stretch>
                        <a:fillRect/>
                      </a:stretch>
                    </p:blipFill>
                    <p:spPr>
                      <a:xfrm>
                        <a:off x="2792095" y="3671888"/>
                        <a:ext cx="2862580" cy="495935"/>
                      </a:xfrm>
                      <a:prstGeom prst="rect">
                        <a:avLst/>
                      </a:prstGeom>
                    </p:spPr>
                  </p:pic>
                </p:oleObj>
              </mc:Fallback>
            </mc:AlternateContent>
          </a:graphicData>
        </a:graphic>
      </p:graphicFrame>
      <p:graphicFrame>
        <p:nvGraphicFramePr>
          <p:cNvPr id="12" name="对象 11">
            <a:hlinkClick r:id="" action="ppaction://ole?verb="/>
          </p:cNvPr>
          <p:cNvGraphicFramePr>
            <a:graphicFrameLocks noChangeAspect="1"/>
          </p:cNvGraphicFramePr>
          <p:nvPr/>
        </p:nvGraphicFramePr>
        <p:xfrm>
          <a:off x="3423603" y="5745798"/>
          <a:ext cx="2230755" cy="495935"/>
        </p:xfrm>
        <a:graphic>
          <a:graphicData uri="http://schemas.openxmlformats.org/presentationml/2006/ole">
            <mc:AlternateContent xmlns:mc="http://schemas.openxmlformats.org/markup-compatibility/2006">
              <mc:Choice xmlns:v="urn:schemas-microsoft-com:vml" Requires="v">
                <p:oleObj spid="_x0000_s13" name="" r:id="rId7" imgW="1028700" imgH="228600" progId="Equation.KSEE3">
                  <p:embed/>
                </p:oleObj>
              </mc:Choice>
              <mc:Fallback>
                <p:oleObj name="" r:id="rId7" imgW="1028700" imgH="228600" progId="Equation.KSEE3">
                  <p:embed/>
                  <p:pic>
                    <p:nvPicPr>
                      <p:cNvPr id="0" name="图片 1024"/>
                      <p:cNvPicPr/>
                      <p:nvPr/>
                    </p:nvPicPr>
                    <p:blipFill>
                      <a:blip r:embed="rId8"/>
                      <a:stretch>
                        <a:fillRect/>
                      </a:stretch>
                    </p:blipFill>
                    <p:spPr>
                      <a:xfrm>
                        <a:off x="3423603" y="5745798"/>
                        <a:ext cx="2230755" cy="495935"/>
                      </a:xfrm>
                      <a:prstGeom prst="rect">
                        <a:avLst/>
                      </a:prstGeom>
                    </p:spPr>
                  </p:pic>
                </p:oleObj>
              </mc:Fallback>
            </mc:AlternateContent>
          </a:graphicData>
        </a:graphic>
      </p:graphicFrame>
    </p:spTree>
  </p:cSld>
  <p:clrMapOvr>
    <a:masterClrMapping/>
  </p:clrMapOvr>
  <p:transition>
    <p:zoom dir="in"/>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Rectangle 2"/>
          <p:cNvSpPr>
            <a:spLocks noGrp="1"/>
          </p:cNvSpPr>
          <p:nvPr>
            <p:ph idx="1"/>
          </p:nvPr>
        </p:nvSpPr>
        <p:spPr>
          <a:xfrm>
            <a:off x="1139190" y="1191895"/>
            <a:ext cx="7685405" cy="5491480"/>
          </a:xfrm>
        </p:spPr>
        <p:txBody>
          <a:bodyPr vert="horz" wrap="square" lIns="91440" tIns="45720" rIns="91440" bIns="45720" anchor="t"/>
          <a:p>
            <a:pPr marL="0" indent="0" algn="l" eaLnBrk="1" hangingPunct="1">
              <a:spcBef>
                <a:spcPct val="50000"/>
              </a:spcBef>
              <a:buFont typeface="Wingdings" panose="05000000000000000000" charset="0"/>
              <a:buNone/>
            </a:pPr>
            <a:r>
              <a:rPr lang="zh-CN" altLang="en-US" sz="2400" dirty="0">
                <a:solidFill>
                  <a:srgbClr val="C0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同相正交环优点：</a:t>
            </a:r>
            <a:endParaRPr lang="zh-CN" altLang="en-US" sz="2400" dirty="0">
              <a:solidFill>
                <a:srgbClr val="C0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endParaRPr>
          </a:p>
          <a:p>
            <a:pPr eaLnBrk="1" hangingPunct="1">
              <a:spcBef>
                <a:spcPct val="50000"/>
              </a:spcBef>
              <a:buFont typeface="Wingdings" panose="05000000000000000000" charset="0"/>
              <a:buChar char="n"/>
            </a:pPr>
            <a:r>
              <a:rPr lang="zh-CN" altLang="en-US" sz="2400" dirty="0">
                <a:solidFill>
                  <a:schemeClr val="tx1"/>
                </a:solidFill>
                <a:effectLst/>
                <a:latin typeface="宋体" panose="02010600030101010101" pitchFamily="2" charset="-122"/>
                <a:ea typeface="宋体" panose="02010600030101010101" pitchFamily="2" charset="-122"/>
                <a:cs typeface="宋体" panose="02010600030101010101" pitchFamily="2" charset="-122"/>
                <a:sym typeface="+mn-ea"/>
              </a:rPr>
              <a:t>环路中用于鉴相的两个乘法器的工作频率比平方环低一倍。平方环产生的频率是</a:t>
            </a:r>
            <a:r>
              <a:rPr lang="en-US" altLang="zh-CN" sz="2400" dirty="0">
                <a:solidFill>
                  <a:schemeClr val="tx1"/>
                </a:solidFill>
                <a:effectLst/>
                <a:latin typeface="宋体" panose="02010600030101010101" pitchFamily="2" charset="-122"/>
                <a:ea typeface="宋体" panose="02010600030101010101" pitchFamily="2" charset="-122"/>
                <a:cs typeface="宋体" panose="02010600030101010101" pitchFamily="2" charset="-122"/>
                <a:sym typeface="+mn-ea"/>
              </a:rPr>
              <a:t>2f</a:t>
            </a:r>
            <a:r>
              <a:rPr lang="en-US" altLang="zh-CN" sz="2400" baseline="-25000" dirty="0">
                <a:solidFill>
                  <a:schemeClr val="tx1"/>
                </a:solidFill>
                <a:effectLst/>
                <a:latin typeface="宋体" panose="02010600030101010101" pitchFamily="2" charset="-122"/>
                <a:ea typeface="宋体" panose="02010600030101010101" pitchFamily="2" charset="-122"/>
                <a:cs typeface="宋体" panose="02010600030101010101" pitchFamily="2" charset="-122"/>
                <a:sym typeface="+mn-ea"/>
              </a:rPr>
              <a:t>c</a:t>
            </a:r>
            <a:r>
              <a:rPr lang="zh-CN" altLang="en-US" sz="2400" dirty="0">
                <a:solidFill>
                  <a:schemeClr val="tx1"/>
                </a:solidFill>
                <a:effectLst/>
                <a:latin typeface="宋体" panose="02010600030101010101" pitchFamily="2" charset="-122"/>
                <a:ea typeface="宋体" panose="02010600030101010101" pitchFamily="2" charset="-122"/>
                <a:cs typeface="宋体" panose="02010600030101010101" pitchFamily="2" charset="-122"/>
                <a:sym typeface="+mn-ea"/>
              </a:rPr>
              <a:t>，而同相正交环的频率是</a:t>
            </a:r>
            <a:r>
              <a:rPr lang="en-US" altLang="zh-CN" sz="2400" dirty="0">
                <a:solidFill>
                  <a:schemeClr val="tx1"/>
                </a:solidFill>
                <a:effectLst/>
                <a:latin typeface="宋体" panose="02010600030101010101" pitchFamily="2" charset="-122"/>
                <a:ea typeface="宋体" panose="02010600030101010101" pitchFamily="2" charset="-122"/>
                <a:cs typeface="宋体" panose="02010600030101010101" pitchFamily="2" charset="-122"/>
                <a:sym typeface="+mn-ea"/>
              </a:rPr>
              <a:t>f</a:t>
            </a:r>
            <a:r>
              <a:rPr lang="en-US" altLang="zh-CN" sz="2400" baseline="-25000" dirty="0">
                <a:solidFill>
                  <a:schemeClr val="tx1"/>
                </a:solidFill>
                <a:effectLst/>
                <a:latin typeface="宋体" panose="02010600030101010101" pitchFamily="2" charset="-122"/>
                <a:ea typeface="宋体" panose="02010600030101010101" pitchFamily="2" charset="-122"/>
                <a:cs typeface="宋体" panose="02010600030101010101" pitchFamily="2" charset="-122"/>
                <a:sym typeface="+mn-ea"/>
              </a:rPr>
              <a:t>c</a:t>
            </a:r>
            <a:r>
              <a:rPr lang="zh-CN" altLang="en-US" sz="2400" dirty="0">
                <a:solidFill>
                  <a:schemeClr val="tx1"/>
                </a:solidFill>
                <a:effectLst/>
                <a:latin typeface="宋体" panose="02010600030101010101" pitchFamily="2" charset="-122"/>
                <a:ea typeface="宋体" panose="02010600030101010101" pitchFamily="2" charset="-122"/>
                <a:cs typeface="宋体" panose="02010600030101010101" pitchFamily="2" charset="-122"/>
                <a:sym typeface="+mn-ea"/>
              </a:rPr>
              <a:t>。在高速率和高中频的情况下，同相正交环比平方环容易制作，并且不需要平方环路。</a:t>
            </a:r>
            <a:endParaRPr lang="zh-CN" altLang="en-US" sz="2400" dirty="0">
              <a:solidFill>
                <a:schemeClr val="tx1"/>
              </a:solidFill>
              <a:effectLst/>
              <a:latin typeface="宋体" panose="02010600030101010101" pitchFamily="2" charset="-122"/>
              <a:ea typeface="宋体" panose="02010600030101010101" pitchFamily="2" charset="-122"/>
              <a:cs typeface="宋体" panose="02010600030101010101" pitchFamily="2" charset="-122"/>
              <a:sym typeface="+mn-ea"/>
            </a:endParaRPr>
          </a:p>
          <a:p>
            <a:pPr eaLnBrk="1" hangingPunct="1">
              <a:lnSpc>
                <a:spcPct val="150000"/>
              </a:lnSpc>
              <a:spcBef>
                <a:spcPct val="50000"/>
              </a:spcBef>
              <a:buFont typeface="Wingdings" panose="05000000000000000000" charset="0"/>
              <a:buChar char="n"/>
            </a:pPr>
            <a:r>
              <a:rPr lang="zh-CN" altLang="en-US" sz="2400" dirty="0">
                <a:solidFill>
                  <a:schemeClr val="tx1"/>
                </a:solidFill>
                <a:effectLst/>
                <a:latin typeface="宋体" panose="02010600030101010101" pitchFamily="2" charset="-122"/>
                <a:ea typeface="宋体" panose="02010600030101010101" pitchFamily="2" charset="-122"/>
                <a:cs typeface="宋体" panose="02010600030101010101" pitchFamily="2" charset="-122"/>
                <a:sym typeface="+mn-ea"/>
              </a:rPr>
              <a:t>当环路锁定后，同相支路输出的             就是解调所要得到的数字信号，可以将它直接送去抽样判决。因此，同相支路的乘法器兼有提取载波和相干解调的两种功能。</a:t>
            </a:r>
            <a:endParaRPr lang="zh-CN" altLang="en-US" sz="2400" dirty="0">
              <a:solidFill>
                <a:schemeClr val="tx1"/>
              </a:solidFill>
              <a:effectLst/>
              <a:latin typeface="宋体" panose="02010600030101010101" pitchFamily="2" charset="-122"/>
              <a:ea typeface="宋体" panose="02010600030101010101" pitchFamily="2" charset="-122"/>
              <a:cs typeface="宋体" panose="02010600030101010101" pitchFamily="2" charset="-122"/>
              <a:sym typeface="+mn-ea"/>
            </a:endParaRPr>
          </a:p>
          <a:p>
            <a:pPr eaLnBrk="1" hangingPunct="1">
              <a:spcBef>
                <a:spcPct val="50000"/>
              </a:spcBef>
              <a:buFont typeface="Wingdings" panose="05000000000000000000" charset="0"/>
              <a:buChar char="n"/>
            </a:pPr>
            <a:r>
              <a:rPr lang="zh-CN" altLang="en-US" sz="2400" dirty="0">
                <a:solidFill>
                  <a:schemeClr val="tx1"/>
                </a:solidFill>
                <a:effectLst/>
                <a:latin typeface="宋体" panose="02010600030101010101" pitchFamily="2" charset="-122"/>
                <a:ea typeface="宋体" panose="02010600030101010101" pitchFamily="2" charset="-122"/>
                <a:cs typeface="宋体" panose="02010600030101010101" pitchFamily="2" charset="-122"/>
                <a:sym typeface="+mn-ea"/>
              </a:rPr>
              <a:t>科斯塔斯环的缺点是电路较复杂以及存在着相位模糊问题。</a:t>
            </a:r>
            <a:endParaRPr lang="zh-CN" altLang="en-US" sz="2400" dirty="0">
              <a:solidFill>
                <a:schemeClr val="tx1"/>
              </a:solidFill>
              <a:effectLst/>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3" name="Rectangle 2"/>
          <p:cNvSpPr>
            <a:spLocks noGrp="1" noChangeArrowheads="1"/>
          </p:cNvSpPr>
          <p:nvPr/>
        </p:nvSpPr>
        <p:spPr>
          <a:xfrm>
            <a:off x="688975" y="214630"/>
            <a:ext cx="8393430" cy="918845"/>
          </a:xfrm>
          <a:prstGeom prst="rect">
            <a:avLst/>
          </a:prstGeom>
          <a:noFill/>
          <a:ln w="9525">
            <a:noFill/>
            <a:miter lim="800000"/>
          </a:ln>
        </p:spPr>
        <p:txBody>
          <a:bodyPr vert="horz" wrap="square" lIns="91440" tIns="45720" rIns="91440" bIns="45720" numCol="1" anchor="b" anchorCtr="0" compatLnSpc="1"/>
          <a:lstStyle>
            <a:lvl1pPr algn="ctr" rtl="0" eaLnBrk="1" fontAlgn="base" hangingPunct="1">
              <a:spcBef>
                <a:spcPct val="0"/>
              </a:spcBef>
              <a:spcAft>
                <a:spcPct val="0"/>
              </a:spcAft>
              <a:defRPr sz="6000">
                <a:solidFill>
                  <a:schemeClr val="tx2"/>
                </a:solidFill>
                <a:latin typeface="+mj-lt"/>
                <a:ea typeface="+mj-ea"/>
                <a:cs typeface="+mj-cs"/>
              </a:defRPr>
            </a:lvl1pPr>
            <a:lvl2pPr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2pPr>
            <a:lvl3pPr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3pPr>
            <a:lvl4pPr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4pPr>
            <a:lvl5pPr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5pPr>
            <a:lvl6pPr marL="4572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6pPr>
            <a:lvl7pPr marL="9144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7pPr>
            <a:lvl8pPr marL="13716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8pPr>
            <a:lvl9pPr marL="18288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9pPr>
          </a:lstStyle>
          <a:p>
            <a:pPr eaLnBrk="1" hangingPunct="1"/>
            <a:r>
              <a:rPr lang="en-US" sz="4400" dirty="0" smtClean="0"/>
              <a:t>11</a:t>
            </a:r>
            <a:r>
              <a:rPr sz="4400" dirty="0" smtClean="0"/>
              <a:t>.1 </a:t>
            </a:r>
            <a:r>
              <a:rPr lang="zh-CN" sz="4400" dirty="0" smtClean="0"/>
              <a:t>载波同步</a:t>
            </a:r>
            <a:endParaRPr lang="zh-CN" sz="4400" dirty="0" smtClean="0"/>
          </a:p>
        </p:txBody>
      </p:sp>
      <p:graphicFrame>
        <p:nvGraphicFramePr>
          <p:cNvPr id="4" name="对象 3">
            <a:hlinkClick r:id="" action="ppaction://ole?verb="/>
          </p:cNvPr>
          <p:cNvGraphicFramePr>
            <a:graphicFrameLocks noChangeAspect="1"/>
          </p:cNvGraphicFramePr>
          <p:nvPr/>
        </p:nvGraphicFramePr>
        <p:xfrm>
          <a:off x="5872798" y="3422650"/>
          <a:ext cx="1943735" cy="734695"/>
        </p:xfrm>
        <a:graphic>
          <a:graphicData uri="http://schemas.openxmlformats.org/presentationml/2006/ole">
            <mc:AlternateContent xmlns:mc="http://schemas.openxmlformats.org/markup-compatibility/2006">
              <mc:Choice xmlns:v="urn:schemas-microsoft-com:vml" Requires="v">
                <p:oleObj spid="_x0000_s5" name="" r:id="rId1" imgW="1041400" imgH="393700" progId="Equation.KSEE3">
                  <p:embed/>
                </p:oleObj>
              </mc:Choice>
              <mc:Fallback>
                <p:oleObj name="" r:id="rId1" imgW="1041400" imgH="393700" progId="Equation.KSEE3">
                  <p:embed/>
                  <p:pic>
                    <p:nvPicPr>
                      <p:cNvPr id="0" name="图片 1024"/>
                      <p:cNvPicPr/>
                      <p:nvPr/>
                    </p:nvPicPr>
                    <p:blipFill>
                      <a:blip r:embed="rId2"/>
                      <a:stretch>
                        <a:fillRect/>
                      </a:stretch>
                    </p:blipFill>
                    <p:spPr>
                      <a:xfrm>
                        <a:off x="5872798" y="3422650"/>
                        <a:ext cx="1943735" cy="734695"/>
                      </a:xfrm>
                      <a:prstGeom prst="rect">
                        <a:avLst/>
                      </a:prstGeom>
                    </p:spPr>
                  </p:pic>
                </p:oleObj>
              </mc:Fallback>
            </mc:AlternateContent>
          </a:graphicData>
        </a:graphic>
      </p:graphicFrame>
    </p:spTree>
  </p:cSld>
  <p:clrMapOvr>
    <a:masterClrMapping/>
  </p:clrMapOvr>
  <p:transition>
    <p:zoom dir="in"/>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Rectangle 2"/>
          <p:cNvSpPr>
            <a:spLocks noGrp="1"/>
          </p:cNvSpPr>
          <p:nvPr>
            <p:ph idx="1"/>
          </p:nvPr>
        </p:nvSpPr>
        <p:spPr>
          <a:xfrm>
            <a:off x="1148715" y="1348740"/>
            <a:ext cx="7685405" cy="5344160"/>
          </a:xfrm>
        </p:spPr>
        <p:txBody>
          <a:bodyPr vert="horz" wrap="square" lIns="91440" tIns="45720" rIns="91440" bIns="45720" anchor="t"/>
          <a:p>
            <a:pPr marL="0" indent="0" algn="l" eaLnBrk="1" hangingPunct="1">
              <a:spcBef>
                <a:spcPct val="50000"/>
              </a:spcBef>
              <a:buFont typeface="Wingdings" panose="05000000000000000000" charset="0"/>
              <a:buNone/>
            </a:pPr>
            <a:r>
              <a:rPr lang="zh-CN" altLang="en-US" sz="2400" dirty="0">
                <a:solidFill>
                  <a:srgbClr val="C0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rPr>
              <a:t>相位模糊问题</a:t>
            </a:r>
            <a:endParaRPr lang="zh-CN" altLang="en-US" sz="2400" dirty="0">
              <a:solidFill>
                <a:srgbClr val="C0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endParaRPr>
          </a:p>
          <a:p>
            <a:pPr marL="0" indent="0" algn="l" eaLnBrk="1" hangingPunct="1">
              <a:spcBef>
                <a:spcPct val="50000"/>
              </a:spcBef>
              <a:buFont typeface="Wingdings" panose="05000000000000000000" charset="0"/>
              <a:buNone/>
            </a:pPr>
            <a:endParaRPr lang="zh-CN" altLang="en-US" sz="2400" dirty="0">
              <a:solidFill>
                <a:srgbClr val="C0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endParaRPr>
          </a:p>
          <a:p>
            <a:pPr marL="0" indent="0" algn="l" eaLnBrk="1" hangingPunct="1">
              <a:spcBef>
                <a:spcPct val="50000"/>
              </a:spcBef>
              <a:buFont typeface="Wingdings" panose="05000000000000000000" charset="0"/>
              <a:buNone/>
            </a:pPr>
            <a:endParaRPr lang="zh-CN" altLang="en-US" sz="2400" dirty="0">
              <a:solidFill>
                <a:srgbClr val="C0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endParaRPr>
          </a:p>
          <a:p>
            <a:pPr marL="0" indent="0" algn="l" eaLnBrk="1" hangingPunct="1">
              <a:spcBef>
                <a:spcPct val="50000"/>
              </a:spcBef>
              <a:buFont typeface="Wingdings" panose="05000000000000000000" charset="0"/>
              <a:buNone/>
            </a:pPr>
            <a:endParaRPr lang="zh-CN" altLang="en-US" sz="2400" dirty="0">
              <a:solidFill>
                <a:srgbClr val="C0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endParaRPr>
          </a:p>
          <a:p>
            <a:pPr marL="0" indent="0" algn="l" eaLnBrk="1" hangingPunct="1">
              <a:spcBef>
                <a:spcPct val="50000"/>
              </a:spcBef>
              <a:buFont typeface="Wingdings" panose="05000000000000000000" charset="0"/>
              <a:buNone/>
            </a:pPr>
            <a:endParaRPr lang="zh-CN" altLang="en-US" sz="2400" dirty="0">
              <a:solidFill>
                <a:srgbClr val="C0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endParaRPr>
          </a:p>
          <a:p>
            <a:pPr marL="0" indent="0" algn="l" eaLnBrk="1" hangingPunct="1">
              <a:spcBef>
                <a:spcPct val="50000"/>
              </a:spcBef>
              <a:buFont typeface="Wingdings" panose="05000000000000000000" charset="0"/>
              <a:buNone/>
            </a:pPr>
            <a:endParaRPr lang="zh-CN" altLang="en-US" sz="2400" dirty="0">
              <a:solidFill>
                <a:srgbClr val="C0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endParaRPr>
          </a:p>
          <a:p>
            <a:pPr marL="0" indent="0" algn="l" eaLnBrk="1" hangingPunct="1">
              <a:spcBef>
                <a:spcPct val="50000"/>
              </a:spcBef>
              <a:buFont typeface="Wingdings" panose="05000000000000000000" charset="0"/>
              <a:buNone/>
            </a:pPr>
            <a:r>
              <a:rPr lang="zh-CN" altLang="en-US" sz="2400" dirty="0">
                <a:latin typeface="Times New Roman" panose="02020603050405020304" pitchFamily="18" charset="0"/>
                <a:ea typeface="宋体" panose="02010600030101010101" pitchFamily="2" charset="-122"/>
                <a:sym typeface="+mn-ea"/>
              </a:rPr>
              <a:t>如图所示，</a:t>
            </a:r>
            <a:r>
              <a:rPr lang="en-US" altLang="zh-CN" sz="2400" dirty="0">
                <a:latin typeface="Times New Roman" panose="02020603050405020304" pitchFamily="18" charset="0"/>
                <a:ea typeface="宋体" panose="02010600030101010101" pitchFamily="2" charset="-122"/>
                <a:sym typeface="+mn-ea"/>
              </a:rPr>
              <a:t>θ=nπ</a:t>
            </a:r>
            <a:r>
              <a:rPr lang="zh-CN" altLang="en-US" sz="2400" dirty="0">
                <a:latin typeface="Times New Roman" panose="02020603050405020304" pitchFamily="18" charset="0"/>
                <a:ea typeface="宋体" panose="02010600030101010101" pitchFamily="2" charset="-122"/>
                <a:sym typeface="+mn-ea"/>
              </a:rPr>
              <a:t>（</a:t>
            </a:r>
            <a:r>
              <a:rPr lang="en-US" altLang="zh-CN" sz="2400" dirty="0">
                <a:latin typeface="Times New Roman" panose="02020603050405020304" pitchFamily="18" charset="0"/>
                <a:ea typeface="宋体" panose="02010600030101010101" pitchFamily="2" charset="-122"/>
                <a:sym typeface="+mn-ea"/>
              </a:rPr>
              <a:t>n</a:t>
            </a:r>
            <a:r>
              <a:rPr lang="zh-CN" altLang="en-US" sz="2400" dirty="0">
                <a:latin typeface="Times New Roman" panose="02020603050405020304" pitchFamily="18" charset="0"/>
                <a:ea typeface="宋体" panose="02010600030101010101" pitchFamily="2" charset="-122"/>
                <a:sym typeface="+mn-ea"/>
              </a:rPr>
              <a:t>为任意整数）为</a:t>
            </a:r>
            <a:r>
              <a:rPr lang="en-US" altLang="zh-CN" sz="2400" dirty="0">
                <a:latin typeface="Times New Roman" panose="02020603050405020304" pitchFamily="18" charset="0"/>
                <a:ea typeface="宋体" panose="02010600030101010101" pitchFamily="2" charset="-122"/>
                <a:sym typeface="+mn-ea"/>
              </a:rPr>
              <a:t>PLL</a:t>
            </a:r>
            <a:r>
              <a:rPr lang="zh-CN" altLang="en-US" sz="2400" dirty="0">
                <a:latin typeface="Times New Roman" panose="02020603050405020304" pitchFamily="18" charset="0"/>
                <a:ea typeface="宋体" panose="02010600030101010101" pitchFamily="2" charset="-122"/>
                <a:sym typeface="+mn-ea"/>
              </a:rPr>
              <a:t>的稳定平衡点。 </a:t>
            </a:r>
            <a:r>
              <a:rPr lang="en-US" altLang="zh-CN" sz="2400" dirty="0">
                <a:latin typeface="Times New Roman" panose="02020603050405020304" pitchFamily="18" charset="0"/>
                <a:ea typeface="宋体" panose="02010600030101010101" pitchFamily="2" charset="-122"/>
                <a:sym typeface="+mn-ea"/>
              </a:rPr>
              <a:t>PLL</a:t>
            </a:r>
            <a:r>
              <a:rPr lang="zh-CN" altLang="en-US" sz="2400" dirty="0">
                <a:latin typeface="Times New Roman" panose="02020603050405020304" pitchFamily="18" charset="0"/>
                <a:ea typeface="宋体" panose="02010600030101010101" pitchFamily="2" charset="-122"/>
                <a:sym typeface="+mn-ea"/>
              </a:rPr>
              <a:t>工作时可能锁定在任何一个稳定平衡点上，考虑到在周期</a:t>
            </a:r>
            <a:r>
              <a:rPr lang="en-US" altLang="zh-CN" sz="2400" dirty="0">
                <a:latin typeface="Times New Roman" panose="02020603050405020304" pitchFamily="18" charset="0"/>
                <a:ea typeface="宋体" panose="02010600030101010101" pitchFamily="2" charset="-122"/>
                <a:sym typeface="+mn-ea"/>
              </a:rPr>
              <a:t>π</a:t>
            </a:r>
            <a:r>
              <a:rPr lang="zh-CN" altLang="en-US" sz="2400" dirty="0">
                <a:latin typeface="Times New Roman" panose="02020603050405020304" pitchFamily="18" charset="0"/>
                <a:ea typeface="宋体" panose="02010600030101010101" pitchFamily="2" charset="-122"/>
                <a:sym typeface="+mn-ea"/>
              </a:rPr>
              <a:t>内</a:t>
            </a:r>
            <a:r>
              <a:rPr lang="en-US" altLang="zh-CN" sz="2400" dirty="0">
                <a:latin typeface="Times New Roman" panose="02020603050405020304" pitchFamily="18" charset="0"/>
                <a:ea typeface="宋体" panose="02010600030101010101" pitchFamily="2" charset="-122"/>
                <a:sym typeface="+mn-ea"/>
              </a:rPr>
              <a:t>θ</a:t>
            </a:r>
            <a:r>
              <a:rPr lang="zh-CN" altLang="en-US" sz="2400" dirty="0">
                <a:latin typeface="Times New Roman" panose="02020603050405020304" pitchFamily="18" charset="0"/>
                <a:ea typeface="宋体" panose="02010600030101010101" pitchFamily="2" charset="-122"/>
                <a:sym typeface="+mn-ea"/>
              </a:rPr>
              <a:t>取值可能为</a:t>
            </a:r>
            <a:r>
              <a:rPr lang="en-US" altLang="zh-CN" sz="2400" dirty="0">
                <a:latin typeface="Times New Roman" panose="02020603050405020304" pitchFamily="18" charset="0"/>
                <a:ea typeface="宋体" panose="02010600030101010101" pitchFamily="2" charset="-122"/>
                <a:sym typeface="+mn-ea"/>
              </a:rPr>
              <a:t>0</a:t>
            </a:r>
            <a:r>
              <a:rPr lang="zh-CN" altLang="en-US" sz="2400" dirty="0">
                <a:latin typeface="Times New Roman" panose="02020603050405020304" pitchFamily="18" charset="0"/>
                <a:ea typeface="宋体" panose="02010600030101010101" pitchFamily="2" charset="-122"/>
                <a:sym typeface="+mn-ea"/>
              </a:rPr>
              <a:t>或</a:t>
            </a:r>
            <a:r>
              <a:rPr lang="en-US" altLang="zh-CN" sz="2400" dirty="0">
                <a:latin typeface="Times New Roman" panose="02020603050405020304" pitchFamily="18" charset="0"/>
                <a:ea typeface="宋体" panose="02010600030101010101" pitchFamily="2" charset="-122"/>
                <a:sym typeface="+mn-ea"/>
              </a:rPr>
              <a:t>π</a:t>
            </a:r>
            <a:r>
              <a:rPr lang="zh-CN" altLang="en-US" sz="2400" dirty="0">
                <a:latin typeface="Times New Roman" panose="02020603050405020304" pitchFamily="18" charset="0"/>
                <a:ea typeface="宋体" panose="02010600030101010101" pitchFamily="2" charset="-122"/>
                <a:sym typeface="+mn-ea"/>
              </a:rPr>
              <a:t>，这意味着恢复出的载波可能与理想载波同相，也可能反相。这种相位关系的不确定性，称为</a:t>
            </a:r>
            <a:r>
              <a:rPr lang="en-US" altLang="zh-CN" sz="2400" dirty="0">
                <a:solidFill>
                  <a:srgbClr val="C00000"/>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sym typeface="+mn-ea"/>
              </a:rPr>
              <a:t>0</a:t>
            </a:r>
            <a:r>
              <a:rPr lang="zh-CN" altLang="en-US" sz="2400" dirty="0">
                <a:solidFill>
                  <a:srgbClr val="C00000"/>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sym typeface="+mn-ea"/>
              </a:rPr>
              <a:t>，</a:t>
            </a:r>
            <a:r>
              <a:rPr lang="en-US" altLang="zh-CN" sz="2400" dirty="0">
                <a:solidFill>
                  <a:srgbClr val="C00000"/>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sym typeface="+mn-ea"/>
              </a:rPr>
              <a:t>π</a:t>
            </a:r>
            <a:r>
              <a:rPr lang="zh-CN" altLang="en-US" sz="2400" dirty="0">
                <a:solidFill>
                  <a:srgbClr val="C00000"/>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sym typeface="+mn-ea"/>
              </a:rPr>
              <a:t>的相位模糊</a:t>
            </a:r>
            <a:r>
              <a:rPr lang="zh-CN" altLang="en-US" sz="2400" dirty="0">
                <a:latin typeface="Times New Roman" panose="02020603050405020304" pitchFamily="18" charset="0"/>
                <a:ea typeface="宋体" panose="02010600030101010101" pitchFamily="2" charset="-122"/>
                <a:sym typeface="+mn-ea"/>
              </a:rPr>
              <a:t>。 </a:t>
            </a:r>
            <a:endParaRPr lang="zh-CN" altLang="en-US" sz="2400">
              <a:latin typeface="Times New Roman" panose="02020603050405020304" pitchFamily="18" charset="0"/>
              <a:ea typeface="宋体" panose="02010600030101010101" pitchFamily="2" charset="-122"/>
            </a:endParaRPr>
          </a:p>
          <a:p>
            <a:pPr marL="0" indent="0" algn="l" eaLnBrk="1" hangingPunct="1">
              <a:spcBef>
                <a:spcPct val="50000"/>
              </a:spcBef>
              <a:buFont typeface="Wingdings" panose="05000000000000000000" charset="0"/>
              <a:buNone/>
            </a:pPr>
            <a:endParaRPr lang="zh-CN" altLang="en-US" sz="2400" dirty="0">
              <a:solidFill>
                <a:srgbClr val="C0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3" name="Rectangle 2"/>
          <p:cNvSpPr>
            <a:spLocks noGrp="1" noChangeArrowheads="1"/>
          </p:cNvSpPr>
          <p:nvPr/>
        </p:nvSpPr>
        <p:spPr>
          <a:xfrm>
            <a:off x="688975" y="214630"/>
            <a:ext cx="8393430" cy="918845"/>
          </a:xfrm>
          <a:prstGeom prst="rect">
            <a:avLst/>
          </a:prstGeom>
          <a:noFill/>
          <a:ln w="9525">
            <a:noFill/>
            <a:miter lim="800000"/>
          </a:ln>
        </p:spPr>
        <p:txBody>
          <a:bodyPr vert="horz" wrap="square" lIns="91440" tIns="45720" rIns="91440" bIns="45720" numCol="1" anchor="b" anchorCtr="0" compatLnSpc="1"/>
          <a:lstStyle>
            <a:lvl1pPr algn="ctr" rtl="0" eaLnBrk="1" fontAlgn="base" hangingPunct="1">
              <a:spcBef>
                <a:spcPct val="0"/>
              </a:spcBef>
              <a:spcAft>
                <a:spcPct val="0"/>
              </a:spcAft>
              <a:defRPr sz="6000">
                <a:solidFill>
                  <a:schemeClr val="tx2"/>
                </a:solidFill>
                <a:latin typeface="+mj-lt"/>
                <a:ea typeface="+mj-ea"/>
                <a:cs typeface="+mj-cs"/>
              </a:defRPr>
            </a:lvl1pPr>
            <a:lvl2pPr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2pPr>
            <a:lvl3pPr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3pPr>
            <a:lvl4pPr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4pPr>
            <a:lvl5pPr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5pPr>
            <a:lvl6pPr marL="4572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6pPr>
            <a:lvl7pPr marL="9144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7pPr>
            <a:lvl8pPr marL="13716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8pPr>
            <a:lvl9pPr marL="18288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9pPr>
          </a:lstStyle>
          <a:p>
            <a:pPr eaLnBrk="1" hangingPunct="1"/>
            <a:r>
              <a:rPr lang="en-US" sz="4400" dirty="0" smtClean="0"/>
              <a:t>11</a:t>
            </a:r>
            <a:r>
              <a:rPr sz="4400" dirty="0" smtClean="0"/>
              <a:t>.1 </a:t>
            </a:r>
            <a:r>
              <a:rPr lang="zh-CN" sz="4400" dirty="0" smtClean="0"/>
              <a:t>载波同步</a:t>
            </a:r>
            <a:endParaRPr lang="zh-CN" sz="4400" dirty="0" smtClean="0"/>
          </a:p>
        </p:txBody>
      </p:sp>
      <p:graphicFrame>
        <p:nvGraphicFramePr>
          <p:cNvPr id="140293" name="对象 140292"/>
          <p:cNvGraphicFramePr/>
          <p:nvPr/>
        </p:nvGraphicFramePr>
        <p:xfrm>
          <a:off x="1294765" y="1789430"/>
          <a:ext cx="6501130" cy="2360930"/>
        </p:xfrm>
        <a:graphic>
          <a:graphicData uri="http://schemas.openxmlformats.org/presentationml/2006/ole">
            <mc:AlternateContent xmlns:mc="http://schemas.openxmlformats.org/markup-compatibility/2006">
              <mc:Choice xmlns:v="urn:schemas-microsoft-com:vml" Requires="v">
                <p:oleObj spid="_x0000_s3092" name="" r:id="rId1" imgW="2369820" imgH="1036320" progId="Visio.Drawing.4">
                  <p:embed/>
                </p:oleObj>
              </mc:Choice>
              <mc:Fallback>
                <p:oleObj name="" r:id="rId1" imgW="2369820" imgH="1036320" progId="Visio.Drawing.4">
                  <p:embed/>
                  <p:pic>
                    <p:nvPicPr>
                      <p:cNvPr id="0" name="图片 3091"/>
                      <p:cNvPicPr/>
                      <p:nvPr/>
                    </p:nvPicPr>
                    <p:blipFill>
                      <a:blip r:embed="rId2"/>
                      <a:stretch>
                        <a:fillRect/>
                      </a:stretch>
                    </p:blipFill>
                    <p:spPr>
                      <a:xfrm>
                        <a:off x="1294765" y="1789430"/>
                        <a:ext cx="6501130" cy="2360930"/>
                      </a:xfrm>
                      <a:prstGeom prst="rect">
                        <a:avLst/>
                      </a:prstGeom>
                      <a:noFill/>
                      <a:ln w="38100">
                        <a:noFill/>
                        <a:miter/>
                      </a:ln>
                    </p:spPr>
                  </p:pic>
                </p:oleObj>
              </mc:Fallback>
            </mc:AlternateContent>
          </a:graphicData>
        </a:graphic>
      </p:graphicFrame>
      <p:sp>
        <p:nvSpPr>
          <p:cNvPr id="140292" name="文本框 140291"/>
          <p:cNvSpPr txBox="1"/>
          <p:nvPr/>
        </p:nvSpPr>
        <p:spPr>
          <a:xfrm>
            <a:off x="2799715" y="4150360"/>
            <a:ext cx="3609340" cy="398780"/>
          </a:xfrm>
          <a:prstGeom prst="rect">
            <a:avLst/>
          </a:prstGeom>
          <a:noFill/>
          <a:ln w="9525">
            <a:noFill/>
          </a:ln>
        </p:spPr>
        <p:txBody>
          <a:bodyPr wrap="square">
            <a:spAutoFit/>
          </a:bodyPr>
          <a:p>
            <a:pPr algn="ctr">
              <a:spcBef>
                <a:spcPct val="50000"/>
              </a:spcBef>
            </a:pPr>
            <a:r>
              <a:rPr lang="zh-CN" altLang="en-US" sz="2000" b="1" dirty="0">
                <a:latin typeface="Times New Roman" panose="02020603050405020304" pitchFamily="18" charset="0"/>
                <a:ea typeface="宋体" panose="02010600030101010101" pitchFamily="2" charset="-122"/>
              </a:rPr>
              <a:t>平方环和</a:t>
            </a:r>
            <a:r>
              <a:rPr lang="en-US" altLang="zh-CN" sz="2000" b="1" err="1">
                <a:latin typeface="Times New Roman" panose="02020603050405020304" pitchFamily="18" charset="0"/>
                <a:ea typeface="宋体" panose="02010600030101010101" pitchFamily="2" charset="-122"/>
              </a:rPr>
              <a:t>Costas </a:t>
            </a:r>
            <a:r>
              <a:rPr lang="zh-CN" altLang="en-US" sz="2000" b="1" dirty="0">
                <a:latin typeface="Times New Roman" panose="02020603050405020304" pitchFamily="18" charset="0"/>
                <a:ea typeface="宋体" panose="02010600030101010101" pitchFamily="2" charset="-122"/>
              </a:rPr>
              <a:t>环的鉴相特性</a:t>
            </a:r>
            <a:endParaRPr lang="zh-CN" altLang="en-US" sz="2000" b="1">
              <a:latin typeface="Times New Roman" panose="02020603050405020304" pitchFamily="18" charset="0"/>
              <a:ea typeface="宋体" panose="02010600030101010101" pitchFamily="2" charset="-122"/>
            </a:endParaRPr>
          </a:p>
        </p:txBody>
      </p:sp>
    </p:spTree>
  </p:cSld>
  <p:clrMapOvr>
    <a:masterClrMapping/>
  </p:clrMapOvr>
  <p:transition>
    <p:zoom dir="in"/>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18" name="矩形 2117"/>
          <p:cNvSpPr/>
          <p:nvPr/>
        </p:nvSpPr>
        <p:spPr>
          <a:xfrm>
            <a:off x="1216025" y="1371759"/>
            <a:ext cx="6919913" cy="521970"/>
          </a:xfrm>
          <a:prstGeom prst="rect">
            <a:avLst/>
          </a:prstGeom>
          <a:noFill/>
          <a:ln w="9525">
            <a:noFill/>
          </a:ln>
        </p:spPr>
        <p:txBody>
          <a:bodyPr anchor="ctr">
            <a:spAutoFit/>
          </a:bodyPr>
          <a:p>
            <a:pPr marL="342900" indent="-342900" algn="l" fontAlgn="base">
              <a:spcBef>
                <a:spcPct val="20000"/>
              </a:spcBef>
              <a:buClr>
                <a:schemeClr val="folHlink"/>
              </a:buClr>
              <a:buSzPct val="60000"/>
              <a:buFont typeface="Wingdings" panose="05000000000000000000" pitchFamily="2" charset="2"/>
              <a:buChar char="l"/>
            </a:pPr>
            <a:r>
              <a:rPr lang="zh-CN" altLang="en-US" sz="2800" b="1" kern="0" dirty="0" smtClean="0">
                <a:solidFill>
                  <a:schemeClr val="tx2">
                    <a:lumMod val="75000"/>
                  </a:schemeClr>
                </a:solidFill>
                <a:effectLst>
                  <a:outerShdw blurRad="38100" dist="38100" dir="2700000" algn="tl">
                    <a:srgbClr val="000000">
                      <a:alpha val="43137"/>
                    </a:srgbClr>
                  </a:outerShdw>
                </a:effectLst>
              </a:rPr>
              <a:t>插入导频法</a:t>
            </a:r>
            <a:endParaRPr lang="zh-CN" altLang="en-US" sz="2800" b="1" kern="0" dirty="0" smtClean="0">
              <a:solidFill>
                <a:schemeClr val="tx2">
                  <a:lumMod val="75000"/>
                </a:schemeClr>
              </a:solidFill>
              <a:effectLst>
                <a:outerShdw blurRad="38100" dist="38100" dir="2700000" algn="tl">
                  <a:srgbClr val="000000">
                    <a:alpha val="43137"/>
                  </a:srgbClr>
                </a:outerShdw>
              </a:effectLst>
            </a:endParaRPr>
          </a:p>
        </p:txBody>
      </p:sp>
      <p:sp>
        <p:nvSpPr>
          <p:cNvPr id="2119" name="矩形 2118"/>
          <p:cNvSpPr/>
          <p:nvPr/>
        </p:nvSpPr>
        <p:spPr>
          <a:xfrm>
            <a:off x="1028700" y="1980565"/>
            <a:ext cx="7713980" cy="2749550"/>
          </a:xfrm>
          <a:prstGeom prst="rect">
            <a:avLst/>
          </a:prstGeom>
          <a:noFill/>
          <a:ln w="9525">
            <a:noFill/>
          </a:ln>
        </p:spPr>
        <p:txBody>
          <a:bodyPr wrap="square" anchor="ctr">
            <a:spAutoFit/>
          </a:bodyPr>
          <a:p>
            <a:pPr algn="just">
              <a:lnSpc>
                <a:spcPct val="120000"/>
              </a:lnSpc>
            </a:pPr>
            <a:r>
              <a:rPr lang="en-US" altLang="zh-CN" sz="2400" b="1">
                <a:ea typeface="宋体" panose="02010600030101010101" pitchFamily="2" charset="-122"/>
                <a:cs typeface="+mn-lt"/>
              </a:rPr>
              <a:t>    </a:t>
            </a:r>
            <a:r>
              <a:rPr sz="2400" b="1">
                <a:ea typeface="宋体" panose="02010600030101010101" pitchFamily="2" charset="-122"/>
                <a:cs typeface="+mn-lt"/>
              </a:rPr>
              <a:t>抑制载波的双边带信号（如DSB、等概的2PSK）本身不含有载波， 残留边带（VSB）信号虽含有载波分量，但很难从已调信号的频谱中把它分离出来。对这些信号的载波提取， 可以用插入导频法（外同步法）。尤其是单边带（SSB）信号， 它既没有载波分量又不能用直接法提取载波，只能用插入导频法。</a:t>
            </a:r>
            <a:r>
              <a:rPr lang="zh-CN" altLang="en-US" sz="2400" b="1">
                <a:ea typeface="宋体" panose="02010600030101010101" pitchFamily="2" charset="-122"/>
                <a:cs typeface="+mn-lt"/>
              </a:rPr>
              <a:t> </a:t>
            </a:r>
            <a:endParaRPr lang="zh-CN" altLang="en-US" sz="2400" b="1">
              <a:ea typeface="宋体" panose="02010600030101010101" pitchFamily="2" charset="-122"/>
              <a:cs typeface="+mn-lt"/>
            </a:endParaRPr>
          </a:p>
        </p:txBody>
      </p:sp>
      <p:sp>
        <p:nvSpPr>
          <p:cNvPr id="312324" name="Rectangle 2"/>
          <p:cNvSpPr>
            <a:spLocks noGrp="1" noChangeArrowheads="1"/>
          </p:cNvSpPr>
          <p:nvPr/>
        </p:nvSpPr>
        <p:spPr>
          <a:xfrm>
            <a:off x="688975" y="214630"/>
            <a:ext cx="8393430" cy="918845"/>
          </a:xfrm>
          <a:prstGeom prst="rect">
            <a:avLst/>
          </a:prstGeom>
          <a:noFill/>
          <a:ln w="9525">
            <a:noFill/>
            <a:miter lim="800000"/>
          </a:ln>
        </p:spPr>
        <p:txBody>
          <a:bodyPr vert="horz" wrap="square" lIns="91440" tIns="45720" rIns="91440" bIns="45720" numCol="1" anchor="b" anchorCtr="0" compatLnSpc="1"/>
          <a:lstStyle>
            <a:lvl1pPr algn="ctr" rtl="0" eaLnBrk="1" fontAlgn="base" hangingPunct="1">
              <a:spcBef>
                <a:spcPct val="0"/>
              </a:spcBef>
              <a:spcAft>
                <a:spcPct val="0"/>
              </a:spcAft>
              <a:defRPr sz="6000">
                <a:solidFill>
                  <a:schemeClr val="tx2"/>
                </a:solidFill>
                <a:latin typeface="+mj-lt"/>
                <a:ea typeface="+mj-ea"/>
                <a:cs typeface="+mj-cs"/>
              </a:defRPr>
            </a:lvl1pPr>
            <a:lvl2pPr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2pPr>
            <a:lvl3pPr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3pPr>
            <a:lvl4pPr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4pPr>
            <a:lvl5pPr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5pPr>
            <a:lvl6pPr marL="4572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6pPr>
            <a:lvl7pPr marL="9144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7pPr>
            <a:lvl8pPr marL="13716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8pPr>
            <a:lvl9pPr marL="18288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9pPr>
          </a:lstStyle>
          <a:p>
            <a:pPr eaLnBrk="1" hangingPunct="1"/>
            <a:r>
              <a:rPr lang="en-US" sz="4400" dirty="0" smtClean="0"/>
              <a:t>11</a:t>
            </a:r>
            <a:r>
              <a:rPr sz="4400" dirty="0" smtClean="0"/>
              <a:t>.1 </a:t>
            </a:r>
            <a:r>
              <a:rPr lang="zh-CN" sz="4400" dirty="0" smtClean="0"/>
              <a:t>载波同步</a:t>
            </a:r>
            <a:endParaRPr lang="zh-CN" sz="4400" dirty="0" smtClean="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Rectangle 2"/>
          <p:cNvSpPr>
            <a:spLocks noGrp="1"/>
          </p:cNvSpPr>
          <p:nvPr>
            <p:ph idx="1"/>
          </p:nvPr>
        </p:nvSpPr>
        <p:spPr>
          <a:xfrm>
            <a:off x="1148715" y="1348740"/>
            <a:ext cx="5404485" cy="4846320"/>
          </a:xfrm>
        </p:spPr>
        <p:txBody>
          <a:bodyPr vert="horz" wrap="square" lIns="91440" tIns="45720" rIns="91440" bIns="45720" anchor="t"/>
          <a:p>
            <a:pPr marL="0" indent="0" algn="l" eaLnBrk="1" hangingPunct="1">
              <a:buNone/>
            </a:pPr>
            <a:r>
              <a:rPr lang="zh-CN" altLang="en-US" sz="2400" dirty="0">
                <a:solidFill>
                  <a:srgbClr val="C0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a:t>
            </a:r>
            <a:r>
              <a:rPr lang="en-US" altLang="zh-CN" sz="2400" dirty="0">
                <a:solidFill>
                  <a:srgbClr val="C0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1</a:t>
            </a:r>
            <a:r>
              <a:rPr lang="zh-CN" altLang="en-US" sz="2400" dirty="0">
                <a:solidFill>
                  <a:srgbClr val="C0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）频域插入导频法</a:t>
            </a:r>
            <a:endParaRPr lang="zh-CN" altLang="en-US" sz="2400" dirty="0">
              <a:solidFill>
                <a:schemeClr val="hlink"/>
              </a:solidFill>
              <a:latin typeface="宋体" panose="02010600030101010101" pitchFamily="2" charset="-122"/>
              <a:ea typeface="宋体" panose="02010600030101010101" pitchFamily="2" charset="-122"/>
              <a:cs typeface="宋体" panose="02010600030101010101" pitchFamily="2" charset="-122"/>
            </a:endParaRPr>
          </a:p>
          <a:p>
            <a:pPr marL="0" indent="0" eaLnBrk="1" hangingPunct="1">
              <a:spcBef>
                <a:spcPct val="50000"/>
              </a:spcBef>
              <a:buFont typeface="Wingdings" panose="05000000000000000000" charset="0"/>
              <a:buNone/>
            </a:pPr>
            <a:r>
              <a:rPr lang="zh-CN" altLang="en-US" sz="2400" dirty="0">
                <a:latin typeface="宋体" panose="02010600030101010101" pitchFamily="2" charset="-122"/>
                <a:ea typeface="宋体" panose="02010600030101010101" pitchFamily="2" charset="-122"/>
                <a:cs typeface="宋体" panose="02010600030101010101" pitchFamily="2" charset="-122"/>
              </a:rPr>
              <a:t>插入导频的位置应该在信号频谱为零的位置，否则导频与信号频谱成分重叠在一起，接收时不易取出。</a:t>
            </a:r>
            <a:endParaRPr lang="zh-CN" altLang="en-US" sz="2400" dirty="0">
              <a:latin typeface="宋体" panose="02010600030101010101" pitchFamily="2" charset="-122"/>
              <a:ea typeface="宋体" panose="02010600030101010101" pitchFamily="2" charset="-122"/>
              <a:cs typeface="宋体" panose="02010600030101010101" pitchFamily="2" charset="-122"/>
            </a:endParaRPr>
          </a:p>
          <a:p>
            <a:pPr marL="0" indent="0" eaLnBrk="1" hangingPunct="1">
              <a:spcBef>
                <a:spcPct val="50000"/>
              </a:spcBef>
              <a:buFont typeface="Wingdings" panose="05000000000000000000" charset="0"/>
              <a:buNone/>
            </a:pPr>
            <a:r>
              <a:rPr lang="zh-CN" altLang="en-US" sz="2400" dirty="0">
                <a:latin typeface="宋体" panose="02010600030101010101" pitchFamily="2" charset="-122"/>
                <a:ea typeface="宋体" panose="02010600030101010101" pitchFamily="2" charset="-122"/>
                <a:cs typeface="宋体" panose="02010600030101010101" pitchFamily="2" charset="-122"/>
              </a:rPr>
              <a:t>以</a:t>
            </a:r>
            <a:r>
              <a:rPr lang="en-US" altLang="zh-CN" sz="2400" dirty="0">
                <a:latin typeface="宋体" panose="02010600030101010101" pitchFamily="2" charset="-122"/>
                <a:ea typeface="宋体" panose="02010600030101010101" pitchFamily="2" charset="-122"/>
                <a:cs typeface="宋体" panose="02010600030101010101" pitchFamily="2" charset="-122"/>
              </a:rPr>
              <a:t>DSB</a:t>
            </a:r>
            <a:r>
              <a:rPr lang="zh-CN" altLang="en-US" sz="2400" dirty="0">
                <a:latin typeface="宋体" panose="02010600030101010101" pitchFamily="2" charset="-122"/>
                <a:ea typeface="宋体" panose="02010600030101010101" pitchFamily="2" charset="-122"/>
                <a:cs typeface="宋体" panose="02010600030101010101" pitchFamily="2" charset="-122"/>
              </a:rPr>
              <a:t>信号为例：</a:t>
            </a:r>
            <a:endParaRPr lang="zh-CN" altLang="en-US" sz="2400" dirty="0">
              <a:latin typeface="宋体" panose="02010600030101010101" pitchFamily="2" charset="-122"/>
              <a:ea typeface="宋体" panose="02010600030101010101" pitchFamily="2" charset="-122"/>
              <a:cs typeface="宋体" panose="02010600030101010101" pitchFamily="2" charset="-122"/>
            </a:endParaRPr>
          </a:p>
          <a:p>
            <a:pPr marL="0" indent="0" eaLnBrk="1" hangingPunct="1">
              <a:spcBef>
                <a:spcPct val="50000"/>
              </a:spcBef>
              <a:buFont typeface="Wingdings" panose="05000000000000000000" charset="0"/>
              <a:buNone/>
            </a:pPr>
            <a:r>
              <a:rPr lang="zh-CN" altLang="en-US" sz="2400" dirty="0">
                <a:latin typeface="宋体" panose="02010600030101010101" pitchFamily="2" charset="-122"/>
                <a:ea typeface="宋体" panose="02010600030101010101" pitchFamily="2" charset="-122"/>
                <a:cs typeface="宋体" panose="02010600030101010101" pitchFamily="2" charset="-122"/>
              </a:rPr>
              <a:t>对于</a:t>
            </a:r>
            <a:r>
              <a:rPr lang="en-US" altLang="zh-CN" sz="2400" dirty="0">
                <a:latin typeface="宋体" panose="02010600030101010101" pitchFamily="2" charset="-122"/>
                <a:ea typeface="宋体" panose="02010600030101010101" pitchFamily="2" charset="-122"/>
                <a:cs typeface="宋体" panose="02010600030101010101" pitchFamily="2" charset="-122"/>
              </a:rPr>
              <a:t>DSB</a:t>
            </a:r>
            <a:r>
              <a:rPr lang="zh-CN" altLang="en-US" sz="2400" dirty="0">
                <a:latin typeface="宋体" panose="02010600030101010101" pitchFamily="2" charset="-122"/>
                <a:ea typeface="宋体" panose="02010600030101010101" pitchFamily="2" charset="-122"/>
                <a:cs typeface="宋体" panose="02010600030101010101" pitchFamily="2" charset="-122"/>
              </a:rPr>
              <a:t>信号而言，在载频处，已调信号的频谱分量为零，同时对基带信号</a:t>
            </a:r>
            <a:r>
              <a:rPr lang="en-US" altLang="zh-CN" sz="2400" dirty="0">
                <a:latin typeface="宋体" panose="02010600030101010101" pitchFamily="2" charset="-122"/>
                <a:ea typeface="宋体" panose="02010600030101010101" pitchFamily="2" charset="-122"/>
                <a:cs typeface="宋体" panose="02010600030101010101" pitchFamily="2" charset="-122"/>
              </a:rPr>
              <a:t>m(t)</a:t>
            </a:r>
            <a:r>
              <a:rPr lang="zh-CN" altLang="en-US" sz="2400" dirty="0">
                <a:latin typeface="宋体" panose="02010600030101010101" pitchFamily="2" charset="-122"/>
                <a:ea typeface="宋体" panose="02010600030101010101" pitchFamily="2" charset="-122"/>
                <a:cs typeface="宋体" panose="02010600030101010101" pitchFamily="2" charset="-122"/>
              </a:rPr>
              <a:t>进行适当处理，就可以使已调信号在载频附近的频谱分量很小，这样便于插入导频以及解调时易于取出。</a:t>
            </a:r>
            <a:endParaRPr lang="zh-CN" altLang="en-US" sz="2400" dirty="0">
              <a:latin typeface="宋体" panose="02010600030101010101" pitchFamily="2" charset="-122"/>
              <a:ea typeface="宋体" panose="02010600030101010101" pitchFamily="2" charset="-122"/>
              <a:cs typeface="宋体" panose="02010600030101010101" pitchFamily="2" charset="-122"/>
            </a:endParaRPr>
          </a:p>
        </p:txBody>
      </p:sp>
      <p:sp>
        <p:nvSpPr>
          <p:cNvPr id="3" name="Rectangle 2"/>
          <p:cNvSpPr>
            <a:spLocks noGrp="1" noChangeArrowheads="1"/>
          </p:cNvSpPr>
          <p:nvPr/>
        </p:nvSpPr>
        <p:spPr>
          <a:xfrm>
            <a:off x="688975" y="214630"/>
            <a:ext cx="8393430" cy="918845"/>
          </a:xfrm>
          <a:prstGeom prst="rect">
            <a:avLst/>
          </a:prstGeom>
          <a:noFill/>
          <a:ln w="9525">
            <a:noFill/>
            <a:miter lim="800000"/>
          </a:ln>
        </p:spPr>
        <p:txBody>
          <a:bodyPr vert="horz" wrap="square" lIns="91440" tIns="45720" rIns="91440" bIns="45720" numCol="1" anchor="b" anchorCtr="0" compatLnSpc="1"/>
          <a:lstStyle>
            <a:lvl1pPr algn="ctr" rtl="0" eaLnBrk="1" fontAlgn="base" hangingPunct="1">
              <a:spcBef>
                <a:spcPct val="0"/>
              </a:spcBef>
              <a:spcAft>
                <a:spcPct val="0"/>
              </a:spcAft>
              <a:defRPr sz="6000">
                <a:solidFill>
                  <a:schemeClr val="tx2"/>
                </a:solidFill>
                <a:latin typeface="+mj-lt"/>
                <a:ea typeface="+mj-ea"/>
                <a:cs typeface="+mj-cs"/>
              </a:defRPr>
            </a:lvl1pPr>
            <a:lvl2pPr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2pPr>
            <a:lvl3pPr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3pPr>
            <a:lvl4pPr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4pPr>
            <a:lvl5pPr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5pPr>
            <a:lvl6pPr marL="4572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6pPr>
            <a:lvl7pPr marL="9144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7pPr>
            <a:lvl8pPr marL="13716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8pPr>
            <a:lvl9pPr marL="18288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9pPr>
          </a:lstStyle>
          <a:p>
            <a:pPr eaLnBrk="1" hangingPunct="1"/>
            <a:r>
              <a:rPr lang="en-US" sz="4400" dirty="0" smtClean="0"/>
              <a:t>11</a:t>
            </a:r>
            <a:r>
              <a:rPr sz="4400" dirty="0" smtClean="0"/>
              <a:t>.1 </a:t>
            </a:r>
            <a:r>
              <a:rPr lang="zh-CN" sz="4400" dirty="0" smtClean="0"/>
              <a:t>载波同步</a:t>
            </a:r>
            <a:endParaRPr lang="zh-CN" sz="4400" dirty="0" smtClean="0"/>
          </a:p>
        </p:txBody>
      </p:sp>
      <p:graphicFrame>
        <p:nvGraphicFramePr>
          <p:cNvPr id="25605" name="对象 25604"/>
          <p:cNvGraphicFramePr/>
          <p:nvPr/>
        </p:nvGraphicFramePr>
        <p:xfrm>
          <a:off x="6553200" y="2498090"/>
          <a:ext cx="2390775" cy="3315970"/>
        </p:xfrm>
        <a:graphic>
          <a:graphicData uri="http://schemas.openxmlformats.org/presentationml/2006/ole">
            <mc:AlternateContent xmlns:mc="http://schemas.openxmlformats.org/markup-compatibility/2006">
              <mc:Choice xmlns:v="urn:schemas-microsoft-com:vml" Requires="v">
                <p:oleObj spid="_x0000_s3096" name="" r:id="rId1" imgW="1386840" imgH="1706880" progId="Visio.Drawing.4">
                  <p:embed/>
                </p:oleObj>
              </mc:Choice>
              <mc:Fallback>
                <p:oleObj name="" r:id="rId1" imgW="1386840" imgH="1706880" progId="Visio.Drawing.4">
                  <p:embed/>
                  <p:pic>
                    <p:nvPicPr>
                      <p:cNvPr id="0" name="图片 3095"/>
                      <p:cNvPicPr/>
                      <p:nvPr/>
                    </p:nvPicPr>
                    <p:blipFill>
                      <a:blip r:embed="rId2"/>
                      <a:stretch>
                        <a:fillRect/>
                      </a:stretch>
                    </p:blipFill>
                    <p:spPr>
                      <a:xfrm>
                        <a:off x="6553200" y="2498090"/>
                        <a:ext cx="2390775" cy="3315970"/>
                      </a:xfrm>
                      <a:prstGeom prst="rect">
                        <a:avLst/>
                      </a:prstGeom>
                      <a:noFill/>
                      <a:ln w="38100">
                        <a:noFill/>
                        <a:miter/>
                      </a:ln>
                    </p:spPr>
                  </p:pic>
                </p:oleObj>
              </mc:Fallback>
            </mc:AlternateContent>
          </a:graphicData>
        </a:graphic>
      </p:graphicFrame>
      <p:sp>
        <p:nvSpPr>
          <p:cNvPr id="25604" name="文本框 25603"/>
          <p:cNvSpPr txBox="1"/>
          <p:nvPr/>
        </p:nvSpPr>
        <p:spPr>
          <a:xfrm>
            <a:off x="6243320" y="5883275"/>
            <a:ext cx="2839085" cy="398780"/>
          </a:xfrm>
          <a:prstGeom prst="rect">
            <a:avLst/>
          </a:prstGeom>
          <a:noFill/>
          <a:ln w="9525">
            <a:noFill/>
          </a:ln>
        </p:spPr>
        <p:txBody>
          <a:bodyPr wrap="square">
            <a:spAutoFit/>
          </a:bodyPr>
          <a:p>
            <a:pPr algn="ctr">
              <a:spcBef>
                <a:spcPct val="50000"/>
              </a:spcBef>
            </a:pPr>
            <a:r>
              <a:rPr lang="zh-CN" altLang="en-US" sz="2000" b="1" dirty="0">
                <a:latin typeface="Times New Roman" panose="02020603050405020304" pitchFamily="18" charset="0"/>
                <a:ea typeface="宋体" panose="02010600030101010101" pitchFamily="2" charset="-122"/>
              </a:rPr>
              <a:t>相关编码进行频谱变换</a:t>
            </a:r>
            <a:endParaRPr lang="zh-CN" altLang="en-US" sz="2000" b="1" dirty="0">
              <a:latin typeface="Times New Roman" panose="02020603050405020304" pitchFamily="18" charset="0"/>
              <a:ea typeface="宋体" panose="02010600030101010101" pitchFamily="2" charset="-122"/>
            </a:endParaRPr>
          </a:p>
        </p:txBody>
      </p:sp>
    </p:spTree>
  </p:cSld>
  <p:clrMapOvr>
    <a:masterClrMapping/>
  </p:clrMapOvr>
  <p:transition>
    <p:zoom dir="in"/>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Rectangle 2"/>
          <p:cNvSpPr>
            <a:spLocks noGrp="1" noChangeArrowheads="1"/>
          </p:cNvSpPr>
          <p:nvPr/>
        </p:nvSpPr>
        <p:spPr>
          <a:xfrm>
            <a:off x="688975" y="214630"/>
            <a:ext cx="8393430" cy="918845"/>
          </a:xfrm>
          <a:prstGeom prst="rect">
            <a:avLst/>
          </a:prstGeom>
          <a:noFill/>
          <a:ln w="9525">
            <a:noFill/>
            <a:miter lim="800000"/>
          </a:ln>
        </p:spPr>
        <p:txBody>
          <a:bodyPr vert="horz" wrap="square" lIns="91440" tIns="45720" rIns="91440" bIns="45720" numCol="1" anchor="b" anchorCtr="0" compatLnSpc="1"/>
          <a:lstStyle>
            <a:lvl1pPr algn="ctr" rtl="0" eaLnBrk="1" fontAlgn="base" hangingPunct="1">
              <a:spcBef>
                <a:spcPct val="0"/>
              </a:spcBef>
              <a:spcAft>
                <a:spcPct val="0"/>
              </a:spcAft>
              <a:defRPr sz="6000">
                <a:solidFill>
                  <a:schemeClr val="tx2"/>
                </a:solidFill>
                <a:latin typeface="+mj-lt"/>
                <a:ea typeface="+mj-ea"/>
                <a:cs typeface="+mj-cs"/>
              </a:defRPr>
            </a:lvl1pPr>
            <a:lvl2pPr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2pPr>
            <a:lvl3pPr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3pPr>
            <a:lvl4pPr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4pPr>
            <a:lvl5pPr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5pPr>
            <a:lvl6pPr marL="4572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6pPr>
            <a:lvl7pPr marL="9144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7pPr>
            <a:lvl8pPr marL="13716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8pPr>
            <a:lvl9pPr marL="18288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9pPr>
          </a:lstStyle>
          <a:p>
            <a:pPr eaLnBrk="1" hangingPunct="1"/>
            <a:r>
              <a:rPr lang="en-US" sz="4400" dirty="0" smtClean="0"/>
              <a:t>11</a:t>
            </a:r>
            <a:r>
              <a:rPr sz="4400" dirty="0" smtClean="0"/>
              <a:t>.1 </a:t>
            </a:r>
            <a:r>
              <a:rPr lang="zh-CN" sz="4400" dirty="0" smtClean="0"/>
              <a:t>载波同步</a:t>
            </a:r>
            <a:endParaRPr lang="zh-CN" sz="4400" dirty="0" smtClean="0"/>
          </a:p>
        </p:txBody>
      </p:sp>
      <p:sp>
        <p:nvSpPr>
          <p:cNvPr id="140292" name="文本框 140291"/>
          <p:cNvSpPr txBox="1"/>
          <p:nvPr/>
        </p:nvSpPr>
        <p:spPr>
          <a:xfrm>
            <a:off x="3081020" y="5948045"/>
            <a:ext cx="3820160" cy="398780"/>
          </a:xfrm>
          <a:prstGeom prst="rect">
            <a:avLst/>
          </a:prstGeom>
          <a:noFill/>
          <a:ln w="9525">
            <a:noFill/>
          </a:ln>
        </p:spPr>
        <p:txBody>
          <a:bodyPr wrap="square">
            <a:spAutoFit/>
          </a:bodyPr>
          <a:p>
            <a:pPr algn="ctr">
              <a:spcBef>
                <a:spcPct val="50000"/>
              </a:spcBef>
            </a:pPr>
            <a:r>
              <a:rPr sz="2000" b="1">
                <a:latin typeface="Times New Roman" panose="02020603050405020304" pitchFamily="18" charset="0"/>
                <a:ea typeface="宋体" panose="02010600030101010101" pitchFamily="2" charset="-122"/>
              </a:rPr>
              <a:t>抑制载波双边带信号的导频插入</a:t>
            </a:r>
            <a:endParaRPr sz="2000" b="1">
              <a:latin typeface="Times New Roman" panose="02020603050405020304" pitchFamily="18" charset="0"/>
              <a:ea typeface="宋体" panose="02010600030101010101" pitchFamily="2" charset="-122"/>
            </a:endParaRPr>
          </a:p>
        </p:txBody>
      </p:sp>
      <p:graphicFrame>
        <p:nvGraphicFramePr>
          <p:cNvPr id="26629" name="对象 26628"/>
          <p:cNvGraphicFramePr/>
          <p:nvPr/>
        </p:nvGraphicFramePr>
        <p:xfrm>
          <a:off x="1189990" y="1391285"/>
          <a:ext cx="7391400" cy="4197350"/>
        </p:xfrm>
        <a:graphic>
          <a:graphicData uri="http://schemas.openxmlformats.org/presentationml/2006/ole">
            <mc:AlternateContent xmlns:mc="http://schemas.openxmlformats.org/markup-compatibility/2006">
              <mc:Choice xmlns:v="urn:schemas-microsoft-com:vml" Requires="v">
                <p:oleObj spid="_x0000_s3098" name="" r:id="rId1" imgW="2674620" imgH="1524000" progId="Visio.Drawing.4">
                  <p:embed/>
                </p:oleObj>
              </mc:Choice>
              <mc:Fallback>
                <p:oleObj name="" r:id="rId1" imgW="2674620" imgH="1524000" progId="Visio.Drawing.4">
                  <p:embed/>
                  <p:pic>
                    <p:nvPicPr>
                      <p:cNvPr id="0" name="图片 3097"/>
                      <p:cNvPicPr/>
                      <p:nvPr/>
                    </p:nvPicPr>
                    <p:blipFill>
                      <a:blip r:embed="rId2"/>
                      <a:stretch>
                        <a:fillRect/>
                      </a:stretch>
                    </p:blipFill>
                    <p:spPr>
                      <a:xfrm>
                        <a:off x="1189990" y="1391285"/>
                        <a:ext cx="7391400" cy="4197350"/>
                      </a:xfrm>
                      <a:prstGeom prst="rect">
                        <a:avLst/>
                      </a:prstGeom>
                      <a:noFill/>
                      <a:ln w="38100">
                        <a:noFill/>
                        <a:miter/>
                      </a:ln>
                    </p:spPr>
                  </p:pic>
                </p:oleObj>
              </mc:Fallback>
            </mc:AlternateContent>
          </a:graphicData>
        </a:graphic>
      </p:graphicFrame>
    </p:spTree>
  </p:cSld>
  <p:clrMapOvr>
    <a:masterClrMapping/>
  </p:clrMapOvr>
  <p:transition>
    <p:zoom dir="in"/>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Rectangle 2"/>
          <p:cNvSpPr>
            <a:spLocks noGrp="1" noChangeArrowheads="1"/>
          </p:cNvSpPr>
          <p:nvPr/>
        </p:nvSpPr>
        <p:spPr>
          <a:xfrm>
            <a:off x="688975" y="214630"/>
            <a:ext cx="8393430" cy="918845"/>
          </a:xfrm>
          <a:prstGeom prst="rect">
            <a:avLst/>
          </a:prstGeom>
          <a:noFill/>
          <a:ln w="9525">
            <a:noFill/>
            <a:miter lim="800000"/>
          </a:ln>
        </p:spPr>
        <p:txBody>
          <a:bodyPr vert="horz" wrap="square" lIns="91440" tIns="45720" rIns="91440" bIns="45720" numCol="1" anchor="b" anchorCtr="0" compatLnSpc="1"/>
          <a:lstStyle>
            <a:lvl1pPr algn="ctr" rtl="0" eaLnBrk="1" fontAlgn="base" hangingPunct="1">
              <a:spcBef>
                <a:spcPct val="0"/>
              </a:spcBef>
              <a:spcAft>
                <a:spcPct val="0"/>
              </a:spcAft>
              <a:defRPr sz="6000">
                <a:solidFill>
                  <a:schemeClr val="tx2"/>
                </a:solidFill>
                <a:latin typeface="+mj-lt"/>
                <a:ea typeface="+mj-ea"/>
                <a:cs typeface="+mj-cs"/>
              </a:defRPr>
            </a:lvl1pPr>
            <a:lvl2pPr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2pPr>
            <a:lvl3pPr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3pPr>
            <a:lvl4pPr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4pPr>
            <a:lvl5pPr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5pPr>
            <a:lvl6pPr marL="4572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6pPr>
            <a:lvl7pPr marL="9144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7pPr>
            <a:lvl8pPr marL="13716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8pPr>
            <a:lvl9pPr marL="18288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9pPr>
          </a:lstStyle>
          <a:p>
            <a:pPr eaLnBrk="1" hangingPunct="1"/>
            <a:r>
              <a:rPr lang="en-US" sz="4400" dirty="0" smtClean="0"/>
              <a:t>11</a:t>
            </a:r>
            <a:r>
              <a:rPr sz="4400" dirty="0" smtClean="0"/>
              <a:t>.1 </a:t>
            </a:r>
            <a:r>
              <a:rPr lang="zh-CN" sz="4400" dirty="0" smtClean="0"/>
              <a:t>载波同步</a:t>
            </a:r>
            <a:endParaRPr lang="zh-CN" sz="4400" dirty="0" smtClean="0"/>
          </a:p>
        </p:txBody>
      </p:sp>
      <p:sp>
        <p:nvSpPr>
          <p:cNvPr id="140292" name="文本框 140291"/>
          <p:cNvSpPr txBox="1"/>
          <p:nvPr/>
        </p:nvSpPr>
        <p:spPr>
          <a:xfrm>
            <a:off x="3081020" y="6086475"/>
            <a:ext cx="3820160" cy="398780"/>
          </a:xfrm>
          <a:prstGeom prst="rect">
            <a:avLst/>
          </a:prstGeom>
          <a:noFill/>
          <a:ln w="9525">
            <a:noFill/>
          </a:ln>
        </p:spPr>
        <p:txBody>
          <a:bodyPr wrap="square">
            <a:spAutoFit/>
          </a:bodyPr>
          <a:p>
            <a:pPr algn="ctr">
              <a:spcBef>
                <a:spcPct val="50000"/>
              </a:spcBef>
            </a:pPr>
            <a:r>
              <a:rPr sz="2000" b="1">
                <a:latin typeface="Times New Roman" panose="02020603050405020304" pitchFamily="18" charset="0"/>
                <a:ea typeface="宋体" panose="02010600030101010101" pitchFamily="2" charset="-122"/>
              </a:rPr>
              <a:t>插入</a:t>
            </a:r>
            <a:r>
              <a:rPr sz="2000" b="1">
                <a:latin typeface="Times New Roman" panose="02020603050405020304" pitchFamily="18" charset="0"/>
                <a:ea typeface="宋体" panose="02010600030101010101" pitchFamily="2" charset="-122"/>
                <a:sym typeface="+mn-ea"/>
              </a:rPr>
              <a:t>导频</a:t>
            </a:r>
            <a:r>
              <a:rPr lang="zh-CN" sz="2000" b="1">
                <a:latin typeface="Times New Roman" panose="02020603050405020304" pitchFamily="18" charset="0"/>
                <a:ea typeface="宋体" panose="02010600030101010101" pitchFamily="2" charset="-122"/>
                <a:sym typeface="+mn-ea"/>
              </a:rPr>
              <a:t>法原理框图</a:t>
            </a:r>
            <a:endParaRPr lang="zh-CN" sz="2000" b="1">
              <a:latin typeface="Times New Roman" panose="02020603050405020304" pitchFamily="18" charset="0"/>
              <a:ea typeface="宋体" panose="02010600030101010101" pitchFamily="2" charset="-122"/>
              <a:sym typeface="+mn-ea"/>
            </a:endParaRPr>
          </a:p>
        </p:txBody>
      </p:sp>
      <p:graphicFrame>
        <p:nvGraphicFramePr>
          <p:cNvPr id="27653" name="对象 27652"/>
          <p:cNvGraphicFramePr/>
          <p:nvPr/>
        </p:nvGraphicFramePr>
        <p:xfrm>
          <a:off x="1301115" y="1216025"/>
          <a:ext cx="6512560" cy="2134235"/>
        </p:xfrm>
        <a:graphic>
          <a:graphicData uri="http://schemas.openxmlformats.org/presentationml/2006/ole">
            <mc:AlternateContent xmlns:mc="http://schemas.openxmlformats.org/markup-compatibility/2006">
              <mc:Choice xmlns:v="urn:schemas-microsoft-com:vml" Requires="v">
                <p:oleObj spid="_x0000_s3097" name="" r:id="rId1" imgW="2956560" imgH="1074420" progId="Visio.Drawing.4">
                  <p:embed/>
                </p:oleObj>
              </mc:Choice>
              <mc:Fallback>
                <p:oleObj name="" r:id="rId1" imgW="2956560" imgH="1074420" progId="Visio.Drawing.4">
                  <p:embed/>
                  <p:pic>
                    <p:nvPicPr>
                      <p:cNvPr id="0" name="图片 3096"/>
                      <p:cNvPicPr/>
                      <p:nvPr/>
                    </p:nvPicPr>
                    <p:blipFill>
                      <a:blip r:embed="rId2"/>
                      <a:stretch>
                        <a:fillRect/>
                      </a:stretch>
                    </p:blipFill>
                    <p:spPr>
                      <a:xfrm>
                        <a:off x="1301115" y="1216025"/>
                        <a:ext cx="6512560" cy="2134235"/>
                      </a:xfrm>
                      <a:prstGeom prst="rect">
                        <a:avLst/>
                      </a:prstGeom>
                      <a:noFill/>
                      <a:ln w="38100">
                        <a:noFill/>
                        <a:miter/>
                      </a:ln>
                    </p:spPr>
                  </p:pic>
                </p:oleObj>
              </mc:Fallback>
            </mc:AlternateContent>
          </a:graphicData>
        </a:graphic>
      </p:graphicFrame>
      <p:sp>
        <p:nvSpPr>
          <p:cNvPr id="2" name="文本框 1"/>
          <p:cNvSpPr txBox="1"/>
          <p:nvPr/>
        </p:nvSpPr>
        <p:spPr>
          <a:xfrm>
            <a:off x="4049395" y="3244850"/>
            <a:ext cx="2167890" cy="368300"/>
          </a:xfrm>
          <a:prstGeom prst="rect">
            <a:avLst/>
          </a:prstGeom>
          <a:noFill/>
          <a:ln w="9525">
            <a:noFill/>
          </a:ln>
        </p:spPr>
        <p:txBody>
          <a:bodyPr wrap="square">
            <a:spAutoFit/>
          </a:bodyPr>
          <a:p>
            <a:pPr algn="ctr">
              <a:spcBef>
                <a:spcPct val="50000"/>
              </a:spcBef>
            </a:pPr>
            <a:r>
              <a:rPr lang="en-US">
                <a:latin typeface="Times New Roman" panose="02020603050405020304" pitchFamily="18" charset="0"/>
                <a:ea typeface="宋体" panose="02010600030101010101" pitchFamily="2" charset="-122"/>
              </a:rPr>
              <a:t>(a)</a:t>
            </a:r>
            <a:r>
              <a:rPr lang="zh-CN" altLang="en-US">
                <a:latin typeface="Times New Roman" panose="02020603050405020304" pitchFamily="18" charset="0"/>
                <a:ea typeface="宋体" panose="02010600030101010101" pitchFamily="2" charset="-122"/>
              </a:rPr>
              <a:t>发送端导频插入</a:t>
            </a:r>
            <a:endParaRPr lang="zh-CN" altLang="en-US">
              <a:latin typeface="Times New Roman" panose="02020603050405020304" pitchFamily="18" charset="0"/>
              <a:ea typeface="宋体" panose="02010600030101010101" pitchFamily="2" charset="-122"/>
            </a:endParaRPr>
          </a:p>
        </p:txBody>
      </p:sp>
      <p:graphicFrame>
        <p:nvGraphicFramePr>
          <p:cNvPr id="31749" name="对象 31748"/>
          <p:cNvGraphicFramePr/>
          <p:nvPr/>
        </p:nvGraphicFramePr>
        <p:xfrm>
          <a:off x="1463675" y="3718560"/>
          <a:ext cx="6595745" cy="1844040"/>
        </p:xfrm>
        <a:graphic>
          <a:graphicData uri="http://schemas.openxmlformats.org/presentationml/2006/ole">
            <mc:AlternateContent xmlns:mc="http://schemas.openxmlformats.org/markup-compatibility/2006">
              <mc:Choice xmlns:v="urn:schemas-microsoft-com:vml" Requires="v">
                <p:oleObj spid="_x0000_s3095" name="" r:id="rId3" imgW="2910840" imgH="891540" progId="Visio.Drawing.4">
                  <p:embed/>
                </p:oleObj>
              </mc:Choice>
              <mc:Fallback>
                <p:oleObj name="" r:id="rId3" imgW="2910840" imgH="891540" progId="Visio.Drawing.4">
                  <p:embed/>
                  <p:pic>
                    <p:nvPicPr>
                      <p:cNvPr id="0" name="图片 3094"/>
                      <p:cNvPicPr/>
                      <p:nvPr/>
                    </p:nvPicPr>
                    <p:blipFill>
                      <a:blip r:embed="rId4"/>
                      <a:stretch>
                        <a:fillRect/>
                      </a:stretch>
                    </p:blipFill>
                    <p:spPr>
                      <a:xfrm>
                        <a:off x="1463675" y="3718560"/>
                        <a:ext cx="6595745" cy="1844040"/>
                      </a:xfrm>
                      <a:prstGeom prst="rect">
                        <a:avLst/>
                      </a:prstGeom>
                      <a:noFill/>
                      <a:ln w="38100">
                        <a:noFill/>
                        <a:miter/>
                      </a:ln>
                    </p:spPr>
                  </p:pic>
                </p:oleObj>
              </mc:Fallback>
            </mc:AlternateContent>
          </a:graphicData>
        </a:graphic>
      </p:graphicFrame>
      <p:sp>
        <p:nvSpPr>
          <p:cNvPr id="4" name="文本框 3"/>
          <p:cNvSpPr txBox="1"/>
          <p:nvPr/>
        </p:nvSpPr>
        <p:spPr>
          <a:xfrm>
            <a:off x="4168775" y="5562600"/>
            <a:ext cx="2114550" cy="368300"/>
          </a:xfrm>
          <a:prstGeom prst="rect">
            <a:avLst/>
          </a:prstGeom>
          <a:noFill/>
          <a:ln w="9525">
            <a:noFill/>
          </a:ln>
        </p:spPr>
        <p:txBody>
          <a:bodyPr wrap="square">
            <a:spAutoFit/>
          </a:bodyPr>
          <a:p>
            <a:pPr algn="ctr">
              <a:spcBef>
                <a:spcPct val="50000"/>
              </a:spcBef>
            </a:pPr>
            <a:r>
              <a:rPr lang="en-US">
                <a:latin typeface="Times New Roman" panose="02020603050405020304" pitchFamily="18" charset="0"/>
                <a:ea typeface="宋体" panose="02010600030101010101" pitchFamily="2" charset="-122"/>
              </a:rPr>
              <a:t>(b)</a:t>
            </a:r>
            <a:r>
              <a:rPr lang="zh-CN" altLang="en-US">
                <a:latin typeface="Times New Roman" panose="02020603050405020304" pitchFamily="18" charset="0"/>
                <a:ea typeface="宋体" panose="02010600030101010101" pitchFamily="2" charset="-122"/>
              </a:rPr>
              <a:t>接收端导频提取</a:t>
            </a:r>
            <a:endParaRPr lang="zh-CN" altLang="en-US">
              <a:latin typeface="Times New Roman" panose="02020603050405020304" pitchFamily="18" charset="0"/>
              <a:ea typeface="宋体" panose="02010600030101010101" pitchFamily="2" charset="-122"/>
            </a:endParaRPr>
          </a:p>
        </p:txBody>
      </p:sp>
    </p:spTree>
  </p:cSld>
  <p:clrMapOvr>
    <a:masterClrMapping/>
  </p:clrMapOvr>
  <p:transition>
    <p:zoom dir="in"/>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58" name="矩形 2057"/>
          <p:cNvSpPr/>
          <p:nvPr/>
        </p:nvSpPr>
        <p:spPr>
          <a:xfrm>
            <a:off x="1044258" y="1157605"/>
            <a:ext cx="7516812" cy="5446395"/>
          </a:xfrm>
          <a:prstGeom prst="rect">
            <a:avLst/>
          </a:prstGeom>
          <a:noFill/>
          <a:ln w="9525">
            <a:noFill/>
          </a:ln>
        </p:spPr>
        <p:txBody>
          <a:bodyPr wrap="square">
            <a:spAutoFit/>
          </a:bodyPr>
          <a:p>
            <a:pPr indent="457200" fontAlgn="auto">
              <a:lnSpc>
                <a:spcPct val="150000"/>
              </a:lnSpc>
            </a:pPr>
            <a:r>
              <a:rPr lang="zh-CN" altLang="en-US" sz="2400" b="1" dirty="0">
                <a:solidFill>
                  <a:srgbClr val="C00000"/>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sym typeface="+mn-ea"/>
              </a:rPr>
              <a:t>同步</a:t>
            </a:r>
            <a:r>
              <a:rPr lang="zh-CN" altLang="en-US" sz="2400" b="1" dirty="0">
                <a:latin typeface="Times New Roman" panose="02020603050405020304" pitchFamily="18" charset="0"/>
                <a:ea typeface="宋体" panose="02010600030101010101" pitchFamily="2" charset="-122"/>
                <a:sym typeface="+mn-ea"/>
              </a:rPr>
              <a:t>是指收发双方在时间上步调一致，故又称定时。</a:t>
            </a:r>
            <a:endParaRPr lang="zh-CN" altLang="en-US" sz="2400" b="1" dirty="0">
              <a:latin typeface="Times New Roman" panose="02020603050405020304" pitchFamily="18" charset="0"/>
              <a:ea typeface="宋体" panose="02010600030101010101" pitchFamily="2" charset="-122"/>
              <a:sym typeface="+mn-ea"/>
            </a:endParaRPr>
          </a:p>
          <a:p>
            <a:pPr indent="457200" fontAlgn="auto">
              <a:lnSpc>
                <a:spcPct val="150000"/>
              </a:lnSpc>
            </a:pPr>
            <a:r>
              <a:rPr lang="zh-CN" altLang="en-US" sz="2400" b="1" dirty="0">
                <a:latin typeface="Times New Roman" panose="02020603050405020304" pitchFamily="18" charset="0"/>
                <a:ea typeface="宋体" panose="02010600030101010101" pitchFamily="2" charset="-122"/>
                <a:sym typeface="+mn-ea"/>
              </a:rPr>
              <a:t>在数字通信中，按照同步的功用分为：</a:t>
            </a:r>
            <a:r>
              <a:rPr lang="zh-CN" altLang="en-US" sz="2400" b="1" dirty="0">
                <a:solidFill>
                  <a:srgbClr val="C00000"/>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sym typeface="+mn-ea"/>
              </a:rPr>
              <a:t>载波同步</a:t>
            </a:r>
            <a:r>
              <a:rPr lang="zh-CN" altLang="en-US" sz="2400" b="1" dirty="0">
                <a:latin typeface="Times New Roman" panose="02020603050405020304" pitchFamily="18" charset="0"/>
                <a:ea typeface="宋体" panose="02010600030101010101" pitchFamily="2" charset="-122"/>
                <a:sym typeface="+mn-ea"/>
              </a:rPr>
              <a:t>、</a:t>
            </a:r>
            <a:r>
              <a:rPr lang="zh-CN" altLang="en-US" sz="2400" b="1" dirty="0">
                <a:solidFill>
                  <a:srgbClr val="C00000"/>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sym typeface="+mn-ea"/>
              </a:rPr>
              <a:t>位同步</a:t>
            </a:r>
            <a:r>
              <a:rPr lang="zh-CN" altLang="en-US" sz="2400" b="1" dirty="0">
                <a:latin typeface="Times New Roman" panose="02020603050405020304" pitchFamily="18" charset="0"/>
                <a:ea typeface="宋体" panose="02010600030101010101" pitchFamily="2" charset="-122"/>
                <a:sym typeface="+mn-ea"/>
              </a:rPr>
              <a:t>、</a:t>
            </a:r>
            <a:r>
              <a:rPr lang="zh-CN" altLang="en-US" sz="2400" b="1" dirty="0">
                <a:solidFill>
                  <a:srgbClr val="C00000"/>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sym typeface="+mn-ea"/>
              </a:rPr>
              <a:t>群同步</a:t>
            </a:r>
            <a:r>
              <a:rPr lang="zh-CN" altLang="en-US" sz="2400" b="1" dirty="0">
                <a:latin typeface="Times New Roman" panose="02020603050405020304" pitchFamily="18" charset="0"/>
                <a:ea typeface="宋体" panose="02010600030101010101" pitchFamily="2" charset="-122"/>
                <a:sym typeface="+mn-ea"/>
              </a:rPr>
              <a:t>和</a:t>
            </a:r>
            <a:r>
              <a:rPr lang="zh-CN" altLang="en-US" sz="2400" b="1" dirty="0">
                <a:solidFill>
                  <a:srgbClr val="C00000"/>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sym typeface="+mn-ea"/>
              </a:rPr>
              <a:t>网同步</a:t>
            </a:r>
            <a:r>
              <a:rPr lang="zh-CN" altLang="en-US" sz="2400" b="1" dirty="0">
                <a:latin typeface="Times New Roman" panose="02020603050405020304" pitchFamily="18" charset="0"/>
                <a:ea typeface="宋体" panose="02010600030101010101" pitchFamily="2" charset="-122"/>
                <a:sym typeface="+mn-ea"/>
              </a:rPr>
              <a:t>。</a:t>
            </a:r>
            <a:endParaRPr lang="zh-CN" altLang="en-US" sz="2400" b="1" dirty="0">
              <a:latin typeface="Times New Roman" panose="02020603050405020304" pitchFamily="18" charset="0"/>
              <a:ea typeface="宋体" panose="02010600030101010101" pitchFamily="2" charset="-122"/>
              <a:sym typeface="+mn-ea"/>
            </a:endParaRPr>
          </a:p>
          <a:p>
            <a:pPr marL="342900" indent="-342900" fontAlgn="auto">
              <a:lnSpc>
                <a:spcPct val="150000"/>
              </a:lnSpc>
              <a:buClr>
                <a:srgbClr val="333399"/>
              </a:buClr>
              <a:buSzPct val="80000"/>
              <a:buFont typeface="Wingdings" panose="05000000000000000000" charset="0"/>
              <a:buChar char="l"/>
            </a:pPr>
            <a:r>
              <a:rPr lang="zh-CN" altLang="en-US" sz="2400" b="1" dirty="0">
                <a:solidFill>
                  <a:srgbClr val="C00000"/>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sym typeface="+mn-ea"/>
              </a:rPr>
              <a:t>载波同步</a:t>
            </a:r>
            <a:endParaRPr lang="zh-CN" altLang="en-US" sz="2400" dirty="0">
              <a:latin typeface="Times New Roman" panose="02020603050405020304" pitchFamily="18" charset="0"/>
              <a:ea typeface="宋体" panose="02010600030101010101" pitchFamily="2" charset="-122"/>
              <a:sym typeface="+mn-ea"/>
            </a:endParaRPr>
          </a:p>
          <a:p>
            <a:pPr indent="457200" fontAlgn="auto">
              <a:lnSpc>
                <a:spcPct val="100000"/>
              </a:lnSpc>
            </a:pPr>
            <a:r>
              <a:rPr lang="zh-CN" altLang="en-US" sz="2400" b="1" dirty="0">
                <a:latin typeface="Times New Roman" panose="02020603050405020304" pitchFamily="18" charset="0"/>
                <a:ea typeface="宋体" panose="02010600030101010101" pitchFamily="2" charset="-122"/>
                <a:sym typeface="+mn-ea"/>
              </a:rPr>
              <a:t>载波同步是指在相干解调时，接收端需要提供一个与接收信号中的调制载波同频同相的相干载波。这个载波的获取称为载波提取或载波同步。</a:t>
            </a:r>
            <a:endParaRPr lang="zh-CN" altLang="en-US" sz="2400" b="1" dirty="0">
              <a:latin typeface="Times New Roman" panose="02020603050405020304" pitchFamily="18" charset="0"/>
              <a:ea typeface="宋体" panose="02010600030101010101" pitchFamily="2" charset="-122"/>
              <a:sym typeface="+mn-ea"/>
            </a:endParaRPr>
          </a:p>
          <a:p>
            <a:pPr marL="342900" indent="-342900" algn="l" fontAlgn="auto">
              <a:lnSpc>
                <a:spcPct val="150000"/>
              </a:lnSpc>
              <a:buClr>
                <a:srgbClr val="333399"/>
              </a:buClr>
              <a:buSzPct val="80000"/>
              <a:buFont typeface="Wingdings" panose="05000000000000000000" charset="0"/>
              <a:buChar char="l"/>
            </a:pPr>
            <a:r>
              <a:rPr lang="zh-CN" altLang="en-US" sz="2400" b="1" dirty="0">
                <a:solidFill>
                  <a:srgbClr val="C00000"/>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sym typeface="+mn-ea"/>
              </a:rPr>
              <a:t>位同步</a:t>
            </a:r>
            <a:endParaRPr lang="zh-CN" altLang="en-US" sz="2400" b="1" dirty="0">
              <a:latin typeface="Times New Roman" panose="02020603050405020304" pitchFamily="18" charset="0"/>
              <a:ea typeface="宋体" panose="02010600030101010101" pitchFamily="2" charset="-122"/>
              <a:sym typeface="+mn-ea"/>
            </a:endParaRPr>
          </a:p>
          <a:p>
            <a:pPr indent="457200" fontAlgn="auto">
              <a:lnSpc>
                <a:spcPct val="100000"/>
              </a:lnSpc>
            </a:pPr>
            <a:r>
              <a:rPr lang="zh-CN" altLang="en-US" sz="2400" b="1" dirty="0">
                <a:latin typeface="Times New Roman" panose="02020603050405020304" pitchFamily="18" charset="0"/>
                <a:ea typeface="宋体" panose="02010600030101010101" pitchFamily="2" charset="-122"/>
                <a:sym typeface="+mn-ea"/>
              </a:rPr>
              <a:t>位同步又称码元同步。在数字通信系统中，接收端必须提供一个位定时脉冲序列，该序列的重复频率与码元速率相同，相位与最佳取样判决时刻一致。提取这种定时脉冲序列的过程被称为位同步。</a:t>
            </a:r>
            <a:endParaRPr lang="zh-CN" altLang="en-US" sz="2400" b="1" dirty="0">
              <a:latin typeface="Times New Roman" panose="02020603050405020304" pitchFamily="18" charset="0"/>
              <a:ea typeface="宋体" panose="02010600030101010101" pitchFamily="2" charset="-122"/>
              <a:sym typeface="+mn-ea"/>
            </a:endParaRPr>
          </a:p>
        </p:txBody>
      </p:sp>
      <p:sp>
        <p:nvSpPr>
          <p:cNvPr id="5" name="标题 1"/>
          <p:cNvSpPr/>
          <p:nvPr/>
        </p:nvSpPr>
        <p:spPr>
          <a:xfrm>
            <a:off x="1044575" y="66040"/>
            <a:ext cx="7719695" cy="1091565"/>
          </a:xfrm>
          <a:prstGeom prst="rect">
            <a:avLst/>
          </a:prstGeom>
          <a:noFill/>
          <a:ln w="9525">
            <a:noFill/>
          </a:ln>
        </p:spPr>
        <p:txBody>
          <a:bodyPr anchor="b"/>
          <a:lstStyle>
            <a:lvl1pPr algn="ctr" rtl="0" eaLnBrk="0" fontAlgn="base" hangingPunct="0">
              <a:spcBef>
                <a:spcPct val="0"/>
              </a:spcBef>
              <a:spcAft>
                <a:spcPct val="0"/>
              </a:spcAft>
              <a:defRPr sz="6000">
                <a:solidFill>
                  <a:schemeClr val="tx2"/>
                </a:solidFill>
                <a:latin typeface="+mj-lt"/>
                <a:ea typeface="+mj-ea"/>
                <a:cs typeface="+mj-cs"/>
              </a:defRPr>
            </a:lvl1pPr>
            <a:lvl2pPr algn="ctr" rtl="0" eaLnBrk="0" fontAlgn="base" hangingPunct="0">
              <a:spcBef>
                <a:spcPct val="0"/>
              </a:spcBef>
              <a:spcAft>
                <a:spcPct val="0"/>
              </a:spcAft>
              <a:defRPr sz="6000">
                <a:solidFill>
                  <a:schemeClr val="tx2"/>
                </a:solidFill>
                <a:latin typeface="Times New Roman" panose="02020603050405020304" pitchFamily="18" charset="0"/>
                <a:ea typeface="隶书" panose="02010509060101010101" pitchFamily="49" charset="-122"/>
              </a:defRPr>
            </a:lvl2pPr>
            <a:lvl3pPr algn="ctr" rtl="0" eaLnBrk="0" fontAlgn="base" hangingPunct="0">
              <a:spcBef>
                <a:spcPct val="0"/>
              </a:spcBef>
              <a:spcAft>
                <a:spcPct val="0"/>
              </a:spcAft>
              <a:defRPr sz="6000">
                <a:solidFill>
                  <a:schemeClr val="tx2"/>
                </a:solidFill>
                <a:latin typeface="Times New Roman" panose="02020603050405020304" pitchFamily="18" charset="0"/>
                <a:ea typeface="隶书" panose="02010509060101010101" pitchFamily="49" charset="-122"/>
              </a:defRPr>
            </a:lvl3pPr>
            <a:lvl4pPr algn="ctr" rtl="0" eaLnBrk="0" fontAlgn="base" hangingPunct="0">
              <a:spcBef>
                <a:spcPct val="0"/>
              </a:spcBef>
              <a:spcAft>
                <a:spcPct val="0"/>
              </a:spcAft>
              <a:defRPr sz="6000">
                <a:solidFill>
                  <a:schemeClr val="tx2"/>
                </a:solidFill>
                <a:latin typeface="Times New Roman" panose="02020603050405020304" pitchFamily="18" charset="0"/>
                <a:ea typeface="隶书" panose="02010509060101010101" pitchFamily="49" charset="-122"/>
              </a:defRPr>
            </a:lvl4pPr>
            <a:lvl5pPr algn="ctr" rtl="0" eaLnBrk="0" fontAlgn="base" hangingPunct="0">
              <a:spcBef>
                <a:spcPct val="0"/>
              </a:spcBef>
              <a:spcAft>
                <a:spcPct val="0"/>
              </a:spcAft>
              <a:defRPr sz="6000">
                <a:solidFill>
                  <a:schemeClr val="tx2"/>
                </a:solidFill>
                <a:latin typeface="Times New Roman" panose="02020603050405020304" pitchFamily="18" charset="0"/>
                <a:ea typeface="隶书" panose="02010509060101010101" pitchFamily="49" charset="-122"/>
              </a:defRPr>
            </a:lvl5pPr>
            <a:lvl6pPr marL="4572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6pPr>
            <a:lvl7pPr marL="9144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7pPr>
            <a:lvl8pPr marL="13716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8pPr>
            <a:lvl9pPr marL="18288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9pPr>
          </a:lstStyle>
          <a:p>
            <a:r>
              <a:rPr lang="zh-CN" altLang="en-US" sz="5400" b="1" dirty="0">
                <a:effectLst>
                  <a:outerShdw blurRad="38100" dist="38100" dir="2700000" algn="tl">
                    <a:srgbClr val="000000">
                      <a:alpha val="43137"/>
                    </a:srgbClr>
                  </a:outerShdw>
                </a:effectLst>
              </a:rPr>
              <a:t>第</a:t>
            </a:r>
            <a:r>
              <a:rPr lang="en-US" altLang="zh-CN" sz="5400" b="1" dirty="0">
                <a:effectLst>
                  <a:outerShdw blurRad="38100" dist="38100" dir="2700000" algn="tl">
                    <a:srgbClr val="000000">
                      <a:alpha val="43137"/>
                    </a:srgbClr>
                  </a:outerShdw>
                </a:effectLst>
              </a:rPr>
              <a:t>11</a:t>
            </a:r>
            <a:r>
              <a:rPr lang="zh-CN" altLang="en-US" sz="5400" b="1" dirty="0">
                <a:effectLst>
                  <a:outerShdw blurRad="38100" dist="38100" dir="2700000" algn="tl">
                    <a:srgbClr val="000000">
                      <a:alpha val="43137"/>
                    </a:srgbClr>
                  </a:outerShdw>
                </a:effectLst>
              </a:rPr>
              <a:t>章 同步原理</a:t>
            </a:r>
            <a:endParaRPr lang="zh-CN" altLang="en-US" sz="5400" b="1" dirty="0">
              <a:effectLst>
                <a:outerShdw blurRad="38100" dist="38100" dir="2700000" algn="tl">
                  <a:srgbClr val="000000">
                    <a:alpha val="43137"/>
                  </a:srgbClr>
                </a:outerShdw>
              </a:effectLs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Rectangle 2"/>
          <p:cNvSpPr>
            <a:spLocks noGrp="1"/>
          </p:cNvSpPr>
          <p:nvPr>
            <p:ph idx="1"/>
          </p:nvPr>
        </p:nvSpPr>
        <p:spPr>
          <a:xfrm>
            <a:off x="1139825" y="1225550"/>
            <a:ext cx="7685405" cy="5269230"/>
          </a:xfrm>
        </p:spPr>
        <p:txBody>
          <a:bodyPr vert="horz" wrap="square" lIns="91440" tIns="45720" rIns="91440" bIns="45720" anchor="t"/>
          <a:p>
            <a:pPr marL="0" indent="0" algn="l" eaLnBrk="1" hangingPunct="1">
              <a:buNone/>
            </a:pPr>
            <a:r>
              <a:rPr lang="zh-CN" sz="2400" dirty="0">
                <a:ea typeface="宋体" panose="02010600030101010101" pitchFamily="2" charset="-122"/>
                <a:cs typeface="+mn-lt"/>
              </a:rPr>
              <a:t>如果加入的是同相载波，发送端的输出信号为</a:t>
            </a:r>
            <a:r>
              <a:rPr lang="zh-CN" altLang="en-US" sz="2400" dirty="0">
                <a:ea typeface="宋体" panose="02010600030101010101" pitchFamily="2" charset="-122"/>
                <a:cs typeface="+mn-lt"/>
              </a:rPr>
              <a:t>：</a:t>
            </a:r>
            <a:endParaRPr lang="zh-CN" altLang="en-US" sz="2400" dirty="0">
              <a:ea typeface="宋体" panose="02010600030101010101" pitchFamily="2" charset="-122"/>
              <a:cs typeface="+mn-lt"/>
            </a:endParaRPr>
          </a:p>
          <a:p>
            <a:pPr marL="0" indent="0" eaLnBrk="1" hangingPunct="1">
              <a:spcBef>
                <a:spcPct val="50000"/>
              </a:spcBef>
              <a:buFont typeface="Wingdings" panose="05000000000000000000" charset="0"/>
              <a:buNone/>
            </a:pPr>
            <a:endParaRPr lang="zh-CN" altLang="en-US" sz="2400" dirty="0">
              <a:ea typeface="宋体" panose="02010600030101010101" pitchFamily="2" charset="-122"/>
              <a:cs typeface="+mn-lt"/>
            </a:endParaRPr>
          </a:p>
          <a:p>
            <a:pPr marL="0" indent="0" eaLnBrk="1" hangingPunct="1">
              <a:spcBef>
                <a:spcPct val="50000"/>
              </a:spcBef>
              <a:buFont typeface="Wingdings" panose="05000000000000000000" charset="0"/>
              <a:buNone/>
            </a:pPr>
            <a:r>
              <a:rPr lang="zh-CN" altLang="en-US" sz="2400" dirty="0">
                <a:ea typeface="宋体" panose="02010600030101010101" pitchFamily="2" charset="-122"/>
                <a:cs typeface="+mn-lt"/>
              </a:rPr>
              <a:t>接收端乘法器的输出信号为：</a:t>
            </a:r>
            <a:endParaRPr lang="zh-CN" altLang="en-US" sz="2400" dirty="0">
              <a:ea typeface="宋体" panose="02010600030101010101" pitchFamily="2" charset="-122"/>
              <a:cs typeface="+mn-lt"/>
            </a:endParaRPr>
          </a:p>
          <a:p>
            <a:pPr marL="0" indent="0" eaLnBrk="1" hangingPunct="1">
              <a:spcBef>
                <a:spcPct val="50000"/>
              </a:spcBef>
              <a:buFont typeface="Wingdings" panose="05000000000000000000" charset="0"/>
              <a:buNone/>
            </a:pPr>
            <a:endParaRPr lang="zh-CN" altLang="en-US" sz="2400" dirty="0">
              <a:ea typeface="宋体" panose="02010600030101010101" pitchFamily="2" charset="-122"/>
              <a:cs typeface="+mn-lt"/>
            </a:endParaRPr>
          </a:p>
          <a:p>
            <a:pPr marL="0" indent="0" eaLnBrk="1" hangingPunct="1">
              <a:spcBef>
                <a:spcPct val="50000"/>
              </a:spcBef>
              <a:buFont typeface="Wingdings" panose="05000000000000000000" charset="0"/>
              <a:buNone/>
            </a:pPr>
            <a:endParaRPr lang="zh-CN" altLang="en-US" sz="2400" dirty="0">
              <a:ea typeface="宋体" panose="02010600030101010101" pitchFamily="2" charset="-122"/>
              <a:cs typeface="+mn-lt"/>
            </a:endParaRPr>
          </a:p>
          <a:p>
            <a:pPr marL="0" indent="0" eaLnBrk="1" hangingPunct="1">
              <a:lnSpc>
                <a:spcPct val="150000"/>
              </a:lnSpc>
              <a:spcBef>
                <a:spcPct val="50000"/>
              </a:spcBef>
              <a:buFont typeface="Wingdings" panose="05000000000000000000" charset="0"/>
              <a:buNone/>
            </a:pPr>
            <a:r>
              <a:rPr lang="zh-CN" altLang="en-US" sz="2400" dirty="0">
                <a:ea typeface="宋体" panose="02010600030101010101" pitchFamily="2" charset="-122"/>
                <a:cs typeface="+mn-lt"/>
              </a:rPr>
              <a:t>经低通滤波器后输出为                       ，这个直流分量将对数字信号产生影响， 这就是发端正交插入导频的原因。</a:t>
            </a:r>
            <a:endParaRPr lang="zh-CN" altLang="en-US" sz="2400" dirty="0">
              <a:ea typeface="宋体" panose="02010600030101010101" pitchFamily="2" charset="-122"/>
              <a:cs typeface="+mn-lt"/>
            </a:endParaRPr>
          </a:p>
          <a:p>
            <a:pPr marL="0" indent="0" eaLnBrk="1" hangingPunct="1">
              <a:lnSpc>
                <a:spcPct val="100000"/>
              </a:lnSpc>
              <a:spcBef>
                <a:spcPct val="50000"/>
              </a:spcBef>
              <a:buFont typeface="Wingdings" panose="05000000000000000000" charset="0"/>
              <a:buNone/>
            </a:pPr>
            <a:r>
              <a:rPr lang="zh-CN" altLang="en-US" sz="2400" dirty="0">
                <a:solidFill>
                  <a:srgbClr val="C00000"/>
                </a:solidFill>
                <a:effectLst>
                  <a:outerShdw blurRad="38100" dist="38100" dir="2700000" algn="tl">
                    <a:srgbClr val="000000">
                      <a:alpha val="43137"/>
                    </a:srgbClr>
                  </a:outerShdw>
                </a:effectLst>
                <a:ea typeface="宋体" panose="02010600030101010101" pitchFamily="2" charset="-122"/>
                <a:cs typeface="+mn-lt"/>
              </a:rPr>
              <a:t>单边带</a:t>
            </a:r>
            <a:r>
              <a:rPr lang="zh-CN" altLang="en-US" sz="2400" dirty="0">
                <a:ea typeface="宋体" panose="02010600030101010101" pitchFamily="2" charset="-122"/>
                <a:cs typeface="+mn-lt"/>
              </a:rPr>
              <a:t>信号插入导频的方法与此相同，</a:t>
            </a:r>
            <a:r>
              <a:rPr lang="zh-CN" altLang="en-US" sz="2400" dirty="0">
                <a:solidFill>
                  <a:srgbClr val="C00000"/>
                </a:solidFill>
                <a:effectLst>
                  <a:outerShdw blurRad="38100" dist="38100" dir="2700000" algn="tl">
                    <a:srgbClr val="000000">
                      <a:alpha val="43137"/>
                    </a:srgbClr>
                  </a:outerShdw>
                </a:effectLst>
                <a:ea typeface="宋体" panose="02010600030101010101" pitchFamily="2" charset="-122"/>
                <a:cs typeface="+mn-lt"/>
              </a:rPr>
              <a:t>残留边带</a:t>
            </a:r>
            <a:r>
              <a:rPr lang="zh-CN" altLang="en-US" sz="2400" dirty="0">
                <a:ea typeface="宋体" panose="02010600030101010101" pitchFamily="2" charset="-122"/>
                <a:cs typeface="+mn-lt"/>
              </a:rPr>
              <a:t>信号插入导频的方法较复杂，通常采用双导频法，其基本原理与此相同。</a:t>
            </a:r>
            <a:endParaRPr lang="zh-CN" altLang="en-US" sz="2400" dirty="0">
              <a:latin typeface="Arial" panose="020B0604020202020204" pitchFamily="34" charset="0"/>
              <a:ea typeface="宋体" panose="02010600030101010101" pitchFamily="2" charset="-122"/>
              <a:cs typeface="Arial" panose="020B0604020202020204" pitchFamily="34" charset="0"/>
            </a:endParaRPr>
          </a:p>
        </p:txBody>
      </p:sp>
      <p:sp>
        <p:nvSpPr>
          <p:cNvPr id="3" name="Rectangle 2"/>
          <p:cNvSpPr>
            <a:spLocks noGrp="1" noChangeArrowheads="1"/>
          </p:cNvSpPr>
          <p:nvPr/>
        </p:nvSpPr>
        <p:spPr>
          <a:xfrm>
            <a:off x="688975" y="214630"/>
            <a:ext cx="8393430" cy="918845"/>
          </a:xfrm>
          <a:prstGeom prst="rect">
            <a:avLst/>
          </a:prstGeom>
          <a:noFill/>
          <a:ln w="9525">
            <a:noFill/>
            <a:miter lim="800000"/>
          </a:ln>
        </p:spPr>
        <p:txBody>
          <a:bodyPr vert="horz" wrap="square" lIns="91440" tIns="45720" rIns="91440" bIns="45720" numCol="1" anchor="b" anchorCtr="0" compatLnSpc="1"/>
          <a:lstStyle>
            <a:lvl1pPr algn="ctr" rtl="0" eaLnBrk="1" fontAlgn="base" hangingPunct="1">
              <a:spcBef>
                <a:spcPct val="0"/>
              </a:spcBef>
              <a:spcAft>
                <a:spcPct val="0"/>
              </a:spcAft>
              <a:defRPr sz="6000">
                <a:solidFill>
                  <a:schemeClr val="tx2"/>
                </a:solidFill>
                <a:latin typeface="+mj-lt"/>
                <a:ea typeface="+mj-ea"/>
                <a:cs typeface="+mj-cs"/>
              </a:defRPr>
            </a:lvl1pPr>
            <a:lvl2pPr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2pPr>
            <a:lvl3pPr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3pPr>
            <a:lvl4pPr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4pPr>
            <a:lvl5pPr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5pPr>
            <a:lvl6pPr marL="4572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6pPr>
            <a:lvl7pPr marL="9144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7pPr>
            <a:lvl8pPr marL="13716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8pPr>
            <a:lvl9pPr marL="18288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9pPr>
          </a:lstStyle>
          <a:p>
            <a:pPr eaLnBrk="1" hangingPunct="1"/>
            <a:r>
              <a:rPr lang="en-US" sz="4400" dirty="0" smtClean="0"/>
              <a:t>11</a:t>
            </a:r>
            <a:r>
              <a:rPr sz="4400" dirty="0" smtClean="0"/>
              <a:t>.1 </a:t>
            </a:r>
            <a:r>
              <a:rPr lang="zh-CN" sz="4400" dirty="0" smtClean="0"/>
              <a:t>载波同步</a:t>
            </a:r>
            <a:endParaRPr lang="zh-CN" sz="4400" dirty="0" smtClean="0"/>
          </a:p>
        </p:txBody>
      </p:sp>
      <p:graphicFrame>
        <p:nvGraphicFramePr>
          <p:cNvPr id="6" name="对象 5">
            <a:hlinkClick r:id="" action="ppaction://ole?verb="/>
          </p:cNvPr>
          <p:cNvGraphicFramePr>
            <a:graphicFrameLocks noChangeAspect="1"/>
          </p:cNvGraphicFramePr>
          <p:nvPr/>
        </p:nvGraphicFramePr>
        <p:xfrm>
          <a:off x="2601278" y="1801813"/>
          <a:ext cx="4074795" cy="495935"/>
        </p:xfrm>
        <a:graphic>
          <a:graphicData uri="http://schemas.openxmlformats.org/presentationml/2006/ole">
            <mc:AlternateContent xmlns:mc="http://schemas.openxmlformats.org/markup-compatibility/2006">
              <mc:Choice xmlns:v="urn:schemas-microsoft-com:vml" Requires="v">
                <p:oleObj spid="_x0000_s7" name="" r:id="rId1" imgW="1879600" imgH="228600" progId="Equation.KSEE3">
                  <p:embed/>
                </p:oleObj>
              </mc:Choice>
              <mc:Fallback>
                <p:oleObj name="" r:id="rId1" imgW="1879600" imgH="228600" progId="Equation.KSEE3">
                  <p:embed/>
                  <p:pic>
                    <p:nvPicPr>
                      <p:cNvPr id="0" name="图片 1024"/>
                      <p:cNvPicPr/>
                      <p:nvPr/>
                    </p:nvPicPr>
                    <p:blipFill>
                      <a:blip r:embed="rId2"/>
                      <a:stretch>
                        <a:fillRect/>
                      </a:stretch>
                    </p:blipFill>
                    <p:spPr>
                      <a:xfrm>
                        <a:off x="2601278" y="1801813"/>
                        <a:ext cx="4074795" cy="495935"/>
                      </a:xfrm>
                      <a:prstGeom prst="rect">
                        <a:avLst/>
                      </a:prstGeom>
                    </p:spPr>
                  </p:pic>
                </p:oleObj>
              </mc:Fallback>
            </mc:AlternateContent>
          </a:graphicData>
        </a:graphic>
      </p:graphicFrame>
      <p:graphicFrame>
        <p:nvGraphicFramePr>
          <p:cNvPr id="9" name="对象 8">
            <a:hlinkClick r:id="" action="ppaction://ole?verb="/>
          </p:cNvPr>
          <p:cNvGraphicFramePr>
            <a:graphicFrameLocks noChangeAspect="1"/>
          </p:cNvGraphicFramePr>
          <p:nvPr/>
        </p:nvGraphicFramePr>
        <p:xfrm>
          <a:off x="1536065" y="2937193"/>
          <a:ext cx="6205220" cy="833755"/>
        </p:xfrm>
        <a:graphic>
          <a:graphicData uri="http://schemas.openxmlformats.org/presentationml/2006/ole">
            <mc:AlternateContent xmlns:mc="http://schemas.openxmlformats.org/markup-compatibility/2006">
              <mc:Choice xmlns:v="urn:schemas-microsoft-com:vml" Requires="v">
                <p:oleObj spid="_x0000_s10" name="" r:id="rId3" imgW="3124200" imgH="419100" progId="Equation.KSEE3">
                  <p:embed/>
                </p:oleObj>
              </mc:Choice>
              <mc:Fallback>
                <p:oleObj name="" r:id="rId3" imgW="3124200" imgH="419100" progId="Equation.KSEE3">
                  <p:embed/>
                  <p:pic>
                    <p:nvPicPr>
                      <p:cNvPr id="0" name="图片 1024"/>
                      <p:cNvPicPr/>
                      <p:nvPr/>
                    </p:nvPicPr>
                    <p:blipFill>
                      <a:blip r:embed="rId4"/>
                      <a:stretch>
                        <a:fillRect/>
                      </a:stretch>
                    </p:blipFill>
                    <p:spPr>
                      <a:xfrm>
                        <a:off x="1536065" y="2937193"/>
                        <a:ext cx="6205220" cy="833755"/>
                      </a:xfrm>
                      <a:prstGeom prst="rect">
                        <a:avLst/>
                      </a:prstGeom>
                    </p:spPr>
                  </p:pic>
                </p:oleObj>
              </mc:Fallback>
            </mc:AlternateContent>
          </a:graphicData>
        </a:graphic>
      </p:graphicFrame>
      <p:graphicFrame>
        <p:nvGraphicFramePr>
          <p:cNvPr id="2" name="对象 1">
            <a:hlinkClick r:id="" action="ppaction://ole?verb="/>
          </p:cNvPr>
          <p:cNvGraphicFramePr>
            <a:graphicFrameLocks noChangeAspect="1"/>
          </p:cNvGraphicFramePr>
          <p:nvPr/>
        </p:nvGraphicFramePr>
        <p:xfrm>
          <a:off x="4355783" y="3890963"/>
          <a:ext cx="1614805" cy="833755"/>
        </p:xfrm>
        <a:graphic>
          <a:graphicData uri="http://schemas.openxmlformats.org/presentationml/2006/ole">
            <mc:AlternateContent xmlns:mc="http://schemas.openxmlformats.org/markup-compatibility/2006">
              <mc:Choice xmlns:v="urn:schemas-microsoft-com:vml" Requires="v">
                <p:oleObj spid="_x0000_s4" name="" r:id="rId5" imgW="812800" imgH="419100" progId="Equation.KSEE3">
                  <p:embed/>
                </p:oleObj>
              </mc:Choice>
              <mc:Fallback>
                <p:oleObj name="" r:id="rId5" imgW="812800" imgH="419100" progId="Equation.KSEE3">
                  <p:embed/>
                  <p:pic>
                    <p:nvPicPr>
                      <p:cNvPr id="0" name="图片 1024"/>
                      <p:cNvPicPr/>
                      <p:nvPr/>
                    </p:nvPicPr>
                    <p:blipFill>
                      <a:blip r:embed="rId6"/>
                      <a:stretch>
                        <a:fillRect/>
                      </a:stretch>
                    </p:blipFill>
                    <p:spPr>
                      <a:xfrm>
                        <a:off x="4355783" y="3890963"/>
                        <a:ext cx="1614805" cy="833755"/>
                      </a:xfrm>
                      <a:prstGeom prst="rect">
                        <a:avLst/>
                      </a:prstGeom>
                    </p:spPr>
                  </p:pic>
                </p:oleObj>
              </mc:Fallback>
            </mc:AlternateContent>
          </a:graphicData>
        </a:graphic>
      </p:graphicFrame>
    </p:spTree>
  </p:cSld>
  <p:clrMapOvr>
    <a:masterClrMapping/>
  </p:clrMapOvr>
  <p:transition>
    <p:zoom dir="in"/>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Rectangle 2"/>
          <p:cNvSpPr>
            <a:spLocks noGrp="1"/>
          </p:cNvSpPr>
          <p:nvPr>
            <p:ph idx="1"/>
          </p:nvPr>
        </p:nvSpPr>
        <p:spPr>
          <a:xfrm>
            <a:off x="1063625" y="1308735"/>
            <a:ext cx="7644130" cy="4698365"/>
          </a:xfrm>
        </p:spPr>
        <p:txBody>
          <a:bodyPr vert="horz" wrap="square" lIns="91440" tIns="45720" rIns="91440" bIns="45720" anchor="t"/>
          <a:p>
            <a:pPr marL="0" indent="0" algn="l" eaLnBrk="1" hangingPunct="1">
              <a:buNone/>
            </a:pPr>
            <a:r>
              <a:rPr lang="zh-CN" altLang="en-US" sz="2400" dirty="0">
                <a:solidFill>
                  <a:srgbClr val="C0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a:t>
            </a:r>
            <a:r>
              <a:rPr lang="en-US" altLang="zh-CN" sz="2400" dirty="0">
                <a:solidFill>
                  <a:srgbClr val="C0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2</a:t>
            </a:r>
            <a:r>
              <a:rPr lang="zh-CN" altLang="en-US" sz="2400" dirty="0">
                <a:solidFill>
                  <a:srgbClr val="C0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）时域插入导频法</a:t>
            </a:r>
            <a:endParaRPr lang="zh-CN" altLang="en-US" sz="2400" dirty="0">
              <a:solidFill>
                <a:schemeClr val="hlink"/>
              </a:solidFill>
              <a:latin typeface="宋体" panose="02010600030101010101" pitchFamily="2" charset="-122"/>
              <a:ea typeface="宋体" panose="02010600030101010101" pitchFamily="2" charset="-122"/>
              <a:cs typeface="宋体" panose="02010600030101010101" pitchFamily="2" charset="-122"/>
            </a:endParaRPr>
          </a:p>
          <a:p>
            <a:pPr marL="0" indent="457200" latinLnBrk="0">
              <a:lnSpc>
                <a:spcPct val="150000"/>
              </a:lnSpc>
              <a:spcBef>
                <a:spcPts val="0"/>
              </a:spcBef>
              <a:buFont typeface="Wingdings" panose="05000000000000000000" charset="0"/>
              <a:buNone/>
            </a:pPr>
            <a:r>
              <a:rPr lang="zh-CN" altLang="en-US" sz="2400" dirty="0">
                <a:latin typeface="宋体" panose="02010600030101010101" pitchFamily="2" charset="-122"/>
                <a:ea typeface="宋体" panose="02010600030101010101" pitchFamily="2" charset="-122"/>
                <a:cs typeface="宋体" panose="02010600030101010101" pitchFamily="2" charset="-122"/>
              </a:rPr>
              <a:t>这种方法在时分多址通信卫星中应用较多。</a:t>
            </a:r>
            <a:endParaRPr lang="zh-CN" altLang="en-US" sz="2400" dirty="0">
              <a:latin typeface="宋体" panose="02010600030101010101" pitchFamily="2" charset="-122"/>
              <a:ea typeface="宋体" panose="02010600030101010101" pitchFamily="2" charset="-122"/>
              <a:cs typeface="宋体" panose="02010600030101010101" pitchFamily="2" charset="-122"/>
            </a:endParaRPr>
          </a:p>
          <a:p>
            <a:pPr marL="0" indent="457200" latinLnBrk="0">
              <a:lnSpc>
                <a:spcPct val="150000"/>
              </a:lnSpc>
              <a:spcBef>
                <a:spcPts val="0"/>
              </a:spcBef>
              <a:buFont typeface="Wingdings" panose="05000000000000000000" charset="0"/>
              <a:buNone/>
            </a:pPr>
            <a:r>
              <a:rPr lang="zh-CN" altLang="en-US" sz="2400" dirty="0">
                <a:latin typeface="宋体" panose="02010600030101010101" pitchFamily="2" charset="-122"/>
                <a:ea typeface="宋体" panose="02010600030101010101" pitchFamily="2" charset="-122"/>
                <a:cs typeface="宋体" panose="02010600030101010101" pitchFamily="2" charset="-122"/>
              </a:rPr>
              <a:t>时域插入导频方法是按照一定的时间顺序，在指定的时间内发送载波标准，即把载波标准插到每帧的数字序列中。 </a:t>
            </a:r>
            <a:endParaRPr lang="zh-CN" altLang="en-US" sz="2400" dirty="0">
              <a:latin typeface="宋体" panose="02010600030101010101" pitchFamily="2" charset="-122"/>
              <a:ea typeface="宋体" panose="02010600030101010101" pitchFamily="2" charset="-122"/>
              <a:cs typeface="宋体" panose="02010600030101010101" pitchFamily="2" charset="-122"/>
            </a:endParaRPr>
          </a:p>
          <a:p>
            <a:pPr marL="0" indent="457200" latinLnBrk="0">
              <a:lnSpc>
                <a:spcPct val="150000"/>
              </a:lnSpc>
              <a:spcBef>
                <a:spcPts val="0"/>
              </a:spcBef>
              <a:buFont typeface="Wingdings" panose="05000000000000000000" charset="0"/>
              <a:buNone/>
            </a:pPr>
            <a:r>
              <a:rPr lang="zh-CN" altLang="en-US" sz="2400" dirty="0">
                <a:latin typeface="宋体" panose="02010600030101010101" pitchFamily="2" charset="-122"/>
                <a:ea typeface="宋体" panose="02010600030101010101" pitchFamily="2" charset="-122"/>
                <a:cs typeface="宋体" panose="02010600030101010101" pitchFamily="2" charset="-122"/>
              </a:rPr>
              <a:t>这种插入的结果只是在每帧的一小段时间内才出现载波标准，在接收端应用控制信号将载波标准取出。</a:t>
            </a:r>
            <a:endParaRPr lang="zh-CN" altLang="en-US" sz="2400" dirty="0">
              <a:latin typeface="宋体" panose="02010600030101010101" pitchFamily="2" charset="-122"/>
              <a:ea typeface="宋体" panose="02010600030101010101" pitchFamily="2" charset="-122"/>
              <a:cs typeface="宋体" panose="02010600030101010101" pitchFamily="2" charset="-122"/>
            </a:endParaRPr>
          </a:p>
          <a:p>
            <a:pPr marL="0" indent="457200" latinLnBrk="0">
              <a:lnSpc>
                <a:spcPct val="150000"/>
              </a:lnSpc>
              <a:spcBef>
                <a:spcPts val="0"/>
              </a:spcBef>
              <a:buFont typeface="Wingdings" panose="05000000000000000000" charset="0"/>
              <a:buNone/>
            </a:pPr>
            <a:r>
              <a:rPr lang="zh-CN" altLang="en-US" sz="2400" dirty="0">
                <a:latin typeface="宋体" panose="02010600030101010101" pitchFamily="2" charset="-122"/>
                <a:ea typeface="宋体" panose="02010600030101010101" pitchFamily="2" charset="-122"/>
                <a:cs typeface="宋体" panose="02010600030101010101" pitchFamily="2" charset="-122"/>
              </a:rPr>
              <a:t>时域插入导频法常用锁相环来提取同步载波。 </a:t>
            </a:r>
            <a:endParaRPr lang="zh-CN" altLang="en-US" sz="2400" dirty="0">
              <a:latin typeface="宋体" panose="02010600030101010101" pitchFamily="2" charset="-122"/>
              <a:ea typeface="宋体" panose="02010600030101010101" pitchFamily="2" charset="-122"/>
              <a:cs typeface="宋体" panose="02010600030101010101" pitchFamily="2" charset="-122"/>
            </a:endParaRPr>
          </a:p>
        </p:txBody>
      </p:sp>
      <p:sp>
        <p:nvSpPr>
          <p:cNvPr id="3" name="Rectangle 2"/>
          <p:cNvSpPr>
            <a:spLocks noGrp="1" noChangeArrowheads="1"/>
          </p:cNvSpPr>
          <p:nvPr/>
        </p:nvSpPr>
        <p:spPr>
          <a:xfrm>
            <a:off x="688975" y="214630"/>
            <a:ext cx="8393430" cy="918845"/>
          </a:xfrm>
          <a:prstGeom prst="rect">
            <a:avLst/>
          </a:prstGeom>
          <a:noFill/>
          <a:ln w="9525">
            <a:noFill/>
            <a:miter lim="800000"/>
          </a:ln>
        </p:spPr>
        <p:txBody>
          <a:bodyPr vert="horz" wrap="square" lIns="91440" tIns="45720" rIns="91440" bIns="45720" numCol="1" anchor="b" anchorCtr="0" compatLnSpc="1"/>
          <a:lstStyle>
            <a:lvl1pPr algn="ctr" rtl="0" eaLnBrk="1" fontAlgn="base" hangingPunct="1">
              <a:spcBef>
                <a:spcPct val="0"/>
              </a:spcBef>
              <a:spcAft>
                <a:spcPct val="0"/>
              </a:spcAft>
              <a:defRPr sz="6000">
                <a:solidFill>
                  <a:schemeClr val="tx2"/>
                </a:solidFill>
                <a:latin typeface="+mj-lt"/>
                <a:ea typeface="+mj-ea"/>
                <a:cs typeface="+mj-cs"/>
              </a:defRPr>
            </a:lvl1pPr>
            <a:lvl2pPr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2pPr>
            <a:lvl3pPr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3pPr>
            <a:lvl4pPr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4pPr>
            <a:lvl5pPr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5pPr>
            <a:lvl6pPr marL="4572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6pPr>
            <a:lvl7pPr marL="9144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7pPr>
            <a:lvl8pPr marL="13716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8pPr>
            <a:lvl9pPr marL="18288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9pPr>
          </a:lstStyle>
          <a:p>
            <a:pPr eaLnBrk="1" hangingPunct="1"/>
            <a:r>
              <a:rPr lang="en-US" sz="4400" dirty="0" smtClean="0"/>
              <a:t>11</a:t>
            </a:r>
            <a:r>
              <a:rPr sz="4400" dirty="0" smtClean="0"/>
              <a:t>.1 </a:t>
            </a:r>
            <a:r>
              <a:rPr lang="zh-CN" sz="4400" dirty="0" smtClean="0"/>
              <a:t>载波同步</a:t>
            </a:r>
            <a:endParaRPr lang="zh-CN" sz="4400" dirty="0" smtClean="0"/>
          </a:p>
        </p:txBody>
      </p:sp>
    </p:spTree>
  </p:cSld>
  <p:clrMapOvr>
    <a:masterClrMapping/>
  </p:clrMapOvr>
  <p:transition>
    <p:zoom dir="in"/>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Rectangle 2"/>
          <p:cNvSpPr>
            <a:spLocks noGrp="1" noChangeArrowheads="1"/>
          </p:cNvSpPr>
          <p:nvPr/>
        </p:nvSpPr>
        <p:spPr>
          <a:xfrm>
            <a:off x="688975" y="214630"/>
            <a:ext cx="8393430" cy="918845"/>
          </a:xfrm>
          <a:prstGeom prst="rect">
            <a:avLst/>
          </a:prstGeom>
          <a:noFill/>
          <a:ln w="9525">
            <a:noFill/>
            <a:miter lim="800000"/>
          </a:ln>
        </p:spPr>
        <p:txBody>
          <a:bodyPr vert="horz" wrap="square" lIns="91440" tIns="45720" rIns="91440" bIns="45720" numCol="1" anchor="b" anchorCtr="0" compatLnSpc="1"/>
          <a:lstStyle>
            <a:lvl1pPr algn="ctr" rtl="0" eaLnBrk="1" fontAlgn="base" hangingPunct="1">
              <a:spcBef>
                <a:spcPct val="0"/>
              </a:spcBef>
              <a:spcAft>
                <a:spcPct val="0"/>
              </a:spcAft>
              <a:defRPr sz="6000">
                <a:solidFill>
                  <a:schemeClr val="tx2"/>
                </a:solidFill>
                <a:latin typeface="+mj-lt"/>
                <a:ea typeface="+mj-ea"/>
                <a:cs typeface="+mj-cs"/>
              </a:defRPr>
            </a:lvl1pPr>
            <a:lvl2pPr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2pPr>
            <a:lvl3pPr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3pPr>
            <a:lvl4pPr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4pPr>
            <a:lvl5pPr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5pPr>
            <a:lvl6pPr marL="4572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6pPr>
            <a:lvl7pPr marL="9144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7pPr>
            <a:lvl8pPr marL="13716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8pPr>
            <a:lvl9pPr marL="18288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9pPr>
          </a:lstStyle>
          <a:p>
            <a:pPr eaLnBrk="1" hangingPunct="1"/>
            <a:r>
              <a:rPr lang="en-US" sz="4400" dirty="0" smtClean="0"/>
              <a:t>11</a:t>
            </a:r>
            <a:r>
              <a:rPr sz="4400" dirty="0" smtClean="0"/>
              <a:t>.1 </a:t>
            </a:r>
            <a:r>
              <a:rPr lang="zh-CN" sz="4400" dirty="0" smtClean="0"/>
              <a:t>载波同步</a:t>
            </a:r>
            <a:endParaRPr lang="zh-CN" sz="4400" dirty="0" smtClean="0"/>
          </a:p>
        </p:txBody>
      </p:sp>
      <p:sp>
        <p:nvSpPr>
          <p:cNvPr id="25604" name="文本框 25603"/>
          <p:cNvSpPr txBox="1"/>
          <p:nvPr/>
        </p:nvSpPr>
        <p:spPr>
          <a:xfrm>
            <a:off x="3347085" y="6202045"/>
            <a:ext cx="2839085" cy="398780"/>
          </a:xfrm>
          <a:prstGeom prst="rect">
            <a:avLst/>
          </a:prstGeom>
          <a:noFill/>
          <a:ln w="9525">
            <a:noFill/>
          </a:ln>
        </p:spPr>
        <p:txBody>
          <a:bodyPr wrap="square">
            <a:spAutoFit/>
          </a:bodyPr>
          <a:p>
            <a:pPr algn="ctr">
              <a:spcBef>
                <a:spcPct val="50000"/>
              </a:spcBef>
            </a:pPr>
            <a:r>
              <a:rPr lang="zh-CN" altLang="en-US" sz="2000" b="1" dirty="0">
                <a:latin typeface="Times New Roman" panose="02020603050405020304" pitchFamily="18" charset="0"/>
                <a:ea typeface="宋体" panose="02010600030101010101" pitchFamily="2" charset="-122"/>
              </a:rPr>
              <a:t>时域插入导频法</a:t>
            </a:r>
            <a:endParaRPr lang="zh-CN" altLang="en-US" sz="2000" b="1" dirty="0">
              <a:latin typeface="Times New Roman" panose="02020603050405020304" pitchFamily="18" charset="0"/>
              <a:ea typeface="宋体" panose="02010600030101010101" pitchFamily="2" charset="-122"/>
            </a:endParaRPr>
          </a:p>
        </p:txBody>
      </p:sp>
      <p:graphicFrame>
        <p:nvGraphicFramePr>
          <p:cNvPr id="33797" name="对象 33796"/>
          <p:cNvGraphicFramePr/>
          <p:nvPr/>
        </p:nvGraphicFramePr>
        <p:xfrm>
          <a:off x="1680210" y="1312545"/>
          <a:ext cx="6172200" cy="4889500"/>
        </p:xfrm>
        <a:graphic>
          <a:graphicData uri="http://schemas.openxmlformats.org/presentationml/2006/ole">
            <mc:AlternateContent xmlns:mc="http://schemas.openxmlformats.org/markup-compatibility/2006">
              <mc:Choice xmlns:v="urn:schemas-microsoft-com:vml" Requires="v">
                <p:oleObj spid="_x0000_s3094" name="" r:id="rId1" imgW="3528060" imgH="2796540" progId="Visio.Drawing.4">
                  <p:embed/>
                </p:oleObj>
              </mc:Choice>
              <mc:Fallback>
                <p:oleObj name="" r:id="rId1" imgW="3528060" imgH="2796540" progId="Visio.Drawing.4">
                  <p:embed/>
                  <p:pic>
                    <p:nvPicPr>
                      <p:cNvPr id="0" name="图片 3093"/>
                      <p:cNvPicPr/>
                      <p:nvPr/>
                    </p:nvPicPr>
                    <p:blipFill>
                      <a:blip r:embed="rId2"/>
                      <a:stretch>
                        <a:fillRect/>
                      </a:stretch>
                    </p:blipFill>
                    <p:spPr>
                      <a:xfrm>
                        <a:off x="1680210" y="1312545"/>
                        <a:ext cx="6172200" cy="4889500"/>
                      </a:xfrm>
                      <a:prstGeom prst="rect">
                        <a:avLst/>
                      </a:prstGeom>
                      <a:noFill/>
                      <a:ln w="38100">
                        <a:noFill/>
                        <a:miter/>
                      </a:ln>
                    </p:spPr>
                  </p:pic>
                </p:oleObj>
              </mc:Fallback>
            </mc:AlternateContent>
          </a:graphicData>
        </a:graphic>
      </p:graphicFrame>
    </p:spTree>
  </p:cSld>
  <p:clrMapOvr>
    <a:masterClrMapping/>
  </p:clrMapOvr>
  <p:transition>
    <p:zoom dir="in"/>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2324" name="Rectangle 2"/>
          <p:cNvSpPr>
            <a:spLocks noGrp="1" noChangeArrowheads="1"/>
          </p:cNvSpPr>
          <p:nvPr/>
        </p:nvSpPr>
        <p:spPr>
          <a:xfrm>
            <a:off x="688975" y="214630"/>
            <a:ext cx="8393430" cy="918845"/>
          </a:xfrm>
          <a:prstGeom prst="rect">
            <a:avLst/>
          </a:prstGeom>
          <a:noFill/>
          <a:ln w="9525">
            <a:noFill/>
            <a:miter lim="800000"/>
          </a:ln>
        </p:spPr>
        <p:txBody>
          <a:bodyPr vert="horz" wrap="square" lIns="91440" tIns="45720" rIns="91440" bIns="45720" numCol="1" anchor="b" anchorCtr="0" compatLnSpc="1"/>
          <a:lstStyle>
            <a:lvl1pPr algn="ctr" rtl="0" eaLnBrk="1" fontAlgn="base" hangingPunct="1">
              <a:spcBef>
                <a:spcPct val="0"/>
              </a:spcBef>
              <a:spcAft>
                <a:spcPct val="0"/>
              </a:spcAft>
              <a:defRPr sz="6000">
                <a:solidFill>
                  <a:schemeClr val="tx2"/>
                </a:solidFill>
                <a:latin typeface="+mj-lt"/>
                <a:ea typeface="+mj-ea"/>
                <a:cs typeface="+mj-cs"/>
              </a:defRPr>
            </a:lvl1pPr>
            <a:lvl2pPr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2pPr>
            <a:lvl3pPr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3pPr>
            <a:lvl4pPr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4pPr>
            <a:lvl5pPr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5pPr>
            <a:lvl6pPr marL="4572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6pPr>
            <a:lvl7pPr marL="9144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7pPr>
            <a:lvl8pPr marL="13716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8pPr>
            <a:lvl9pPr marL="18288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9pPr>
          </a:lstStyle>
          <a:p>
            <a:pPr eaLnBrk="1" hangingPunct="1"/>
            <a:r>
              <a:rPr lang="en-US" sz="4400" dirty="0" smtClean="0"/>
              <a:t>11</a:t>
            </a:r>
            <a:r>
              <a:rPr sz="4400" dirty="0" smtClean="0"/>
              <a:t>.1 </a:t>
            </a:r>
            <a:r>
              <a:rPr lang="zh-CN" sz="4400" dirty="0" smtClean="0"/>
              <a:t>载波同步</a:t>
            </a:r>
            <a:endParaRPr lang="zh-CN" sz="4400" dirty="0" smtClean="0"/>
          </a:p>
        </p:txBody>
      </p:sp>
      <p:sp>
        <p:nvSpPr>
          <p:cNvPr id="14338" name="Rectangle 2"/>
          <p:cNvSpPr>
            <a:spLocks noGrp="1"/>
          </p:cNvSpPr>
          <p:nvPr/>
        </p:nvSpPr>
        <p:spPr>
          <a:xfrm>
            <a:off x="1125855" y="1188720"/>
            <a:ext cx="7409180" cy="4838065"/>
          </a:xfrm>
          <a:prstGeom prst="rect">
            <a:avLst/>
          </a:prstGeom>
          <a:noFill/>
          <a:ln w="9525">
            <a:noFill/>
            <a:miter lim="800000"/>
          </a:ln>
        </p:spPr>
        <p:txBody>
          <a:bodyPr vert="horz" wrap="square" lIns="91440" tIns="45720" rIns="91440" bIns="45720" numCol="1" anchor="t" anchorCtr="0" compatLnSpc="1"/>
          <a:lstStyle>
            <a:lvl1pPr marL="342900" indent="-342900" algn="l" rtl="0" eaLnBrk="1" fontAlgn="base" hangingPunct="1">
              <a:spcBef>
                <a:spcPct val="20000"/>
              </a:spcBef>
              <a:spcAft>
                <a:spcPct val="0"/>
              </a:spcAft>
              <a:buClr>
                <a:schemeClr val="folHlink"/>
              </a:buClr>
              <a:buSzPct val="60000"/>
              <a:buFont typeface="Wingdings" panose="05000000000000000000" pitchFamily="2" charset="2"/>
              <a:buChar char="l"/>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1" fontAlgn="base" hangingPunct="1">
              <a:spcBef>
                <a:spcPct val="20000"/>
              </a:spcBef>
              <a:spcAft>
                <a:spcPct val="0"/>
              </a:spcAft>
              <a:buClr>
                <a:schemeClr val="folHlink"/>
              </a:buClr>
              <a:buSzPct val="50000"/>
              <a:buFont typeface="Wingdings" panose="05000000000000000000" pitchFamily="2" charset="2"/>
              <a:buChar char="u"/>
              <a:defRPr sz="2400">
                <a:solidFill>
                  <a:schemeClr val="tx1"/>
                </a:solidFill>
                <a:latin typeface="+mn-lt"/>
                <a:ea typeface="+mn-ea"/>
              </a:defRPr>
            </a:lvl3pPr>
            <a:lvl4pPr marL="1600200" indent="-228600" algn="l" rtl="0" eaLnBrk="1" fontAlgn="base" hangingPunct="1">
              <a:spcBef>
                <a:spcPct val="20000"/>
              </a:spcBef>
              <a:spcAft>
                <a:spcPct val="0"/>
              </a:spcAft>
              <a:buClr>
                <a:schemeClr val="accent2"/>
              </a:buClr>
              <a:buSzPct val="55000"/>
              <a:buFont typeface="Wingdings" panose="05000000000000000000" pitchFamily="2" charset="2"/>
              <a:buChar char="p"/>
              <a:defRPr sz="2200">
                <a:solidFill>
                  <a:schemeClr val="tx1"/>
                </a:solidFill>
                <a:latin typeface="+mn-lt"/>
                <a:ea typeface="+mn-ea"/>
              </a:defRPr>
            </a:lvl4pPr>
            <a:lvl5pPr marL="2057400" indent="-228600" algn="l" rtl="0" eaLnBrk="1" fontAlgn="base" hangingPunct="1">
              <a:spcBef>
                <a:spcPct val="20000"/>
              </a:spcBef>
              <a:spcAft>
                <a:spcPct val="0"/>
              </a:spcAft>
              <a:buClr>
                <a:schemeClr val="accent1"/>
              </a:buClr>
              <a:buSzPct val="50000"/>
              <a:buFont typeface="Wingdings" panose="05000000000000000000" pitchFamily="2" charset="2"/>
              <a:buChar char="Ø"/>
              <a:defRPr sz="2200">
                <a:solidFill>
                  <a:schemeClr val="tx1"/>
                </a:solidFill>
                <a:latin typeface="+mn-lt"/>
                <a:ea typeface="+mn-ea"/>
              </a:defRPr>
            </a:lvl5pPr>
            <a:lvl6pPr marL="2514600" indent="-228600" algn="l" rtl="0" eaLnBrk="1" fontAlgn="base" hangingPunct="1">
              <a:spcBef>
                <a:spcPct val="20000"/>
              </a:spcBef>
              <a:spcAft>
                <a:spcPct val="0"/>
              </a:spcAft>
              <a:buClr>
                <a:schemeClr val="accent1"/>
              </a:buClr>
              <a:buSzPct val="50000"/>
              <a:buFont typeface="Wingdings" panose="05000000000000000000" pitchFamily="2" charset="2"/>
              <a:buChar char="Ø"/>
              <a:defRPr sz="2200">
                <a:solidFill>
                  <a:schemeClr val="tx1"/>
                </a:solidFill>
                <a:latin typeface="+mn-lt"/>
                <a:ea typeface="+mn-ea"/>
              </a:defRPr>
            </a:lvl6pPr>
            <a:lvl7pPr marL="2971800" indent="-228600" algn="l" rtl="0" eaLnBrk="1" fontAlgn="base" hangingPunct="1">
              <a:spcBef>
                <a:spcPct val="20000"/>
              </a:spcBef>
              <a:spcAft>
                <a:spcPct val="0"/>
              </a:spcAft>
              <a:buClr>
                <a:schemeClr val="accent1"/>
              </a:buClr>
              <a:buSzPct val="50000"/>
              <a:buFont typeface="Wingdings" panose="05000000000000000000" pitchFamily="2" charset="2"/>
              <a:buChar char="Ø"/>
              <a:defRPr sz="2200">
                <a:solidFill>
                  <a:schemeClr val="tx1"/>
                </a:solidFill>
                <a:latin typeface="+mn-lt"/>
                <a:ea typeface="+mn-ea"/>
              </a:defRPr>
            </a:lvl7pPr>
            <a:lvl8pPr marL="3429000" indent="-228600" algn="l" rtl="0" eaLnBrk="1" fontAlgn="base" hangingPunct="1">
              <a:spcBef>
                <a:spcPct val="20000"/>
              </a:spcBef>
              <a:spcAft>
                <a:spcPct val="0"/>
              </a:spcAft>
              <a:buClr>
                <a:schemeClr val="accent1"/>
              </a:buClr>
              <a:buSzPct val="50000"/>
              <a:buFont typeface="Wingdings" panose="05000000000000000000" pitchFamily="2" charset="2"/>
              <a:buChar char="Ø"/>
              <a:defRPr sz="2200">
                <a:solidFill>
                  <a:schemeClr val="tx1"/>
                </a:solidFill>
                <a:latin typeface="+mn-lt"/>
                <a:ea typeface="+mn-ea"/>
              </a:defRPr>
            </a:lvl8pPr>
            <a:lvl9pPr marL="3886200" indent="-228600" algn="l" rtl="0" eaLnBrk="1" fontAlgn="base" hangingPunct="1">
              <a:spcBef>
                <a:spcPct val="20000"/>
              </a:spcBef>
              <a:spcAft>
                <a:spcPct val="0"/>
              </a:spcAft>
              <a:buClr>
                <a:schemeClr val="accent1"/>
              </a:buClr>
              <a:buSzPct val="50000"/>
              <a:buFont typeface="Wingdings" panose="05000000000000000000" pitchFamily="2" charset="2"/>
              <a:buChar char="Ø"/>
              <a:defRPr sz="2200">
                <a:solidFill>
                  <a:schemeClr val="tx1"/>
                </a:solidFill>
                <a:latin typeface="+mn-lt"/>
                <a:ea typeface="+mn-ea"/>
              </a:defRPr>
            </a:lvl9pPr>
          </a:lstStyle>
          <a:p>
            <a:pPr algn="l" eaLnBrk="1" hangingPunct="1">
              <a:buChar char="l"/>
            </a:pPr>
            <a:r>
              <a:rPr lang="zh-CN" altLang="en-US" sz="2800" b="1" dirty="0" smtClean="0">
                <a:solidFill>
                  <a:schemeClr val="tx2">
                    <a:lumMod val="75000"/>
                  </a:schemeClr>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载波同步系统的性能</a:t>
            </a:r>
            <a:endParaRPr lang="zh-CN" altLang="en-US" sz="2800" b="1" dirty="0" smtClean="0">
              <a:solidFill>
                <a:schemeClr val="tx2">
                  <a:lumMod val="75000"/>
                </a:schemeClr>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endParaRPr>
          </a:p>
          <a:p>
            <a:pPr marL="0" indent="0" algn="l" eaLnBrk="1" hangingPunct="1">
              <a:lnSpc>
                <a:spcPct val="150000"/>
              </a:lnSpc>
              <a:buNone/>
            </a:pPr>
            <a:r>
              <a:rPr lang="zh-CN" altLang="en-US" sz="2400" dirty="0">
                <a:solidFill>
                  <a:schemeClr val="tx1"/>
                </a:solidFill>
                <a:effectLst/>
                <a:latin typeface="宋体" panose="02010600030101010101" pitchFamily="2" charset="-122"/>
                <a:ea typeface="宋体" panose="02010600030101010101" pitchFamily="2" charset="-122"/>
                <a:cs typeface="宋体" panose="02010600030101010101" pitchFamily="2" charset="-122"/>
              </a:rPr>
              <a:t>载波同步系统的主要性能指标是</a:t>
            </a:r>
            <a:r>
              <a:rPr lang="zh-CN" altLang="en-US" sz="2400" dirty="0">
                <a:solidFill>
                  <a:srgbClr val="C0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高效率</a:t>
            </a:r>
            <a:r>
              <a:rPr lang="zh-CN" altLang="en-US" sz="2400" dirty="0">
                <a:solidFill>
                  <a:schemeClr val="tx1"/>
                </a:solidFill>
                <a:effectLst/>
                <a:latin typeface="宋体" panose="02010600030101010101" pitchFamily="2" charset="-122"/>
                <a:ea typeface="宋体" panose="02010600030101010101" pitchFamily="2" charset="-122"/>
                <a:cs typeface="宋体" panose="02010600030101010101" pitchFamily="2" charset="-122"/>
              </a:rPr>
              <a:t>和</a:t>
            </a:r>
            <a:r>
              <a:rPr lang="zh-CN" altLang="en-US" sz="2400" dirty="0">
                <a:solidFill>
                  <a:srgbClr val="C0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高精度</a:t>
            </a:r>
            <a:r>
              <a:rPr lang="zh-CN" altLang="en-US" sz="2400" dirty="0">
                <a:latin typeface="宋体" panose="02010600030101010101" pitchFamily="2" charset="-122"/>
                <a:ea typeface="宋体" panose="02010600030101010101" pitchFamily="2" charset="-122"/>
                <a:cs typeface="宋体" panose="02010600030101010101" pitchFamily="2" charset="-122"/>
              </a:rPr>
              <a:t>。</a:t>
            </a:r>
            <a:endParaRPr lang="zh-CN" altLang="en-US" sz="2400" dirty="0">
              <a:latin typeface="宋体" panose="02010600030101010101" pitchFamily="2" charset="-122"/>
              <a:ea typeface="宋体" panose="02010600030101010101" pitchFamily="2" charset="-122"/>
              <a:cs typeface="宋体" panose="02010600030101010101" pitchFamily="2" charset="-122"/>
            </a:endParaRPr>
          </a:p>
          <a:p>
            <a:pPr eaLnBrk="1" hangingPunct="1">
              <a:spcBef>
                <a:spcPct val="50000"/>
              </a:spcBef>
              <a:buFont typeface="Wingdings" panose="05000000000000000000" charset="0"/>
              <a:buChar char="n"/>
            </a:pPr>
            <a:r>
              <a:rPr lang="zh-CN" altLang="en-US" sz="2400" dirty="0">
                <a:solidFill>
                  <a:srgbClr val="C0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高效率</a:t>
            </a:r>
            <a:endParaRPr lang="zh-CN" altLang="en-US" sz="2400" dirty="0">
              <a:solidFill>
                <a:srgbClr val="C0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endParaRPr>
          </a:p>
          <a:p>
            <a:pPr marL="0" indent="0" eaLnBrk="1" hangingPunct="1">
              <a:lnSpc>
                <a:spcPct val="100000"/>
              </a:lnSpc>
              <a:spcBef>
                <a:spcPct val="50000"/>
              </a:spcBef>
              <a:buFont typeface="Wingdings" panose="05000000000000000000" charset="0"/>
              <a:buNone/>
            </a:pPr>
            <a:r>
              <a:rPr lang="zh-CN" altLang="en-US" sz="2400" dirty="0">
                <a:latin typeface="宋体" panose="02010600030101010101" pitchFamily="2" charset="-122"/>
                <a:ea typeface="宋体" panose="02010600030101010101" pitchFamily="2" charset="-122"/>
                <a:cs typeface="宋体" panose="02010600030101010101" pitchFamily="2" charset="-122"/>
              </a:rPr>
              <a:t>为了获得载波信号而尽量少消耗发送功率。</a:t>
            </a:r>
            <a:endParaRPr lang="zh-CN" altLang="en-US" sz="2400" dirty="0">
              <a:latin typeface="宋体" panose="02010600030101010101" pitchFamily="2" charset="-122"/>
              <a:ea typeface="宋体" panose="02010600030101010101" pitchFamily="2" charset="-122"/>
              <a:cs typeface="宋体" panose="02010600030101010101" pitchFamily="2" charset="-122"/>
            </a:endParaRPr>
          </a:p>
          <a:p>
            <a:pPr algn="l" eaLnBrk="1" hangingPunct="1">
              <a:lnSpc>
                <a:spcPct val="100000"/>
              </a:lnSpc>
              <a:spcBef>
                <a:spcPct val="50000"/>
              </a:spcBef>
              <a:buFont typeface="Wingdings" panose="05000000000000000000" charset="0"/>
              <a:buChar char="n"/>
            </a:pPr>
            <a:r>
              <a:rPr lang="zh-CN" altLang="en-US" sz="2400" dirty="0">
                <a:solidFill>
                  <a:srgbClr val="C0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高精度</a:t>
            </a:r>
            <a:endParaRPr lang="zh-CN" altLang="en-US" sz="2400" dirty="0">
              <a:solidFill>
                <a:srgbClr val="C0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endParaRPr>
          </a:p>
          <a:p>
            <a:pPr marL="0" indent="0" eaLnBrk="1" hangingPunct="1">
              <a:lnSpc>
                <a:spcPct val="100000"/>
              </a:lnSpc>
              <a:spcBef>
                <a:spcPct val="50000"/>
              </a:spcBef>
              <a:buFont typeface="Wingdings" panose="05000000000000000000" charset="0"/>
              <a:buNone/>
            </a:pPr>
            <a:r>
              <a:rPr lang="zh-CN" altLang="en-US" sz="2400" dirty="0">
                <a:latin typeface="宋体" panose="02010600030101010101" pitchFamily="2" charset="-122"/>
                <a:ea typeface="宋体" panose="02010600030101010101" pitchFamily="2" charset="-122"/>
                <a:cs typeface="宋体" panose="02010600030101010101" pitchFamily="2" charset="-122"/>
              </a:rPr>
              <a:t>提取出的载波应是相位尽量精确的相干载波，也就是</a:t>
            </a:r>
            <a:r>
              <a:rPr lang="zh-CN" altLang="en-US" sz="2400" dirty="0">
                <a:solidFill>
                  <a:srgbClr val="C0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相位误差</a:t>
            </a:r>
            <a:r>
              <a:rPr lang="zh-CN" altLang="en-US" sz="2400" dirty="0">
                <a:latin typeface="宋体" panose="02010600030101010101" pitchFamily="2" charset="-122"/>
                <a:ea typeface="宋体" panose="02010600030101010101" pitchFamily="2" charset="-122"/>
                <a:cs typeface="宋体" panose="02010600030101010101" pitchFamily="2" charset="-122"/>
              </a:rPr>
              <a:t>应该尽量小。</a:t>
            </a:r>
            <a:endParaRPr lang="zh-CN" altLang="en-US" sz="2400" dirty="0">
              <a:latin typeface="宋体" panose="02010600030101010101" pitchFamily="2" charset="-122"/>
              <a:ea typeface="宋体" panose="02010600030101010101" pitchFamily="2" charset="-122"/>
              <a:cs typeface="宋体" panose="02010600030101010101" pitchFamily="2" charset="-122"/>
            </a:endParaRPr>
          </a:p>
          <a:p>
            <a:pPr marL="0" indent="0">
              <a:lnSpc>
                <a:spcPct val="100000"/>
              </a:lnSpc>
              <a:spcBef>
                <a:spcPts val="0"/>
              </a:spcBef>
              <a:buFont typeface="Wingdings" panose="05000000000000000000" charset="0"/>
              <a:buNone/>
            </a:pPr>
            <a:r>
              <a:rPr lang="zh-CN" altLang="en-US" sz="2400" dirty="0">
                <a:latin typeface="宋体" panose="02010600030101010101" pitchFamily="2" charset="-122"/>
                <a:ea typeface="宋体" panose="02010600030101010101" pitchFamily="2" charset="-122"/>
                <a:cs typeface="宋体" panose="02010600030101010101" pitchFamily="2" charset="-122"/>
              </a:rPr>
              <a:t>相位误差分为</a:t>
            </a:r>
            <a:r>
              <a:rPr lang="zh-CN" altLang="en-US" sz="2400" dirty="0">
                <a:solidFill>
                  <a:srgbClr val="C0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稳态相差</a:t>
            </a:r>
            <a:r>
              <a:rPr lang="zh-CN" altLang="en-US" sz="2400" dirty="0">
                <a:latin typeface="宋体" panose="02010600030101010101" pitchFamily="2" charset="-122"/>
                <a:ea typeface="宋体" panose="02010600030101010101" pitchFamily="2" charset="-122"/>
                <a:cs typeface="宋体" panose="02010600030101010101" pitchFamily="2" charset="-122"/>
              </a:rPr>
              <a:t>和</a:t>
            </a:r>
            <a:r>
              <a:rPr lang="zh-CN" altLang="en-US" sz="2400" dirty="0">
                <a:solidFill>
                  <a:srgbClr val="C0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随机相差</a:t>
            </a:r>
            <a:r>
              <a:rPr lang="zh-CN" altLang="en-US" sz="2400" dirty="0">
                <a:latin typeface="宋体" panose="02010600030101010101" pitchFamily="2" charset="-122"/>
                <a:ea typeface="宋体" panose="02010600030101010101" pitchFamily="2" charset="-122"/>
                <a:cs typeface="宋体" panose="02010600030101010101" pitchFamily="2" charset="-122"/>
              </a:rPr>
              <a:t>两部分。</a:t>
            </a:r>
            <a:endParaRPr lang="zh-CN" altLang="en-US" sz="2400" dirty="0">
              <a:latin typeface="宋体" panose="02010600030101010101" pitchFamily="2" charset="-122"/>
              <a:ea typeface="宋体" panose="02010600030101010101" pitchFamily="2" charset="-122"/>
              <a:cs typeface="宋体" panose="02010600030101010101" pitchFamily="2" charset="-122"/>
            </a:endParaRPr>
          </a:p>
          <a:p>
            <a:pPr marL="0" indent="0">
              <a:lnSpc>
                <a:spcPct val="100000"/>
              </a:lnSpc>
              <a:spcBef>
                <a:spcPts val="0"/>
              </a:spcBef>
              <a:buFont typeface="Wingdings" panose="05000000000000000000" charset="0"/>
              <a:buNone/>
            </a:pPr>
            <a:r>
              <a:rPr lang="zh-CN" altLang="en-US" sz="2400" dirty="0">
                <a:solidFill>
                  <a:srgbClr val="C0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稳态相差</a:t>
            </a:r>
            <a:r>
              <a:rPr lang="zh-CN" altLang="en-US" sz="2400" dirty="0">
                <a:latin typeface="宋体" panose="02010600030101010101" pitchFamily="2" charset="-122"/>
                <a:ea typeface="宋体" panose="02010600030101010101" pitchFamily="2" charset="-122"/>
                <a:cs typeface="宋体" panose="02010600030101010101" pitchFamily="2" charset="-122"/>
              </a:rPr>
              <a:t>：指载波信号通过同步信号提取电路以后，在稳态情况下所引起的相差。</a:t>
            </a:r>
            <a:endParaRPr lang="zh-CN" altLang="en-US" sz="2400" dirty="0">
              <a:latin typeface="宋体" panose="02010600030101010101" pitchFamily="2" charset="-122"/>
              <a:ea typeface="宋体" panose="02010600030101010101" pitchFamily="2" charset="-122"/>
              <a:cs typeface="宋体" panose="02010600030101010101" pitchFamily="2" charset="-122"/>
            </a:endParaRPr>
          </a:p>
          <a:p>
            <a:pPr marL="0" indent="0">
              <a:lnSpc>
                <a:spcPct val="100000"/>
              </a:lnSpc>
              <a:spcBef>
                <a:spcPts val="0"/>
              </a:spcBef>
              <a:buFont typeface="Wingdings" panose="05000000000000000000" charset="0"/>
              <a:buNone/>
            </a:pPr>
            <a:r>
              <a:rPr lang="zh-CN" altLang="en-US" sz="2400" dirty="0">
                <a:solidFill>
                  <a:srgbClr val="C0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随机相差</a:t>
            </a:r>
            <a:r>
              <a:rPr lang="zh-CN" altLang="en-US" sz="2400" dirty="0">
                <a:latin typeface="宋体" panose="02010600030101010101" pitchFamily="2" charset="-122"/>
                <a:ea typeface="宋体" panose="02010600030101010101" pitchFamily="2" charset="-122"/>
                <a:cs typeface="宋体" panose="02010600030101010101" pitchFamily="2" charset="-122"/>
              </a:rPr>
              <a:t>：由于随机噪声的影响而引起同步信号的相位误差。</a:t>
            </a:r>
            <a:endParaRPr lang="zh-CN" altLang="en-US" sz="2400" dirty="0">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2324" name="Rectangle 2"/>
          <p:cNvSpPr>
            <a:spLocks noGrp="1" noChangeArrowheads="1"/>
          </p:cNvSpPr>
          <p:nvPr/>
        </p:nvSpPr>
        <p:spPr>
          <a:xfrm>
            <a:off x="688975" y="214630"/>
            <a:ext cx="8393430" cy="918845"/>
          </a:xfrm>
          <a:prstGeom prst="rect">
            <a:avLst/>
          </a:prstGeom>
          <a:noFill/>
          <a:ln w="9525">
            <a:noFill/>
            <a:miter lim="800000"/>
          </a:ln>
        </p:spPr>
        <p:txBody>
          <a:bodyPr vert="horz" wrap="square" lIns="91440" tIns="45720" rIns="91440" bIns="45720" numCol="1" anchor="b" anchorCtr="0" compatLnSpc="1"/>
          <a:lstStyle>
            <a:lvl1pPr algn="ctr" rtl="0" eaLnBrk="1" fontAlgn="base" hangingPunct="1">
              <a:spcBef>
                <a:spcPct val="0"/>
              </a:spcBef>
              <a:spcAft>
                <a:spcPct val="0"/>
              </a:spcAft>
              <a:defRPr sz="6000">
                <a:solidFill>
                  <a:schemeClr val="tx2"/>
                </a:solidFill>
                <a:latin typeface="+mj-lt"/>
                <a:ea typeface="+mj-ea"/>
                <a:cs typeface="+mj-cs"/>
              </a:defRPr>
            </a:lvl1pPr>
            <a:lvl2pPr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2pPr>
            <a:lvl3pPr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3pPr>
            <a:lvl4pPr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4pPr>
            <a:lvl5pPr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5pPr>
            <a:lvl6pPr marL="4572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6pPr>
            <a:lvl7pPr marL="9144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7pPr>
            <a:lvl8pPr marL="13716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8pPr>
            <a:lvl9pPr marL="18288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9pPr>
          </a:lstStyle>
          <a:p>
            <a:pPr eaLnBrk="1" hangingPunct="1"/>
            <a:r>
              <a:rPr lang="en-US" sz="4400" dirty="0" smtClean="0"/>
              <a:t>11</a:t>
            </a:r>
            <a:r>
              <a:rPr sz="4400" dirty="0" smtClean="0"/>
              <a:t>.1 </a:t>
            </a:r>
            <a:r>
              <a:rPr lang="zh-CN" sz="4400" dirty="0" smtClean="0"/>
              <a:t>载波同步</a:t>
            </a:r>
            <a:endParaRPr lang="zh-CN" sz="4400" dirty="0" smtClean="0"/>
          </a:p>
        </p:txBody>
      </p:sp>
      <p:sp>
        <p:nvSpPr>
          <p:cNvPr id="14338" name="Rectangle 2"/>
          <p:cNvSpPr>
            <a:spLocks noGrp="1"/>
          </p:cNvSpPr>
          <p:nvPr/>
        </p:nvSpPr>
        <p:spPr>
          <a:xfrm>
            <a:off x="1125855" y="1188720"/>
            <a:ext cx="7409180" cy="4838065"/>
          </a:xfrm>
          <a:prstGeom prst="rect">
            <a:avLst/>
          </a:prstGeom>
          <a:noFill/>
          <a:ln w="9525">
            <a:noFill/>
            <a:miter lim="800000"/>
          </a:ln>
        </p:spPr>
        <p:txBody>
          <a:bodyPr vert="horz" wrap="square" lIns="91440" tIns="45720" rIns="91440" bIns="45720" numCol="1" anchor="t" anchorCtr="0" compatLnSpc="1"/>
          <a:lstStyle>
            <a:lvl1pPr marL="342900" indent="-342900" algn="l" rtl="0" eaLnBrk="1" fontAlgn="base" hangingPunct="1">
              <a:spcBef>
                <a:spcPct val="20000"/>
              </a:spcBef>
              <a:spcAft>
                <a:spcPct val="0"/>
              </a:spcAft>
              <a:buClr>
                <a:schemeClr val="folHlink"/>
              </a:buClr>
              <a:buSzPct val="60000"/>
              <a:buFont typeface="Wingdings" panose="05000000000000000000" pitchFamily="2" charset="2"/>
              <a:buChar char="l"/>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1" fontAlgn="base" hangingPunct="1">
              <a:spcBef>
                <a:spcPct val="20000"/>
              </a:spcBef>
              <a:spcAft>
                <a:spcPct val="0"/>
              </a:spcAft>
              <a:buClr>
                <a:schemeClr val="folHlink"/>
              </a:buClr>
              <a:buSzPct val="50000"/>
              <a:buFont typeface="Wingdings" panose="05000000000000000000" pitchFamily="2" charset="2"/>
              <a:buChar char="u"/>
              <a:defRPr sz="2400">
                <a:solidFill>
                  <a:schemeClr val="tx1"/>
                </a:solidFill>
                <a:latin typeface="+mn-lt"/>
                <a:ea typeface="+mn-ea"/>
              </a:defRPr>
            </a:lvl3pPr>
            <a:lvl4pPr marL="1600200" indent="-228600" algn="l" rtl="0" eaLnBrk="1" fontAlgn="base" hangingPunct="1">
              <a:spcBef>
                <a:spcPct val="20000"/>
              </a:spcBef>
              <a:spcAft>
                <a:spcPct val="0"/>
              </a:spcAft>
              <a:buClr>
                <a:schemeClr val="accent2"/>
              </a:buClr>
              <a:buSzPct val="55000"/>
              <a:buFont typeface="Wingdings" panose="05000000000000000000" pitchFamily="2" charset="2"/>
              <a:buChar char="p"/>
              <a:defRPr sz="2200">
                <a:solidFill>
                  <a:schemeClr val="tx1"/>
                </a:solidFill>
                <a:latin typeface="+mn-lt"/>
                <a:ea typeface="+mn-ea"/>
              </a:defRPr>
            </a:lvl4pPr>
            <a:lvl5pPr marL="2057400" indent="-228600" algn="l" rtl="0" eaLnBrk="1" fontAlgn="base" hangingPunct="1">
              <a:spcBef>
                <a:spcPct val="20000"/>
              </a:spcBef>
              <a:spcAft>
                <a:spcPct val="0"/>
              </a:spcAft>
              <a:buClr>
                <a:schemeClr val="accent1"/>
              </a:buClr>
              <a:buSzPct val="50000"/>
              <a:buFont typeface="Wingdings" panose="05000000000000000000" pitchFamily="2" charset="2"/>
              <a:buChar char="Ø"/>
              <a:defRPr sz="2200">
                <a:solidFill>
                  <a:schemeClr val="tx1"/>
                </a:solidFill>
                <a:latin typeface="+mn-lt"/>
                <a:ea typeface="+mn-ea"/>
              </a:defRPr>
            </a:lvl5pPr>
            <a:lvl6pPr marL="2514600" indent="-228600" algn="l" rtl="0" eaLnBrk="1" fontAlgn="base" hangingPunct="1">
              <a:spcBef>
                <a:spcPct val="20000"/>
              </a:spcBef>
              <a:spcAft>
                <a:spcPct val="0"/>
              </a:spcAft>
              <a:buClr>
                <a:schemeClr val="accent1"/>
              </a:buClr>
              <a:buSzPct val="50000"/>
              <a:buFont typeface="Wingdings" panose="05000000000000000000" pitchFamily="2" charset="2"/>
              <a:buChar char="Ø"/>
              <a:defRPr sz="2200">
                <a:solidFill>
                  <a:schemeClr val="tx1"/>
                </a:solidFill>
                <a:latin typeface="+mn-lt"/>
                <a:ea typeface="+mn-ea"/>
              </a:defRPr>
            </a:lvl6pPr>
            <a:lvl7pPr marL="2971800" indent="-228600" algn="l" rtl="0" eaLnBrk="1" fontAlgn="base" hangingPunct="1">
              <a:spcBef>
                <a:spcPct val="20000"/>
              </a:spcBef>
              <a:spcAft>
                <a:spcPct val="0"/>
              </a:spcAft>
              <a:buClr>
                <a:schemeClr val="accent1"/>
              </a:buClr>
              <a:buSzPct val="50000"/>
              <a:buFont typeface="Wingdings" panose="05000000000000000000" pitchFamily="2" charset="2"/>
              <a:buChar char="Ø"/>
              <a:defRPr sz="2200">
                <a:solidFill>
                  <a:schemeClr val="tx1"/>
                </a:solidFill>
                <a:latin typeface="+mn-lt"/>
                <a:ea typeface="+mn-ea"/>
              </a:defRPr>
            </a:lvl7pPr>
            <a:lvl8pPr marL="3429000" indent="-228600" algn="l" rtl="0" eaLnBrk="1" fontAlgn="base" hangingPunct="1">
              <a:spcBef>
                <a:spcPct val="20000"/>
              </a:spcBef>
              <a:spcAft>
                <a:spcPct val="0"/>
              </a:spcAft>
              <a:buClr>
                <a:schemeClr val="accent1"/>
              </a:buClr>
              <a:buSzPct val="50000"/>
              <a:buFont typeface="Wingdings" panose="05000000000000000000" pitchFamily="2" charset="2"/>
              <a:buChar char="Ø"/>
              <a:defRPr sz="2200">
                <a:solidFill>
                  <a:schemeClr val="tx1"/>
                </a:solidFill>
                <a:latin typeface="+mn-lt"/>
                <a:ea typeface="+mn-ea"/>
              </a:defRPr>
            </a:lvl8pPr>
            <a:lvl9pPr marL="3886200" indent="-228600" algn="l" rtl="0" eaLnBrk="1" fontAlgn="base" hangingPunct="1">
              <a:spcBef>
                <a:spcPct val="20000"/>
              </a:spcBef>
              <a:spcAft>
                <a:spcPct val="0"/>
              </a:spcAft>
              <a:buClr>
                <a:schemeClr val="accent1"/>
              </a:buClr>
              <a:buSzPct val="50000"/>
              <a:buFont typeface="Wingdings" panose="05000000000000000000" pitchFamily="2" charset="2"/>
              <a:buChar char="Ø"/>
              <a:defRPr sz="2200">
                <a:solidFill>
                  <a:schemeClr val="tx1"/>
                </a:solidFill>
                <a:latin typeface="+mn-lt"/>
                <a:ea typeface="+mn-ea"/>
              </a:defRPr>
            </a:lvl9pPr>
          </a:lstStyle>
          <a:p>
            <a:pPr algn="l" eaLnBrk="1" hangingPunct="1">
              <a:spcBef>
                <a:spcPct val="50000"/>
              </a:spcBef>
              <a:buFont typeface="Wingdings" panose="05000000000000000000" charset="0"/>
              <a:buChar char="n"/>
            </a:pPr>
            <a:r>
              <a:rPr lang="zh-CN" altLang="en-US" sz="2400" dirty="0">
                <a:solidFill>
                  <a:srgbClr val="C0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同步建立时间</a:t>
            </a:r>
            <a:endParaRPr lang="zh-CN" altLang="en-US" sz="2400" dirty="0">
              <a:solidFill>
                <a:srgbClr val="C0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endParaRPr>
          </a:p>
          <a:p>
            <a:pPr marL="0" indent="0" eaLnBrk="1" hangingPunct="1">
              <a:lnSpc>
                <a:spcPct val="100000"/>
              </a:lnSpc>
              <a:spcBef>
                <a:spcPct val="50000"/>
              </a:spcBef>
              <a:buFont typeface="Wingdings" panose="05000000000000000000" charset="0"/>
              <a:buNone/>
            </a:pPr>
            <a:r>
              <a:rPr lang="zh-CN" altLang="en-US" sz="2400" dirty="0">
                <a:latin typeface="宋体" panose="02010600030101010101" pitchFamily="2" charset="-122"/>
                <a:ea typeface="宋体" panose="02010600030101010101" pitchFamily="2" charset="-122"/>
                <a:cs typeface="宋体" panose="02010600030101010101" pitchFamily="2" charset="-122"/>
              </a:rPr>
              <a:t>指从开机或失步到同步所需要的时间，要求此时间越短越好。</a:t>
            </a:r>
            <a:endParaRPr lang="zh-CN" altLang="en-US" sz="2400" dirty="0">
              <a:latin typeface="宋体" panose="02010600030101010101" pitchFamily="2" charset="-122"/>
              <a:ea typeface="宋体" panose="02010600030101010101" pitchFamily="2" charset="-122"/>
              <a:cs typeface="宋体" panose="02010600030101010101" pitchFamily="2" charset="-122"/>
            </a:endParaRPr>
          </a:p>
          <a:p>
            <a:pPr algn="l" eaLnBrk="1" hangingPunct="1">
              <a:lnSpc>
                <a:spcPct val="100000"/>
              </a:lnSpc>
              <a:spcBef>
                <a:spcPct val="50000"/>
              </a:spcBef>
              <a:buFont typeface="Wingdings" panose="05000000000000000000" charset="0"/>
              <a:buChar char="n"/>
            </a:pPr>
            <a:r>
              <a:rPr lang="zh-CN" altLang="en-US" sz="2400" dirty="0">
                <a:solidFill>
                  <a:srgbClr val="C0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同步保持时间</a:t>
            </a:r>
            <a:endParaRPr lang="zh-CN" altLang="en-US" sz="2400" dirty="0">
              <a:solidFill>
                <a:srgbClr val="C0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endParaRPr>
          </a:p>
          <a:p>
            <a:pPr marL="0" indent="0" eaLnBrk="1" hangingPunct="1">
              <a:lnSpc>
                <a:spcPct val="100000"/>
              </a:lnSpc>
              <a:spcBef>
                <a:spcPct val="50000"/>
              </a:spcBef>
              <a:buFont typeface="Wingdings" panose="05000000000000000000" charset="0"/>
              <a:buNone/>
            </a:pPr>
            <a:r>
              <a:rPr lang="zh-CN" altLang="en-US" sz="2400" dirty="0">
                <a:latin typeface="宋体" panose="02010600030101010101" pitchFamily="2" charset="-122"/>
                <a:ea typeface="宋体" panose="02010600030101010101" pitchFamily="2" charset="-122"/>
                <a:cs typeface="宋体" panose="02010600030101010101" pitchFamily="2" charset="-122"/>
              </a:rPr>
              <a:t>指同步建立后，若同步信号消失，系统还能维持同步的时间。是从开始失去信号到失去载波同步的时间，希望此时间越长越好。</a:t>
            </a:r>
            <a:endParaRPr lang="zh-CN" altLang="en-US" sz="2400" dirty="0">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2324" name="Rectangle 2"/>
          <p:cNvSpPr>
            <a:spLocks noGrp="1" noChangeArrowheads="1"/>
          </p:cNvSpPr>
          <p:nvPr/>
        </p:nvSpPr>
        <p:spPr>
          <a:xfrm>
            <a:off x="688975" y="214630"/>
            <a:ext cx="8393430" cy="918845"/>
          </a:xfrm>
          <a:prstGeom prst="rect">
            <a:avLst/>
          </a:prstGeom>
          <a:noFill/>
          <a:ln w="9525">
            <a:noFill/>
            <a:miter lim="800000"/>
          </a:ln>
        </p:spPr>
        <p:txBody>
          <a:bodyPr vert="horz" wrap="square" lIns="91440" tIns="45720" rIns="91440" bIns="45720" numCol="1" anchor="b" anchorCtr="0" compatLnSpc="1"/>
          <a:lstStyle>
            <a:lvl1pPr algn="ctr" rtl="0" eaLnBrk="1" fontAlgn="base" hangingPunct="1">
              <a:spcBef>
                <a:spcPct val="0"/>
              </a:spcBef>
              <a:spcAft>
                <a:spcPct val="0"/>
              </a:spcAft>
              <a:defRPr sz="6000">
                <a:solidFill>
                  <a:schemeClr val="tx2"/>
                </a:solidFill>
                <a:latin typeface="+mj-lt"/>
                <a:ea typeface="+mj-ea"/>
                <a:cs typeface="+mj-cs"/>
              </a:defRPr>
            </a:lvl1pPr>
            <a:lvl2pPr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2pPr>
            <a:lvl3pPr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3pPr>
            <a:lvl4pPr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4pPr>
            <a:lvl5pPr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5pPr>
            <a:lvl6pPr marL="4572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6pPr>
            <a:lvl7pPr marL="9144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7pPr>
            <a:lvl8pPr marL="13716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8pPr>
            <a:lvl9pPr marL="18288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9pPr>
          </a:lstStyle>
          <a:p>
            <a:pPr eaLnBrk="1" hangingPunct="1"/>
            <a:r>
              <a:rPr lang="en-US" sz="4400" dirty="0" smtClean="0"/>
              <a:t>11</a:t>
            </a:r>
            <a:r>
              <a:rPr sz="4400" dirty="0" smtClean="0"/>
              <a:t>.1 </a:t>
            </a:r>
            <a:r>
              <a:rPr lang="zh-CN" sz="4400" dirty="0" smtClean="0"/>
              <a:t>载波同步</a:t>
            </a:r>
            <a:endParaRPr lang="zh-CN" sz="4400" dirty="0" smtClean="0"/>
          </a:p>
        </p:txBody>
      </p:sp>
      <p:sp>
        <p:nvSpPr>
          <p:cNvPr id="8" name="Rectangle 2"/>
          <p:cNvSpPr>
            <a:spLocks noGrp="1"/>
          </p:cNvSpPr>
          <p:nvPr/>
        </p:nvSpPr>
        <p:spPr>
          <a:xfrm>
            <a:off x="1125855" y="1133475"/>
            <a:ext cx="7409180" cy="5639435"/>
          </a:xfrm>
          <a:prstGeom prst="rect">
            <a:avLst/>
          </a:prstGeom>
          <a:noFill/>
          <a:ln w="9525">
            <a:noFill/>
            <a:miter lim="800000"/>
          </a:ln>
        </p:spPr>
        <p:txBody>
          <a:bodyPr vert="horz" wrap="square" lIns="91440" tIns="45720" rIns="91440" bIns="45720" numCol="1" anchor="t" anchorCtr="0" compatLnSpc="1"/>
          <a:lstStyle>
            <a:lvl1pPr marL="342900" indent="-342900" algn="l" rtl="0" eaLnBrk="1" fontAlgn="base" hangingPunct="1">
              <a:spcBef>
                <a:spcPct val="20000"/>
              </a:spcBef>
              <a:spcAft>
                <a:spcPct val="0"/>
              </a:spcAft>
              <a:buClr>
                <a:schemeClr val="folHlink"/>
              </a:buClr>
              <a:buSzPct val="60000"/>
              <a:buFont typeface="Wingdings" panose="05000000000000000000" pitchFamily="2" charset="2"/>
              <a:buChar char="l"/>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1" fontAlgn="base" hangingPunct="1">
              <a:spcBef>
                <a:spcPct val="20000"/>
              </a:spcBef>
              <a:spcAft>
                <a:spcPct val="0"/>
              </a:spcAft>
              <a:buClr>
                <a:schemeClr val="folHlink"/>
              </a:buClr>
              <a:buSzPct val="50000"/>
              <a:buFont typeface="Wingdings" panose="05000000000000000000" pitchFamily="2" charset="2"/>
              <a:buChar char="u"/>
              <a:defRPr sz="2400">
                <a:solidFill>
                  <a:schemeClr val="tx1"/>
                </a:solidFill>
                <a:latin typeface="+mn-lt"/>
                <a:ea typeface="+mn-ea"/>
              </a:defRPr>
            </a:lvl3pPr>
            <a:lvl4pPr marL="1600200" indent="-228600" algn="l" rtl="0" eaLnBrk="1" fontAlgn="base" hangingPunct="1">
              <a:spcBef>
                <a:spcPct val="20000"/>
              </a:spcBef>
              <a:spcAft>
                <a:spcPct val="0"/>
              </a:spcAft>
              <a:buClr>
                <a:schemeClr val="accent2"/>
              </a:buClr>
              <a:buSzPct val="55000"/>
              <a:buFont typeface="Wingdings" panose="05000000000000000000" pitchFamily="2" charset="2"/>
              <a:buChar char="p"/>
              <a:defRPr sz="2200">
                <a:solidFill>
                  <a:schemeClr val="tx1"/>
                </a:solidFill>
                <a:latin typeface="+mn-lt"/>
                <a:ea typeface="+mn-ea"/>
              </a:defRPr>
            </a:lvl4pPr>
            <a:lvl5pPr marL="2057400" indent="-228600" algn="l" rtl="0" eaLnBrk="1" fontAlgn="base" hangingPunct="1">
              <a:spcBef>
                <a:spcPct val="20000"/>
              </a:spcBef>
              <a:spcAft>
                <a:spcPct val="0"/>
              </a:spcAft>
              <a:buClr>
                <a:schemeClr val="accent1"/>
              </a:buClr>
              <a:buSzPct val="50000"/>
              <a:buFont typeface="Wingdings" panose="05000000000000000000" pitchFamily="2" charset="2"/>
              <a:buChar char="Ø"/>
              <a:defRPr sz="2200">
                <a:solidFill>
                  <a:schemeClr val="tx1"/>
                </a:solidFill>
                <a:latin typeface="+mn-lt"/>
                <a:ea typeface="+mn-ea"/>
              </a:defRPr>
            </a:lvl5pPr>
            <a:lvl6pPr marL="2514600" indent="-228600" algn="l" rtl="0" eaLnBrk="1" fontAlgn="base" hangingPunct="1">
              <a:spcBef>
                <a:spcPct val="20000"/>
              </a:spcBef>
              <a:spcAft>
                <a:spcPct val="0"/>
              </a:spcAft>
              <a:buClr>
                <a:schemeClr val="accent1"/>
              </a:buClr>
              <a:buSzPct val="50000"/>
              <a:buFont typeface="Wingdings" panose="05000000000000000000" pitchFamily="2" charset="2"/>
              <a:buChar char="Ø"/>
              <a:defRPr sz="2200">
                <a:solidFill>
                  <a:schemeClr val="tx1"/>
                </a:solidFill>
                <a:latin typeface="+mn-lt"/>
                <a:ea typeface="+mn-ea"/>
              </a:defRPr>
            </a:lvl6pPr>
            <a:lvl7pPr marL="2971800" indent="-228600" algn="l" rtl="0" eaLnBrk="1" fontAlgn="base" hangingPunct="1">
              <a:spcBef>
                <a:spcPct val="20000"/>
              </a:spcBef>
              <a:spcAft>
                <a:spcPct val="0"/>
              </a:spcAft>
              <a:buClr>
                <a:schemeClr val="accent1"/>
              </a:buClr>
              <a:buSzPct val="50000"/>
              <a:buFont typeface="Wingdings" panose="05000000000000000000" pitchFamily="2" charset="2"/>
              <a:buChar char="Ø"/>
              <a:defRPr sz="2200">
                <a:solidFill>
                  <a:schemeClr val="tx1"/>
                </a:solidFill>
                <a:latin typeface="+mn-lt"/>
                <a:ea typeface="+mn-ea"/>
              </a:defRPr>
            </a:lvl7pPr>
            <a:lvl8pPr marL="3429000" indent="-228600" algn="l" rtl="0" eaLnBrk="1" fontAlgn="base" hangingPunct="1">
              <a:spcBef>
                <a:spcPct val="20000"/>
              </a:spcBef>
              <a:spcAft>
                <a:spcPct val="0"/>
              </a:spcAft>
              <a:buClr>
                <a:schemeClr val="accent1"/>
              </a:buClr>
              <a:buSzPct val="50000"/>
              <a:buFont typeface="Wingdings" panose="05000000000000000000" pitchFamily="2" charset="2"/>
              <a:buChar char="Ø"/>
              <a:defRPr sz="2200">
                <a:solidFill>
                  <a:schemeClr val="tx1"/>
                </a:solidFill>
                <a:latin typeface="+mn-lt"/>
                <a:ea typeface="+mn-ea"/>
              </a:defRPr>
            </a:lvl8pPr>
            <a:lvl9pPr marL="3886200" indent="-228600" algn="l" rtl="0" eaLnBrk="1" fontAlgn="base" hangingPunct="1">
              <a:spcBef>
                <a:spcPct val="20000"/>
              </a:spcBef>
              <a:spcAft>
                <a:spcPct val="0"/>
              </a:spcAft>
              <a:buClr>
                <a:schemeClr val="accent1"/>
              </a:buClr>
              <a:buSzPct val="50000"/>
              <a:buFont typeface="Wingdings" panose="05000000000000000000" pitchFamily="2" charset="2"/>
              <a:buChar char="Ø"/>
              <a:defRPr sz="2200">
                <a:solidFill>
                  <a:schemeClr val="tx1"/>
                </a:solidFill>
                <a:latin typeface="+mn-lt"/>
                <a:ea typeface="+mn-ea"/>
              </a:defRPr>
            </a:lvl9pPr>
          </a:lstStyle>
          <a:p>
            <a:pPr algn="l" eaLnBrk="1" hangingPunct="1">
              <a:buChar char="l"/>
            </a:pPr>
            <a:r>
              <a:rPr lang="zh-CN" altLang="en-US" sz="2800" b="1" dirty="0" smtClean="0">
                <a:solidFill>
                  <a:schemeClr val="tx2">
                    <a:lumMod val="75000"/>
                  </a:schemeClr>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载波相位误差对解调性能的影响</a:t>
            </a:r>
            <a:endParaRPr lang="zh-CN" altLang="en-US" sz="2800" b="1" dirty="0" smtClean="0">
              <a:solidFill>
                <a:schemeClr val="tx2">
                  <a:lumMod val="75000"/>
                </a:schemeClr>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endParaRPr>
          </a:p>
          <a:p>
            <a:pPr marL="0" indent="0" eaLnBrk="1" hangingPunct="1">
              <a:lnSpc>
                <a:spcPct val="100000"/>
              </a:lnSpc>
              <a:spcBef>
                <a:spcPct val="50000"/>
              </a:spcBef>
              <a:buFont typeface="Wingdings" panose="05000000000000000000" charset="0"/>
              <a:buNone/>
            </a:pPr>
            <a:r>
              <a:rPr lang="zh-CN" altLang="en-US" sz="2400" dirty="0">
                <a:latin typeface="宋体" panose="02010600030101010101" pitchFamily="2" charset="-122"/>
                <a:ea typeface="宋体" panose="02010600030101010101" pitchFamily="2" charset="-122"/>
                <a:cs typeface="宋体" panose="02010600030101010101" pitchFamily="2" charset="-122"/>
              </a:rPr>
              <a:t>设</a:t>
            </a:r>
            <a:r>
              <a:rPr lang="en-US" altLang="zh-CN" sz="2400" dirty="0">
                <a:latin typeface="宋体" panose="02010600030101010101" pitchFamily="2" charset="-122"/>
                <a:ea typeface="宋体" panose="02010600030101010101" pitchFamily="2" charset="-122"/>
                <a:cs typeface="宋体" panose="02010600030101010101" pitchFamily="2" charset="-122"/>
              </a:rPr>
              <a:t>DSB</a:t>
            </a:r>
            <a:r>
              <a:rPr lang="zh-CN" altLang="en-US" sz="2400" dirty="0">
                <a:latin typeface="宋体" panose="02010600030101010101" pitchFamily="2" charset="-122"/>
                <a:ea typeface="宋体" panose="02010600030101010101" pitchFamily="2" charset="-122"/>
                <a:cs typeface="宋体" panose="02010600030101010101" pitchFamily="2" charset="-122"/>
              </a:rPr>
              <a:t>信号为</a:t>
            </a:r>
            <a:r>
              <a:rPr sz="2400" dirty="0">
                <a:ea typeface="宋体" panose="02010600030101010101" pitchFamily="2" charset="-122"/>
                <a:cs typeface="+mn-lt"/>
                <a:sym typeface="+mn-ea"/>
              </a:rPr>
              <a:t>m(t) cosω</a:t>
            </a:r>
            <a:r>
              <a:rPr sz="2400" baseline="-25000" dirty="0">
                <a:ea typeface="宋体" panose="02010600030101010101" pitchFamily="2" charset="-122"/>
                <a:cs typeface="+mn-lt"/>
                <a:sym typeface="+mn-ea"/>
              </a:rPr>
              <a:t>c</a:t>
            </a:r>
            <a:r>
              <a:rPr sz="2400" dirty="0">
                <a:ea typeface="宋体" panose="02010600030101010101" pitchFamily="2" charset="-122"/>
                <a:cs typeface="+mn-lt"/>
                <a:sym typeface="+mn-ea"/>
              </a:rPr>
              <a:t>t</a:t>
            </a:r>
            <a:r>
              <a:rPr lang="zh-CN" sz="2400" dirty="0">
                <a:ea typeface="宋体" panose="02010600030101010101" pitchFamily="2" charset="-122"/>
                <a:cs typeface="+mn-lt"/>
                <a:sym typeface="+mn-ea"/>
              </a:rPr>
              <a:t>，所提取的相干载波为</a:t>
            </a:r>
            <a:r>
              <a:rPr sz="2400" dirty="0">
                <a:ea typeface="宋体" panose="02010600030101010101" pitchFamily="2" charset="-122"/>
                <a:cs typeface="+mn-lt"/>
                <a:sym typeface="+mn-ea"/>
              </a:rPr>
              <a:t>cos</a:t>
            </a:r>
            <a:r>
              <a:rPr lang="en-US" sz="2400" dirty="0">
                <a:ea typeface="宋体" panose="02010600030101010101" pitchFamily="2" charset="-122"/>
                <a:cs typeface="+mn-lt"/>
                <a:sym typeface="+mn-ea"/>
              </a:rPr>
              <a:t>(</a:t>
            </a:r>
            <a:r>
              <a:rPr sz="2400" dirty="0">
                <a:ea typeface="宋体" panose="02010600030101010101" pitchFamily="2" charset="-122"/>
                <a:cs typeface="+mn-lt"/>
                <a:sym typeface="+mn-ea"/>
              </a:rPr>
              <a:t>ω</a:t>
            </a:r>
            <a:r>
              <a:rPr sz="2400" baseline="-25000" dirty="0">
                <a:ea typeface="宋体" panose="02010600030101010101" pitchFamily="2" charset="-122"/>
                <a:cs typeface="+mn-lt"/>
                <a:sym typeface="+mn-ea"/>
              </a:rPr>
              <a:t>c</a:t>
            </a:r>
            <a:r>
              <a:rPr sz="2400" dirty="0">
                <a:ea typeface="宋体" panose="02010600030101010101" pitchFamily="2" charset="-122"/>
                <a:cs typeface="+mn-lt"/>
                <a:sym typeface="+mn-ea"/>
              </a:rPr>
              <a:t>t</a:t>
            </a:r>
            <a:r>
              <a:rPr lang="en-US" sz="2400" dirty="0">
                <a:ea typeface="宋体" panose="02010600030101010101" pitchFamily="2" charset="-122"/>
                <a:cs typeface="+mn-lt"/>
                <a:sym typeface="+mn-ea"/>
              </a:rPr>
              <a:t>+</a:t>
            </a:r>
            <a:r>
              <a:rPr lang="en-US" sz="2400" dirty="0">
                <a:latin typeface="Arial" panose="020B0604020202020204" pitchFamily="34" charset="0"/>
                <a:ea typeface="宋体" panose="02010600030101010101" pitchFamily="2" charset="-122"/>
                <a:cs typeface="Arial" panose="020B0604020202020204" pitchFamily="34" charset="0"/>
                <a:sym typeface="+mn-ea"/>
              </a:rPr>
              <a:t>Δφ)</a:t>
            </a:r>
            <a:r>
              <a:rPr lang="zh-CN" altLang="en-US" sz="2400" dirty="0">
                <a:latin typeface="Arial" panose="020B0604020202020204" pitchFamily="34" charset="0"/>
                <a:ea typeface="宋体" panose="02010600030101010101" pitchFamily="2" charset="-122"/>
                <a:cs typeface="Arial" panose="020B0604020202020204" pitchFamily="34" charset="0"/>
                <a:sym typeface="+mn-ea"/>
              </a:rPr>
              <a:t>，这时解调器输出为：</a:t>
            </a:r>
            <a:endParaRPr lang="zh-CN" altLang="en-US" sz="2400" dirty="0">
              <a:latin typeface="Arial" panose="020B0604020202020204" pitchFamily="34" charset="0"/>
              <a:ea typeface="宋体" panose="02010600030101010101" pitchFamily="2" charset="-122"/>
              <a:cs typeface="Arial" panose="020B0604020202020204" pitchFamily="34" charset="0"/>
              <a:sym typeface="+mn-ea"/>
            </a:endParaRPr>
          </a:p>
          <a:p>
            <a:pPr marL="0" indent="0" eaLnBrk="1" hangingPunct="1">
              <a:lnSpc>
                <a:spcPct val="100000"/>
              </a:lnSpc>
              <a:spcBef>
                <a:spcPct val="50000"/>
              </a:spcBef>
              <a:buFont typeface="Wingdings" panose="05000000000000000000" charset="0"/>
              <a:buNone/>
            </a:pPr>
            <a:endParaRPr lang="zh-CN" altLang="en-US" sz="2400" dirty="0">
              <a:latin typeface="Arial" panose="020B0604020202020204" pitchFamily="34" charset="0"/>
              <a:ea typeface="宋体" panose="02010600030101010101" pitchFamily="2" charset="-122"/>
              <a:cs typeface="Arial" panose="020B0604020202020204" pitchFamily="34" charset="0"/>
              <a:sym typeface="+mn-ea"/>
            </a:endParaRPr>
          </a:p>
          <a:p>
            <a:pPr marL="0" indent="0" eaLnBrk="1" hangingPunct="1">
              <a:lnSpc>
                <a:spcPct val="100000"/>
              </a:lnSpc>
              <a:spcBef>
                <a:spcPct val="50000"/>
              </a:spcBef>
              <a:buFont typeface="Wingdings" panose="05000000000000000000" charset="0"/>
              <a:buNone/>
            </a:pPr>
            <a:r>
              <a:rPr lang="zh-CN" altLang="en-US" sz="2400" dirty="0">
                <a:latin typeface="Arial" panose="020B0604020202020204" pitchFamily="34" charset="0"/>
                <a:ea typeface="宋体" panose="02010600030101010101" pitchFamily="2" charset="-122"/>
                <a:cs typeface="Arial" panose="020B0604020202020204" pitchFamily="34" charset="0"/>
                <a:sym typeface="+mn-ea"/>
              </a:rPr>
              <a:t>若没有相位差，即</a:t>
            </a:r>
            <a:r>
              <a:rPr lang="en-US" sz="2400" dirty="0">
                <a:latin typeface="Arial" panose="020B0604020202020204" pitchFamily="34" charset="0"/>
                <a:ea typeface="宋体" panose="02010600030101010101" pitchFamily="2" charset="-122"/>
                <a:cs typeface="Arial" panose="020B0604020202020204" pitchFamily="34" charset="0"/>
                <a:sym typeface="+mn-ea"/>
              </a:rPr>
              <a:t>Δφ=0</a:t>
            </a:r>
            <a:r>
              <a:rPr lang="zh-CN" altLang="en-US" sz="2400" dirty="0">
                <a:latin typeface="Arial" panose="020B0604020202020204" pitchFamily="34" charset="0"/>
                <a:ea typeface="宋体" panose="02010600030101010101" pitchFamily="2" charset="-122"/>
                <a:cs typeface="Arial" panose="020B0604020202020204" pitchFamily="34" charset="0"/>
                <a:sym typeface="+mn-ea"/>
              </a:rPr>
              <a:t>，</a:t>
            </a:r>
            <a:r>
              <a:rPr sz="2400" dirty="0">
                <a:ea typeface="宋体" panose="02010600030101010101" pitchFamily="2" charset="-122"/>
                <a:cs typeface="+mn-lt"/>
                <a:sym typeface="+mn-ea"/>
              </a:rPr>
              <a:t>cos</a:t>
            </a:r>
            <a:r>
              <a:rPr lang="en-US" sz="2400" dirty="0">
                <a:ea typeface="宋体" panose="02010600030101010101" pitchFamily="2" charset="-122"/>
                <a:cs typeface="+mn-lt"/>
                <a:sym typeface="+mn-ea"/>
              </a:rPr>
              <a:t>(</a:t>
            </a:r>
            <a:r>
              <a:rPr lang="en-US" sz="2400" dirty="0">
                <a:latin typeface="Arial" panose="020B0604020202020204" pitchFamily="34" charset="0"/>
                <a:ea typeface="宋体" panose="02010600030101010101" pitchFamily="2" charset="-122"/>
                <a:cs typeface="Arial" panose="020B0604020202020204" pitchFamily="34" charset="0"/>
                <a:sym typeface="+mn-ea"/>
              </a:rPr>
              <a:t>Δφ)=1</a:t>
            </a:r>
            <a:r>
              <a:rPr lang="zh-CN" altLang="en-US" sz="2400" dirty="0">
                <a:latin typeface="Arial" panose="020B0604020202020204" pitchFamily="34" charset="0"/>
                <a:ea typeface="宋体" panose="02010600030101010101" pitchFamily="2" charset="-122"/>
                <a:cs typeface="Arial" panose="020B0604020202020204" pitchFamily="34" charset="0"/>
                <a:sym typeface="+mn-ea"/>
              </a:rPr>
              <a:t>，则解调输出信呈有最大辐度。</a:t>
            </a:r>
            <a:endParaRPr lang="zh-CN" altLang="en-US" sz="2400" dirty="0">
              <a:latin typeface="Arial" panose="020B0604020202020204" pitchFamily="34" charset="0"/>
              <a:ea typeface="宋体" panose="02010600030101010101" pitchFamily="2" charset="-122"/>
              <a:cs typeface="Arial" panose="020B0604020202020204" pitchFamily="34" charset="0"/>
              <a:sym typeface="+mn-ea"/>
            </a:endParaRPr>
          </a:p>
          <a:p>
            <a:pPr marL="0" indent="0" eaLnBrk="1" hangingPunct="1">
              <a:lnSpc>
                <a:spcPct val="100000"/>
              </a:lnSpc>
              <a:spcBef>
                <a:spcPct val="50000"/>
              </a:spcBef>
              <a:buFont typeface="Wingdings" panose="05000000000000000000" charset="0"/>
              <a:buNone/>
            </a:pPr>
            <a:r>
              <a:rPr lang="zh-CN" altLang="en-US" sz="2400" dirty="0">
                <a:latin typeface="Arial" panose="020B0604020202020204" pitchFamily="34" charset="0"/>
                <a:ea typeface="宋体" panose="02010600030101010101" pitchFamily="2" charset="-122"/>
                <a:cs typeface="Arial" panose="020B0604020202020204" pitchFamily="34" charset="0"/>
                <a:sym typeface="+mn-ea"/>
              </a:rPr>
              <a:t>若</a:t>
            </a:r>
            <a:r>
              <a:rPr lang="en-US" sz="2400" dirty="0">
                <a:latin typeface="Arial" panose="020B0604020202020204" pitchFamily="34" charset="0"/>
                <a:ea typeface="宋体" panose="02010600030101010101" pitchFamily="2" charset="-122"/>
                <a:cs typeface="Arial" panose="020B0604020202020204" pitchFamily="34" charset="0"/>
                <a:sym typeface="+mn-ea"/>
              </a:rPr>
              <a:t>Δφ≠0</a:t>
            </a:r>
            <a:r>
              <a:rPr lang="zh-CN" altLang="en-US" sz="2400" dirty="0">
                <a:latin typeface="Arial" panose="020B0604020202020204" pitchFamily="34" charset="0"/>
                <a:ea typeface="宋体" panose="02010600030101010101" pitchFamily="2" charset="-122"/>
                <a:cs typeface="Arial" panose="020B0604020202020204" pitchFamily="34" charset="0"/>
                <a:sym typeface="+mn-ea"/>
              </a:rPr>
              <a:t>时，</a:t>
            </a:r>
            <a:r>
              <a:rPr sz="2400" dirty="0">
                <a:ea typeface="宋体" panose="02010600030101010101" pitchFamily="2" charset="-122"/>
                <a:cs typeface="+mn-lt"/>
                <a:sym typeface="+mn-ea"/>
              </a:rPr>
              <a:t>cos</a:t>
            </a:r>
            <a:r>
              <a:rPr lang="en-US" sz="2400" dirty="0">
                <a:ea typeface="宋体" panose="02010600030101010101" pitchFamily="2" charset="-122"/>
                <a:cs typeface="+mn-lt"/>
                <a:sym typeface="+mn-ea"/>
              </a:rPr>
              <a:t>(</a:t>
            </a:r>
            <a:r>
              <a:rPr lang="en-US" sz="2400" dirty="0">
                <a:latin typeface="Arial" panose="020B0604020202020204" pitchFamily="34" charset="0"/>
                <a:ea typeface="宋体" panose="02010600030101010101" pitchFamily="2" charset="-122"/>
                <a:cs typeface="Arial" panose="020B0604020202020204" pitchFamily="34" charset="0"/>
                <a:sym typeface="+mn-ea"/>
              </a:rPr>
              <a:t>Δφ)&lt;1</a:t>
            </a:r>
            <a:r>
              <a:rPr lang="zh-CN" altLang="en-US" sz="2400" dirty="0">
                <a:latin typeface="Arial" panose="020B0604020202020204" pitchFamily="34" charset="0"/>
                <a:ea typeface="宋体" panose="02010600030101010101" pitchFamily="2" charset="-122"/>
                <a:cs typeface="Arial" panose="020B0604020202020204" pitchFamily="34" charset="0"/>
                <a:sym typeface="+mn-ea"/>
              </a:rPr>
              <a:t>，解调后信号幅度下降，使信号功率下降</a:t>
            </a:r>
            <a:r>
              <a:rPr sz="2400" dirty="0">
                <a:ea typeface="宋体" panose="02010600030101010101" pitchFamily="2" charset="-122"/>
                <a:cs typeface="+mn-lt"/>
                <a:sym typeface="+mn-ea"/>
              </a:rPr>
              <a:t>cos</a:t>
            </a:r>
            <a:r>
              <a:rPr lang="en-US" sz="2400" baseline="30000" dirty="0">
                <a:ea typeface="宋体" panose="02010600030101010101" pitchFamily="2" charset="-122"/>
                <a:cs typeface="+mn-lt"/>
                <a:sym typeface="+mn-ea"/>
              </a:rPr>
              <a:t>2</a:t>
            </a:r>
            <a:r>
              <a:rPr lang="en-US" sz="2400" dirty="0">
                <a:ea typeface="宋体" panose="02010600030101010101" pitchFamily="2" charset="-122"/>
                <a:cs typeface="+mn-lt"/>
                <a:sym typeface="+mn-ea"/>
              </a:rPr>
              <a:t>(</a:t>
            </a:r>
            <a:r>
              <a:rPr lang="en-US" sz="2400" dirty="0">
                <a:latin typeface="Arial" panose="020B0604020202020204" pitchFamily="34" charset="0"/>
                <a:ea typeface="宋体" panose="02010600030101010101" pitchFamily="2" charset="-122"/>
                <a:cs typeface="Arial" panose="020B0604020202020204" pitchFamily="34" charset="0"/>
                <a:sym typeface="+mn-ea"/>
              </a:rPr>
              <a:t>Δφ)</a:t>
            </a:r>
            <a:r>
              <a:rPr lang="zh-CN" altLang="en-US" sz="2400" dirty="0">
                <a:latin typeface="Arial" panose="020B0604020202020204" pitchFamily="34" charset="0"/>
                <a:ea typeface="宋体" panose="02010600030101010101" pitchFamily="2" charset="-122"/>
                <a:cs typeface="Arial" panose="020B0604020202020204" pitchFamily="34" charset="0"/>
                <a:sym typeface="+mn-ea"/>
              </a:rPr>
              <a:t>倍。</a:t>
            </a:r>
            <a:endParaRPr lang="zh-CN" altLang="en-US" sz="2400" dirty="0">
              <a:latin typeface="Arial" panose="020B0604020202020204" pitchFamily="34" charset="0"/>
              <a:ea typeface="宋体" panose="02010600030101010101" pitchFamily="2" charset="-122"/>
              <a:cs typeface="Arial" panose="020B0604020202020204" pitchFamily="34" charset="0"/>
              <a:sym typeface="+mn-ea"/>
            </a:endParaRPr>
          </a:p>
          <a:p>
            <a:pPr marL="0" indent="0" eaLnBrk="1" hangingPunct="1">
              <a:lnSpc>
                <a:spcPct val="100000"/>
              </a:lnSpc>
              <a:spcBef>
                <a:spcPct val="50000"/>
              </a:spcBef>
              <a:buFont typeface="Wingdings" panose="05000000000000000000" charset="0"/>
              <a:buNone/>
            </a:pPr>
            <a:r>
              <a:rPr lang="zh-CN" altLang="en-US" sz="2400" dirty="0">
                <a:solidFill>
                  <a:srgbClr val="C00000"/>
                </a:solidFill>
                <a:effectLst>
                  <a:outerShdw blurRad="38100" dist="38100" dir="2700000" algn="tl">
                    <a:srgbClr val="000000">
                      <a:alpha val="43137"/>
                    </a:srgbClr>
                  </a:outerShdw>
                </a:effectLst>
                <a:ea typeface="宋体" panose="02010600030101010101" pitchFamily="2" charset="-122"/>
                <a:cs typeface="+mn-lt"/>
              </a:rPr>
              <a:t>载波相位误差Δφ</a:t>
            </a:r>
            <a:r>
              <a:rPr lang="zh-CN" altLang="en-US" sz="2400" dirty="0">
                <a:ea typeface="宋体" panose="02010600030101010101" pitchFamily="2" charset="-122"/>
                <a:cs typeface="+mn-lt"/>
              </a:rPr>
              <a:t>引起双边带解调系统的</a:t>
            </a:r>
            <a:r>
              <a:rPr lang="zh-CN" altLang="en-US" sz="2400" dirty="0">
                <a:solidFill>
                  <a:srgbClr val="C00000"/>
                </a:solidFill>
                <a:effectLst>
                  <a:outerShdw blurRad="38100" dist="38100" dir="2700000" algn="tl">
                    <a:srgbClr val="000000">
                      <a:alpha val="43137"/>
                    </a:srgbClr>
                  </a:outerShdw>
                </a:effectLst>
                <a:ea typeface="宋体" panose="02010600030101010101" pitchFamily="2" charset="-122"/>
                <a:cs typeface="+mn-lt"/>
              </a:rPr>
              <a:t>信噪比下降</a:t>
            </a:r>
            <a:r>
              <a:rPr lang="zh-CN" altLang="en-US" sz="2400" dirty="0">
                <a:ea typeface="宋体" panose="02010600030101010101" pitchFamily="2" charset="-122"/>
                <a:cs typeface="+mn-lt"/>
              </a:rPr>
              <a:t>，</a:t>
            </a:r>
            <a:r>
              <a:rPr lang="zh-CN" altLang="en-US" sz="2400" dirty="0">
                <a:solidFill>
                  <a:srgbClr val="C00000"/>
                </a:solidFill>
                <a:effectLst>
                  <a:outerShdw blurRad="38100" dist="38100" dir="2700000" algn="tl">
                    <a:srgbClr val="000000">
                      <a:alpha val="43137"/>
                    </a:srgbClr>
                  </a:outerShdw>
                </a:effectLst>
                <a:ea typeface="宋体" panose="02010600030101010101" pitchFamily="2" charset="-122"/>
                <a:cs typeface="+mn-lt"/>
              </a:rPr>
              <a:t>误码率增加</a:t>
            </a:r>
            <a:r>
              <a:rPr lang="zh-CN" altLang="en-US" sz="2400" dirty="0">
                <a:ea typeface="宋体" panose="02010600030101010101" pitchFamily="2" charset="-122"/>
                <a:cs typeface="+mn-lt"/>
              </a:rPr>
              <a:t>。当Δφ近似为常数时，不会引起波形失真。</a:t>
            </a:r>
            <a:endParaRPr lang="zh-CN" altLang="en-US" sz="2400" dirty="0">
              <a:ea typeface="宋体" panose="02010600030101010101" pitchFamily="2" charset="-122"/>
              <a:cs typeface="+mn-lt"/>
            </a:endParaRPr>
          </a:p>
          <a:p>
            <a:pPr marL="0" indent="0" eaLnBrk="1" hangingPunct="1">
              <a:lnSpc>
                <a:spcPct val="100000"/>
              </a:lnSpc>
              <a:spcBef>
                <a:spcPct val="50000"/>
              </a:spcBef>
              <a:buFont typeface="Wingdings" panose="05000000000000000000" charset="0"/>
              <a:buNone/>
            </a:pPr>
            <a:r>
              <a:rPr lang="zh-CN" altLang="en-US" sz="2400" dirty="0">
                <a:ea typeface="宋体" panose="02010600030101010101" pitchFamily="2" charset="-122"/>
                <a:cs typeface="+mn-lt"/>
              </a:rPr>
              <a:t>对单边带和残留边带解调而言，相位误差Δφ不仅引起</a:t>
            </a:r>
            <a:r>
              <a:rPr lang="zh-CN" altLang="en-US" sz="2400" dirty="0">
                <a:solidFill>
                  <a:srgbClr val="C00000"/>
                </a:solidFill>
                <a:effectLst>
                  <a:outerShdw blurRad="38100" dist="38100" dir="2700000" algn="tl">
                    <a:srgbClr val="000000">
                      <a:alpha val="43137"/>
                    </a:srgbClr>
                  </a:outerShdw>
                </a:effectLst>
                <a:ea typeface="宋体" panose="02010600030101010101" pitchFamily="2" charset="-122"/>
                <a:cs typeface="+mn-lt"/>
              </a:rPr>
              <a:t>信噪比下降</a:t>
            </a:r>
            <a:r>
              <a:rPr lang="zh-CN" altLang="en-US" sz="2400" dirty="0">
                <a:ea typeface="宋体" panose="02010600030101010101" pitchFamily="2" charset="-122"/>
                <a:cs typeface="+mn-lt"/>
              </a:rPr>
              <a:t>，而且还引起</a:t>
            </a:r>
            <a:r>
              <a:rPr lang="zh-CN" altLang="en-US" sz="2400" dirty="0">
                <a:solidFill>
                  <a:srgbClr val="C00000"/>
                </a:solidFill>
                <a:effectLst>
                  <a:outerShdw blurRad="38100" dist="38100" dir="2700000" algn="tl">
                    <a:srgbClr val="000000">
                      <a:alpha val="43137"/>
                    </a:srgbClr>
                  </a:outerShdw>
                </a:effectLst>
                <a:ea typeface="宋体" panose="02010600030101010101" pitchFamily="2" charset="-122"/>
                <a:cs typeface="+mn-lt"/>
              </a:rPr>
              <a:t>输出波形失真</a:t>
            </a:r>
            <a:r>
              <a:rPr lang="zh-CN" altLang="en-US" sz="2400" dirty="0">
                <a:ea typeface="宋体" panose="02010600030101010101" pitchFamily="2" charset="-122"/>
                <a:cs typeface="+mn-lt"/>
              </a:rPr>
              <a:t>。</a:t>
            </a:r>
            <a:endParaRPr lang="zh-CN" altLang="en-US" sz="2400" dirty="0">
              <a:latin typeface="宋体" panose="02010600030101010101" pitchFamily="2" charset="-122"/>
              <a:ea typeface="宋体" panose="02010600030101010101" pitchFamily="2" charset="-122"/>
              <a:cs typeface="宋体" panose="02010600030101010101" pitchFamily="2" charset="-122"/>
            </a:endParaRPr>
          </a:p>
          <a:p>
            <a:pPr marL="0" indent="0" algn="l" eaLnBrk="1" hangingPunct="1">
              <a:lnSpc>
                <a:spcPct val="100000"/>
              </a:lnSpc>
              <a:spcBef>
                <a:spcPct val="50000"/>
              </a:spcBef>
              <a:buFont typeface="Wingdings" panose="05000000000000000000" charset="0"/>
              <a:buNone/>
            </a:pPr>
            <a:endParaRPr lang="zh-CN" altLang="en-US" sz="2400" dirty="0">
              <a:latin typeface="宋体" panose="02010600030101010101" pitchFamily="2" charset="-122"/>
              <a:ea typeface="宋体" panose="02010600030101010101" pitchFamily="2" charset="-122"/>
              <a:cs typeface="宋体" panose="02010600030101010101" pitchFamily="2" charset="-122"/>
            </a:endParaRPr>
          </a:p>
        </p:txBody>
      </p:sp>
      <p:graphicFrame>
        <p:nvGraphicFramePr>
          <p:cNvPr id="9" name="对象 8">
            <a:hlinkClick r:id="" action="ppaction://ole?verb="/>
          </p:cNvPr>
          <p:cNvGraphicFramePr>
            <a:graphicFrameLocks noChangeAspect="1"/>
          </p:cNvGraphicFramePr>
          <p:nvPr/>
        </p:nvGraphicFramePr>
        <p:xfrm>
          <a:off x="3051810" y="2547621"/>
          <a:ext cx="2622550" cy="783590"/>
        </p:xfrm>
        <a:graphic>
          <a:graphicData uri="http://schemas.openxmlformats.org/presentationml/2006/ole">
            <mc:AlternateContent xmlns:mc="http://schemas.openxmlformats.org/markup-compatibility/2006">
              <mc:Choice xmlns:v="urn:schemas-microsoft-com:vml" Requires="v">
                <p:oleObj spid="_x0000_s10" name="" r:id="rId1" imgW="1320165" imgH="393700" progId="Equation.KSEE3">
                  <p:embed/>
                </p:oleObj>
              </mc:Choice>
              <mc:Fallback>
                <p:oleObj name="" r:id="rId1" imgW="1320165" imgH="393700" progId="Equation.KSEE3">
                  <p:embed/>
                  <p:pic>
                    <p:nvPicPr>
                      <p:cNvPr id="0" name="图片 1024"/>
                      <p:cNvPicPr/>
                      <p:nvPr/>
                    </p:nvPicPr>
                    <p:blipFill>
                      <a:blip r:embed="rId2"/>
                      <a:stretch>
                        <a:fillRect/>
                      </a:stretch>
                    </p:blipFill>
                    <p:spPr>
                      <a:xfrm>
                        <a:off x="3051810" y="2547621"/>
                        <a:ext cx="2622550" cy="783590"/>
                      </a:xfrm>
                      <a:prstGeom prst="rect">
                        <a:avLst/>
                      </a:prstGeom>
                    </p:spPr>
                  </p:pic>
                </p:oleObj>
              </mc:Fallback>
            </mc:AlternateContent>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2324" name="Rectangle 2"/>
          <p:cNvSpPr>
            <a:spLocks noGrp="1" noChangeArrowheads="1"/>
          </p:cNvSpPr>
          <p:nvPr/>
        </p:nvSpPr>
        <p:spPr>
          <a:xfrm>
            <a:off x="688975" y="214630"/>
            <a:ext cx="8393430" cy="918845"/>
          </a:xfrm>
          <a:prstGeom prst="rect">
            <a:avLst/>
          </a:prstGeom>
          <a:noFill/>
          <a:ln w="9525">
            <a:noFill/>
            <a:miter lim="800000"/>
          </a:ln>
        </p:spPr>
        <p:txBody>
          <a:bodyPr vert="horz" wrap="square" lIns="91440" tIns="45720" rIns="91440" bIns="45720" numCol="1" anchor="b" anchorCtr="0" compatLnSpc="1"/>
          <a:lstStyle>
            <a:lvl1pPr algn="ctr" rtl="0" eaLnBrk="1" fontAlgn="base" hangingPunct="1">
              <a:spcBef>
                <a:spcPct val="0"/>
              </a:spcBef>
              <a:spcAft>
                <a:spcPct val="0"/>
              </a:spcAft>
              <a:defRPr sz="6000">
                <a:solidFill>
                  <a:schemeClr val="tx2"/>
                </a:solidFill>
                <a:latin typeface="+mj-lt"/>
                <a:ea typeface="+mj-ea"/>
                <a:cs typeface="+mj-cs"/>
              </a:defRPr>
            </a:lvl1pPr>
            <a:lvl2pPr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2pPr>
            <a:lvl3pPr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3pPr>
            <a:lvl4pPr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4pPr>
            <a:lvl5pPr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5pPr>
            <a:lvl6pPr marL="4572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6pPr>
            <a:lvl7pPr marL="9144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7pPr>
            <a:lvl8pPr marL="13716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8pPr>
            <a:lvl9pPr marL="18288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9pPr>
          </a:lstStyle>
          <a:p>
            <a:pPr eaLnBrk="1" hangingPunct="1"/>
            <a:r>
              <a:rPr lang="en-US" sz="4400" dirty="0" smtClean="0"/>
              <a:t>11</a:t>
            </a:r>
            <a:r>
              <a:rPr sz="4400" dirty="0" smtClean="0"/>
              <a:t>.</a:t>
            </a:r>
            <a:r>
              <a:rPr lang="en-US" sz="4400" dirty="0" smtClean="0"/>
              <a:t>2</a:t>
            </a:r>
            <a:r>
              <a:rPr sz="4400" dirty="0" smtClean="0"/>
              <a:t> </a:t>
            </a:r>
            <a:r>
              <a:rPr lang="zh-CN" sz="4400" dirty="0" smtClean="0"/>
              <a:t>位同步</a:t>
            </a:r>
            <a:endParaRPr lang="zh-CN" sz="4400" dirty="0" smtClean="0"/>
          </a:p>
        </p:txBody>
      </p:sp>
      <p:sp>
        <p:nvSpPr>
          <p:cNvPr id="14338" name="Rectangle 2"/>
          <p:cNvSpPr>
            <a:spLocks noGrp="1"/>
          </p:cNvSpPr>
          <p:nvPr/>
        </p:nvSpPr>
        <p:spPr>
          <a:xfrm>
            <a:off x="1098550" y="1271905"/>
            <a:ext cx="7409180" cy="5170170"/>
          </a:xfrm>
          <a:prstGeom prst="rect">
            <a:avLst/>
          </a:prstGeom>
          <a:noFill/>
          <a:ln w="9525">
            <a:noFill/>
            <a:miter lim="800000"/>
          </a:ln>
        </p:spPr>
        <p:txBody>
          <a:bodyPr vert="horz" wrap="square" lIns="91440" tIns="45720" rIns="91440" bIns="45720" numCol="1" anchor="t" anchorCtr="0" compatLnSpc="1"/>
          <a:lstStyle>
            <a:lvl1pPr marL="342900" indent="-342900" algn="l" rtl="0" eaLnBrk="1" fontAlgn="base" hangingPunct="1">
              <a:spcBef>
                <a:spcPct val="20000"/>
              </a:spcBef>
              <a:spcAft>
                <a:spcPct val="0"/>
              </a:spcAft>
              <a:buClr>
                <a:schemeClr val="folHlink"/>
              </a:buClr>
              <a:buSzPct val="60000"/>
              <a:buFont typeface="Wingdings" panose="05000000000000000000" pitchFamily="2" charset="2"/>
              <a:buChar char="l"/>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1" fontAlgn="base" hangingPunct="1">
              <a:spcBef>
                <a:spcPct val="20000"/>
              </a:spcBef>
              <a:spcAft>
                <a:spcPct val="0"/>
              </a:spcAft>
              <a:buClr>
                <a:schemeClr val="folHlink"/>
              </a:buClr>
              <a:buSzPct val="50000"/>
              <a:buFont typeface="Wingdings" panose="05000000000000000000" pitchFamily="2" charset="2"/>
              <a:buChar char="u"/>
              <a:defRPr sz="2400">
                <a:solidFill>
                  <a:schemeClr val="tx1"/>
                </a:solidFill>
                <a:latin typeface="+mn-lt"/>
                <a:ea typeface="+mn-ea"/>
              </a:defRPr>
            </a:lvl3pPr>
            <a:lvl4pPr marL="1600200" indent="-228600" algn="l" rtl="0" eaLnBrk="1" fontAlgn="base" hangingPunct="1">
              <a:spcBef>
                <a:spcPct val="20000"/>
              </a:spcBef>
              <a:spcAft>
                <a:spcPct val="0"/>
              </a:spcAft>
              <a:buClr>
                <a:schemeClr val="accent2"/>
              </a:buClr>
              <a:buSzPct val="55000"/>
              <a:buFont typeface="Wingdings" panose="05000000000000000000" pitchFamily="2" charset="2"/>
              <a:buChar char="p"/>
              <a:defRPr sz="2200">
                <a:solidFill>
                  <a:schemeClr val="tx1"/>
                </a:solidFill>
                <a:latin typeface="+mn-lt"/>
                <a:ea typeface="+mn-ea"/>
              </a:defRPr>
            </a:lvl4pPr>
            <a:lvl5pPr marL="2057400" indent="-228600" algn="l" rtl="0" eaLnBrk="1" fontAlgn="base" hangingPunct="1">
              <a:spcBef>
                <a:spcPct val="20000"/>
              </a:spcBef>
              <a:spcAft>
                <a:spcPct val="0"/>
              </a:spcAft>
              <a:buClr>
                <a:schemeClr val="accent1"/>
              </a:buClr>
              <a:buSzPct val="50000"/>
              <a:buFont typeface="Wingdings" panose="05000000000000000000" pitchFamily="2" charset="2"/>
              <a:buChar char="Ø"/>
              <a:defRPr sz="2200">
                <a:solidFill>
                  <a:schemeClr val="tx1"/>
                </a:solidFill>
                <a:latin typeface="+mn-lt"/>
                <a:ea typeface="+mn-ea"/>
              </a:defRPr>
            </a:lvl5pPr>
            <a:lvl6pPr marL="2514600" indent="-228600" algn="l" rtl="0" eaLnBrk="1" fontAlgn="base" hangingPunct="1">
              <a:spcBef>
                <a:spcPct val="20000"/>
              </a:spcBef>
              <a:spcAft>
                <a:spcPct val="0"/>
              </a:spcAft>
              <a:buClr>
                <a:schemeClr val="accent1"/>
              </a:buClr>
              <a:buSzPct val="50000"/>
              <a:buFont typeface="Wingdings" panose="05000000000000000000" pitchFamily="2" charset="2"/>
              <a:buChar char="Ø"/>
              <a:defRPr sz="2200">
                <a:solidFill>
                  <a:schemeClr val="tx1"/>
                </a:solidFill>
                <a:latin typeface="+mn-lt"/>
                <a:ea typeface="+mn-ea"/>
              </a:defRPr>
            </a:lvl6pPr>
            <a:lvl7pPr marL="2971800" indent="-228600" algn="l" rtl="0" eaLnBrk="1" fontAlgn="base" hangingPunct="1">
              <a:spcBef>
                <a:spcPct val="20000"/>
              </a:spcBef>
              <a:spcAft>
                <a:spcPct val="0"/>
              </a:spcAft>
              <a:buClr>
                <a:schemeClr val="accent1"/>
              </a:buClr>
              <a:buSzPct val="50000"/>
              <a:buFont typeface="Wingdings" panose="05000000000000000000" pitchFamily="2" charset="2"/>
              <a:buChar char="Ø"/>
              <a:defRPr sz="2200">
                <a:solidFill>
                  <a:schemeClr val="tx1"/>
                </a:solidFill>
                <a:latin typeface="+mn-lt"/>
                <a:ea typeface="+mn-ea"/>
              </a:defRPr>
            </a:lvl7pPr>
            <a:lvl8pPr marL="3429000" indent="-228600" algn="l" rtl="0" eaLnBrk="1" fontAlgn="base" hangingPunct="1">
              <a:spcBef>
                <a:spcPct val="20000"/>
              </a:spcBef>
              <a:spcAft>
                <a:spcPct val="0"/>
              </a:spcAft>
              <a:buClr>
                <a:schemeClr val="accent1"/>
              </a:buClr>
              <a:buSzPct val="50000"/>
              <a:buFont typeface="Wingdings" panose="05000000000000000000" pitchFamily="2" charset="2"/>
              <a:buChar char="Ø"/>
              <a:defRPr sz="2200">
                <a:solidFill>
                  <a:schemeClr val="tx1"/>
                </a:solidFill>
                <a:latin typeface="+mn-lt"/>
                <a:ea typeface="+mn-ea"/>
              </a:defRPr>
            </a:lvl8pPr>
            <a:lvl9pPr marL="3886200" indent="-228600" algn="l" rtl="0" eaLnBrk="1" fontAlgn="base" hangingPunct="1">
              <a:spcBef>
                <a:spcPct val="20000"/>
              </a:spcBef>
              <a:spcAft>
                <a:spcPct val="0"/>
              </a:spcAft>
              <a:buClr>
                <a:schemeClr val="accent1"/>
              </a:buClr>
              <a:buSzPct val="50000"/>
              <a:buFont typeface="Wingdings" panose="05000000000000000000" pitchFamily="2" charset="2"/>
              <a:buChar char="Ø"/>
              <a:defRPr sz="2200">
                <a:solidFill>
                  <a:schemeClr val="tx1"/>
                </a:solidFill>
                <a:latin typeface="+mn-lt"/>
                <a:ea typeface="+mn-ea"/>
              </a:defRPr>
            </a:lvl9pPr>
          </a:lstStyle>
          <a:p>
            <a:pPr algn="l" eaLnBrk="1" hangingPunct="1">
              <a:spcBef>
                <a:spcPct val="50000"/>
              </a:spcBef>
              <a:buFont typeface="Wingdings" panose="05000000000000000000" charset="0"/>
              <a:buChar char="n"/>
            </a:pPr>
            <a:r>
              <a:rPr lang="zh-CN" altLang="en-US" sz="2400" dirty="0">
                <a:solidFill>
                  <a:srgbClr val="C0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位同步</a:t>
            </a:r>
            <a:r>
              <a:rPr lang="zh-CN" altLang="en-US" sz="2400" dirty="0">
                <a:latin typeface="宋体" panose="02010600030101010101" pitchFamily="2" charset="-122"/>
                <a:ea typeface="宋体" panose="02010600030101010101" pitchFamily="2" charset="-122"/>
                <a:cs typeface="宋体" panose="02010600030101010101" pitchFamily="2" charset="-122"/>
              </a:rPr>
              <a:t>是数字通信中非常重要的一个同步技术，它与载波同步截然不同。在模拟通信中，没有位同步的问题，只有载波同步的问题，而且只有接收机采用相干解调时才有载波同步的问题。但在数字通信中，一般都有位同步的问题。</a:t>
            </a:r>
            <a:endParaRPr lang="zh-CN" altLang="en-US" sz="2400" dirty="0">
              <a:latin typeface="宋体" panose="02010600030101010101" pitchFamily="2" charset="-122"/>
              <a:ea typeface="宋体" panose="02010600030101010101" pitchFamily="2" charset="-122"/>
              <a:cs typeface="宋体" panose="02010600030101010101" pitchFamily="2" charset="-122"/>
            </a:endParaRPr>
          </a:p>
          <a:p>
            <a:pPr algn="l" eaLnBrk="1" hangingPunct="1">
              <a:lnSpc>
                <a:spcPct val="100000"/>
              </a:lnSpc>
              <a:spcBef>
                <a:spcPct val="50000"/>
              </a:spcBef>
              <a:buFont typeface="Wingdings" panose="05000000000000000000" charset="0"/>
              <a:buChar char="n"/>
            </a:pPr>
            <a:r>
              <a:rPr lang="zh-CN" altLang="en-US" sz="2400" dirty="0">
                <a:solidFill>
                  <a:srgbClr val="C0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载波同步信号</a:t>
            </a:r>
            <a:r>
              <a:rPr lang="zh-CN" altLang="en-US" sz="2400" dirty="0">
                <a:solidFill>
                  <a:schemeClr val="tx1"/>
                </a:solidFill>
                <a:effectLst/>
                <a:latin typeface="宋体" panose="02010600030101010101" pitchFamily="2" charset="-122"/>
                <a:ea typeface="宋体" panose="02010600030101010101" pitchFamily="2" charset="-122"/>
                <a:cs typeface="宋体" panose="02010600030101010101" pitchFamily="2" charset="-122"/>
              </a:rPr>
              <a:t>一般</a:t>
            </a:r>
            <a:r>
              <a:rPr lang="zh-CN" altLang="en-US" sz="2400" dirty="0">
                <a:solidFill>
                  <a:srgbClr val="C0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从频带信号中提取</a:t>
            </a:r>
            <a:r>
              <a:rPr lang="zh-CN" altLang="en-US" sz="2400" dirty="0">
                <a:solidFill>
                  <a:schemeClr val="tx1"/>
                </a:solidFill>
                <a:effectLst/>
                <a:latin typeface="宋体" panose="02010600030101010101" pitchFamily="2" charset="-122"/>
                <a:ea typeface="宋体" panose="02010600030101010101" pitchFamily="2" charset="-122"/>
                <a:cs typeface="宋体" panose="02010600030101010101" pitchFamily="2" charset="-122"/>
              </a:rPr>
              <a:t>，而</a:t>
            </a:r>
            <a:r>
              <a:rPr lang="zh-CN" altLang="en-US" sz="2400" dirty="0">
                <a:solidFill>
                  <a:srgbClr val="C0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位同步信号</a:t>
            </a:r>
            <a:r>
              <a:rPr lang="zh-CN" altLang="en-US" sz="2400" dirty="0">
                <a:solidFill>
                  <a:schemeClr val="tx1"/>
                </a:solidFill>
                <a:effectLst/>
                <a:latin typeface="宋体" panose="02010600030101010101" pitchFamily="2" charset="-122"/>
                <a:ea typeface="宋体" panose="02010600030101010101" pitchFamily="2" charset="-122"/>
                <a:cs typeface="宋体" panose="02010600030101010101" pitchFamily="2" charset="-122"/>
              </a:rPr>
              <a:t>在</a:t>
            </a:r>
            <a:r>
              <a:rPr lang="zh-CN" altLang="en-US" sz="2400" dirty="0">
                <a:solidFill>
                  <a:srgbClr val="C0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解调后的基带信号中提取</a:t>
            </a:r>
            <a:r>
              <a:rPr lang="zh-CN" altLang="en-US" sz="2400" dirty="0">
                <a:solidFill>
                  <a:schemeClr val="tx1"/>
                </a:solidFill>
                <a:effectLst/>
                <a:latin typeface="宋体" panose="02010600030101010101" pitchFamily="2" charset="-122"/>
                <a:ea typeface="宋体" panose="02010600030101010101" pitchFamily="2" charset="-122"/>
                <a:cs typeface="宋体" panose="02010600030101010101" pitchFamily="2" charset="-122"/>
              </a:rPr>
              <a:t>，只有在特殊情况下才直接从频带信号中提取。</a:t>
            </a:r>
            <a:endParaRPr lang="zh-CN" altLang="en-US" sz="2400" dirty="0">
              <a:solidFill>
                <a:schemeClr val="tx1"/>
              </a:solidFill>
              <a:effectLst/>
              <a:latin typeface="宋体" panose="02010600030101010101" pitchFamily="2" charset="-122"/>
              <a:ea typeface="宋体" panose="02010600030101010101" pitchFamily="2" charset="-122"/>
              <a:cs typeface="宋体" panose="02010600030101010101" pitchFamily="2" charset="-122"/>
            </a:endParaRPr>
          </a:p>
          <a:p>
            <a:pPr algn="l" eaLnBrk="1" hangingPunct="1">
              <a:lnSpc>
                <a:spcPct val="100000"/>
              </a:lnSpc>
              <a:spcBef>
                <a:spcPct val="50000"/>
              </a:spcBef>
              <a:buFont typeface="Wingdings" panose="05000000000000000000" charset="0"/>
              <a:buChar char="n"/>
            </a:pPr>
            <a:r>
              <a:rPr lang="zh-CN" altLang="en-US" sz="2400" dirty="0">
                <a:solidFill>
                  <a:schemeClr val="tx1"/>
                </a:solidFill>
                <a:effectLst/>
                <a:latin typeface="宋体" panose="02010600030101010101" pitchFamily="2" charset="-122"/>
                <a:ea typeface="宋体" panose="02010600030101010101" pitchFamily="2" charset="-122"/>
                <a:cs typeface="宋体" panose="02010600030101010101" pitchFamily="2" charset="-122"/>
              </a:rPr>
              <a:t>要使接收端的</a:t>
            </a:r>
            <a:r>
              <a:rPr lang="zh-CN" altLang="en-US" sz="2400" dirty="0">
                <a:solidFill>
                  <a:srgbClr val="C0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位同步脉冲频率</a:t>
            </a:r>
            <a:r>
              <a:rPr lang="zh-CN" altLang="en-US" sz="2400" dirty="0">
                <a:solidFill>
                  <a:schemeClr val="tx1"/>
                </a:solidFill>
                <a:effectLst/>
                <a:latin typeface="宋体" panose="02010600030101010101" pitchFamily="2" charset="-122"/>
                <a:ea typeface="宋体" panose="02010600030101010101" pitchFamily="2" charset="-122"/>
                <a:cs typeface="宋体" panose="02010600030101010101" pitchFamily="2" charset="-122"/>
              </a:rPr>
              <a:t>和发送端的</a:t>
            </a:r>
            <a:r>
              <a:rPr lang="zh-CN" altLang="en-US" sz="2400" dirty="0">
                <a:solidFill>
                  <a:srgbClr val="C0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码元速率</a:t>
            </a:r>
            <a:r>
              <a:rPr lang="zh-CN" altLang="en-US" sz="2400" dirty="0">
                <a:solidFill>
                  <a:schemeClr val="tx1"/>
                </a:solidFill>
                <a:effectLst/>
                <a:latin typeface="宋体" panose="02010600030101010101" pitchFamily="2" charset="-122"/>
                <a:ea typeface="宋体" panose="02010600030101010101" pitchFamily="2" charset="-122"/>
                <a:cs typeface="宋体" panose="02010600030101010101" pitchFamily="2" charset="-122"/>
              </a:rPr>
              <a:t>相同。</a:t>
            </a:r>
            <a:endParaRPr lang="zh-CN" altLang="en-US" sz="2400" dirty="0">
              <a:solidFill>
                <a:schemeClr val="tx1"/>
              </a:solidFill>
              <a:effectLst/>
              <a:latin typeface="宋体" panose="02010600030101010101" pitchFamily="2" charset="-122"/>
              <a:ea typeface="宋体" panose="02010600030101010101" pitchFamily="2" charset="-122"/>
              <a:cs typeface="宋体" panose="02010600030101010101" pitchFamily="2" charset="-122"/>
            </a:endParaRPr>
          </a:p>
          <a:p>
            <a:pPr algn="l" eaLnBrk="1" hangingPunct="1">
              <a:lnSpc>
                <a:spcPct val="100000"/>
              </a:lnSpc>
              <a:spcBef>
                <a:spcPct val="50000"/>
              </a:spcBef>
              <a:buFont typeface="Wingdings" panose="05000000000000000000" charset="0"/>
              <a:buChar char="n"/>
            </a:pPr>
            <a:r>
              <a:rPr lang="zh-CN" altLang="en-US" sz="2400" dirty="0">
                <a:solidFill>
                  <a:schemeClr val="tx1"/>
                </a:solidFill>
                <a:effectLst/>
                <a:latin typeface="宋体" panose="02010600030101010101" pitchFamily="2" charset="-122"/>
                <a:ea typeface="宋体" panose="02010600030101010101" pitchFamily="2" charset="-122"/>
                <a:cs typeface="宋体" panose="02010600030101010101" pitchFamily="2" charset="-122"/>
              </a:rPr>
              <a:t>在</a:t>
            </a:r>
            <a:r>
              <a:rPr lang="zh-CN" altLang="en-US" sz="2400" dirty="0">
                <a:solidFill>
                  <a:srgbClr val="C0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一</a:t>
            </a:r>
            <a:r>
              <a:rPr lang="zh-CN" altLang="en-US" sz="2400" dirty="0">
                <a:solidFill>
                  <a:srgbClr val="C0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rPr>
              <a:t>般接收</a:t>
            </a:r>
            <a:r>
              <a:rPr lang="zh-CN" altLang="en-US" sz="2400" dirty="0">
                <a:effectLst/>
                <a:latin typeface="宋体" panose="02010600030101010101" pitchFamily="2" charset="-122"/>
                <a:ea typeface="宋体" panose="02010600030101010101" pitchFamily="2" charset="-122"/>
                <a:cs typeface="宋体" panose="02010600030101010101" pitchFamily="2" charset="-122"/>
                <a:sym typeface="+mn-ea"/>
              </a:rPr>
              <a:t>时可在</a:t>
            </a:r>
            <a:r>
              <a:rPr lang="zh-CN" altLang="en-US" sz="2400" dirty="0">
                <a:solidFill>
                  <a:srgbClr val="C0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rPr>
              <a:t>码元的中间位置</a:t>
            </a:r>
            <a:r>
              <a:rPr lang="zh-CN" altLang="en-US" sz="2400" dirty="0">
                <a:effectLst/>
                <a:latin typeface="宋体" panose="02010600030101010101" pitchFamily="2" charset="-122"/>
                <a:ea typeface="宋体" panose="02010600030101010101" pitchFamily="2" charset="-122"/>
                <a:cs typeface="宋体" panose="02010600030101010101" pitchFamily="2" charset="-122"/>
                <a:sym typeface="+mn-ea"/>
              </a:rPr>
              <a:t>抽样判决，而在</a:t>
            </a:r>
            <a:r>
              <a:rPr lang="zh-CN" altLang="en-US" sz="2400" dirty="0">
                <a:solidFill>
                  <a:srgbClr val="C0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rPr>
              <a:t>最佳接收</a:t>
            </a:r>
            <a:r>
              <a:rPr lang="zh-CN" altLang="en-US" sz="2400" dirty="0">
                <a:effectLst/>
                <a:latin typeface="宋体" panose="02010600030101010101" pitchFamily="2" charset="-122"/>
                <a:ea typeface="宋体" panose="02010600030101010101" pitchFamily="2" charset="-122"/>
                <a:cs typeface="宋体" panose="02010600030101010101" pitchFamily="2" charset="-122"/>
                <a:sym typeface="+mn-ea"/>
              </a:rPr>
              <a:t>时在</a:t>
            </a:r>
            <a:r>
              <a:rPr lang="zh-CN" altLang="en-US" sz="2400" dirty="0">
                <a:solidFill>
                  <a:srgbClr val="C0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rPr>
              <a:t>码元的终止时刻</a:t>
            </a:r>
            <a:r>
              <a:rPr lang="zh-CN" altLang="en-US" sz="2400" dirty="0">
                <a:effectLst/>
                <a:latin typeface="宋体" panose="02010600030101010101" pitchFamily="2" charset="-122"/>
                <a:ea typeface="宋体" panose="02010600030101010101" pitchFamily="2" charset="-122"/>
                <a:cs typeface="宋体" panose="02010600030101010101" pitchFamily="2" charset="-122"/>
                <a:sym typeface="+mn-ea"/>
              </a:rPr>
              <a:t>抽样判决。</a:t>
            </a:r>
            <a:endParaRPr lang="zh-CN" altLang="en-US" sz="2400" dirty="0">
              <a:effectLst/>
              <a:latin typeface="宋体" panose="02010600030101010101" pitchFamily="2" charset="-122"/>
              <a:ea typeface="宋体" panose="02010600030101010101" pitchFamily="2" charset="-122"/>
              <a:cs typeface="宋体" panose="02010600030101010101" pitchFamily="2" charset="-122"/>
              <a:sym typeface="+mn-ea"/>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18" name="矩形 2117"/>
          <p:cNvSpPr/>
          <p:nvPr/>
        </p:nvSpPr>
        <p:spPr>
          <a:xfrm>
            <a:off x="1206500" y="1284763"/>
            <a:ext cx="6919913" cy="3808730"/>
          </a:xfrm>
          <a:prstGeom prst="rect">
            <a:avLst/>
          </a:prstGeom>
          <a:noFill/>
          <a:ln w="9525">
            <a:noFill/>
          </a:ln>
        </p:spPr>
        <p:txBody>
          <a:bodyPr anchor="ctr">
            <a:spAutoFit/>
          </a:bodyPr>
          <a:p>
            <a:pPr marL="342900" indent="-342900" algn="l" fontAlgn="base">
              <a:spcBef>
                <a:spcPct val="20000"/>
              </a:spcBef>
              <a:buClr>
                <a:schemeClr val="folHlink"/>
              </a:buClr>
              <a:buSzPct val="60000"/>
              <a:buFont typeface="Wingdings" panose="05000000000000000000" pitchFamily="2" charset="2"/>
              <a:buChar char="l"/>
            </a:pPr>
            <a:r>
              <a:rPr lang="zh-CN" altLang="en-US" sz="2800" b="1" kern="0" dirty="0" smtClean="0">
                <a:solidFill>
                  <a:schemeClr val="tx2">
                    <a:lumMod val="75000"/>
                  </a:schemeClr>
                </a:solidFill>
                <a:effectLst>
                  <a:outerShdw blurRad="38100" dist="38100" dir="2700000" algn="tl">
                    <a:srgbClr val="000000">
                      <a:alpha val="43137"/>
                    </a:srgbClr>
                  </a:outerShdw>
                </a:effectLst>
                <a:ea typeface="宋体" panose="02010600030101010101" pitchFamily="2" charset="-122"/>
              </a:rPr>
              <a:t>直接法（自同步法）</a:t>
            </a:r>
            <a:endParaRPr lang="zh-CN" altLang="en-US" sz="2800" b="1" kern="0" dirty="0" smtClean="0">
              <a:solidFill>
                <a:schemeClr val="tx2">
                  <a:lumMod val="75000"/>
                </a:schemeClr>
              </a:solidFill>
              <a:effectLst>
                <a:outerShdw blurRad="38100" dist="38100" dir="2700000" algn="tl">
                  <a:srgbClr val="000000">
                    <a:alpha val="43137"/>
                  </a:srgbClr>
                </a:outerShdw>
              </a:effectLst>
              <a:ea typeface="宋体" panose="02010600030101010101" pitchFamily="2" charset="-122"/>
            </a:endParaRPr>
          </a:p>
          <a:p>
            <a:pPr indent="457200" algn="l" fontAlgn="base">
              <a:lnSpc>
                <a:spcPct val="150000"/>
              </a:lnSpc>
              <a:spcBef>
                <a:spcPts val="0"/>
              </a:spcBef>
              <a:buClr>
                <a:schemeClr val="folHlink"/>
              </a:buClr>
              <a:buSzPct val="60000"/>
              <a:buFont typeface="Wingdings" panose="05000000000000000000" pitchFamily="2" charset="2"/>
              <a:buNone/>
            </a:pPr>
            <a:r>
              <a:rPr lang="zh-CN" altLang="en-US" sz="2400" b="1" kern="0" dirty="0" smtClean="0">
                <a:solidFill>
                  <a:schemeClr val="tx1"/>
                </a:solidFill>
                <a:effectLst>
                  <a:outerShdw blurRad="38100" dist="38100" dir="2700000" algn="tl">
                    <a:srgbClr val="000000">
                      <a:alpha val="43137"/>
                    </a:srgbClr>
                  </a:outerShdw>
                </a:effectLst>
                <a:ea typeface="宋体" panose="02010600030101010101" pitchFamily="2" charset="-122"/>
              </a:rPr>
              <a:t>直接法是发端不专门发送导频信号，而直接从数字信号中提取位同步信号的方法。这是数字通信中经常采用的一种方法。</a:t>
            </a:r>
            <a:endParaRPr lang="zh-CN" altLang="en-US" sz="2400" b="1" kern="0" dirty="0" smtClean="0">
              <a:solidFill>
                <a:schemeClr val="tx1"/>
              </a:solidFill>
              <a:effectLst>
                <a:outerShdw blurRad="38100" dist="38100" dir="2700000" algn="tl">
                  <a:srgbClr val="000000">
                    <a:alpha val="43137"/>
                  </a:srgbClr>
                </a:outerShdw>
              </a:effectLst>
              <a:ea typeface="宋体" panose="02010600030101010101" pitchFamily="2" charset="-122"/>
            </a:endParaRPr>
          </a:p>
          <a:p>
            <a:pPr marL="342900" indent="-342900" algn="l" fontAlgn="base">
              <a:spcBef>
                <a:spcPct val="20000"/>
              </a:spcBef>
              <a:buClr>
                <a:schemeClr val="folHlink"/>
              </a:buClr>
              <a:buSzPct val="60000"/>
              <a:buFont typeface="Wingdings" panose="05000000000000000000" pitchFamily="2" charset="2"/>
              <a:buChar char="l"/>
            </a:pPr>
            <a:r>
              <a:rPr lang="zh-CN" altLang="en-US" sz="2800" b="1" kern="0" dirty="0" smtClean="0">
                <a:solidFill>
                  <a:schemeClr val="tx2">
                    <a:lumMod val="75000"/>
                  </a:schemeClr>
                </a:solidFill>
                <a:effectLst>
                  <a:outerShdw blurRad="38100" dist="38100" dir="2700000" algn="tl">
                    <a:srgbClr val="000000">
                      <a:alpha val="43137"/>
                    </a:srgbClr>
                  </a:outerShdw>
                </a:effectLst>
                <a:ea typeface="宋体" panose="02010600030101010101" pitchFamily="2" charset="-122"/>
                <a:sym typeface="+mn-ea"/>
              </a:rPr>
              <a:t>插入导频法（外同步法）</a:t>
            </a:r>
            <a:endParaRPr lang="zh-CN" altLang="en-US" sz="2800" b="1" kern="0" dirty="0" smtClean="0">
              <a:solidFill>
                <a:schemeClr val="tx2">
                  <a:lumMod val="75000"/>
                </a:schemeClr>
              </a:solidFill>
              <a:effectLst>
                <a:outerShdw blurRad="38100" dist="38100" dir="2700000" algn="tl">
                  <a:srgbClr val="000000">
                    <a:alpha val="43137"/>
                  </a:srgbClr>
                </a:outerShdw>
              </a:effectLst>
              <a:ea typeface="宋体" panose="02010600030101010101" pitchFamily="2" charset="-122"/>
            </a:endParaRPr>
          </a:p>
          <a:p>
            <a:pPr indent="457200" algn="l" fontAlgn="base">
              <a:lnSpc>
                <a:spcPct val="150000"/>
              </a:lnSpc>
              <a:spcBef>
                <a:spcPts val="0"/>
              </a:spcBef>
              <a:buClr>
                <a:schemeClr val="folHlink"/>
              </a:buClr>
              <a:buSzPct val="60000"/>
              <a:buFont typeface="Wingdings" panose="05000000000000000000" pitchFamily="2" charset="2"/>
              <a:buNone/>
            </a:pPr>
            <a:r>
              <a:rPr lang="zh-CN" altLang="en-US" sz="2400" b="1" kern="0" dirty="0" smtClean="0">
                <a:solidFill>
                  <a:schemeClr val="tx1"/>
                </a:solidFill>
                <a:effectLst>
                  <a:outerShdw blurRad="38100" dist="38100" dir="2700000" algn="tl">
                    <a:srgbClr val="000000">
                      <a:alpha val="43137"/>
                    </a:srgbClr>
                  </a:outerShdw>
                </a:effectLst>
                <a:ea typeface="宋体" panose="02010600030101010101" pitchFamily="2" charset="-122"/>
              </a:rPr>
              <a:t>与载波同步时的插入导频法类似，在基带信号频谱的零点处插入所需的位定时导频信号。</a:t>
            </a:r>
            <a:endParaRPr lang="zh-CN" altLang="en-US" sz="2400" b="1" kern="0" dirty="0" smtClean="0">
              <a:solidFill>
                <a:schemeClr val="tx1"/>
              </a:solidFill>
              <a:effectLst>
                <a:outerShdw blurRad="38100" dist="38100" dir="2700000" algn="tl">
                  <a:srgbClr val="000000">
                    <a:alpha val="43137"/>
                  </a:srgbClr>
                </a:outerShdw>
              </a:effectLst>
              <a:ea typeface="宋体" panose="02010600030101010101" pitchFamily="2" charset="-122"/>
            </a:endParaRPr>
          </a:p>
        </p:txBody>
      </p:sp>
      <p:sp>
        <p:nvSpPr>
          <p:cNvPr id="2" name="Rectangle 2"/>
          <p:cNvSpPr>
            <a:spLocks noGrp="1" noChangeArrowheads="1"/>
          </p:cNvSpPr>
          <p:nvPr/>
        </p:nvSpPr>
        <p:spPr>
          <a:xfrm>
            <a:off x="688975" y="214630"/>
            <a:ext cx="8393430" cy="918845"/>
          </a:xfrm>
          <a:prstGeom prst="rect">
            <a:avLst/>
          </a:prstGeom>
          <a:noFill/>
          <a:ln w="9525">
            <a:noFill/>
            <a:miter lim="800000"/>
          </a:ln>
        </p:spPr>
        <p:txBody>
          <a:bodyPr vert="horz" wrap="square" lIns="91440" tIns="45720" rIns="91440" bIns="45720" numCol="1" anchor="b" anchorCtr="0" compatLnSpc="1"/>
          <a:lstStyle>
            <a:lvl1pPr algn="ctr" rtl="0" eaLnBrk="1" fontAlgn="base" hangingPunct="1">
              <a:spcBef>
                <a:spcPct val="0"/>
              </a:spcBef>
              <a:spcAft>
                <a:spcPct val="0"/>
              </a:spcAft>
              <a:defRPr sz="6000">
                <a:solidFill>
                  <a:schemeClr val="tx2"/>
                </a:solidFill>
                <a:latin typeface="+mj-lt"/>
                <a:ea typeface="+mj-ea"/>
                <a:cs typeface="+mj-cs"/>
              </a:defRPr>
            </a:lvl1pPr>
            <a:lvl2pPr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2pPr>
            <a:lvl3pPr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3pPr>
            <a:lvl4pPr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4pPr>
            <a:lvl5pPr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5pPr>
            <a:lvl6pPr marL="4572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6pPr>
            <a:lvl7pPr marL="9144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7pPr>
            <a:lvl8pPr marL="13716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8pPr>
            <a:lvl9pPr marL="18288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9pPr>
          </a:lstStyle>
          <a:p>
            <a:pPr eaLnBrk="1" hangingPunct="1"/>
            <a:r>
              <a:rPr lang="en-US" sz="4400" dirty="0" smtClean="0"/>
              <a:t>11</a:t>
            </a:r>
            <a:r>
              <a:rPr sz="4400" dirty="0" smtClean="0"/>
              <a:t>.</a:t>
            </a:r>
            <a:r>
              <a:rPr lang="en-US" sz="4400" dirty="0" smtClean="0"/>
              <a:t>2</a:t>
            </a:r>
            <a:r>
              <a:rPr sz="4400" dirty="0" smtClean="0"/>
              <a:t> </a:t>
            </a:r>
            <a:r>
              <a:rPr lang="zh-CN" sz="4400" dirty="0" smtClean="0"/>
              <a:t>位同步</a:t>
            </a:r>
            <a:endParaRPr lang="zh-CN" sz="4400" dirty="0" smtClean="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Rectangle 2"/>
          <p:cNvSpPr>
            <a:spLocks noGrp="1" noChangeArrowheads="1"/>
          </p:cNvSpPr>
          <p:nvPr/>
        </p:nvSpPr>
        <p:spPr>
          <a:xfrm>
            <a:off x="688975" y="214630"/>
            <a:ext cx="8393430" cy="918845"/>
          </a:xfrm>
          <a:prstGeom prst="rect">
            <a:avLst/>
          </a:prstGeom>
          <a:noFill/>
          <a:ln w="9525">
            <a:noFill/>
            <a:miter lim="800000"/>
          </a:ln>
        </p:spPr>
        <p:txBody>
          <a:bodyPr vert="horz" wrap="square" lIns="91440" tIns="45720" rIns="91440" bIns="45720" numCol="1" anchor="b" anchorCtr="0" compatLnSpc="1"/>
          <a:lstStyle>
            <a:lvl1pPr algn="ctr" rtl="0" eaLnBrk="1" fontAlgn="base" hangingPunct="1">
              <a:spcBef>
                <a:spcPct val="0"/>
              </a:spcBef>
              <a:spcAft>
                <a:spcPct val="0"/>
              </a:spcAft>
              <a:defRPr sz="6000">
                <a:solidFill>
                  <a:schemeClr val="tx2"/>
                </a:solidFill>
                <a:latin typeface="+mj-lt"/>
                <a:ea typeface="+mj-ea"/>
                <a:cs typeface="+mj-cs"/>
              </a:defRPr>
            </a:lvl1pPr>
            <a:lvl2pPr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2pPr>
            <a:lvl3pPr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3pPr>
            <a:lvl4pPr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4pPr>
            <a:lvl5pPr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5pPr>
            <a:lvl6pPr marL="4572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6pPr>
            <a:lvl7pPr marL="9144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7pPr>
            <a:lvl8pPr marL="13716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8pPr>
            <a:lvl9pPr marL="18288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9pPr>
          </a:lstStyle>
          <a:p>
            <a:pPr eaLnBrk="1" hangingPunct="1"/>
            <a:r>
              <a:rPr lang="en-US" sz="4400" dirty="0" smtClean="0"/>
              <a:t>11</a:t>
            </a:r>
            <a:r>
              <a:rPr sz="4400" dirty="0" smtClean="0"/>
              <a:t>.</a:t>
            </a:r>
            <a:r>
              <a:rPr lang="en-US" sz="4400" dirty="0" smtClean="0"/>
              <a:t>2</a:t>
            </a:r>
            <a:r>
              <a:rPr sz="4400" dirty="0" smtClean="0"/>
              <a:t> </a:t>
            </a:r>
            <a:r>
              <a:rPr lang="zh-CN" sz="4400" dirty="0" smtClean="0"/>
              <a:t>位同步</a:t>
            </a:r>
            <a:endParaRPr lang="zh-CN" sz="4400" dirty="0" smtClean="0"/>
          </a:p>
        </p:txBody>
      </p:sp>
      <p:sp>
        <p:nvSpPr>
          <p:cNvPr id="14338" name="Rectangle 2"/>
          <p:cNvSpPr>
            <a:spLocks noGrp="1"/>
          </p:cNvSpPr>
          <p:nvPr/>
        </p:nvSpPr>
        <p:spPr>
          <a:xfrm>
            <a:off x="1098550" y="1271905"/>
            <a:ext cx="7409180" cy="5170170"/>
          </a:xfrm>
          <a:prstGeom prst="rect">
            <a:avLst/>
          </a:prstGeom>
          <a:noFill/>
          <a:ln w="9525">
            <a:noFill/>
            <a:miter lim="800000"/>
          </a:ln>
        </p:spPr>
        <p:txBody>
          <a:bodyPr vert="horz" wrap="square" lIns="91440" tIns="45720" rIns="91440" bIns="45720" numCol="1" anchor="t" anchorCtr="0" compatLnSpc="1"/>
          <a:lstStyle>
            <a:lvl1pPr marL="342900" indent="-342900" algn="l" rtl="0" eaLnBrk="1" fontAlgn="base" hangingPunct="1">
              <a:spcBef>
                <a:spcPct val="20000"/>
              </a:spcBef>
              <a:spcAft>
                <a:spcPct val="0"/>
              </a:spcAft>
              <a:buClr>
                <a:schemeClr val="folHlink"/>
              </a:buClr>
              <a:buSzPct val="60000"/>
              <a:buFont typeface="Wingdings" panose="05000000000000000000" pitchFamily="2" charset="2"/>
              <a:buChar char="l"/>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1" fontAlgn="base" hangingPunct="1">
              <a:spcBef>
                <a:spcPct val="20000"/>
              </a:spcBef>
              <a:spcAft>
                <a:spcPct val="0"/>
              </a:spcAft>
              <a:buClr>
                <a:schemeClr val="folHlink"/>
              </a:buClr>
              <a:buSzPct val="50000"/>
              <a:buFont typeface="Wingdings" panose="05000000000000000000" pitchFamily="2" charset="2"/>
              <a:buChar char="u"/>
              <a:defRPr sz="2400">
                <a:solidFill>
                  <a:schemeClr val="tx1"/>
                </a:solidFill>
                <a:latin typeface="+mn-lt"/>
                <a:ea typeface="+mn-ea"/>
              </a:defRPr>
            </a:lvl3pPr>
            <a:lvl4pPr marL="1600200" indent="-228600" algn="l" rtl="0" eaLnBrk="1" fontAlgn="base" hangingPunct="1">
              <a:spcBef>
                <a:spcPct val="20000"/>
              </a:spcBef>
              <a:spcAft>
                <a:spcPct val="0"/>
              </a:spcAft>
              <a:buClr>
                <a:schemeClr val="accent2"/>
              </a:buClr>
              <a:buSzPct val="55000"/>
              <a:buFont typeface="Wingdings" panose="05000000000000000000" pitchFamily="2" charset="2"/>
              <a:buChar char="p"/>
              <a:defRPr sz="2200">
                <a:solidFill>
                  <a:schemeClr val="tx1"/>
                </a:solidFill>
                <a:latin typeface="+mn-lt"/>
                <a:ea typeface="+mn-ea"/>
              </a:defRPr>
            </a:lvl4pPr>
            <a:lvl5pPr marL="2057400" indent="-228600" algn="l" rtl="0" eaLnBrk="1" fontAlgn="base" hangingPunct="1">
              <a:spcBef>
                <a:spcPct val="20000"/>
              </a:spcBef>
              <a:spcAft>
                <a:spcPct val="0"/>
              </a:spcAft>
              <a:buClr>
                <a:schemeClr val="accent1"/>
              </a:buClr>
              <a:buSzPct val="50000"/>
              <a:buFont typeface="Wingdings" panose="05000000000000000000" pitchFamily="2" charset="2"/>
              <a:buChar char="Ø"/>
              <a:defRPr sz="2200">
                <a:solidFill>
                  <a:schemeClr val="tx1"/>
                </a:solidFill>
                <a:latin typeface="+mn-lt"/>
                <a:ea typeface="+mn-ea"/>
              </a:defRPr>
            </a:lvl5pPr>
            <a:lvl6pPr marL="2514600" indent="-228600" algn="l" rtl="0" eaLnBrk="1" fontAlgn="base" hangingPunct="1">
              <a:spcBef>
                <a:spcPct val="20000"/>
              </a:spcBef>
              <a:spcAft>
                <a:spcPct val="0"/>
              </a:spcAft>
              <a:buClr>
                <a:schemeClr val="accent1"/>
              </a:buClr>
              <a:buSzPct val="50000"/>
              <a:buFont typeface="Wingdings" panose="05000000000000000000" pitchFamily="2" charset="2"/>
              <a:buChar char="Ø"/>
              <a:defRPr sz="2200">
                <a:solidFill>
                  <a:schemeClr val="tx1"/>
                </a:solidFill>
                <a:latin typeface="+mn-lt"/>
                <a:ea typeface="+mn-ea"/>
              </a:defRPr>
            </a:lvl6pPr>
            <a:lvl7pPr marL="2971800" indent="-228600" algn="l" rtl="0" eaLnBrk="1" fontAlgn="base" hangingPunct="1">
              <a:spcBef>
                <a:spcPct val="20000"/>
              </a:spcBef>
              <a:spcAft>
                <a:spcPct val="0"/>
              </a:spcAft>
              <a:buClr>
                <a:schemeClr val="accent1"/>
              </a:buClr>
              <a:buSzPct val="50000"/>
              <a:buFont typeface="Wingdings" panose="05000000000000000000" pitchFamily="2" charset="2"/>
              <a:buChar char="Ø"/>
              <a:defRPr sz="2200">
                <a:solidFill>
                  <a:schemeClr val="tx1"/>
                </a:solidFill>
                <a:latin typeface="+mn-lt"/>
                <a:ea typeface="+mn-ea"/>
              </a:defRPr>
            </a:lvl7pPr>
            <a:lvl8pPr marL="3429000" indent="-228600" algn="l" rtl="0" eaLnBrk="1" fontAlgn="base" hangingPunct="1">
              <a:spcBef>
                <a:spcPct val="20000"/>
              </a:spcBef>
              <a:spcAft>
                <a:spcPct val="0"/>
              </a:spcAft>
              <a:buClr>
                <a:schemeClr val="accent1"/>
              </a:buClr>
              <a:buSzPct val="50000"/>
              <a:buFont typeface="Wingdings" panose="05000000000000000000" pitchFamily="2" charset="2"/>
              <a:buChar char="Ø"/>
              <a:defRPr sz="2200">
                <a:solidFill>
                  <a:schemeClr val="tx1"/>
                </a:solidFill>
                <a:latin typeface="+mn-lt"/>
                <a:ea typeface="+mn-ea"/>
              </a:defRPr>
            </a:lvl8pPr>
            <a:lvl9pPr marL="3886200" indent="-228600" algn="l" rtl="0" eaLnBrk="1" fontAlgn="base" hangingPunct="1">
              <a:spcBef>
                <a:spcPct val="20000"/>
              </a:spcBef>
              <a:spcAft>
                <a:spcPct val="0"/>
              </a:spcAft>
              <a:buClr>
                <a:schemeClr val="accent1"/>
              </a:buClr>
              <a:buSzPct val="50000"/>
              <a:buFont typeface="Wingdings" panose="05000000000000000000" pitchFamily="2" charset="2"/>
              <a:buChar char="Ø"/>
              <a:defRPr sz="2200">
                <a:solidFill>
                  <a:schemeClr val="tx1"/>
                </a:solidFill>
                <a:latin typeface="+mn-lt"/>
                <a:ea typeface="+mn-ea"/>
              </a:defRPr>
            </a:lvl9pPr>
          </a:lstStyle>
          <a:p>
            <a:pPr algn="l" eaLnBrk="1" hangingPunct="1">
              <a:spcBef>
                <a:spcPct val="20000"/>
              </a:spcBef>
              <a:buChar char="l"/>
            </a:pPr>
            <a:r>
              <a:rPr lang="zh-CN" altLang="en-US" sz="2800" kern="0" dirty="0" smtClean="0">
                <a:solidFill>
                  <a:schemeClr val="tx2">
                    <a:lumMod val="75000"/>
                  </a:schemeClr>
                </a:solidFill>
                <a:effectLst>
                  <a:outerShdw blurRad="38100" dist="38100" dir="2700000" algn="tl">
                    <a:srgbClr val="000000">
                      <a:alpha val="43137"/>
                    </a:srgbClr>
                  </a:outerShdw>
                </a:effectLst>
                <a:ea typeface="宋体" panose="02010600030101010101" pitchFamily="2" charset="-122"/>
                <a:sym typeface="+mn-ea"/>
              </a:rPr>
              <a:t>直接法（自同步法）</a:t>
            </a:r>
            <a:endParaRPr lang="zh-CN" altLang="en-US" sz="2400" dirty="0">
              <a:solidFill>
                <a:srgbClr val="C0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endParaRPr>
          </a:p>
          <a:p>
            <a:pPr algn="l" eaLnBrk="1" hangingPunct="1">
              <a:spcBef>
                <a:spcPct val="50000"/>
              </a:spcBef>
              <a:buFont typeface="Wingdings" panose="05000000000000000000" charset="0"/>
              <a:buChar char="n"/>
            </a:pPr>
            <a:r>
              <a:rPr lang="zh-CN" altLang="en-US" sz="2400" dirty="0">
                <a:solidFill>
                  <a:srgbClr val="C0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非线性变换处理电路</a:t>
            </a:r>
            <a:endParaRPr lang="zh-CN" altLang="en-US" sz="2400" dirty="0">
              <a:latin typeface="宋体" panose="02010600030101010101" pitchFamily="2" charset="-122"/>
              <a:ea typeface="宋体" panose="02010600030101010101" pitchFamily="2" charset="-122"/>
              <a:cs typeface="宋体" panose="02010600030101010101" pitchFamily="2" charset="-122"/>
            </a:endParaRPr>
          </a:p>
          <a:p>
            <a:pPr marL="0" indent="0" algn="l" eaLnBrk="1" hangingPunct="1">
              <a:spcBef>
                <a:spcPct val="50000"/>
              </a:spcBef>
              <a:buFont typeface="Wingdings" panose="05000000000000000000" charset="0"/>
              <a:buNone/>
            </a:pPr>
            <a:r>
              <a:rPr lang="zh-CN" altLang="en-US" sz="2400" dirty="0">
                <a:latin typeface="宋体" panose="02010600030101010101" pitchFamily="2" charset="-122"/>
                <a:ea typeface="宋体" panose="02010600030101010101" pitchFamily="2" charset="-122"/>
                <a:cs typeface="宋体" panose="02010600030101010101" pitchFamily="2" charset="-122"/>
              </a:rPr>
              <a:t>使接收信号或解调后的数字基带信号经过非线性变换处理后含有位同步频率分量或位同步信息。</a:t>
            </a:r>
            <a:endParaRPr lang="zh-CN" altLang="en-US" sz="2400" dirty="0">
              <a:latin typeface="宋体" panose="02010600030101010101" pitchFamily="2" charset="-122"/>
              <a:ea typeface="宋体" panose="02010600030101010101" pitchFamily="2" charset="-122"/>
              <a:cs typeface="宋体" panose="02010600030101010101" pitchFamily="2" charset="-122"/>
            </a:endParaRPr>
          </a:p>
          <a:p>
            <a:pPr algn="l" eaLnBrk="1" hangingPunct="1">
              <a:lnSpc>
                <a:spcPct val="100000"/>
              </a:lnSpc>
              <a:spcBef>
                <a:spcPct val="50000"/>
              </a:spcBef>
              <a:buFont typeface="Wingdings" panose="05000000000000000000" charset="0"/>
              <a:buChar char="n"/>
            </a:pPr>
            <a:r>
              <a:rPr lang="zh-CN" altLang="en-US" sz="2400" dirty="0">
                <a:solidFill>
                  <a:srgbClr val="C0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窄带滤波器或锁相环路</a:t>
            </a:r>
            <a:endParaRPr lang="zh-CN" altLang="en-US" sz="2400" dirty="0">
              <a:solidFill>
                <a:srgbClr val="C0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endParaRPr>
          </a:p>
          <a:p>
            <a:pPr marL="0" indent="0" algn="l" eaLnBrk="1" hangingPunct="1">
              <a:lnSpc>
                <a:spcPct val="100000"/>
              </a:lnSpc>
              <a:spcBef>
                <a:spcPct val="50000"/>
              </a:spcBef>
              <a:buFont typeface="Wingdings" panose="05000000000000000000" charset="0"/>
              <a:buNone/>
            </a:pPr>
            <a:r>
              <a:rPr lang="zh-CN" altLang="en-US" sz="2400" dirty="0">
                <a:solidFill>
                  <a:schemeClr val="tx1"/>
                </a:solidFill>
                <a:effectLst/>
                <a:latin typeface="宋体" panose="02010600030101010101" pitchFamily="2" charset="-122"/>
                <a:ea typeface="宋体" panose="02010600030101010101" pitchFamily="2" charset="-122"/>
                <a:cs typeface="宋体" panose="02010600030101010101" pitchFamily="2" charset="-122"/>
              </a:rPr>
              <a:t>滤除噪声和其他频谱分量，提取纯净的位同步信号。</a:t>
            </a:r>
            <a:endParaRPr lang="zh-CN" altLang="en-US" sz="2400" dirty="0">
              <a:solidFill>
                <a:schemeClr val="tx1"/>
              </a:solidFill>
              <a:effectLst/>
              <a:latin typeface="宋体" panose="02010600030101010101" pitchFamily="2" charset="-122"/>
              <a:ea typeface="宋体" panose="02010600030101010101" pitchFamily="2" charset="-122"/>
              <a:cs typeface="宋体" panose="02010600030101010101" pitchFamily="2" charset="-122"/>
            </a:endParaRPr>
          </a:p>
          <a:p>
            <a:pPr marL="0" indent="0" algn="l" eaLnBrk="1" hangingPunct="1">
              <a:lnSpc>
                <a:spcPct val="100000"/>
              </a:lnSpc>
              <a:spcBef>
                <a:spcPct val="50000"/>
              </a:spcBef>
              <a:buFont typeface="Wingdings" panose="05000000000000000000" charset="0"/>
              <a:buNone/>
            </a:pPr>
            <a:endParaRPr lang="zh-CN" altLang="en-US" sz="2400" dirty="0">
              <a:effectLst/>
              <a:latin typeface="宋体" panose="02010600030101010101" pitchFamily="2" charset="-122"/>
              <a:ea typeface="宋体" panose="02010600030101010101" pitchFamily="2" charset="-122"/>
              <a:cs typeface="宋体" panose="02010600030101010101" pitchFamily="2" charset="-122"/>
              <a:sym typeface="+mn-ea"/>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Rectangle 2"/>
          <p:cNvSpPr>
            <a:spLocks noGrp="1" noChangeArrowheads="1"/>
          </p:cNvSpPr>
          <p:nvPr/>
        </p:nvSpPr>
        <p:spPr>
          <a:xfrm>
            <a:off x="688975" y="214630"/>
            <a:ext cx="8393430" cy="918845"/>
          </a:xfrm>
          <a:prstGeom prst="rect">
            <a:avLst/>
          </a:prstGeom>
          <a:noFill/>
          <a:ln w="9525">
            <a:noFill/>
            <a:miter lim="800000"/>
          </a:ln>
        </p:spPr>
        <p:txBody>
          <a:bodyPr vert="horz" wrap="square" lIns="91440" tIns="45720" rIns="91440" bIns="45720" numCol="1" anchor="b" anchorCtr="0" compatLnSpc="1"/>
          <a:lstStyle>
            <a:lvl1pPr algn="ctr" rtl="0" eaLnBrk="1" fontAlgn="base" hangingPunct="1">
              <a:spcBef>
                <a:spcPct val="0"/>
              </a:spcBef>
              <a:spcAft>
                <a:spcPct val="0"/>
              </a:spcAft>
              <a:defRPr sz="6000">
                <a:solidFill>
                  <a:schemeClr val="tx2"/>
                </a:solidFill>
                <a:latin typeface="+mj-lt"/>
                <a:ea typeface="+mj-ea"/>
                <a:cs typeface="+mj-cs"/>
              </a:defRPr>
            </a:lvl1pPr>
            <a:lvl2pPr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2pPr>
            <a:lvl3pPr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3pPr>
            <a:lvl4pPr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4pPr>
            <a:lvl5pPr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5pPr>
            <a:lvl6pPr marL="4572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6pPr>
            <a:lvl7pPr marL="9144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7pPr>
            <a:lvl8pPr marL="13716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8pPr>
            <a:lvl9pPr marL="18288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9pPr>
          </a:lstStyle>
          <a:p>
            <a:pPr eaLnBrk="1" hangingPunct="1"/>
            <a:r>
              <a:rPr lang="en-US" sz="4400" dirty="0" smtClean="0"/>
              <a:t>11</a:t>
            </a:r>
            <a:r>
              <a:rPr sz="4400" dirty="0" smtClean="0"/>
              <a:t>.</a:t>
            </a:r>
            <a:r>
              <a:rPr lang="en-US" sz="4400" dirty="0" smtClean="0"/>
              <a:t>2</a:t>
            </a:r>
            <a:r>
              <a:rPr sz="4400" dirty="0" smtClean="0"/>
              <a:t> </a:t>
            </a:r>
            <a:r>
              <a:rPr lang="zh-CN" sz="4400" dirty="0" smtClean="0"/>
              <a:t>位同步</a:t>
            </a:r>
            <a:endParaRPr lang="zh-CN" sz="4400" dirty="0" smtClean="0"/>
          </a:p>
        </p:txBody>
      </p:sp>
      <p:sp>
        <p:nvSpPr>
          <p:cNvPr id="14338" name="Rectangle 2"/>
          <p:cNvSpPr>
            <a:spLocks noGrp="1"/>
          </p:cNvSpPr>
          <p:nvPr/>
        </p:nvSpPr>
        <p:spPr>
          <a:xfrm>
            <a:off x="1071245" y="1133475"/>
            <a:ext cx="7409180" cy="5621655"/>
          </a:xfrm>
          <a:prstGeom prst="rect">
            <a:avLst/>
          </a:prstGeom>
          <a:noFill/>
          <a:ln w="9525">
            <a:noFill/>
            <a:miter lim="800000"/>
          </a:ln>
        </p:spPr>
        <p:txBody>
          <a:bodyPr vert="horz" wrap="square" lIns="91440" tIns="45720" rIns="91440" bIns="45720" numCol="1" anchor="t" anchorCtr="0" compatLnSpc="1"/>
          <a:lstStyle>
            <a:lvl1pPr marL="342900" indent="-342900" algn="l" rtl="0" eaLnBrk="1" fontAlgn="base" hangingPunct="1">
              <a:spcBef>
                <a:spcPct val="20000"/>
              </a:spcBef>
              <a:spcAft>
                <a:spcPct val="0"/>
              </a:spcAft>
              <a:buClr>
                <a:schemeClr val="folHlink"/>
              </a:buClr>
              <a:buSzPct val="60000"/>
              <a:buFont typeface="Wingdings" panose="05000000000000000000" pitchFamily="2" charset="2"/>
              <a:buChar char="l"/>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1" fontAlgn="base" hangingPunct="1">
              <a:spcBef>
                <a:spcPct val="20000"/>
              </a:spcBef>
              <a:spcAft>
                <a:spcPct val="0"/>
              </a:spcAft>
              <a:buClr>
                <a:schemeClr val="folHlink"/>
              </a:buClr>
              <a:buSzPct val="50000"/>
              <a:buFont typeface="Wingdings" panose="05000000000000000000" pitchFamily="2" charset="2"/>
              <a:buChar char="u"/>
              <a:defRPr sz="2400">
                <a:solidFill>
                  <a:schemeClr val="tx1"/>
                </a:solidFill>
                <a:latin typeface="+mn-lt"/>
                <a:ea typeface="+mn-ea"/>
              </a:defRPr>
            </a:lvl3pPr>
            <a:lvl4pPr marL="1600200" indent="-228600" algn="l" rtl="0" eaLnBrk="1" fontAlgn="base" hangingPunct="1">
              <a:spcBef>
                <a:spcPct val="20000"/>
              </a:spcBef>
              <a:spcAft>
                <a:spcPct val="0"/>
              </a:spcAft>
              <a:buClr>
                <a:schemeClr val="accent2"/>
              </a:buClr>
              <a:buSzPct val="55000"/>
              <a:buFont typeface="Wingdings" panose="05000000000000000000" pitchFamily="2" charset="2"/>
              <a:buChar char="p"/>
              <a:defRPr sz="2200">
                <a:solidFill>
                  <a:schemeClr val="tx1"/>
                </a:solidFill>
                <a:latin typeface="+mn-lt"/>
                <a:ea typeface="+mn-ea"/>
              </a:defRPr>
            </a:lvl4pPr>
            <a:lvl5pPr marL="2057400" indent="-228600" algn="l" rtl="0" eaLnBrk="1" fontAlgn="base" hangingPunct="1">
              <a:spcBef>
                <a:spcPct val="20000"/>
              </a:spcBef>
              <a:spcAft>
                <a:spcPct val="0"/>
              </a:spcAft>
              <a:buClr>
                <a:schemeClr val="accent1"/>
              </a:buClr>
              <a:buSzPct val="50000"/>
              <a:buFont typeface="Wingdings" panose="05000000000000000000" pitchFamily="2" charset="2"/>
              <a:buChar char="Ø"/>
              <a:defRPr sz="2200">
                <a:solidFill>
                  <a:schemeClr val="tx1"/>
                </a:solidFill>
                <a:latin typeface="+mn-lt"/>
                <a:ea typeface="+mn-ea"/>
              </a:defRPr>
            </a:lvl5pPr>
            <a:lvl6pPr marL="2514600" indent="-228600" algn="l" rtl="0" eaLnBrk="1" fontAlgn="base" hangingPunct="1">
              <a:spcBef>
                <a:spcPct val="20000"/>
              </a:spcBef>
              <a:spcAft>
                <a:spcPct val="0"/>
              </a:spcAft>
              <a:buClr>
                <a:schemeClr val="accent1"/>
              </a:buClr>
              <a:buSzPct val="50000"/>
              <a:buFont typeface="Wingdings" panose="05000000000000000000" pitchFamily="2" charset="2"/>
              <a:buChar char="Ø"/>
              <a:defRPr sz="2200">
                <a:solidFill>
                  <a:schemeClr val="tx1"/>
                </a:solidFill>
                <a:latin typeface="+mn-lt"/>
                <a:ea typeface="+mn-ea"/>
              </a:defRPr>
            </a:lvl6pPr>
            <a:lvl7pPr marL="2971800" indent="-228600" algn="l" rtl="0" eaLnBrk="1" fontAlgn="base" hangingPunct="1">
              <a:spcBef>
                <a:spcPct val="20000"/>
              </a:spcBef>
              <a:spcAft>
                <a:spcPct val="0"/>
              </a:spcAft>
              <a:buClr>
                <a:schemeClr val="accent1"/>
              </a:buClr>
              <a:buSzPct val="50000"/>
              <a:buFont typeface="Wingdings" panose="05000000000000000000" pitchFamily="2" charset="2"/>
              <a:buChar char="Ø"/>
              <a:defRPr sz="2200">
                <a:solidFill>
                  <a:schemeClr val="tx1"/>
                </a:solidFill>
                <a:latin typeface="+mn-lt"/>
                <a:ea typeface="+mn-ea"/>
              </a:defRPr>
            </a:lvl7pPr>
            <a:lvl8pPr marL="3429000" indent="-228600" algn="l" rtl="0" eaLnBrk="1" fontAlgn="base" hangingPunct="1">
              <a:spcBef>
                <a:spcPct val="20000"/>
              </a:spcBef>
              <a:spcAft>
                <a:spcPct val="0"/>
              </a:spcAft>
              <a:buClr>
                <a:schemeClr val="accent1"/>
              </a:buClr>
              <a:buSzPct val="50000"/>
              <a:buFont typeface="Wingdings" panose="05000000000000000000" pitchFamily="2" charset="2"/>
              <a:buChar char="Ø"/>
              <a:defRPr sz="2200">
                <a:solidFill>
                  <a:schemeClr val="tx1"/>
                </a:solidFill>
                <a:latin typeface="+mn-lt"/>
                <a:ea typeface="+mn-ea"/>
              </a:defRPr>
            </a:lvl8pPr>
            <a:lvl9pPr marL="3886200" indent="-228600" algn="l" rtl="0" eaLnBrk="1" fontAlgn="base" hangingPunct="1">
              <a:spcBef>
                <a:spcPct val="20000"/>
              </a:spcBef>
              <a:spcAft>
                <a:spcPct val="0"/>
              </a:spcAft>
              <a:buClr>
                <a:schemeClr val="accent1"/>
              </a:buClr>
              <a:buSzPct val="50000"/>
              <a:buFont typeface="Wingdings" panose="05000000000000000000" pitchFamily="2" charset="2"/>
              <a:buChar char="Ø"/>
              <a:defRPr sz="2200">
                <a:solidFill>
                  <a:schemeClr val="tx1"/>
                </a:solidFill>
                <a:latin typeface="+mn-lt"/>
                <a:ea typeface="+mn-ea"/>
              </a:defRPr>
            </a:lvl9pPr>
          </a:lstStyle>
          <a:p>
            <a:pPr algn="l" eaLnBrk="1" hangingPunct="1">
              <a:spcBef>
                <a:spcPct val="50000"/>
              </a:spcBef>
              <a:buFont typeface="Wingdings" panose="05000000000000000000" charset="0"/>
              <a:buChar char="n"/>
            </a:pPr>
            <a:r>
              <a:rPr lang="zh-CN" altLang="en-US" sz="2400" dirty="0">
                <a:solidFill>
                  <a:srgbClr val="C0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滤波法</a:t>
            </a:r>
            <a:endParaRPr lang="zh-CN" altLang="en-US" sz="2400" dirty="0">
              <a:solidFill>
                <a:srgbClr val="C0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endParaRPr>
          </a:p>
          <a:p>
            <a:pPr marL="0" indent="0" algn="l" eaLnBrk="1" hangingPunct="1">
              <a:spcBef>
                <a:spcPct val="50000"/>
              </a:spcBef>
              <a:buFont typeface="Wingdings" panose="05000000000000000000" charset="0"/>
              <a:buNone/>
            </a:pPr>
            <a:r>
              <a:rPr lang="zh-CN" altLang="en-US" sz="2400" dirty="0">
                <a:latin typeface="宋体" panose="02010600030101010101" pitchFamily="2" charset="-122"/>
                <a:ea typeface="宋体" panose="02010600030101010101" pitchFamily="2" charset="-122"/>
                <a:cs typeface="宋体" panose="02010600030101010101" pitchFamily="2" charset="-122"/>
              </a:rPr>
              <a:t>（</a:t>
            </a:r>
            <a:r>
              <a:rPr lang="en-US" altLang="zh-CN" sz="2400" dirty="0">
                <a:latin typeface="宋体" panose="02010600030101010101" pitchFamily="2" charset="-122"/>
                <a:ea typeface="宋体" panose="02010600030101010101" pitchFamily="2" charset="-122"/>
                <a:cs typeface="宋体" panose="02010600030101010101" pitchFamily="2" charset="-122"/>
              </a:rPr>
              <a:t>1</a:t>
            </a:r>
            <a:r>
              <a:rPr lang="zh-CN" altLang="en-US" sz="2400" dirty="0">
                <a:latin typeface="宋体" panose="02010600030101010101" pitchFamily="2" charset="-122"/>
                <a:ea typeface="宋体" panose="02010600030101010101" pitchFamily="2" charset="-122"/>
                <a:cs typeface="宋体" panose="02010600030101010101" pitchFamily="2" charset="-122"/>
              </a:rPr>
              <a:t>）波形变换</a:t>
            </a:r>
            <a:r>
              <a:rPr lang="en-US" altLang="zh-CN" sz="2400" dirty="0">
                <a:latin typeface="宋体" panose="02010600030101010101" pitchFamily="2" charset="-122"/>
                <a:ea typeface="宋体" panose="02010600030101010101" pitchFamily="2" charset="-122"/>
                <a:cs typeface="宋体" panose="02010600030101010101" pitchFamily="2" charset="-122"/>
              </a:rPr>
              <a:t>——</a:t>
            </a:r>
            <a:r>
              <a:rPr lang="zh-CN" altLang="en-US" sz="2400" dirty="0">
                <a:latin typeface="宋体" panose="02010600030101010101" pitchFamily="2" charset="-122"/>
                <a:ea typeface="宋体" panose="02010600030101010101" pitchFamily="2" charset="-122"/>
                <a:cs typeface="宋体" panose="02010600030101010101" pitchFamily="2" charset="-122"/>
              </a:rPr>
              <a:t>滤波法</a:t>
            </a:r>
            <a:endParaRPr lang="zh-CN" altLang="en-US" sz="2400" dirty="0">
              <a:latin typeface="宋体" panose="02010600030101010101" pitchFamily="2" charset="-122"/>
              <a:ea typeface="宋体" panose="02010600030101010101" pitchFamily="2" charset="-122"/>
              <a:cs typeface="宋体" panose="02010600030101010101" pitchFamily="2" charset="-122"/>
            </a:endParaRPr>
          </a:p>
          <a:p>
            <a:pPr marL="0" indent="0" algn="l" eaLnBrk="1" hangingPunct="1">
              <a:spcBef>
                <a:spcPct val="50000"/>
              </a:spcBef>
              <a:buFont typeface="Wingdings" panose="05000000000000000000" charset="0"/>
              <a:buNone/>
            </a:pPr>
            <a:r>
              <a:rPr lang="zh-CN" altLang="en-US" sz="2400" dirty="0">
                <a:latin typeface="宋体" panose="02010600030101010101" pitchFamily="2" charset="-122"/>
                <a:ea typeface="宋体" panose="02010600030101010101" pitchFamily="2" charset="-122"/>
                <a:cs typeface="宋体" panose="02010600030101010101" pitchFamily="2" charset="-122"/>
              </a:rPr>
              <a:t>对于不归零的随机二进制序列，不能直接从其中滤出位同步信号。但是，若对该信号进行某种变换，如变成归零的单极性脉冲，其谱中含有f</a:t>
            </a:r>
            <a:r>
              <a:rPr lang="en-US" altLang="zh-CN" sz="2400" baseline="-25000" dirty="0">
                <a:latin typeface="宋体" panose="02010600030101010101" pitchFamily="2" charset="-122"/>
                <a:ea typeface="宋体" panose="02010600030101010101" pitchFamily="2" charset="-122"/>
                <a:cs typeface="宋体" panose="02010600030101010101" pitchFamily="2" charset="-122"/>
              </a:rPr>
              <a:t>B</a:t>
            </a:r>
            <a:r>
              <a:rPr lang="zh-CN" altLang="en-US" sz="2400" dirty="0">
                <a:latin typeface="宋体" panose="02010600030101010101" pitchFamily="2" charset="-122"/>
                <a:ea typeface="宋体" panose="02010600030101010101" pitchFamily="2" charset="-122"/>
                <a:cs typeface="宋体" panose="02010600030101010101" pitchFamily="2" charset="-122"/>
              </a:rPr>
              <a:t>=1/T</a:t>
            </a:r>
            <a:r>
              <a:rPr lang="en-US" altLang="zh-CN" sz="2400" baseline="-25000" dirty="0">
                <a:latin typeface="宋体" panose="02010600030101010101" pitchFamily="2" charset="-122"/>
                <a:ea typeface="宋体" panose="02010600030101010101" pitchFamily="2" charset="-122"/>
                <a:cs typeface="宋体" panose="02010600030101010101" pitchFamily="2" charset="-122"/>
              </a:rPr>
              <a:t>B</a:t>
            </a:r>
            <a:r>
              <a:rPr lang="zh-CN" altLang="en-US" sz="2400" dirty="0">
                <a:latin typeface="宋体" panose="02010600030101010101" pitchFamily="2" charset="-122"/>
                <a:ea typeface="宋体" panose="02010600030101010101" pitchFamily="2" charset="-122"/>
                <a:cs typeface="宋体" panose="02010600030101010101" pitchFamily="2" charset="-122"/>
              </a:rPr>
              <a:t>的位同步信号分量。因此，通过窄带滤波器，可取出此信号分量，再经移相电路调整相位后，就可以形成位同步脉冲。</a:t>
            </a:r>
            <a:endParaRPr lang="zh-CN" altLang="en-US" sz="2400" dirty="0">
              <a:latin typeface="宋体" panose="02010600030101010101" pitchFamily="2" charset="-122"/>
              <a:ea typeface="宋体" panose="02010600030101010101" pitchFamily="2" charset="-122"/>
              <a:cs typeface="宋体" panose="02010600030101010101" pitchFamily="2" charset="-122"/>
            </a:endParaRPr>
          </a:p>
          <a:p>
            <a:pPr marL="0" indent="0" algn="l" eaLnBrk="1" hangingPunct="1">
              <a:spcBef>
                <a:spcPct val="50000"/>
              </a:spcBef>
              <a:buFont typeface="Wingdings" panose="05000000000000000000" charset="0"/>
              <a:buNone/>
            </a:pPr>
            <a:endParaRPr lang="zh-CN" altLang="en-US" sz="2400" dirty="0">
              <a:latin typeface="宋体" panose="02010600030101010101" pitchFamily="2" charset="-122"/>
              <a:ea typeface="宋体" panose="02010600030101010101" pitchFamily="2" charset="-122"/>
              <a:cs typeface="宋体" panose="02010600030101010101" pitchFamily="2" charset="-122"/>
            </a:endParaRPr>
          </a:p>
          <a:p>
            <a:pPr marL="0" indent="0" algn="l" eaLnBrk="1" hangingPunct="1">
              <a:spcBef>
                <a:spcPct val="50000"/>
              </a:spcBef>
              <a:buFont typeface="Wingdings" panose="05000000000000000000" charset="0"/>
              <a:buNone/>
            </a:pPr>
            <a:endParaRPr lang="zh-CN" altLang="en-US" sz="2400" dirty="0">
              <a:latin typeface="宋体" panose="02010600030101010101" pitchFamily="2" charset="-122"/>
              <a:ea typeface="宋体" panose="02010600030101010101" pitchFamily="2" charset="-122"/>
              <a:cs typeface="宋体" panose="02010600030101010101" pitchFamily="2" charset="-122"/>
            </a:endParaRPr>
          </a:p>
          <a:p>
            <a:pPr marL="0" indent="0" algn="l" eaLnBrk="1" hangingPunct="1">
              <a:spcBef>
                <a:spcPct val="50000"/>
              </a:spcBef>
              <a:buFont typeface="Wingdings" panose="05000000000000000000" charset="0"/>
              <a:buNone/>
            </a:pPr>
            <a:endParaRPr lang="zh-CN" altLang="en-US" sz="2400" dirty="0">
              <a:latin typeface="宋体" panose="02010600030101010101" pitchFamily="2" charset="-122"/>
              <a:ea typeface="宋体" panose="02010600030101010101" pitchFamily="2" charset="-122"/>
              <a:cs typeface="宋体" panose="02010600030101010101" pitchFamily="2" charset="-122"/>
            </a:endParaRPr>
          </a:p>
          <a:p>
            <a:pPr marL="0" indent="0" algn="l" eaLnBrk="1" hangingPunct="1">
              <a:spcBef>
                <a:spcPct val="50000"/>
              </a:spcBef>
              <a:buFont typeface="Wingdings" panose="05000000000000000000" charset="0"/>
              <a:buNone/>
            </a:pPr>
            <a:r>
              <a:rPr lang="zh-CN" altLang="en-US" sz="2400" dirty="0">
                <a:solidFill>
                  <a:srgbClr val="C0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特点</a:t>
            </a:r>
            <a:r>
              <a:rPr lang="zh-CN" altLang="en-US" sz="2400" dirty="0">
                <a:latin typeface="宋体" panose="02010600030101010101" pitchFamily="2" charset="-122"/>
                <a:ea typeface="宋体" panose="02010600030101010101" pitchFamily="2" charset="-122"/>
                <a:cs typeface="宋体" panose="02010600030101010101" pitchFamily="2" charset="-122"/>
              </a:rPr>
              <a:t>：先形成含有位同步信息的信号，再用滤波器将其取出。</a:t>
            </a:r>
            <a:endParaRPr lang="zh-CN" altLang="en-US" sz="2400" dirty="0">
              <a:solidFill>
                <a:schemeClr val="tx1"/>
              </a:solidFill>
              <a:effectLst/>
              <a:latin typeface="宋体" panose="02010600030101010101" pitchFamily="2" charset="-122"/>
              <a:ea typeface="宋体" panose="02010600030101010101" pitchFamily="2" charset="-122"/>
              <a:cs typeface="宋体" panose="02010600030101010101" pitchFamily="2" charset="-122"/>
            </a:endParaRPr>
          </a:p>
          <a:p>
            <a:pPr marL="0" indent="0" algn="l" eaLnBrk="1" hangingPunct="1">
              <a:lnSpc>
                <a:spcPct val="100000"/>
              </a:lnSpc>
              <a:spcBef>
                <a:spcPct val="50000"/>
              </a:spcBef>
              <a:buFont typeface="Wingdings" panose="05000000000000000000" charset="0"/>
              <a:buNone/>
            </a:pPr>
            <a:endParaRPr lang="zh-CN" altLang="en-US" sz="2400" dirty="0">
              <a:effectLst/>
              <a:latin typeface="宋体" panose="02010600030101010101" pitchFamily="2" charset="-122"/>
              <a:ea typeface="宋体" panose="02010600030101010101" pitchFamily="2" charset="-122"/>
              <a:cs typeface="宋体" panose="02010600030101010101" pitchFamily="2" charset="-122"/>
              <a:sym typeface="+mn-ea"/>
            </a:endParaRPr>
          </a:p>
        </p:txBody>
      </p:sp>
      <p:graphicFrame>
        <p:nvGraphicFramePr>
          <p:cNvPr id="50181" name="对象 50180"/>
          <p:cNvGraphicFramePr/>
          <p:nvPr/>
        </p:nvGraphicFramePr>
        <p:xfrm>
          <a:off x="345440" y="4020820"/>
          <a:ext cx="8628063" cy="1471613"/>
        </p:xfrm>
        <a:graphic>
          <a:graphicData uri="http://schemas.openxmlformats.org/presentationml/2006/ole">
            <mc:AlternateContent xmlns:mc="http://schemas.openxmlformats.org/markup-compatibility/2006">
              <mc:Choice xmlns:v="urn:schemas-microsoft-com:vml" Requires="v">
                <p:oleObj spid="_x0000_s3124" name="" r:id="rId1" imgW="4610100" imgH="784860" progId="Visio.Drawing.4">
                  <p:embed/>
                </p:oleObj>
              </mc:Choice>
              <mc:Fallback>
                <p:oleObj name="" r:id="rId1" imgW="4610100" imgH="784860" progId="Visio.Drawing.4">
                  <p:embed/>
                  <p:pic>
                    <p:nvPicPr>
                      <p:cNvPr id="0" name="图片 3123"/>
                      <p:cNvPicPr/>
                      <p:nvPr/>
                    </p:nvPicPr>
                    <p:blipFill>
                      <a:blip r:embed="rId2"/>
                      <a:stretch>
                        <a:fillRect/>
                      </a:stretch>
                    </p:blipFill>
                    <p:spPr>
                      <a:xfrm>
                        <a:off x="345440" y="4020820"/>
                        <a:ext cx="8628063" cy="1471613"/>
                      </a:xfrm>
                      <a:prstGeom prst="rect">
                        <a:avLst/>
                      </a:prstGeom>
                      <a:noFill/>
                      <a:ln w="38100">
                        <a:noFill/>
                        <a:miter/>
                      </a:ln>
                    </p:spPr>
                  </p:pic>
                </p:oleObj>
              </mc:Fallback>
            </mc:AlternateContent>
          </a:graphicData>
        </a:graphic>
      </p:graphicFrame>
      <p:sp>
        <p:nvSpPr>
          <p:cNvPr id="25604" name="文本框 25603"/>
          <p:cNvSpPr txBox="1"/>
          <p:nvPr/>
        </p:nvSpPr>
        <p:spPr>
          <a:xfrm>
            <a:off x="3466465" y="5492750"/>
            <a:ext cx="2839085" cy="398780"/>
          </a:xfrm>
          <a:prstGeom prst="rect">
            <a:avLst/>
          </a:prstGeom>
          <a:noFill/>
          <a:ln w="9525">
            <a:noFill/>
          </a:ln>
        </p:spPr>
        <p:txBody>
          <a:bodyPr wrap="square">
            <a:spAutoFit/>
          </a:bodyPr>
          <a:p>
            <a:pPr algn="ctr">
              <a:spcBef>
                <a:spcPct val="50000"/>
              </a:spcBef>
            </a:pPr>
            <a:r>
              <a:rPr lang="zh-CN" altLang="en-US" sz="2000" b="1" dirty="0">
                <a:latin typeface="Times New Roman" panose="02020603050405020304" pitchFamily="18" charset="0"/>
                <a:ea typeface="宋体" panose="02010600030101010101" pitchFamily="2" charset="-122"/>
              </a:rPr>
              <a:t>滤波法原理方框图</a:t>
            </a:r>
            <a:endParaRPr lang="zh-CN" altLang="en-US" sz="2000" b="1" dirty="0">
              <a:latin typeface="Times New Roman" panose="02020603050405020304" pitchFamily="18" charset="0"/>
              <a:ea typeface="宋体" panose="02010600030101010101"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58" name="矩形 2057"/>
          <p:cNvSpPr/>
          <p:nvPr/>
        </p:nvSpPr>
        <p:spPr>
          <a:xfrm>
            <a:off x="1044258" y="1157605"/>
            <a:ext cx="7516812" cy="5631180"/>
          </a:xfrm>
          <a:prstGeom prst="rect">
            <a:avLst/>
          </a:prstGeom>
          <a:noFill/>
          <a:ln w="9525">
            <a:noFill/>
          </a:ln>
        </p:spPr>
        <p:txBody>
          <a:bodyPr wrap="square">
            <a:spAutoFit/>
          </a:bodyPr>
          <a:p>
            <a:pPr marL="342900" indent="-342900" algn="l" fontAlgn="auto">
              <a:lnSpc>
                <a:spcPct val="150000"/>
              </a:lnSpc>
              <a:buClr>
                <a:srgbClr val="333399"/>
              </a:buClr>
              <a:buSzPct val="80000"/>
              <a:buFont typeface="Wingdings" panose="05000000000000000000" charset="0"/>
              <a:buChar char="l"/>
            </a:pPr>
            <a:r>
              <a:rPr lang="zh-CN" altLang="en-US" sz="2400" b="1" dirty="0">
                <a:solidFill>
                  <a:srgbClr val="C00000"/>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sym typeface="+mn-ea"/>
              </a:rPr>
              <a:t>群同步</a:t>
            </a:r>
            <a:endParaRPr lang="zh-CN" altLang="en-US" sz="2400" b="1" dirty="0">
              <a:solidFill>
                <a:srgbClr val="C00000"/>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sym typeface="+mn-ea"/>
            </a:endParaRPr>
          </a:p>
          <a:p>
            <a:pPr indent="457200" fontAlgn="auto">
              <a:lnSpc>
                <a:spcPct val="100000"/>
              </a:lnSpc>
            </a:pPr>
            <a:r>
              <a:rPr lang="zh-CN" altLang="en-US" sz="2400" b="1" dirty="0">
                <a:latin typeface="Times New Roman" panose="02020603050405020304" pitchFamily="18" charset="0"/>
                <a:ea typeface="宋体" panose="02010600030101010101" pitchFamily="2" charset="-122"/>
                <a:sym typeface="+mn-ea"/>
              </a:rPr>
              <a:t>群同步包含字同步、句同步、分路同步，它有时也称帧同步。在数字通信中，信息流是用若干码元组成一个“字”、“句”、“帧”， 在接收这些数字信息时，必须知道这些“字”、“句”、“帧”的起止时刻，否则接收端无法正确恢复信息。在接收端产生与“字”、“句”及“帧”起止时刻相一致的定时脉冲序列的过程统称为群同步。</a:t>
            </a:r>
            <a:endParaRPr lang="zh-CN" altLang="en-US" sz="2400" b="1" dirty="0">
              <a:latin typeface="Times New Roman" panose="02020603050405020304" pitchFamily="18" charset="0"/>
              <a:ea typeface="宋体" panose="02010600030101010101" pitchFamily="2" charset="-122"/>
              <a:sym typeface="+mn-ea"/>
            </a:endParaRPr>
          </a:p>
          <a:p>
            <a:pPr marL="342900" indent="-342900" algn="l" fontAlgn="auto">
              <a:lnSpc>
                <a:spcPct val="150000"/>
              </a:lnSpc>
              <a:buClr>
                <a:srgbClr val="333399"/>
              </a:buClr>
              <a:buSzPct val="80000"/>
              <a:buFont typeface="Wingdings" panose="05000000000000000000" charset="0"/>
              <a:buChar char="l"/>
            </a:pPr>
            <a:r>
              <a:rPr lang="zh-CN" altLang="en-US" sz="2400" b="1" dirty="0">
                <a:solidFill>
                  <a:srgbClr val="C00000"/>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sym typeface="+mn-ea"/>
              </a:rPr>
              <a:t>网同步</a:t>
            </a:r>
            <a:endParaRPr lang="zh-CN" altLang="en-US" sz="2400" b="1" dirty="0">
              <a:solidFill>
                <a:srgbClr val="C00000"/>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sym typeface="+mn-ea"/>
            </a:endParaRPr>
          </a:p>
          <a:p>
            <a:pPr indent="457200" fontAlgn="auto">
              <a:lnSpc>
                <a:spcPct val="100000"/>
              </a:lnSpc>
            </a:pPr>
            <a:r>
              <a:rPr lang="zh-CN" altLang="en-US" sz="2400" b="1" dirty="0">
                <a:latin typeface="Times New Roman" panose="02020603050405020304" pitchFamily="18" charset="0"/>
                <a:ea typeface="宋体" panose="02010600030101010101" pitchFamily="2" charset="-122"/>
                <a:sym typeface="+mn-ea"/>
              </a:rPr>
              <a:t>随着数字通信的发展，尤其是计算机通信的发展，多个用户之间的通信和数据交换，构成了数字通信网。为了保证通信网内各用户之间可靠地通信和数据交换，全网必须有一个统一的时间标准时钟，这就是网同步的问题。</a:t>
            </a:r>
            <a:endParaRPr lang="zh-CN" altLang="en-US" sz="2400" b="1" dirty="0">
              <a:latin typeface="Times New Roman" panose="02020603050405020304" pitchFamily="18" charset="0"/>
              <a:ea typeface="宋体" panose="02010600030101010101" pitchFamily="2" charset="-122"/>
              <a:sym typeface="+mn-ea"/>
            </a:endParaRPr>
          </a:p>
        </p:txBody>
      </p:sp>
      <p:sp>
        <p:nvSpPr>
          <p:cNvPr id="5" name="标题 1"/>
          <p:cNvSpPr/>
          <p:nvPr/>
        </p:nvSpPr>
        <p:spPr>
          <a:xfrm>
            <a:off x="1044575" y="66040"/>
            <a:ext cx="7719695" cy="1091565"/>
          </a:xfrm>
          <a:prstGeom prst="rect">
            <a:avLst/>
          </a:prstGeom>
          <a:noFill/>
          <a:ln w="9525">
            <a:noFill/>
          </a:ln>
        </p:spPr>
        <p:txBody>
          <a:bodyPr anchor="b"/>
          <a:lstStyle>
            <a:lvl1pPr algn="ctr" rtl="0" eaLnBrk="0" fontAlgn="base" hangingPunct="0">
              <a:spcBef>
                <a:spcPct val="0"/>
              </a:spcBef>
              <a:spcAft>
                <a:spcPct val="0"/>
              </a:spcAft>
              <a:defRPr sz="6000">
                <a:solidFill>
                  <a:schemeClr val="tx2"/>
                </a:solidFill>
                <a:latin typeface="+mj-lt"/>
                <a:ea typeface="+mj-ea"/>
                <a:cs typeface="+mj-cs"/>
              </a:defRPr>
            </a:lvl1pPr>
            <a:lvl2pPr algn="ctr" rtl="0" eaLnBrk="0" fontAlgn="base" hangingPunct="0">
              <a:spcBef>
                <a:spcPct val="0"/>
              </a:spcBef>
              <a:spcAft>
                <a:spcPct val="0"/>
              </a:spcAft>
              <a:defRPr sz="6000">
                <a:solidFill>
                  <a:schemeClr val="tx2"/>
                </a:solidFill>
                <a:latin typeface="Times New Roman" panose="02020603050405020304" pitchFamily="18" charset="0"/>
                <a:ea typeface="隶书" panose="02010509060101010101" pitchFamily="49" charset="-122"/>
              </a:defRPr>
            </a:lvl2pPr>
            <a:lvl3pPr algn="ctr" rtl="0" eaLnBrk="0" fontAlgn="base" hangingPunct="0">
              <a:spcBef>
                <a:spcPct val="0"/>
              </a:spcBef>
              <a:spcAft>
                <a:spcPct val="0"/>
              </a:spcAft>
              <a:defRPr sz="6000">
                <a:solidFill>
                  <a:schemeClr val="tx2"/>
                </a:solidFill>
                <a:latin typeface="Times New Roman" panose="02020603050405020304" pitchFamily="18" charset="0"/>
                <a:ea typeface="隶书" panose="02010509060101010101" pitchFamily="49" charset="-122"/>
              </a:defRPr>
            </a:lvl3pPr>
            <a:lvl4pPr algn="ctr" rtl="0" eaLnBrk="0" fontAlgn="base" hangingPunct="0">
              <a:spcBef>
                <a:spcPct val="0"/>
              </a:spcBef>
              <a:spcAft>
                <a:spcPct val="0"/>
              </a:spcAft>
              <a:defRPr sz="6000">
                <a:solidFill>
                  <a:schemeClr val="tx2"/>
                </a:solidFill>
                <a:latin typeface="Times New Roman" panose="02020603050405020304" pitchFamily="18" charset="0"/>
                <a:ea typeface="隶书" panose="02010509060101010101" pitchFamily="49" charset="-122"/>
              </a:defRPr>
            </a:lvl4pPr>
            <a:lvl5pPr algn="ctr" rtl="0" eaLnBrk="0" fontAlgn="base" hangingPunct="0">
              <a:spcBef>
                <a:spcPct val="0"/>
              </a:spcBef>
              <a:spcAft>
                <a:spcPct val="0"/>
              </a:spcAft>
              <a:defRPr sz="6000">
                <a:solidFill>
                  <a:schemeClr val="tx2"/>
                </a:solidFill>
                <a:latin typeface="Times New Roman" panose="02020603050405020304" pitchFamily="18" charset="0"/>
                <a:ea typeface="隶书" panose="02010509060101010101" pitchFamily="49" charset="-122"/>
              </a:defRPr>
            </a:lvl5pPr>
            <a:lvl6pPr marL="4572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6pPr>
            <a:lvl7pPr marL="9144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7pPr>
            <a:lvl8pPr marL="13716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8pPr>
            <a:lvl9pPr marL="18288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9pPr>
          </a:lstStyle>
          <a:p>
            <a:r>
              <a:rPr lang="zh-CN" altLang="en-US" sz="5400" b="1" dirty="0">
                <a:effectLst>
                  <a:outerShdw blurRad="38100" dist="38100" dir="2700000" algn="tl">
                    <a:srgbClr val="000000">
                      <a:alpha val="43137"/>
                    </a:srgbClr>
                  </a:outerShdw>
                </a:effectLst>
              </a:rPr>
              <a:t>第</a:t>
            </a:r>
            <a:r>
              <a:rPr lang="en-US" altLang="zh-CN" sz="5400" b="1" dirty="0">
                <a:effectLst>
                  <a:outerShdw blurRad="38100" dist="38100" dir="2700000" algn="tl">
                    <a:srgbClr val="000000">
                      <a:alpha val="43137"/>
                    </a:srgbClr>
                  </a:outerShdw>
                </a:effectLst>
              </a:rPr>
              <a:t>11</a:t>
            </a:r>
            <a:r>
              <a:rPr lang="zh-CN" altLang="en-US" sz="5400" b="1" dirty="0">
                <a:effectLst>
                  <a:outerShdw blurRad="38100" dist="38100" dir="2700000" algn="tl">
                    <a:srgbClr val="000000">
                      <a:alpha val="43137"/>
                    </a:srgbClr>
                  </a:outerShdw>
                </a:effectLst>
              </a:rPr>
              <a:t>章 同步原理</a:t>
            </a:r>
            <a:endParaRPr lang="zh-CN" altLang="en-US" sz="5400" b="1" dirty="0">
              <a:effectLst>
                <a:outerShdw blurRad="38100" dist="38100" dir="2700000" algn="tl">
                  <a:srgbClr val="000000">
                    <a:alpha val="43137"/>
                  </a:srgbClr>
                </a:outerShdw>
              </a:effectLst>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Rectangle 2"/>
          <p:cNvSpPr>
            <a:spLocks noGrp="1" noChangeArrowheads="1"/>
          </p:cNvSpPr>
          <p:nvPr/>
        </p:nvSpPr>
        <p:spPr>
          <a:xfrm>
            <a:off x="688975" y="214630"/>
            <a:ext cx="8393430" cy="918845"/>
          </a:xfrm>
          <a:prstGeom prst="rect">
            <a:avLst/>
          </a:prstGeom>
          <a:noFill/>
          <a:ln w="9525">
            <a:noFill/>
            <a:miter lim="800000"/>
          </a:ln>
        </p:spPr>
        <p:txBody>
          <a:bodyPr vert="horz" wrap="square" lIns="91440" tIns="45720" rIns="91440" bIns="45720" numCol="1" anchor="b" anchorCtr="0" compatLnSpc="1"/>
          <a:lstStyle>
            <a:lvl1pPr algn="ctr" rtl="0" eaLnBrk="1" fontAlgn="base" hangingPunct="1">
              <a:spcBef>
                <a:spcPct val="0"/>
              </a:spcBef>
              <a:spcAft>
                <a:spcPct val="0"/>
              </a:spcAft>
              <a:defRPr sz="6000">
                <a:solidFill>
                  <a:schemeClr val="tx2"/>
                </a:solidFill>
                <a:latin typeface="+mj-lt"/>
                <a:ea typeface="+mj-ea"/>
                <a:cs typeface="+mj-cs"/>
              </a:defRPr>
            </a:lvl1pPr>
            <a:lvl2pPr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2pPr>
            <a:lvl3pPr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3pPr>
            <a:lvl4pPr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4pPr>
            <a:lvl5pPr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5pPr>
            <a:lvl6pPr marL="4572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6pPr>
            <a:lvl7pPr marL="9144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7pPr>
            <a:lvl8pPr marL="13716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8pPr>
            <a:lvl9pPr marL="18288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9pPr>
          </a:lstStyle>
          <a:p>
            <a:pPr eaLnBrk="1" hangingPunct="1"/>
            <a:r>
              <a:rPr lang="en-US" sz="4400" dirty="0" smtClean="0"/>
              <a:t>11</a:t>
            </a:r>
            <a:r>
              <a:rPr sz="4400" dirty="0" smtClean="0"/>
              <a:t>.</a:t>
            </a:r>
            <a:r>
              <a:rPr lang="en-US" sz="4400" dirty="0" smtClean="0"/>
              <a:t>2</a:t>
            </a:r>
            <a:r>
              <a:rPr sz="4400" dirty="0" smtClean="0"/>
              <a:t> </a:t>
            </a:r>
            <a:r>
              <a:rPr lang="zh-CN" sz="4400" dirty="0" smtClean="0"/>
              <a:t>位同步</a:t>
            </a:r>
            <a:endParaRPr lang="zh-CN" sz="4400" dirty="0" smtClean="0"/>
          </a:p>
        </p:txBody>
      </p:sp>
      <p:sp>
        <p:nvSpPr>
          <p:cNvPr id="25604" name="文本框 25603"/>
          <p:cNvSpPr txBox="1"/>
          <p:nvPr/>
        </p:nvSpPr>
        <p:spPr>
          <a:xfrm>
            <a:off x="2997200" y="6109970"/>
            <a:ext cx="4055745" cy="398780"/>
          </a:xfrm>
          <a:prstGeom prst="rect">
            <a:avLst/>
          </a:prstGeom>
          <a:noFill/>
          <a:ln w="9525">
            <a:noFill/>
          </a:ln>
        </p:spPr>
        <p:txBody>
          <a:bodyPr wrap="square">
            <a:spAutoFit/>
          </a:bodyPr>
          <a:p>
            <a:pPr algn="ctr">
              <a:spcBef>
                <a:spcPct val="50000"/>
              </a:spcBef>
            </a:pPr>
            <a:r>
              <a:rPr lang="zh-CN" altLang="en-US" sz="2000" b="1" dirty="0">
                <a:latin typeface="Times New Roman" panose="02020603050405020304" pitchFamily="18" charset="0"/>
                <a:ea typeface="宋体" panose="02010600030101010101" pitchFamily="2" charset="-122"/>
              </a:rPr>
              <a:t>频带受限</a:t>
            </a:r>
            <a:r>
              <a:rPr lang="en-US" altLang="zh-CN" sz="2000" b="1" dirty="0">
                <a:latin typeface="Times New Roman" panose="02020603050405020304" pitchFamily="18" charset="0"/>
                <a:ea typeface="宋体" panose="02010600030101010101" pitchFamily="2" charset="-122"/>
              </a:rPr>
              <a:t>2PSK</a:t>
            </a:r>
            <a:r>
              <a:rPr lang="zh-CN" altLang="en-US" sz="2000" b="1" dirty="0">
                <a:latin typeface="Times New Roman" panose="02020603050405020304" pitchFamily="18" charset="0"/>
                <a:ea typeface="宋体" panose="02010600030101010101" pitchFamily="2" charset="-122"/>
              </a:rPr>
              <a:t>信号的位同步提取</a:t>
            </a:r>
            <a:endParaRPr lang="zh-CN" altLang="en-US" sz="2000" b="1" dirty="0">
              <a:latin typeface="Times New Roman" panose="02020603050405020304" pitchFamily="18" charset="0"/>
              <a:ea typeface="宋体" panose="02010600030101010101" pitchFamily="2" charset="-122"/>
            </a:endParaRPr>
          </a:p>
        </p:txBody>
      </p:sp>
      <p:graphicFrame>
        <p:nvGraphicFramePr>
          <p:cNvPr id="49157" name="对象 49156"/>
          <p:cNvGraphicFramePr/>
          <p:nvPr/>
        </p:nvGraphicFramePr>
        <p:xfrm>
          <a:off x="1125855" y="1923415"/>
          <a:ext cx="7315200" cy="4186555"/>
        </p:xfrm>
        <a:graphic>
          <a:graphicData uri="http://schemas.openxmlformats.org/presentationml/2006/ole">
            <mc:AlternateContent xmlns:mc="http://schemas.openxmlformats.org/markup-compatibility/2006">
              <mc:Choice xmlns:v="urn:schemas-microsoft-com:vml" Requires="v">
                <p:oleObj spid="_x0000_s3123" name="" r:id="rId1" imgW="3611880" imgH="2065020" progId="Visio.Drawing.4">
                  <p:embed/>
                </p:oleObj>
              </mc:Choice>
              <mc:Fallback>
                <p:oleObj name="" r:id="rId1" imgW="3611880" imgH="2065020" progId="Visio.Drawing.4">
                  <p:embed/>
                  <p:pic>
                    <p:nvPicPr>
                      <p:cNvPr id="0" name="图片 3122"/>
                      <p:cNvPicPr/>
                      <p:nvPr/>
                    </p:nvPicPr>
                    <p:blipFill>
                      <a:blip r:embed="rId2"/>
                      <a:stretch>
                        <a:fillRect/>
                      </a:stretch>
                    </p:blipFill>
                    <p:spPr>
                      <a:xfrm>
                        <a:off x="1125855" y="1923415"/>
                        <a:ext cx="7315200" cy="4186555"/>
                      </a:xfrm>
                      <a:prstGeom prst="rect">
                        <a:avLst/>
                      </a:prstGeom>
                      <a:noFill/>
                      <a:ln w="38100">
                        <a:noFill/>
                        <a:miter/>
                      </a:ln>
                    </p:spPr>
                  </p:pic>
                </p:oleObj>
              </mc:Fallback>
            </mc:AlternateContent>
          </a:graphicData>
        </a:graphic>
      </p:graphicFrame>
      <p:sp>
        <p:nvSpPr>
          <p:cNvPr id="3" name="文本框 2"/>
          <p:cNvSpPr txBox="1"/>
          <p:nvPr/>
        </p:nvSpPr>
        <p:spPr>
          <a:xfrm>
            <a:off x="4452620" y="3244850"/>
            <a:ext cx="2839085" cy="368300"/>
          </a:xfrm>
          <a:prstGeom prst="rect">
            <a:avLst/>
          </a:prstGeom>
          <a:noFill/>
          <a:ln w="9525">
            <a:noFill/>
          </a:ln>
        </p:spPr>
        <p:txBody>
          <a:bodyPr wrap="square">
            <a:spAutoFit/>
          </a:bodyPr>
          <a:p>
            <a:pPr algn="l">
              <a:spcBef>
                <a:spcPct val="50000"/>
              </a:spcBef>
            </a:pPr>
            <a:r>
              <a:rPr lang="zh-CN" altLang="en-US" dirty="0">
                <a:latin typeface="Times New Roman" panose="02020603050405020304" pitchFamily="18" charset="0"/>
                <a:ea typeface="宋体" panose="02010600030101010101" pitchFamily="2" charset="-122"/>
              </a:rPr>
              <a:t>频带受限的</a:t>
            </a:r>
            <a:r>
              <a:rPr lang="en-US" altLang="zh-CN" dirty="0">
                <a:latin typeface="Times New Roman" panose="02020603050405020304" pitchFamily="18" charset="0"/>
                <a:ea typeface="宋体" panose="02010600030101010101" pitchFamily="2" charset="-122"/>
              </a:rPr>
              <a:t>2PSK</a:t>
            </a:r>
            <a:r>
              <a:rPr lang="zh-CN" altLang="en-US" dirty="0">
                <a:latin typeface="Times New Roman" panose="02020603050405020304" pitchFamily="18" charset="0"/>
                <a:ea typeface="宋体" panose="02010600030101010101" pitchFamily="2" charset="-122"/>
              </a:rPr>
              <a:t>信号</a:t>
            </a:r>
            <a:endParaRPr lang="zh-CN" altLang="en-US" dirty="0">
              <a:latin typeface="Times New Roman" panose="02020603050405020304" pitchFamily="18" charset="0"/>
              <a:ea typeface="宋体" panose="02010600030101010101" pitchFamily="2" charset="-122"/>
            </a:endParaRPr>
          </a:p>
        </p:txBody>
      </p:sp>
      <p:sp>
        <p:nvSpPr>
          <p:cNvPr id="4" name="文本框 3"/>
          <p:cNvSpPr txBox="1"/>
          <p:nvPr/>
        </p:nvSpPr>
        <p:spPr>
          <a:xfrm>
            <a:off x="4452620" y="4554220"/>
            <a:ext cx="2839085" cy="368300"/>
          </a:xfrm>
          <a:prstGeom prst="rect">
            <a:avLst/>
          </a:prstGeom>
          <a:noFill/>
          <a:ln w="9525">
            <a:noFill/>
          </a:ln>
        </p:spPr>
        <p:txBody>
          <a:bodyPr wrap="square">
            <a:spAutoFit/>
          </a:bodyPr>
          <a:p>
            <a:pPr algn="l">
              <a:spcBef>
                <a:spcPct val="50000"/>
              </a:spcBef>
            </a:pPr>
            <a:r>
              <a:rPr lang="zh-CN" altLang="en-US" dirty="0">
                <a:latin typeface="Times New Roman" panose="02020603050405020304" pitchFamily="18" charset="0"/>
                <a:ea typeface="宋体" panose="02010600030101010101" pitchFamily="2" charset="-122"/>
              </a:rPr>
              <a:t>经包络检波后的波形</a:t>
            </a:r>
            <a:endParaRPr lang="zh-CN" altLang="en-US" dirty="0">
              <a:latin typeface="Times New Roman" panose="02020603050405020304" pitchFamily="18" charset="0"/>
              <a:ea typeface="宋体" panose="02010600030101010101" pitchFamily="2" charset="-122"/>
            </a:endParaRPr>
          </a:p>
        </p:txBody>
      </p:sp>
      <p:sp>
        <p:nvSpPr>
          <p:cNvPr id="5" name="文本框 4"/>
          <p:cNvSpPr txBox="1"/>
          <p:nvPr/>
        </p:nvSpPr>
        <p:spPr>
          <a:xfrm>
            <a:off x="4452620" y="5741670"/>
            <a:ext cx="2839085" cy="368300"/>
          </a:xfrm>
          <a:prstGeom prst="rect">
            <a:avLst/>
          </a:prstGeom>
          <a:noFill/>
          <a:ln w="9525">
            <a:noFill/>
          </a:ln>
        </p:spPr>
        <p:txBody>
          <a:bodyPr wrap="square">
            <a:spAutoFit/>
          </a:bodyPr>
          <a:p>
            <a:pPr algn="l">
              <a:spcBef>
                <a:spcPct val="50000"/>
              </a:spcBef>
            </a:pPr>
            <a:r>
              <a:rPr lang="zh-CN" altLang="en-US" dirty="0">
                <a:latin typeface="Times New Roman" panose="02020603050405020304" pitchFamily="18" charset="0"/>
                <a:ea typeface="宋体" panose="02010600030101010101" pitchFamily="2" charset="-122"/>
              </a:rPr>
              <a:t>直流减去包络检波后波形</a:t>
            </a:r>
            <a:endParaRPr lang="zh-CN" altLang="en-US" dirty="0">
              <a:latin typeface="Times New Roman" panose="02020603050405020304" pitchFamily="18" charset="0"/>
              <a:ea typeface="宋体" panose="02010600030101010101" pitchFamily="2" charset="-122"/>
            </a:endParaRPr>
          </a:p>
        </p:txBody>
      </p:sp>
      <p:sp>
        <p:nvSpPr>
          <p:cNvPr id="6" name="文本框 5"/>
          <p:cNvSpPr txBox="1"/>
          <p:nvPr/>
        </p:nvSpPr>
        <p:spPr>
          <a:xfrm>
            <a:off x="1346200" y="1335405"/>
            <a:ext cx="3703320" cy="460375"/>
          </a:xfrm>
          <a:prstGeom prst="rect">
            <a:avLst/>
          </a:prstGeom>
          <a:noFill/>
        </p:spPr>
        <p:txBody>
          <a:bodyPr wrap="none" rtlCol="0" anchor="t">
            <a:spAutoFit/>
          </a:bodyPr>
          <a:p>
            <a:pPr marL="0" algn="l" eaLnBrk="1" fontAlgn="base" hangingPunct="1">
              <a:spcBef>
                <a:spcPct val="50000"/>
              </a:spcBef>
              <a:buClr>
                <a:schemeClr val="folHlink"/>
              </a:buClr>
              <a:buSzPct val="60000"/>
              <a:buFont typeface="Wingdings" panose="05000000000000000000" charset="0"/>
              <a:buNone/>
            </a:pPr>
            <a:r>
              <a:rPr lang="zh-CN" altLang="en-US" sz="2400" b="1" dirty="0">
                <a:latin typeface="宋体" panose="02010600030101010101" pitchFamily="2" charset="-122"/>
                <a:ea typeface="宋体" panose="02010600030101010101" pitchFamily="2" charset="-122"/>
                <a:cs typeface="宋体" panose="02010600030101010101" pitchFamily="2" charset="-122"/>
                <a:sym typeface="+mn-ea"/>
              </a:rPr>
              <a:t>（2）包络检波——滤波法</a:t>
            </a:r>
            <a:endParaRPr lang="zh-CN" altLang="en-US" sz="2400" b="1" dirty="0">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Rectangle 2"/>
          <p:cNvSpPr>
            <a:spLocks noGrp="1" noChangeArrowheads="1"/>
          </p:cNvSpPr>
          <p:nvPr/>
        </p:nvSpPr>
        <p:spPr>
          <a:xfrm>
            <a:off x="688975" y="214630"/>
            <a:ext cx="8393430" cy="918845"/>
          </a:xfrm>
          <a:prstGeom prst="rect">
            <a:avLst/>
          </a:prstGeom>
          <a:noFill/>
          <a:ln w="9525">
            <a:noFill/>
            <a:miter lim="800000"/>
          </a:ln>
        </p:spPr>
        <p:txBody>
          <a:bodyPr vert="horz" wrap="square" lIns="91440" tIns="45720" rIns="91440" bIns="45720" numCol="1" anchor="b" anchorCtr="0" compatLnSpc="1"/>
          <a:lstStyle>
            <a:lvl1pPr algn="ctr" rtl="0" eaLnBrk="1" fontAlgn="base" hangingPunct="1">
              <a:spcBef>
                <a:spcPct val="0"/>
              </a:spcBef>
              <a:spcAft>
                <a:spcPct val="0"/>
              </a:spcAft>
              <a:defRPr sz="6000">
                <a:solidFill>
                  <a:schemeClr val="tx2"/>
                </a:solidFill>
                <a:latin typeface="+mj-lt"/>
                <a:ea typeface="+mj-ea"/>
                <a:cs typeface="+mj-cs"/>
              </a:defRPr>
            </a:lvl1pPr>
            <a:lvl2pPr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2pPr>
            <a:lvl3pPr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3pPr>
            <a:lvl4pPr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4pPr>
            <a:lvl5pPr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5pPr>
            <a:lvl6pPr marL="4572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6pPr>
            <a:lvl7pPr marL="9144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7pPr>
            <a:lvl8pPr marL="13716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8pPr>
            <a:lvl9pPr marL="18288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9pPr>
          </a:lstStyle>
          <a:p>
            <a:pPr eaLnBrk="1" hangingPunct="1"/>
            <a:r>
              <a:rPr lang="en-US" sz="4400" dirty="0" smtClean="0"/>
              <a:t>11</a:t>
            </a:r>
            <a:r>
              <a:rPr sz="4400" dirty="0" smtClean="0"/>
              <a:t>.</a:t>
            </a:r>
            <a:r>
              <a:rPr lang="en-US" sz="4400" dirty="0" smtClean="0"/>
              <a:t>2</a:t>
            </a:r>
            <a:r>
              <a:rPr sz="4400" dirty="0" smtClean="0"/>
              <a:t> </a:t>
            </a:r>
            <a:r>
              <a:rPr lang="zh-CN" sz="4400" dirty="0" smtClean="0"/>
              <a:t>位同步</a:t>
            </a:r>
            <a:endParaRPr lang="zh-CN" sz="4400" dirty="0" smtClean="0"/>
          </a:p>
        </p:txBody>
      </p:sp>
      <p:sp>
        <p:nvSpPr>
          <p:cNvPr id="14338" name="Rectangle 2"/>
          <p:cNvSpPr>
            <a:spLocks noGrp="1"/>
          </p:cNvSpPr>
          <p:nvPr/>
        </p:nvSpPr>
        <p:spPr>
          <a:xfrm>
            <a:off x="1071245" y="1133475"/>
            <a:ext cx="7409180" cy="5621655"/>
          </a:xfrm>
          <a:prstGeom prst="rect">
            <a:avLst/>
          </a:prstGeom>
          <a:noFill/>
          <a:ln w="9525">
            <a:noFill/>
            <a:miter lim="800000"/>
          </a:ln>
        </p:spPr>
        <p:txBody>
          <a:bodyPr vert="horz" wrap="square" lIns="91440" tIns="45720" rIns="91440" bIns="45720" numCol="1" anchor="t" anchorCtr="0" compatLnSpc="1"/>
          <a:lstStyle>
            <a:lvl1pPr marL="342900" indent="-342900" algn="l" rtl="0" eaLnBrk="1" fontAlgn="base" hangingPunct="1">
              <a:spcBef>
                <a:spcPct val="20000"/>
              </a:spcBef>
              <a:spcAft>
                <a:spcPct val="0"/>
              </a:spcAft>
              <a:buClr>
                <a:schemeClr val="folHlink"/>
              </a:buClr>
              <a:buSzPct val="60000"/>
              <a:buFont typeface="Wingdings" panose="05000000000000000000" pitchFamily="2" charset="2"/>
              <a:buChar char="l"/>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1" fontAlgn="base" hangingPunct="1">
              <a:spcBef>
                <a:spcPct val="20000"/>
              </a:spcBef>
              <a:spcAft>
                <a:spcPct val="0"/>
              </a:spcAft>
              <a:buClr>
                <a:schemeClr val="folHlink"/>
              </a:buClr>
              <a:buSzPct val="50000"/>
              <a:buFont typeface="Wingdings" panose="05000000000000000000" pitchFamily="2" charset="2"/>
              <a:buChar char="u"/>
              <a:defRPr sz="2400">
                <a:solidFill>
                  <a:schemeClr val="tx1"/>
                </a:solidFill>
                <a:latin typeface="+mn-lt"/>
                <a:ea typeface="+mn-ea"/>
              </a:defRPr>
            </a:lvl3pPr>
            <a:lvl4pPr marL="1600200" indent="-228600" algn="l" rtl="0" eaLnBrk="1" fontAlgn="base" hangingPunct="1">
              <a:spcBef>
                <a:spcPct val="20000"/>
              </a:spcBef>
              <a:spcAft>
                <a:spcPct val="0"/>
              </a:spcAft>
              <a:buClr>
                <a:schemeClr val="accent2"/>
              </a:buClr>
              <a:buSzPct val="55000"/>
              <a:buFont typeface="Wingdings" panose="05000000000000000000" pitchFamily="2" charset="2"/>
              <a:buChar char="p"/>
              <a:defRPr sz="2200">
                <a:solidFill>
                  <a:schemeClr val="tx1"/>
                </a:solidFill>
                <a:latin typeface="+mn-lt"/>
                <a:ea typeface="+mn-ea"/>
              </a:defRPr>
            </a:lvl4pPr>
            <a:lvl5pPr marL="2057400" indent="-228600" algn="l" rtl="0" eaLnBrk="1" fontAlgn="base" hangingPunct="1">
              <a:spcBef>
                <a:spcPct val="20000"/>
              </a:spcBef>
              <a:spcAft>
                <a:spcPct val="0"/>
              </a:spcAft>
              <a:buClr>
                <a:schemeClr val="accent1"/>
              </a:buClr>
              <a:buSzPct val="50000"/>
              <a:buFont typeface="Wingdings" panose="05000000000000000000" pitchFamily="2" charset="2"/>
              <a:buChar char="Ø"/>
              <a:defRPr sz="2200">
                <a:solidFill>
                  <a:schemeClr val="tx1"/>
                </a:solidFill>
                <a:latin typeface="+mn-lt"/>
                <a:ea typeface="+mn-ea"/>
              </a:defRPr>
            </a:lvl5pPr>
            <a:lvl6pPr marL="2514600" indent="-228600" algn="l" rtl="0" eaLnBrk="1" fontAlgn="base" hangingPunct="1">
              <a:spcBef>
                <a:spcPct val="20000"/>
              </a:spcBef>
              <a:spcAft>
                <a:spcPct val="0"/>
              </a:spcAft>
              <a:buClr>
                <a:schemeClr val="accent1"/>
              </a:buClr>
              <a:buSzPct val="50000"/>
              <a:buFont typeface="Wingdings" panose="05000000000000000000" pitchFamily="2" charset="2"/>
              <a:buChar char="Ø"/>
              <a:defRPr sz="2200">
                <a:solidFill>
                  <a:schemeClr val="tx1"/>
                </a:solidFill>
                <a:latin typeface="+mn-lt"/>
                <a:ea typeface="+mn-ea"/>
              </a:defRPr>
            </a:lvl6pPr>
            <a:lvl7pPr marL="2971800" indent="-228600" algn="l" rtl="0" eaLnBrk="1" fontAlgn="base" hangingPunct="1">
              <a:spcBef>
                <a:spcPct val="20000"/>
              </a:spcBef>
              <a:spcAft>
                <a:spcPct val="0"/>
              </a:spcAft>
              <a:buClr>
                <a:schemeClr val="accent1"/>
              </a:buClr>
              <a:buSzPct val="50000"/>
              <a:buFont typeface="Wingdings" panose="05000000000000000000" pitchFamily="2" charset="2"/>
              <a:buChar char="Ø"/>
              <a:defRPr sz="2200">
                <a:solidFill>
                  <a:schemeClr val="tx1"/>
                </a:solidFill>
                <a:latin typeface="+mn-lt"/>
                <a:ea typeface="+mn-ea"/>
              </a:defRPr>
            </a:lvl7pPr>
            <a:lvl8pPr marL="3429000" indent="-228600" algn="l" rtl="0" eaLnBrk="1" fontAlgn="base" hangingPunct="1">
              <a:spcBef>
                <a:spcPct val="20000"/>
              </a:spcBef>
              <a:spcAft>
                <a:spcPct val="0"/>
              </a:spcAft>
              <a:buClr>
                <a:schemeClr val="accent1"/>
              </a:buClr>
              <a:buSzPct val="50000"/>
              <a:buFont typeface="Wingdings" panose="05000000000000000000" pitchFamily="2" charset="2"/>
              <a:buChar char="Ø"/>
              <a:defRPr sz="2200">
                <a:solidFill>
                  <a:schemeClr val="tx1"/>
                </a:solidFill>
                <a:latin typeface="+mn-lt"/>
                <a:ea typeface="+mn-ea"/>
              </a:defRPr>
            </a:lvl8pPr>
            <a:lvl9pPr marL="3886200" indent="-228600" algn="l" rtl="0" eaLnBrk="1" fontAlgn="base" hangingPunct="1">
              <a:spcBef>
                <a:spcPct val="20000"/>
              </a:spcBef>
              <a:spcAft>
                <a:spcPct val="0"/>
              </a:spcAft>
              <a:buClr>
                <a:schemeClr val="accent1"/>
              </a:buClr>
              <a:buSzPct val="50000"/>
              <a:buFont typeface="Wingdings" panose="05000000000000000000" pitchFamily="2" charset="2"/>
              <a:buChar char="Ø"/>
              <a:defRPr sz="2200">
                <a:solidFill>
                  <a:schemeClr val="tx1"/>
                </a:solidFill>
                <a:latin typeface="+mn-lt"/>
                <a:ea typeface="+mn-ea"/>
              </a:defRPr>
            </a:lvl9pPr>
          </a:lstStyle>
          <a:p>
            <a:pPr algn="l" eaLnBrk="1" hangingPunct="1">
              <a:spcBef>
                <a:spcPct val="50000"/>
              </a:spcBef>
              <a:buFont typeface="Wingdings" panose="05000000000000000000" charset="0"/>
              <a:buChar char="n"/>
            </a:pPr>
            <a:r>
              <a:rPr lang="zh-CN" altLang="en-US" sz="2400" dirty="0">
                <a:solidFill>
                  <a:srgbClr val="C0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锁相法</a:t>
            </a:r>
            <a:endParaRPr lang="zh-CN" altLang="en-US" sz="2400" dirty="0">
              <a:solidFill>
                <a:srgbClr val="C0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endParaRPr>
          </a:p>
          <a:p>
            <a:pPr marL="0" indent="0" algn="l" eaLnBrk="1" hangingPunct="1">
              <a:spcBef>
                <a:spcPct val="50000"/>
              </a:spcBef>
              <a:buFont typeface="Wingdings" panose="05000000000000000000" charset="0"/>
              <a:buNone/>
            </a:pPr>
            <a:r>
              <a:rPr lang="zh-CN" altLang="en-US" sz="2400" dirty="0">
                <a:latin typeface="宋体" panose="02010600030101010101" pitchFamily="2" charset="-122"/>
                <a:ea typeface="宋体" panose="02010600030101010101" pitchFamily="2" charset="-122"/>
                <a:cs typeface="宋体" panose="02010600030101010101" pitchFamily="2" charset="-122"/>
              </a:rPr>
              <a:t>位同步锁相法的基本原理与载波同步的类似。在接收端利用鉴相器比较接收码元与本地产生的位同步信号的相位，若两者相位不一致（超前或滞后），鉴相器就产生误差信号去调整位同步信号的相位，直至获得准确的位同步信号为止。</a:t>
            </a:r>
            <a:endParaRPr lang="zh-CN" altLang="en-US" sz="2400" dirty="0">
              <a:latin typeface="宋体" panose="02010600030101010101" pitchFamily="2" charset="-122"/>
              <a:ea typeface="宋体" panose="02010600030101010101" pitchFamily="2" charset="-122"/>
              <a:cs typeface="宋体" panose="02010600030101010101" pitchFamily="2" charset="-122"/>
            </a:endParaRPr>
          </a:p>
          <a:p>
            <a:pPr marL="0" indent="0" algn="l" eaLnBrk="1" hangingPunct="1">
              <a:spcBef>
                <a:spcPct val="50000"/>
              </a:spcBef>
              <a:buFont typeface="Wingdings" panose="05000000000000000000" charset="0"/>
              <a:buNone/>
            </a:pPr>
            <a:r>
              <a:rPr lang="zh-CN" altLang="en-US" sz="2400" dirty="0">
                <a:solidFill>
                  <a:srgbClr val="C0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锁相法</a:t>
            </a:r>
            <a:r>
              <a:rPr lang="zh-CN" altLang="en-US" sz="2400" dirty="0">
                <a:latin typeface="宋体" panose="02010600030101010101" pitchFamily="2" charset="-122"/>
                <a:ea typeface="宋体" panose="02010600030101010101" pitchFamily="2" charset="-122"/>
                <a:cs typeface="宋体" panose="02010600030101010101" pitchFamily="2" charset="-122"/>
              </a:rPr>
              <a:t>就是采用</a:t>
            </a:r>
            <a:r>
              <a:rPr lang="zh-CN" altLang="en-US" sz="2400" dirty="0">
                <a:solidFill>
                  <a:srgbClr val="C0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锁相环</a:t>
            </a:r>
            <a:r>
              <a:rPr lang="zh-CN" altLang="en-US" sz="2400" dirty="0">
                <a:latin typeface="宋体" panose="02010600030101010101" pitchFamily="2" charset="-122"/>
                <a:ea typeface="宋体" panose="02010600030101010101" pitchFamily="2" charset="-122"/>
                <a:cs typeface="宋体" panose="02010600030101010101" pitchFamily="2" charset="-122"/>
              </a:rPr>
              <a:t>来</a:t>
            </a:r>
            <a:r>
              <a:rPr lang="zh-CN" altLang="en-US" sz="2400" dirty="0">
                <a:solidFill>
                  <a:srgbClr val="C0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提取位同步信号</a:t>
            </a:r>
            <a:r>
              <a:rPr lang="zh-CN" altLang="en-US" sz="2400" dirty="0">
                <a:latin typeface="宋体" panose="02010600030101010101" pitchFamily="2" charset="-122"/>
                <a:ea typeface="宋体" panose="02010600030101010101" pitchFamily="2" charset="-122"/>
                <a:cs typeface="宋体" panose="02010600030101010101" pitchFamily="2" charset="-122"/>
              </a:rPr>
              <a:t>的方法。</a:t>
            </a:r>
            <a:endParaRPr lang="zh-CN" altLang="en-US" sz="2400" dirty="0">
              <a:latin typeface="宋体" panose="02010600030101010101" pitchFamily="2" charset="-122"/>
              <a:ea typeface="宋体" panose="02010600030101010101" pitchFamily="2" charset="-122"/>
              <a:cs typeface="宋体" panose="02010600030101010101" pitchFamily="2" charset="-122"/>
            </a:endParaRPr>
          </a:p>
          <a:p>
            <a:pPr marL="0" indent="0" algn="l" eaLnBrk="1" hangingPunct="1">
              <a:spcBef>
                <a:spcPct val="50000"/>
              </a:spcBef>
              <a:buFont typeface="Wingdings" panose="05000000000000000000" charset="0"/>
              <a:buNone/>
            </a:pPr>
            <a:r>
              <a:rPr lang="zh-CN" altLang="en-US" sz="2400" dirty="0">
                <a:latin typeface="宋体" panose="02010600030101010101" pitchFamily="2" charset="-122"/>
                <a:ea typeface="宋体" panose="02010600030101010101" pitchFamily="2" charset="-122"/>
                <a:cs typeface="宋体" panose="02010600030101010101" pitchFamily="2" charset="-122"/>
              </a:rPr>
              <a:t>可分为</a:t>
            </a:r>
            <a:r>
              <a:rPr lang="zh-CN" altLang="en-US" sz="2400" dirty="0">
                <a:solidFill>
                  <a:srgbClr val="C0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模拟锁相法</a:t>
            </a:r>
            <a:r>
              <a:rPr lang="zh-CN" altLang="en-US" sz="2400" dirty="0">
                <a:latin typeface="宋体" panose="02010600030101010101" pitchFamily="2" charset="-122"/>
                <a:ea typeface="宋体" panose="02010600030101010101" pitchFamily="2" charset="-122"/>
                <a:cs typeface="宋体" panose="02010600030101010101" pitchFamily="2" charset="-122"/>
              </a:rPr>
              <a:t>和</a:t>
            </a:r>
            <a:r>
              <a:rPr lang="zh-CN" altLang="en-US" sz="2400" dirty="0">
                <a:solidFill>
                  <a:srgbClr val="C0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数字锁相法</a:t>
            </a:r>
            <a:r>
              <a:rPr lang="zh-CN" altLang="en-US" sz="2400" dirty="0">
                <a:latin typeface="宋体" panose="02010600030101010101" pitchFamily="2" charset="-122"/>
                <a:ea typeface="宋体" panose="02010600030101010101" pitchFamily="2" charset="-122"/>
                <a:cs typeface="宋体" panose="02010600030101010101" pitchFamily="2" charset="-122"/>
              </a:rPr>
              <a:t>。</a:t>
            </a:r>
            <a:endParaRPr lang="zh-CN" altLang="en-US" sz="2400" dirty="0">
              <a:latin typeface="宋体" panose="02010600030101010101" pitchFamily="2" charset="-122"/>
              <a:ea typeface="宋体" panose="02010600030101010101" pitchFamily="2" charset="-122"/>
              <a:cs typeface="宋体" panose="02010600030101010101" pitchFamily="2" charset="-122"/>
            </a:endParaRPr>
          </a:p>
          <a:p>
            <a:pPr marL="0" indent="0" algn="l" eaLnBrk="1" hangingPunct="1">
              <a:lnSpc>
                <a:spcPct val="100000"/>
              </a:lnSpc>
              <a:spcBef>
                <a:spcPct val="50000"/>
              </a:spcBef>
              <a:buFont typeface="Wingdings" panose="05000000000000000000" charset="0"/>
              <a:buNone/>
            </a:pPr>
            <a:endParaRPr lang="zh-CN" altLang="en-US" sz="2400" dirty="0">
              <a:effectLst/>
              <a:latin typeface="宋体" panose="02010600030101010101" pitchFamily="2" charset="-122"/>
              <a:ea typeface="宋体" panose="02010600030101010101" pitchFamily="2" charset="-122"/>
              <a:cs typeface="宋体" panose="02010600030101010101" pitchFamily="2" charset="-122"/>
              <a:sym typeface="+mn-ea"/>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Rectangle 2"/>
          <p:cNvSpPr>
            <a:spLocks noGrp="1" noChangeArrowheads="1"/>
          </p:cNvSpPr>
          <p:nvPr/>
        </p:nvSpPr>
        <p:spPr>
          <a:xfrm>
            <a:off x="688975" y="214630"/>
            <a:ext cx="8393430" cy="918845"/>
          </a:xfrm>
          <a:prstGeom prst="rect">
            <a:avLst/>
          </a:prstGeom>
          <a:noFill/>
          <a:ln w="9525">
            <a:noFill/>
            <a:miter lim="800000"/>
          </a:ln>
        </p:spPr>
        <p:txBody>
          <a:bodyPr vert="horz" wrap="square" lIns="91440" tIns="45720" rIns="91440" bIns="45720" numCol="1" anchor="b" anchorCtr="0" compatLnSpc="1"/>
          <a:lstStyle>
            <a:lvl1pPr algn="ctr" rtl="0" eaLnBrk="1" fontAlgn="base" hangingPunct="1">
              <a:spcBef>
                <a:spcPct val="0"/>
              </a:spcBef>
              <a:spcAft>
                <a:spcPct val="0"/>
              </a:spcAft>
              <a:defRPr sz="6000">
                <a:solidFill>
                  <a:schemeClr val="tx2"/>
                </a:solidFill>
                <a:latin typeface="+mj-lt"/>
                <a:ea typeface="+mj-ea"/>
                <a:cs typeface="+mj-cs"/>
              </a:defRPr>
            </a:lvl1pPr>
            <a:lvl2pPr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2pPr>
            <a:lvl3pPr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3pPr>
            <a:lvl4pPr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4pPr>
            <a:lvl5pPr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5pPr>
            <a:lvl6pPr marL="4572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6pPr>
            <a:lvl7pPr marL="9144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7pPr>
            <a:lvl8pPr marL="13716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8pPr>
            <a:lvl9pPr marL="18288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9pPr>
          </a:lstStyle>
          <a:p>
            <a:pPr eaLnBrk="1" hangingPunct="1"/>
            <a:r>
              <a:rPr lang="en-US" sz="4400" dirty="0" smtClean="0"/>
              <a:t>11</a:t>
            </a:r>
            <a:r>
              <a:rPr sz="4400" dirty="0" smtClean="0"/>
              <a:t>.</a:t>
            </a:r>
            <a:r>
              <a:rPr lang="en-US" sz="4400" dirty="0" smtClean="0"/>
              <a:t>2</a:t>
            </a:r>
            <a:r>
              <a:rPr sz="4400" dirty="0" smtClean="0"/>
              <a:t> </a:t>
            </a:r>
            <a:r>
              <a:rPr lang="zh-CN" sz="4400" dirty="0" smtClean="0"/>
              <a:t>位同步</a:t>
            </a:r>
            <a:endParaRPr lang="zh-CN" sz="4400" dirty="0" smtClean="0"/>
          </a:p>
        </p:txBody>
      </p:sp>
      <p:sp>
        <p:nvSpPr>
          <p:cNvPr id="25604" name="文本框 25603"/>
          <p:cNvSpPr txBox="1"/>
          <p:nvPr/>
        </p:nvSpPr>
        <p:spPr>
          <a:xfrm>
            <a:off x="2755900" y="5612765"/>
            <a:ext cx="4055745" cy="398780"/>
          </a:xfrm>
          <a:prstGeom prst="rect">
            <a:avLst/>
          </a:prstGeom>
          <a:noFill/>
          <a:ln w="9525">
            <a:noFill/>
          </a:ln>
        </p:spPr>
        <p:txBody>
          <a:bodyPr wrap="square">
            <a:spAutoFit/>
          </a:bodyPr>
          <a:p>
            <a:pPr algn="ctr">
              <a:spcBef>
                <a:spcPct val="50000"/>
              </a:spcBef>
            </a:pPr>
            <a:r>
              <a:rPr lang="zh-CN" altLang="en-US" sz="2000" b="1" dirty="0">
                <a:latin typeface="Times New Roman" panose="02020603050405020304" pitchFamily="18" charset="0"/>
                <a:ea typeface="宋体" panose="02010600030101010101" pitchFamily="2" charset="-122"/>
              </a:rPr>
              <a:t>数字锁相的原理方框图</a:t>
            </a:r>
            <a:endParaRPr lang="zh-CN" altLang="en-US" sz="2000" b="1" dirty="0">
              <a:latin typeface="Times New Roman" panose="02020603050405020304" pitchFamily="18" charset="0"/>
              <a:ea typeface="宋体" panose="02010600030101010101" pitchFamily="2" charset="-122"/>
            </a:endParaRPr>
          </a:p>
        </p:txBody>
      </p:sp>
      <p:graphicFrame>
        <p:nvGraphicFramePr>
          <p:cNvPr id="6" name="对象 5"/>
          <p:cNvGraphicFramePr/>
          <p:nvPr/>
        </p:nvGraphicFramePr>
        <p:xfrm>
          <a:off x="951865" y="2055495"/>
          <a:ext cx="7664450" cy="2967355"/>
        </p:xfrm>
        <a:graphic>
          <a:graphicData uri="http://schemas.openxmlformats.org/presentationml/2006/ole">
            <mc:AlternateContent xmlns:mc="http://schemas.openxmlformats.org/markup-compatibility/2006">
              <mc:Choice xmlns:v="urn:schemas-microsoft-com:vml" Requires="v">
                <p:oleObj spid="_x0000_s7" name="" r:id="rId1" imgW="7658100" imgH="2965450" progId="Paint.Picture">
                  <p:embed/>
                </p:oleObj>
              </mc:Choice>
              <mc:Fallback>
                <p:oleObj name="" r:id="rId1" imgW="7658100" imgH="2965450" progId="Paint.Picture">
                  <p:embed/>
                  <p:pic>
                    <p:nvPicPr>
                      <p:cNvPr id="0" name="图片 6"/>
                      <p:cNvPicPr/>
                      <p:nvPr/>
                    </p:nvPicPr>
                    <p:blipFill>
                      <a:blip r:embed="rId2"/>
                      <a:stretch>
                        <a:fillRect/>
                      </a:stretch>
                    </p:blipFill>
                    <p:spPr>
                      <a:xfrm>
                        <a:off x="951865" y="2055495"/>
                        <a:ext cx="7664450" cy="2967355"/>
                      </a:xfrm>
                      <a:prstGeom prst="rect">
                        <a:avLst/>
                      </a:prstGeom>
                    </p:spPr>
                  </p:pic>
                </p:oleObj>
              </mc:Fallback>
            </mc:AlternateContent>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Rectangle 2"/>
          <p:cNvSpPr>
            <a:spLocks noGrp="1" noChangeArrowheads="1"/>
          </p:cNvSpPr>
          <p:nvPr/>
        </p:nvSpPr>
        <p:spPr>
          <a:xfrm>
            <a:off x="688975" y="214630"/>
            <a:ext cx="8393430" cy="918845"/>
          </a:xfrm>
          <a:prstGeom prst="rect">
            <a:avLst/>
          </a:prstGeom>
          <a:noFill/>
          <a:ln w="9525">
            <a:noFill/>
            <a:miter lim="800000"/>
          </a:ln>
        </p:spPr>
        <p:txBody>
          <a:bodyPr vert="horz" wrap="square" lIns="91440" tIns="45720" rIns="91440" bIns="45720" numCol="1" anchor="b" anchorCtr="0" compatLnSpc="1"/>
          <a:lstStyle>
            <a:lvl1pPr algn="ctr" rtl="0" eaLnBrk="1" fontAlgn="base" hangingPunct="1">
              <a:spcBef>
                <a:spcPct val="0"/>
              </a:spcBef>
              <a:spcAft>
                <a:spcPct val="0"/>
              </a:spcAft>
              <a:defRPr sz="6000">
                <a:solidFill>
                  <a:schemeClr val="tx2"/>
                </a:solidFill>
                <a:latin typeface="+mj-lt"/>
                <a:ea typeface="+mj-ea"/>
                <a:cs typeface="+mj-cs"/>
              </a:defRPr>
            </a:lvl1pPr>
            <a:lvl2pPr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2pPr>
            <a:lvl3pPr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3pPr>
            <a:lvl4pPr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4pPr>
            <a:lvl5pPr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5pPr>
            <a:lvl6pPr marL="4572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6pPr>
            <a:lvl7pPr marL="9144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7pPr>
            <a:lvl8pPr marL="13716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8pPr>
            <a:lvl9pPr marL="18288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9pPr>
          </a:lstStyle>
          <a:p>
            <a:pPr eaLnBrk="1" hangingPunct="1"/>
            <a:r>
              <a:rPr lang="en-US" sz="4400" dirty="0" smtClean="0"/>
              <a:t>11</a:t>
            </a:r>
            <a:r>
              <a:rPr sz="4400" dirty="0" smtClean="0"/>
              <a:t>.</a:t>
            </a:r>
            <a:r>
              <a:rPr lang="en-US" sz="4400" dirty="0" smtClean="0"/>
              <a:t>2</a:t>
            </a:r>
            <a:r>
              <a:rPr sz="4400" dirty="0" smtClean="0"/>
              <a:t> </a:t>
            </a:r>
            <a:r>
              <a:rPr lang="zh-CN" sz="4400" dirty="0" smtClean="0"/>
              <a:t>位同步</a:t>
            </a:r>
            <a:endParaRPr lang="zh-CN" sz="4400" dirty="0" smtClean="0"/>
          </a:p>
        </p:txBody>
      </p:sp>
      <p:sp>
        <p:nvSpPr>
          <p:cNvPr id="25604" name="文本框 25603"/>
          <p:cNvSpPr txBox="1"/>
          <p:nvPr/>
        </p:nvSpPr>
        <p:spPr>
          <a:xfrm>
            <a:off x="2691130" y="6239510"/>
            <a:ext cx="4055745" cy="398780"/>
          </a:xfrm>
          <a:prstGeom prst="rect">
            <a:avLst/>
          </a:prstGeom>
          <a:noFill/>
          <a:ln w="9525">
            <a:noFill/>
          </a:ln>
        </p:spPr>
        <p:txBody>
          <a:bodyPr wrap="square">
            <a:spAutoFit/>
          </a:bodyPr>
          <a:p>
            <a:pPr algn="ctr">
              <a:spcBef>
                <a:spcPct val="50000"/>
              </a:spcBef>
            </a:pPr>
            <a:r>
              <a:rPr lang="zh-CN" altLang="en-US" sz="2000" b="1" dirty="0">
                <a:latin typeface="Times New Roman" panose="02020603050405020304" pitchFamily="18" charset="0"/>
                <a:ea typeface="宋体" panose="02010600030101010101" pitchFamily="2" charset="-122"/>
              </a:rPr>
              <a:t>位同步脉冲的相位调整示意图</a:t>
            </a:r>
            <a:endParaRPr lang="zh-CN" altLang="en-US" sz="2000" b="1" dirty="0">
              <a:latin typeface="Times New Roman" panose="02020603050405020304" pitchFamily="18" charset="0"/>
              <a:ea typeface="宋体" panose="02010600030101010101" pitchFamily="2" charset="-122"/>
            </a:endParaRPr>
          </a:p>
        </p:txBody>
      </p:sp>
      <p:graphicFrame>
        <p:nvGraphicFramePr>
          <p:cNvPr id="5" name="对象 4"/>
          <p:cNvGraphicFramePr/>
          <p:nvPr/>
        </p:nvGraphicFramePr>
        <p:xfrm>
          <a:off x="1237615" y="1359535"/>
          <a:ext cx="7073265" cy="4766310"/>
        </p:xfrm>
        <a:graphic>
          <a:graphicData uri="http://schemas.openxmlformats.org/presentationml/2006/ole">
            <mc:AlternateContent xmlns:mc="http://schemas.openxmlformats.org/markup-compatibility/2006">
              <mc:Choice xmlns:v="urn:schemas-microsoft-com:vml" Requires="v">
                <p:oleObj spid="_x0000_s6" name="" r:id="rId1" imgW="7067550" imgH="4762500" progId="Paint.Picture">
                  <p:embed/>
                </p:oleObj>
              </mc:Choice>
              <mc:Fallback>
                <p:oleObj name="" r:id="rId1" imgW="7067550" imgH="4762500" progId="Paint.Picture">
                  <p:embed/>
                  <p:pic>
                    <p:nvPicPr>
                      <p:cNvPr id="0" name="图片 5"/>
                      <p:cNvPicPr/>
                      <p:nvPr/>
                    </p:nvPicPr>
                    <p:blipFill>
                      <a:blip r:embed="rId2"/>
                      <a:stretch>
                        <a:fillRect/>
                      </a:stretch>
                    </p:blipFill>
                    <p:spPr>
                      <a:xfrm>
                        <a:off x="1237615" y="1359535"/>
                        <a:ext cx="7073265" cy="4766310"/>
                      </a:xfrm>
                      <a:prstGeom prst="rect">
                        <a:avLst/>
                      </a:prstGeom>
                    </p:spPr>
                  </p:pic>
                </p:oleObj>
              </mc:Fallback>
            </mc:AlternateContent>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Rectangle 2"/>
          <p:cNvSpPr>
            <a:spLocks noGrp="1" noChangeArrowheads="1"/>
          </p:cNvSpPr>
          <p:nvPr/>
        </p:nvSpPr>
        <p:spPr>
          <a:xfrm>
            <a:off x="688975" y="214630"/>
            <a:ext cx="8393430" cy="918845"/>
          </a:xfrm>
          <a:prstGeom prst="rect">
            <a:avLst/>
          </a:prstGeom>
          <a:noFill/>
          <a:ln w="9525">
            <a:noFill/>
            <a:miter lim="800000"/>
          </a:ln>
        </p:spPr>
        <p:txBody>
          <a:bodyPr vert="horz" wrap="square" lIns="91440" tIns="45720" rIns="91440" bIns="45720" numCol="1" anchor="b" anchorCtr="0" compatLnSpc="1"/>
          <a:lstStyle>
            <a:lvl1pPr algn="ctr" rtl="0" eaLnBrk="1" fontAlgn="base" hangingPunct="1">
              <a:spcBef>
                <a:spcPct val="0"/>
              </a:spcBef>
              <a:spcAft>
                <a:spcPct val="0"/>
              </a:spcAft>
              <a:defRPr sz="6000">
                <a:solidFill>
                  <a:schemeClr val="tx2"/>
                </a:solidFill>
                <a:latin typeface="+mj-lt"/>
                <a:ea typeface="+mj-ea"/>
                <a:cs typeface="+mj-cs"/>
              </a:defRPr>
            </a:lvl1pPr>
            <a:lvl2pPr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2pPr>
            <a:lvl3pPr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3pPr>
            <a:lvl4pPr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4pPr>
            <a:lvl5pPr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5pPr>
            <a:lvl6pPr marL="4572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6pPr>
            <a:lvl7pPr marL="9144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7pPr>
            <a:lvl8pPr marL="13716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8pPr>
            <a:lvl9pPr marL="18288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9pPr>
          </a:lstStyle>
          <a:p>
            <a:pPr eaLnBrk="1" hangingPunct="1"/>
            <a:r>
              <a:rPr lang="en-US" sz="4400" dirty="0" smtClean="0"/>
              <a:t>11</a:t>
            </a:r>
            <a:r>
              <a:rPr sz="4400" dirty="0" smtClean="0"/>
              <a:t>.</a:t>
            </a:r>
            <a:r>
              <a:rPr lang="en-US" sz="4400" dirty="0" smtClean="0"/>
              <a:t>2</a:t>
            </a:r>
            <a:r>
              <a:rPr sz="4400" dirty="0" smtClean="0"/>
              <a:t> </a:t>
            </a:r>
            <a:r>
              <a:rPr lang="zh-CN" sz="4400" dirty="0" smtClean="0"/>
              <a:t>位同步</a:t>
            </a:r>
            <a:endParaRPr lang="zh-CN" sz="4400" dirty="0" smtClean="0"/>
          </a:p>
        </p:txBody>
      </p:sp>
      <p:sp>
        <p:nvSpPr>
          <p:cNvPr id="14338" name="Rectangle 2"/>
          <p:cNvSpPr>
            <a:spLocks noGrp="1"/>
          </p:cNvSpPr>
          <p:nvPr/>
        </p:nvSpPr>
        <p:spPr>
          <a:xfrm>
            <a:off x="1098550" y="1271905"/>
            <a:ext cx="7409180" cy="5170170"/>
          </a:xfrm>
          <a:prstGeom prst="rect">
            <a:avLst/>
          </a:prstGeom>
          <a:noFill/>
          <a:ln w="9525">
            <a:noFill/>
            <a:miter lim="800000"/>
          </a:ln>
        </p:spPr>
        <p:txBody>
          <a:bodyPr vert="horz" wrap="square" lIns="91440" tIns="45720" rIns="91440" bIns="45720" numCol="1" anchor="t" anchorCtr="0" compatLnSpc="1"/>
          <a:lstStyle>
            <a:lvl1pPr marL="342900" indent="-342900" algn="l" rtl="0" eaLnBrk="1" fontAlgn="base" hangingPunct="1">
              <a:spcBef>
                <a:spcPct val="20000"/>
              </a:spcBef>
              <a:spcAft>
                <a:spcPct val="0"/>
              </a:spcAft>
              <a:buClr>
                <a:schemeClr val="folHlink"/>
              </a:buClr>
              <a:buSzPct val="60000"/>
              <a:buFont typeface="Wingdings" panose="05000000000000000000" pitchFamily="2" charset="2"/>
              <a:buChar char="l"/>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1" fontAlgn="base" hangingPunct="1">
              <a:spcBef>
                <a:spcPct val="20000"/>
              </a:spcBef>
              <a:spcAft>
                <a:spcPct val="0"/>
              </a:spcAft>
              <a:buClr>
                <a:schemeClr val="folHlink"/>
              </a:buClr>
              <a:buSzPct val="50000"/>
              <a:buFont typeface="Wingdings" panose="05000000000000000000" pitchFamily="2" charset="2"/>
              <a:buChar char="u"/>
              <a:defRPr sz="2400">
                <a:solidFill>
                  <a:schemeClr val="tx1"/>
                </a:solidFill>
                <a:latin typeface="+mn-lt"/>
                <a:ea typeface="+mn-ea"/>
              </a:defRPr>
            </a:lvl3pPr>
            <a:lvl4pPr marL="1600200" indent="-228600" algn="l" rtl="0" eaLnBrk="1" fontAlgn="base" hangingPunct="1">
              <a:spcBef>
                <a:spcPct val="20000"/>
              </a:spcBef>
              <a:spcAft>
                <a:spcPct val="0"/>
              </a:spcAft>
              <a:buClr>
                <a:schemeClr val="accent2"/>
              </a:buClr>
              <a:buSzPct val="55000"/>
              <a:buFont typeface="Wingdings" panose="05000000000000000000" pitchFamily="2" charset="2"/>
              <a:buChar char="p"/>
              <a:defRPr sz="2200">
                <a:solidFill>
                  <a:schemeClr val="tx1"/>
                </a:solidFill>
                <a:latin typeface="+mn-lt"/>
                <a:ea typeface="+mn-ea"/>
              </a:defRPr>
            </a:lvl4pPr>
            <a:lvl5pPr marL="2057400" indent="-228600" algn="l" rtl="0" eaLnBrk="1" fontAlgn="base" hangingPunct="1">
              <a:spcBef>
                <a:spcPct val="20000"/>
              </a:spcBef>
              <a:spcAft>
                <a:spcPct val="0"/>
              </a:spcAft>
              <a:buClr>
                <a:schemeClr val="accent1"/>
              </a:buClr>
              <a:buSzPct val="50000"/>
              <a:buFont typeface="Wingdings" panose="05000000000000000000" pitchFamily="2" charset="2"/>
              <a:buChar char="Ø"/>
              <a:defRPr sz="2200">
                <a:solidFill>
                  <a:schemeClr val="tx1"/>
                </a:solidFill>
                <a:latin typeface="+mn-lt"/>
                <a:ea typeface="+mn-ea"/>
              </a:defRPr>
            </a:lvl5pPr>
            <a:lvl6pPr marL="2514600" indent="-228600" algn="l" rtl="0" eaLnBrk="1" fontAlgn="base" hangingPunct="1">
              <a:spcBef>
                <a:spcPct val="20000"/>
              </a:spcBef>
              <a:spcAft>
                <a:spcPct val="0"/>
              </a:spcAft>
              <a:buClr>
                <a:schemeClr val="accent1"/>
              </a:buClr>
              <a:buSzPct val="50000"/>
              <a:buFont typeface="Wingdings" panose="05000000000000000000" pitchFamily="2" charset="2"/>
              <a:buChar char="Ø"/>
              <a:defRPr sz="2200">
                <a:solidFill>
                  <a:schemeClr val="tx1"/>
                </a:solidFill>
                <a:latin typeface="+mn-lt"/>
                <a:ea typeface="+mn-ea"/>
              </a:defRPr>
            </a:lvl6pPr>
            <a:lvl7pPr marL="2971800" indent="-228600" algn="l" rtl="0" eaLnBrk="1" fontAlgn="base" hangingPunct="1">
              <a:spcBef>
                <a:spcPct val="20000"/>
              </a:spcBef>
              <a:spcAft>
                <a:spcPct val="0"/>
              </a:spcAft>
              <a:buClr>
                <a:schemeClr val="accent1"/>
              </a:buClr>
              <a:buSzPct val="50000"/>
              <a:buFont typeface="Wingdings" panose="05000000000000000000" pitchFamily="2" charset="2"/>
              <a:buChar char="Ø"/>
              <a:defRPr sz="2200">
                <a:solidFill>
                  <a:schemeClr val="tx1"/>
                </a:solidFill>
                <a:latin typeface="+mn-lt"/>
                <a:ea typeface="+mn-ea"/>
              </a:defRPr>
            </a:lvl7pPr>
            <a:lvl8pPr marL="3429000" indent="-228600" algn="l" rtl="0" eaLnBrk="1" fontAlgn="base" hangingPunct="1">
              <a:spcBef>
                <a:spcPct val="20000"/>
              </a:spcBef>
              <a:spcAft>
                <a:spcPct val="0"/>
              </a:spcAft>
              <a:buClr>
                <a:schemeClr val="accent1"/>
              </a:buClr>
              <a:buSzPct val="50000"/>
              <a:buFont typeface="Wingdings" panose="05000000000000000000" pitchFamily="2" charset="2"/>
              <a:buChar char="Ø"/>
              <a:defRPr sz="2200">
                <a:solidFill>
                  <a:schemeClr val="tx1"/>
                </a:solidFill>
                <a:latin typeface="+mn-lt"/>
                <a:ea typeface="+mn-ea"/>
              </a:defRPr>
            </a:lvl8pPr>
            <a:lvl9pPr marL="3886200" indent="-228600" algn="l" rtl="0" eaLnBrk="1" fontAlgn="base" hangingPunct="1">
              <a:spcBef>
                <a:spcPct val="20000"/>
              </a:spcBef>
              <a:spcAft>
                <a:spcPct val="0"/>
              </a:spcAft>
              <a:buClr>
                <a:schemeClr val="accent1"/>
              </a:buClr>
              <a:buSzPct val="50000"/>
              <a:buFont typeface="Wingdings" panose="05000000000000000000" pitchFamily="2" charset="2"/>
              <a:buChar char="Ø"/>
              <a:defRPr sz="2200">
                <a:solidFill>
                  <a:schemeClr val="tx1"/>
                </a:solidFill>
                <a:latin typeface="+mn-lt"/>
                <a:ea typeface="+mn-ea"/>
              </a:defRPr>
            </a:lvl9pPr>
          </a:lstStyle>
          <a:p>
            <a:pPr algn="l" eaLnBrk="1" hangingPunct="1">
              <a:spcBef>
                <a:spcPct val="20000"/>
              </a:spcBef>
              <a:buChar char="l"/>
            </a:pPr>
            <a:r>
              <a:rPr lang="zh-CN" altLang="en-US" sz="2800" kern="0" dirty="0" smtClean="0">
                <a:solidFill>
                  <a:schemeClr val="tx2">
                    <a:lumMod val="75000"/>
                  </a:schemeClr>
                </a:solidFill>
                <a:effectLst>
                  <a:outerShdw blurRad="38100" dist="38100" dir="2700000" algn="tl">
                    <a:srgbClr val="000000">
                      <a:alpha val="43137"/>
                    </a:srgbClr>
                  </a:outerShdw>
                </a:effectLst>
                <a:ea typeface="宋体" panose="02010600030101010101" pitchFamily="2" charset="-122"/>
                <a:sym typeface="+mn-ea"/>
              </a:rPr>
              <a:t>插入导频法（外同步法）</a:t>
            </a:r>
            <a:endParaRPr lang="zh-CN" altLang="en-US" sz="2400" dirty="0">
              <a:solidFill>
                <a:srgbClr val="C0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endParaRPr>
          </a:p>
          <a:p>
            <a:pPr algn="l" eaLnBrk="1" hangingPunct="1">
              <a:spcBef>
                <a:spcPct val="50000"/>
              </a:spcBef>
              <a:buFont typeface="Wingdings" panose="05000000000000000000" charset="0"/>
              <a:buChar char="n"/>
            </a:pPr>
            <a:r>
              <a:rPr lang="zh-CN" altLang="en-US" sz="2400" dirty="0">
                <a:solidFill>
                  <a:srgbClr val="C0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在基带信号频谱的零点插入导频</a:t>
            </a:r>
            <a:endParaRPr lang="zh-CN" altLang="en-US" sz="2400" dirty="0">
              <a:latin typeface="宋体" panose="02010600030101010101" pitchFamily="2" charset="-122"/>
              <a:ea typeface="宋体" panose="02010600030101010101" pitchFamily="2" charset="-122"/>
              <a:cs typeface="宋体" panose="02010600030101010101" pitchFamily="2" charset="-122"/>
            </a:endParaRPr>
          </a:p>
          <a:p>
            <a:pPr marL="0" indent="0" algn="l" eaLnBrk="1" hangingPunct="1">
              <a:spcBef>
                <a:spcPct val="50000"/>
              </a:spcBef>
              <a:buFont typeface="Wingdings" panose="05000000000000000000" charset="0"/>
              <a:buNone/>
            </a:pPr>
            <a:r>
              <a:rPr lang="zh-CN" altLang="en-US" sz="2400" dirty="0">
                <a:latin typeface="宋体" panose="02010600030101010101" pitchFamily="2" charset="-122"/>
                <a:ea typeface="宋体" panose="02010600030101010101" pitchFamily="2" charset="-122"/>
                <a:cs typeface="宋体" panose="02010600030101010101" pitchFamily="2" charset="-122"/>
              </a:rPr>
              <a:t>如常见的双极性不归零矩形脉冲，码元速率为</a:t>
            </a:r>
            <a:r>
              <a:rPr lang="en-US" altLang="zh-CN" sz="2400" dirty="0">
                <a:latin typeface="宋体" panose="02010600030101010101" pitchFamily="2" charset="-122"/>
                <a:ea typeface="宋体" panose="02010600030101010101" pitchFamily="2" charset="-122"/>
                <a:cs typeface="宋体" panose="02010600030101010101" pitchFamily="2" charset="-122"/>
              </a:rPr>
              <a:t>f</a:t>
            </a:r>
            <a:r>
              <a:rPr lang="en-US" altLang="zh-CN" sz="2400" baseline="-25000" dirty="0">
                <a:latin typeface="宋体" panose="02010600030101010101" pitchFamily="2" charset="-122"/>
                <a:ea typeface="宋体" panose="02010600030101010101" pitchFamily="2" charset="-122"/>
                <a:cs typeface="宋体" panose="02010600030101010101" pitchFamily="2" charset="-122"/>
              </a:rPr>
              <a:t>B</a:t>
            </a:r>
            <a:r>
              <a:rPr lang="zh-CN" altLang="en-US" sz="2400" dirty="0">
                <a:latin typeface="宋体" panose="02010600030101010101" pitchFamily="2" charset="-122"/>
                <a:ea typeface="宋体" panose="02010600030101010101" pitchFamily="2" charset="-122"/>
                <a:cs typeface="宋体" panose="02010600030101010101" pitchFamily="2" charset="-122"/>
              </a:rPr>
              <a:t>，码元宽度为</a:t>
            </a:r>
            <a:r>
              <a:rPr lang="en-US" altLang="zh-CN" sz="2400" dirty="0">
                <a:latin typeface="宋体" panose="02010600030101010101" pitchFamily="2" charset="-122"/>
                <a:ea typeface="宋体" panose="02010600030101010101" pitchFamily="2" charset="-122"/>
                <a:cs typeface="宋体" panose="02010600030101010101" pitchFamily="2" charset="-122"/>
              </a:rPr>
              <a:t>T</a:t>
            </a:r>
            <a:r>
              <a:rPr lang="en-US" altLang="zh-CN" sz="2400" baseline="-25000" dirty="0">
                <a:latin typeface="宋体" panose="02010600030101010101" pitchFamily="2" charset="-122"/>
                <a:ea typeface="宋体" panose="02010600030101010101" pitchFamily="2" charset="-122"/>
                <a:cs typeface="宋体" panose="02010600030101010101" pitchFamily="2" charset="-122"/>
              </a:rPr>
              <a:t>B</a:t>
            </a:r>
            <a:r>
              <a:rPr lang="zh-CN" altLang="en-US" sz="2400" dirty="0">
                <a:latin typeface="宋体" panose="02010600030101010101" pitchFamily="2" charset="-122"/>
                <a:ea typeface="宋体" panose="02010600030101010101" pitchFamily="2" charset="-122"/>
                <a:cs typeface="宋体" panose="02010600030101010101" pitchFamily="2" charset="-122"/>
              </a:rPr>
              <a:t>，这种信号的功率谱在</a:t>
            </a:r>
            <a:r>
              <a:rPr lang="en-US" altLang="zh-CN" sz="2400" dirty="0">
                <a:latin typeface="宋体" panose="02010600030101010101" pitchFamily="2" charset="-122"/>
                <a:ea typeface="宋体" panose="02010600030101010101" pitchFamily="2" charset="-122"/>
                <a:cs typeface="宋体" panose="02010600030101010101" pitchFamily="2" charset="-122"/>
              </a:rPr>
              <a:t>f</a:t>
            </a:r>
            <a:r>
              <a:rPr lang="en-US" altLang="zh-CN" sz="2400" baseline="-25000" dirty="0">
                <a:latin typeface="宋体" panose="02010600030101010101" pitchFamily="2" charset="-122"/>
                <a:ea typeface="宋体" panose="02010600030101010101" pitchFamily="2" charset="-122"/>
                <a:cs typeface="宋体" panose="02010600030101010101" pitchFamily="2" charset="-122"/>
              </a:rPr>
              <a:t>B</a:t>
            </a:r>
            <a:r>
              <a:rPr lang="zh-CN" altLang="en-US" sz="2400" dirty="0">
                <a:latin typeface="宋体" panose="02010600030101010101" pitchFamily="2" charset="-122"/>
                <a:ea typeface="宋体" panose="02010600030101010101" pitchFamily="2" charset="-122"/>
                <a:cs typeface="宋体" panose="02010600030101010101" pitchFamily="2" charset="-122"/>
              </a:rPr>
              <a:t>处为零。</a:t>
            </a:r>
            <a:endParaRPr lang="zh-CN" altLang="en-US" sz="2400" dirty="0">
              <a:solidFill>
                <a:schemeClr val="tx1"/>
              </a:solidFill>
              <a:effectLst/>
              <a:latin typeface="宋体" panose="02010600030101010101" pitchFamily="2" charset="-122"/>
              <a:ea typeface="宋体" panose="02010600030101010101" pitchFamily="2" charset="-122"/>
              <a:cs typeface="宋体" panose="02010600030101010101" pitchFamily="2" charset="-122"/>
            </a:endParaRPr>
          </a:p>
          <a:p>
            <a:pPr marL="0" indent="0" algn="l" eaLnBrk="1" hangingPunct="1">
              <a:lnSpc>
                <a:spcPct val="100000"/>
              </a:lnSpc>
              <a:spcBef>
                <a:spcPct val="50000"/>
              </a:spcBef>
              <a:buFont typeface="Wingdings" panose="05000000000000000000" charset="0"/>
              <a:buNone/>
            </a:pPr>
            <a:endParaRPr lang="zh-CN" altLang="en-US" sz="2400" dirty="0">
              <a:effectLst/>
              <a:latin typeface="宋体" panose="02010600030101010101" pitchFamily="2" charset="-122"/>
              <a:ea typeface="宋体" panose="02010600030101010101" pitchFamily="2" charset="-122"/>
              <a:cs typeface="宋体" panose="02010600030101010101" pitchFamily="2" charset="-122"/>
              <a:sym typeface="+mn-ea"/>
            </a:endParaRPr>
          </a:p>
        </p:txBody>
      </p:sp>
      <p:graphicFrame>
        <p:nvGraphicFramePr>
          <p:cNvPr id="41989" name="对象 41988"/>
          <p:cNvGraphicFramePr/>
          <p:nvPr/>
        </p:nvGraphicFramePr>
        <p:xfrm>
          <a:off x="927735" y="3169285"/>
          <a:ext cx="7288213" cy="2900363"/>
        </p:xfrm>
        <a:graphic>
          <a:graphicData uri="http://schemas.openxmlformats.org/presentationml/2006/ole">
            <mc:AlternateContent xmlns:mc="http://schemas.openxmlformats.org/markup-compatibility/2006">
              <mc:Choice xmlns:v="urn:schemas-microsoft-com:vml" Requires="v">
                <p:oleObj spid="_x0000_s3114" name="" r:id="rId1" imgW="3604260" imgH="1432560" progId="Visio.Drawing.4">
                  <p:embed/>
                </p:oleObj>
              </mc:Choice>
              <mc:Fallback>
                <p:oleObj name="" r:id="rId1" imgW="3604260" imgH="1432560" progId="Visio.Drawing.4">
                  <p:embed/>
                  <p:pic>
                    <p:nvPicPr>
                      <p:cNvPr id="0" name="图片 3113"/>
                      <p:cNvPicPr/>
                      <p:nvPr/>
                    </p:nvPicPr>
                    <p:blipFill>
                      <a:blip r:embed="rId2"/>
                      <a:stretch>
                        <a:fillRect/>
                      </a:stretch>
                    </p:blipFill>
                    <p:spPr>
                      <a:xfrm>
                        <a:off x="927735" y="3169285"/>
                        <a:ext cx="7288213" cy="2900363"/>
                      </a:xfrm>
                      <a:prstGeom prst="rect">
                        <a:avLst/>
                      </a:prstGeom>
                      <a:noFill/>
                      <a:ln w="38100">
                        <a:noFill/>
                        <a:miter/>
                      </a:ln>
                    </p:spPr>
                  </p:pic>
                </p:oleObj>
              </mc:Fallback>
            </mc:AlternateContent>
          </a:graphicData>
        </a:graphic>
      </p:graphicFrame>
      <p:sp>
        <p:nvSpPr>
          <p:cNvPr id="25604" name="文本框 25603"/>
          <p:cNvSpPr txBox="1"/>
          <p:nvPr/>
        </p:nvSpPr>
        <p:spPr>
          <a:xfrm>
            <a:off x="2691130" y="6239510"/>
            <a:ext cx="4055745" cy="398780"/>
          </a:xfrm>
          <a:prstGeom prst="rect">
            <a:avLst/>
          </a:prstGeom>
          <a:noFill/>
          <a:ln w="9525">
            <a:noFill/>
          </a:ln>
        </p:spPr>
        <p:txBody>
          <a:bodyPr wrap="square">
            <a:spAutoFit/>
          </a:bodyPr>
          <a:p>
            <a:pPr algn="ctr">
              <a:spcBef>
                <a:spcPct val="50000"/>
              </a:spcBef>
            </a:pPr>
            <a:r>
              <a:rPr lang="zh-CN" altLang="en-US" sz="2000" b="1" dirty="0">
                <a:latin typeface="Times New Roman" panose="02020603050405020304" pitchFamily="18" charset="0"/>
                <a:ea typeface="宋体" panose="02010600030101010101" pitchFamily="2" charset="-122"/>
              </a:rPr>
              <a:t>插入导频法频谱图</a:t>
            </a:r>
            <a:endParaRPr lang="zh-CN" altLang="en-US" sz="2000" b="1" dirty="0">
              <a:latin typeface="Times New Roman" panose="02020603050405020304" pitchFamily="18" charset="0"/>
              <a:ea typeface="宋体" panose="02010600030101010101" pitchFamily="2" charset="-122"/>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Rectangle 2"/>
          <p:cNvSpPr>
            <a:spLocks noGrp="1"/>
          </p:cNvSpPr>
          <p:nvPr/>
        </p:nvSpPr>
        <p:spPr>
          <a:xfrm>
            <a:off x="1125855" y="1188720"/>
            <a:ext cx="7409180" cy="5391150"/>
          </a:xfrm>
          <a:prstGeom prst="rect">
            <a:avLst/>
          </a:prstGeom>
          <a:noFill/>
          <a:ln w="9525">
            <a:noFill/>
            <a:miter lim="800000"/>
          </a:ln>
        </p:spPr>
        <p:txBody>
          <a:bodyPr vert="horz" wrap="square" lIns="91440" tIns="45720" rIns="91440" bIns="45720" numCol="1" anchor="t" anchorCtr="0" compatLnSpc="1"/>
          <a:lstStyle>
            <a:lvl1pPr marL="342900" indent="-342900" algn="l" rtl="0" eaLnBrk="1" fontAlgn="base" hangingPunct="1">
              <a:spcBef>
                <a:spcPct val="20000"/>
              </a:spcBef>
              <a:spcAft>
                <a:spcPct val="0"/>
              </a:spcAft>
              <a:buClr>
                <a:schemeClr val="folHlink"/>
              </a:buClr>
              <a:buSzPct val="60000"/>
              <a:buFont typeface="Wingdings" panose="05000000000000000000" pitchFamily="2" charset="2"/>
              <a:buChar char="l"/>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1" fontAlgn="base" hangingPunct="1">
              <a:spcBef>
                <a:spcPct val="20000"/>
              </a:spcBef>
              <a:spcAft>
                <a:spcPct val="0"/>
              </a:spcAft>
              <a:buClr>
                <a:schemeClr val="folHlink"/>
              </a:buClr>
              <a:buSzPct val="50000"/>
              <a:buFont typeface="Wingdings" panose="05000000000000000000" pitchFamily="2" charset="2"/>
              <a:buChar char="u"/>
              <a:defRPr sz="2400">
                <a:solidFill>
                  <a:schemeClr val="tx1"/>
                </a:solidFill>
                <a:latin typeface="+mn-lt"/>
                <a:ea typeface="+mn-ea"/>
              </a:defRPr>
            </a:lvl3pPr>
            <a:lvl4pPr marL="1600200" indent="-228600" algn="l" rtl="0" eaLnBrk="1" fontAlgn="base" hangingPunct="1">
              <a:spcBef>
                <a:spcPct val="20000"/>
              </a:spcBef>
              <a:spcAft>
                <a:spcPct val="0"/>
              </a:spcAft>
              <a:buClr>
                <a:schemeClr val="accent2"/>
              </a:buClr>
              <a:buSzPct val="55000"/>
              <a:buFont typeface="Wingdings" panose="05000000000000000000" pitchFamily="2" charset="2"/>
              <a:buChar char="p"/>
              <a:defRPr sz="2200">
                <a:solidFill>
                  <a:schemeClr val="tx1"/>
                </a:solidFill>
                <a:latin typeface="+mn-lt"/>
                <a:ea typeface="+mn-ea"/>
              </a:defRPr>
            </a:lvl4pPr>
            <a:lvl5pPr marL="2057400" indent="-228600" algn="l" rtl="0" eaLnBrk="1" fontAlgn="base" hangingPunct="1">
              <a:spcBef>
                <a:spcPct val="20000"/>
              </a:spcBef>
              <a:spcAft>
                <a:spcPct val="0"/>
              </a:spcAft>
              <a:buClr>
                <a:schemeClr val="accent1"/>
              </a:buClr>
              <a:buSzPct val="50000"/>
              <a:buFont typeface="Wingdings" panose="05000000000000000000" pitchFamily="2" charset="2"/>
              <a:buChar char="Ø"/>
              <a:defRPr sz="2200">
                <a:solidFill>
                  <a:schemeClr val="tx1"/>
                </a:solidFill>
                <a:latin typeface="+mn-lt"/>
                <a:ea typeface="+mn-ea"/>
              </a:defRPr>
            </a:lvl5pPr>
            <a:lvl6pPr marL="2514600" indent="-228600" algn="l" rtl="0" eaLnBrk="1" fontAlgn="base" hangingPunct="1">
              <a:spcBef>
                <a:spcPct val="20000"/>
              </a:spcBef>
              <a:spcAft>
                <a:spcPct val="0"/>
              </a:spcAft>
              <a:buClr>
                <a:schemeClr val="accent1"/>
              </a:buClr>
              <a:buSzPct val="50000"/>
              <a:buFont typeface="Wingdings" panose="05000000000000000000" pitchFamily="2" charset="2"/>
              <a:buChar char="Ø"/>
              <a:defRPr sz="2200">
                <a:solidFill>
                  <a:schemeClr val="tx1"/>
                </a:solidFill>
                <a:latin typeface="+mn-lt"/>
                <a:ea typeface="+mn-ea"/>
              </a:defRPr>
            </a:lvl6pPr>
            <a:lvl7pPr marL="2971800" indent="-228600" algn="l" rtl="0" eaLnBrk="1" fontAlgn="base" hangingPunct="1">
              <a:spcBef>
                <a:spcPct val="20000"/>
              </a:spcBef>
              <a:spcAft>
                <a:spcPct val="0"/>
              </a:spcAft>
              <a:buClr>
                <a:schemeClr val="accent1"/>
              </a:buClr>
              <a:buSzPct val="50000"/>
              <a:buFont typeface="Wingdings" panose="05000000000000000000" pitchFamily="2" charset="2"/>
              <a:buChar char="Ø"/>
              <a:defRPr sz="2200">
                <a:solidFill>
                  <a:schemeClr val="tx1"/>
                </a:solidFill>
                <a:latin typeface="+mn-lt"/>
                <a:ea typeface="+mn-ea"/>
              </a:defRPr>
            </a:lvl7pPr>
            <a:lvl8pPr marL="3429000" indent="-228600" algn="l" rtl="0" eaLnBrk="1" fontAlgn="base" hangingPunct="1">
              <a:spcBef>
                <a:spcPct val="20000"/>
              </a:spcBef>
              <a:spcAft>
                <a:spcPct val="0"/>
              </a:spcAft>
              <a:buClr>
                <a:schemeClr val="accent1"/>
              </a:buClr>
              <a:buSzPct val="50000"/>
              <a:buFont typeface="Wingdings" panose="05000000000000000000" pitchFamily="2" charset="2"/>
              <a:buChar char="Ø"/>
              <a:defRPr sz="2200">
                <a:solidFill>
                  <a:schemeClr val="tx1"/>
                </a:solidFill>
                <a:latin typeface="+mn-lt"/>
                <a:ea typeface="+mn-ea"/>
              </a:defRPr>
            </a:lvl8pPr>
            <a:lvl9pPr marL="3886200" indent="-228600" algn="l" rtl="0" eaLnBrk="1" fontAlgn="base" hangingPunct="1">
              <a:spcBef>
                <a:spcPct val="20000"/>
              </a:spcBef>
              <a:spcAft>
                <a:spcPct val="0"/>
              </a:spcAft>
              <a:buClr>
                <a:schemeClr val="accent1"/>
              </a:buClr>
              <a:buSzPct val="50000"/>
              <a:buFont typeface="Wingdings" panose="05000000000000000000" pitchFamily="2" charset="2"/>
              <a:buChar char="Ø"/>
              <a:defRPr sz="2200">
                <a:solidFill>
                  <a:schemeClr val="tx1"/>
                </a:solidFill>
                <a:latin typeface="+mn-lt"/>
                <a:ea typeface="+mn-ea"/>
              </a:defRPr>
            </a:lvl9pPr>
          </a:lstStyle>
          <a:p>
            <a:pPr algn="l" eaLnBrk="1" hangingPunct="1">
              <a:buChar char="l"/>
            </a:pPr>
            <a:r>
              <a:rPr lang="zh-CN" altLang="en-US" sz="2800" b="1" dirty="0" smtClean="0">
                <a:solidFill>
                  <a:schemeClr val="tx2">
                    <a:lumMod val="75000"/>
                  </a:schemeClr>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位同步系统的性能</a:t>
            </a:r>
            <a:endParaRPr lang="zh-CN" altLang="en-US" sz="2800" b="1" dirty="0" smtClean="0">
              <a:solidFill>
                <a:schemeClr val="tx2">
                  <a:lumMod val="75000"/>
                </a:schemeClr>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endParaRPr>
          </a:p>
          <a:p>
            <a:pPr marL="0" indent="0" algn="l" eaLnBrk="1" hangingPunct="1">
              <a:lnSpc>
                <a:spcPct val="100000"/>
              </a:lnSpc>
              <a:buNone/>
            </a:pPr>
            <a:r>
              <a:rPr lang="zh-CN" altLang="en-US" sz="2400" dirty="0">
                <a:solidFill>
                  <a:schemeClr val="tx1"/>
                </a:solidFill>
                <a:effectLst/>
                <a:latin typeface="宋体" panose="02010600030101010101" pitchFamily="2" charset="-122"/>
                <a:ea typeface="宋体" panose="02010600030101010101" pitchFamily="2" charset="-122"/>
                <a:cs typeface="宋体" panose="02010600030101010101" pitchFamily="2" charset="-122"/>
              </a:rPr>
              <a:t>与载波同步系统相似，位同步系统的性能指标主要有</a:t>
            </a:r>
            <a:r>
              <a:rPr lang="zh-CN" altLang="en-US" sz="2400" dirty="0">
                <a:solidFill>
                  <a:srgbClr val="C0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相位误差（精度）</a:t>
            </a:r>
            <a:r>
              <a:rPr lang="zh-CN" altLang="en-US" sz="2400" dirty="0">
                <a:solidFill>
                  <a:schemeClr val="tx1"/>
                </a:solidFill>
                <a:effectLst/>
                <a:latin typeface="宋体" panose="02010600030101010101" pitchFamily="2" charset="-122"/>
                <a:ea typeface="宋体" panose="02010600030101010101" pitchFamily="2" charset="-122"/>
                <a:cs typeface="宋体" panose="02010600030101010101" pitchFamily="2" charset="-122"/>
              </a:rPr>
              <a:t>、</a:t>
            </a:r>
            <a:r>
              <a:rPr lang="zh-CN" altLang="en-US" sz="2400" dirty="0">
                <a:solidFill>
                  <a:srgbClr val="C0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同步建立时间</a:t>
            </a:r>
            <a:r>
              <a:rPr lang="zh-CN" altLang="en-US" sz="2400" dirty="0">
                <a:solidFill>
                  <a:schemeClr val="tx1"/>
                </a:solidFill>
                <a:effectLst/>
                <a:latin typeface="宋体" panose="02010600030101010101" pitchFamily="2" charset="-122"/>
                <a:ea typeface="宋体" panose="02010600030101010101" pitchFamily="2" charset="-122"/>
                <a:cs typeface="宋体" panose="02010600030101010101" pitchFamily="2" charset="-122"/>
              </a:rPr>
              <a:t>、</a:t>
            </a:r>
            <a:r>
              <a:rPr lang="zh-CN" altLang="en-US" sz="2400" dirty="0">
                <a:solidFill>
                  <a:srgbClr val="C0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同步保持时间</a:t>
            </a:r>
            <a:r>
              <a:rPr lang="zh-CN" altLang="en-US" sz="2400" dirty="0">
                <a:solidFill>
                  <a:schemeClr val="tx1"/>
                </a:solidFill>
                <a:effectLst/>
                <a:latin typeface="宋体" panose="02010600030101010101" pitchFamily="2" charset="-122"/>
                <a:ea typeface="宋体" panose="02010600030101010101" pitchFamily="2" charset="-122"/>
                <a:cs typeface="宋体" panose="02010600030101010101" pitchFamily="2" charset="-122"/>
              </a:rPr>
              <a:t>和</a:t>
            </a:r>
            <a:r>
              <a:rPr lang="zh-CN" altLang="en-US" sz="2400" dirty="0">
                <a:solidFill>
                  <a:srgbClr val="C0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同步带宽</a:t>
            </a:r>
            <a:r>
              <a:rPr lang="zh-CN" altLang="en-US" sz="2400" dirty="0">
                <a:latin typeface="宋体" panose="02010600030101010101" pitchFamily="2" charset="-122"/>
                <a:ea typeface="宋体" panose="02010600030101010101" pitchFamily="2" charset="-122"/>
                <a:cs typeface="宋体" panose="02010600030101010101" pitchFamily="2" charset="-122"/>
              </a:rPr>
              <a:t>。</a:t>
            </a:r>
            <a:endParaRPr lang="zh-CN" altLang="en-US" sz="2400" dirty="0">
              <a:latin typeface="宋体" panose="02010600030101010101" pitchFamily="2" charset="-122"/>
              <a:ea typeface="宋体" panose="02010600030101010101" pitchFamily="2" charset="-122"/>
              <a:cs typeface="宋体" panose="02010600030101010101" pitchFamily="2" charset="-122"/>
            </a:endParaRPr>
          </a:p>
          <a:p>
            <a:pPr eaLnBrk="1" hangingPunct="1">
              <a:spcBef>
                <a:spcPct val="50000"/>
              </a:spcBef>
              <a:buFont typeface="Wingdings" panose="05000000000000000000" charset="0"/>
              <a:buChar char="n"/>
            </a:pPr>
            <a:r>
              <a:rPr lang="zh-CN" altLang="en-US" sz="2400" dirty="0">
                <a:solidFill>
                  <a:srgbClr val="C0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相位误差</a:t>
            </a:r>
            <a:endParaRPr lang="zh-CN" altLang="en-US" sz="2400" dirty="0">
              <a:solidFill>
                <a:srgbClr val="C0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endParaRPr>
          </a:p>
          <a:p>
            <a:pPr marL="0" indent="0" eaLnBrk="1" hangingPunct="1">
              <a:lnSpc>
                <a:spcPct val="100000"/>
              </a:lnSpc>
              <a:spcBef>
                <a:spcPct val="50000"/>
              </a:spcBef>
              <a:buFont typeface="Wingdings" panose="05000000000000000000" charset="0"/>
              <a:buNone/>
            </a:pPr>
            <a:r>
              <a:rPr lang="zh-CN" altLang="en-US" sz="2400" dirty="0">
                <a:latin typeface="宋体" panose="02010600030101010101" pitchFamily="2" charset="-122"/>
                <a:ea typeface="宋体" panose="02010600030101010101" pitchFamily="2" charset="-122"/>
                <a:cs typeface="宋体" panose="02010600030101010101" pitchFamily="2" charset="-122"/>
              </a:rPr>
              <a:t>数字锁相法提取位同步信号时，相位比较器比较误差以后立即加以调整，在一个码元周期</a:t>
            </a:r>
            <a:r>
              <a:rPr lang="en-US" altLang="zh-CN" sz="2400" dirty="0">
                <a:latin typeface="宋体" panose="02010600030101010101" pitchFamily="2" charset="-122"/>
                <a:ea typeface="宋体" panose="02010600030101010101" pitchFamily="2" charset="-122"/>
                <a:cs typeface="宋体" panose="02010600030101010101" pitchFamily="2" charset="-122"/>
              </a:rPr>
              <a:t>T</a:t>
            </a:r>
            <a:r>
              <a:rPr lang="en-US" altLang="zh-CN" sz="2400" baseline="-25000" dirty="0">
                <a:latin typeface="宋体" panose="02010600030101010101" pitchFamily="2" charset="-122"/>
                <a:ea typeface="宋体" panose="02010600030101010101" pitchFamily="2" charset="-122"/>
                <a:cs typeface="宋体" panose="02010600030101010101" pitchFamily="2" charset="-122"/>
              </a:rPr>
              <a:t>B</a:t>
            </a:r>
            <a:r>
              <a:rPr lang="zh-CN" altLang="en-US" sz="2400" dirty="0">
                <a:latin typeface="宋体" panose="02010600030101010101" pitchFamily="2" charset="-122"/>
                <a:ea typeface="宋体" panose="02010600030101010101" pitchFamily="2" charset="-122"/>
                <a:cs typeface="宋体" panose="02010600030101010101" pitchFamily="2" charset="-122"/>
              </a:rPr>
              <a:t>内（相当于</a:t>
            </a:r>
            <a:r>
              <a:rPr lang="en-US" altLang="zh-CN" sz="2400" dirty="0">
                <a:latin typeface="宋体" panose="02010600030101010101" pitchFamily="2" charset="-122"/>
                <a:ea typeface="宋体" panose="02010600030101010101" pitchFamily="2" charset="-122"/>
                <a:cs typeface="宋体" panose="02010600030101010101" pitchFamily="2" charset="-122"/>
              </a:rPr>
              <a:t>360</a:t>
            </a:r>
            <a:r>
              <a:rPr lang="en-US" altLang="zh-CN" sz="2400" dirty="0">
                <a:latin typeface="Arial" panose="020B0604020202020204" pitchFamily="34" charset="0"/>
                <a:ea typeface="宋体" panose="02010600030101010101" pitchFamily="2" charset="-122"/>
                <a:cs typeface="宋体" panose="02010600030101010101" pitchFamily="2" charset="-122"/>
              </a:rPr>
              <a:t>°</a:t>
            </a:r>
            <a:r>
              <a:rPr lang="zh-CN" altLang="en-US" sz="2400" dirty="0">
                <a:latin typeface="宋体" panose="02010600030101010101" pitchFamily="2" charset="-122"/>
                <a:ea typeface="宋体" panose="02010600030101010101" pitchFamily="2" charset="-122"/>
                <a:cs typeface="宋体" panose="02010600030101010101" pitchFamily="2" charset="-122"/>
              </a:rPr>
              <a:t>相位内）附加一个或扣除一个脉冲。因为一个码元周期内由晶振及整形电路来的脉冲数为</a:t>
            </a:r>
            <a:r>
              <a:rPr lang="en-US" altLang="zh-CN" sz="2400" dirty="0">
                <a:latin typeface="宋体" panose="02010600030101010101" pitchFamily="2" charset="-122"/>
                <a:ea typeface="宋体" panose="02010600030101010101" pitchFamily="2" charset="-122"/>
                <a:cs typeface="宋体" panose="02010600030101010101" pitchFamily="2" charset="-122"/>
              </a:rPr>
              <a:t>n</a:t>
            </a:r>
            <a:r>
              <a:rPr lang="zh-CN" altLang="en-US" sz="2400" dirty="0">
                <a:latin typeface="宋体" panose="02010600030101010101" pitchFamily="2" charset="-122"/>
                <a:ea typeface="宋体" panose="02010600030101010101" pitchFamily="2" charset="-122"/>
                <a:cs typeface="宋体" panose="02010600030101010101" pitchFamily="2" charset="-122"/>
              </a:rPr>
              <a:t>个，因此最大时间误差为</a:t>
            </a:r>
            <a:r>
              <a:rPr lang="en-US" altLang="zh-CN" sz="2400" dirty="0">
                <a:latin typeface="宋体" panose="02010600030101010101" pitchFamily="2" charset="-122"/>
                <a:ea typeface="宋体" panose="02010600030101010101" pitchFamily="2" charset="-122"/>
                <a:cs typeface="宋体" panose="02010600030101010101" pitchFamily="2" charset="-122"/>
              </a:rPr>
              <a:t>T</a:t>
            </a:r>
            <a:r>
              <a:rPr lang="en-US" altLang="zh-CN" sz="2400" baseline="-25000" dirty="0">
                <a:latin typeface="宋体" panose="02010600030101010101" pitchFamily="2" charset="-122"/>
                <a:ea typeface="宋体" panose="02010600030101010101" pitchFamily="2" charset="-122"/>
                <a:cs typeface="宋体" panose="02010600030101010101" pitchFamily="2" charset="-122"/>
              </a:rPr>
              <a:t>B</a:t>
            </a:r>
            <a:r>
              <a:rPr lang="en-US" altLang="zh-CN" sz="2400" dirty="0">
                <a:latin typeface="宋体" panose="02010600030101010101" pitchFamily="2" charset="-122"/>
                <a:ea typeface="宋体" panose="02010600030101010101" pitchFamily="2" charset="-122"/>
                <a:cs typeface="宋体" panose="02010600030101010101" pitchFamily="2" charset="-122"/>
              </a:rPr>
              <a:t>/n</a:t>
            </a:r>
            <a:r>
              <a:rPr lang="zh-CN" altLang="en-US" sz="2400" dirty="0">
                <a:latin typeface="宋体" panose="02010600030101010101" pitchFamily="2" charset="-122"/>
                <a:ea typeface="宋体" panose="02010600030101010101" pitchFamily="2" charset="-122"/>
                <a:cs typeface="宋体" panose="02010600030101010101" pitchFamily="2" charset="-122"/>
              </a:rPr>
              <a:t>，相当于最大相位误差为：</a:t>
            </a:r>
            <a:endParaRPr lang="zh-CN" altLang="en-US" sz="2400" dirty="0">
              <a:latin typeface="宋体" panose="02010600030101010101" pitchFamily="2" charset="-122"/>
              <a:ea typeface="宋体" panose="02010600030101010101" pitchFamily="2" charset="-122"/>
              <a:cs typeface="宋体" panose="02010600030101010101" pitchFamily="2" charset="-122"/>
            </a:endParaRPr>
          </a:p>
          <a:p>
            <a:pPr marL="0" indent="0" eaLnBrk="1" hangingPunct="1">
              <a:lnSpc>
                <a:spcPct val="100000"/>
              </a:lnSpc>
              <a:spcBef>
                <a:spcPct val="50000"/>
              </a:spcBef>
              <a:buFont typeface="Wingdings" panose="05000000000000000000" charset="0"/>
              <a:buNone/>
            </a:pPr>
            <a:endParaRPr lang="zh-CN" altLang="en-US" sz="2400" dirty="0">
              <a:latin typeface="宋体" panose="02010600030101010101" pitchFamily="2" charset="-122"/>
              <a:ea typeface="宋体" panose="02010600030101010101" pitchFamily="2" charset="-122"/>
              <a:cs typeface="宋体" panose="02010600030101010101" pitchFamily="2" charset="-122"/>
            </a:endParaRPr>
          </a:p>
          <a:p>
            <a:pPr marL="0" indent="0" eaLnBrk="1" hangingPunct="1">
              <a:lnSpc>
                <a:spcPct val="100000"/>
              </a:lnSpc>
              <a:spcBef>
                <a:spcPct val="50000"/>
              </a:spcBef>
              <a:buFont typeface="Wingdings" panose="05000000000000000000" charset="0"/>
              <a:buNone/>
            </a:pPr>
            <a:r>
              <a:rPr lang="zh-CN" altLang="en-US" sz="2400" dirty="0">
                <a:latin typeface="宋体" panose="02010600030101010101" pitchFamily="2" charset="-122"/>
                <a:ea typeface="宋体" panose="02010600030101010101" pitchFamily="2" charset="-122"/>
                <a:cs typeface="宋体" panose="02010600030101010101" pitchFamily="2" charset="-122"/>
              </a:rPr>
              <a:t>可见，为了</a:t>
            </a:r>
            <a:r>
              <a:rPr lang="zh-CN" altLang="en-US" sz="2400" dirty="0">
                <a:solidFill>
                  <a:srgbClr val="C0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减小相位误差</a:t>
            </a:r>
            <a:r>
              <a:rPr lang="zh-CN" altLang="en-US" sz="2400" dirty="0">
                <a:solidFill>
                  <a:srgbClr val="C00000"/>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cs typeface="Arial" panose="020B0604020202020204" pitchFamily="34" charset="0"/>
              </a:rPr>
              <a:t>θ</a:t>
            </a:r>
            <a:r>
              <a:rPr lang="en-US" altLang="zh-CN" sz="2400" baseline="-25000" dirty="0">
                <a:solidFill>
                  <a:srgbClr val="C00000"/>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cs typeface="Arial" panose="020B0604020202020204" pitchFamily="34" charset="0"/>
              </a:rPr>
              <a:t>e</a:t>
            </a:r>
            <a:r>
              <a:rPr lang="zh-CN" altLang="en-US" sz="2400" dirty="0">
                <a:solidFill>
                  <a:srgbClr val="C00000"/>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cs typeface="Arial" panose="020B0604020202020204" pitchFamily="34" charset="0"/>
              </a:rPr>
              <a:t>，就要增加</a:t>
            </a:r>
            <a:r>
              <a:rPr lang="en-US" altLang="zh-CN" sz="2400" dirty="0">
                <a:solidFill>
                  <a:srgbClr val="C00000"/>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cs typeface="Arial" panose="020B0604020202020204" pitchFamily="34" charset="0"/>
              </a:rPr>
              <a:t>n</a:t>
            </a:r>
            <a:r>
              <a:rPr lang="zh-CN" altLang="en-US" sz="2400" dirty="0">
                <a:latin typeface="Arial" panose="020B0604020202020204" pitchFamily="34" charset="0"/>
                <a:ea typeface="宋体" panose="02010600030101010101" pitchFamily="2" charset="-122"/>
                <a:cs typeface="Arial" panose="020B0604020202020204" pitchFamily="34" charset="0"/>
              </a:rPr>
              <a:t>。</a:t>
            </a:r>
            <a:endParaRPr lang="zh-CN" altLang="en-US" sz="2400" dirty="0">
              <a:latin typeface="宋体" panose="02010600030101010101" pitchFamily="2" charset="-122"/>
              <a:ea typeface="宋体" panose="02010600030101010101" pitchFamily="2" charset="-122"/>
              <a:cs typeface="宋体" panose="02010600030101010101" pitchFamily="2" charset="-122"/>
            </a:endParaRPr>
          </a:p>
          <a:p>
            <a:pPr marL="0" indent="0">
              <a:lnSpc>
                <a:spcPct val="100000"/>
              </a:lnSpc>
              <a:spcBef>
                <a:spcPts val="0"/>
              </a:spcBef>
              <a:buFont typeface="Wingdings" panose="05000000000000000000" charset="0"/>
              <a:buNone/>
            </a:pPr>
            <a:endParaRPr lang="zh-CN" altLang="en-US" sz="2400" dirty="0">
              <a:latin typeface="宋体" panose="02010600030101010101" pitchFamily="2" charset="-122"/>
              <a:ea typeface="宋体" panose="02010600030101010101" pitchFamily="2" charset="-122"/>
              <a:cs typeface="宋体" panose="02010600030101010101" pitchFamily="2" charset="-122"/>
            </a:endParaRPr>
          </a:p>
        </p:txBody>
      </p:sp>
      <p:sp>
        <p:nvSpPr>
          <p:cNvPr id="2" name="Rectangle 2"/>
          <p:cNvSpPr>
            <a:spLocks noGrp="1" noChangeArrowheads="1"/>
          </p:cNvSpPr>
          <p:nvPr/>
        </p:nvSpPr>
        <p:spPr>
          <a:xfrm>
            <a:off x="688975" y="214630"/>
            <a:ext cx="8393430" cy="918845"/>
          </a:xfrm>
          <a:prstGeom prst="rect">
            <a:avLst/>
          </a:prstGeom>
          <a:noFill/>
          <a:ln w="9525">
            <a:noFill/>
            <a:miter lim="800000"/>
          </a:ln>
        </p:spPr>
        <p:txBody>
          <a:bodyPr vert="horz" wrap="square" lIns="91440" tIns="45720" rIns="91440" bIns="45720" numCol="1" anchor="b" anchorCtr="0" compatLnSpc="1"/>
          <a:lstStyle>
            <a:lvl1pPr algn="ctr" rtl="0" eaLnBrk="1" fontAlgn="base" hangingPunct="1">
              <a:spcBef>
                <a:spcPct val="0"/>
              </a:spcBef>
              <a:spcAft>
                <a:spcPct val="0"/>
              </a:spcAft>
              <a:defRPr sz="6000">
                <a:solidFill>
                  <a:schemeClr val="tx2"/>
                </a:solidFill>
                <a:latin typeface="+mj-lt"/>
                <a:ea typeface="+mj-ea"/>
                <a:cs typeface="+mj-cs"/>
              </a:defRPr>
            </a:lvl1pPr>
            <a:lvl2pPr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2pPr>
            <a:lvl3pPr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3pPr>
            <a:lvl4pPr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4pPr>
            <a:lvl5pPr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5pPr>
            <a:lvl6pPr marL="4572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6pPr>
            <a:lvl7pPr marL="9144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7pPr>
            <a:lvl8pPr marL="13716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8pPr>
            <a:lvl9pPr marL="18288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9pPr>
          </a:lstStyle>
          <a:p>
            <a:pPr eaLnBrk="1" hangingPunct="1"/>
            <a:r>
              <a:rPr lang="en-US" sz="4400" dirty="0" smtClean="0"/>
              <a:t>11</a:t>
            </a:r>
            <a:r>
              <a:rPr sz="4400" dirty="0" smtClean="0"/>
              <a:t>.</a:t>
            </a:r>
            <a:r>
              <a:rPr lang="en-US" sz="4400" dirty="0" smtClean="0"/>
              <a:t>2</a:t>
            </a:r>
            <a:r>
              <a:rPr sz="4400" dirty="0" smtClean="0"/>
              <a:t> </a:t>
            </a:r>
            <a:r>
              <a:rPr lang="zh-CN" sz="4400" dirty="0" smtClean="0"/>
              <a:t>位同步</a:t>
            </a:r>
            <a:endParaRPr lang="zh-CN" sz="4400" dirty="0" smtClean="0"/>
          </a:p>
        </p:txBody>
      </p:sp>
      <p:graphicFrame>
        <p:nvGraphicFramePr>
          <p:cNvPr id="9" name="对象 8">
            <a:hlinkClick r:id="" action="ppaction://ole?verb="/>
          </p:cNvPr>
          <p:cNvGraphicFramePr>
            <a:graphicFrameLocks noChangeAspect="1"/>
          </p:cNvGraphicFramePr>
          <p:nvPr/>
        </p:nvGraphicFramePr>
        <p:xfrm>
          <a:off x="4018598" y="5324476"/>
          <a:ext cx="1260475" cy="834390"/>
        </p:xfrm>
        <a:graphic>
          <a:graphicData uri="http://schemas.openxmlformats.org/presentationml/2006/ole">
            <mc:AlternateContent xmlns:mc="http://schemas.openxmlformats.org/markup-compatibility/2006">
              <mc:Choice xmlns:v="urn:schemas-microsoft-com:vml" Requires="v">
                <p:oleObj spid="_x0000_s10" name="" r:id="rId1" imgW="634365" imgH="419100" progId="Equation.KSEE3">
                  <p:embed/>
                </p:oleObj>
              </mc:Choice>
              <mc:Fallback>
                <p:oleObj name="" r:id="rId1" imgW="634365" imgH="419100" progId="Equation.KSEE3">
                  <p:embed/>
                  <p:pic>
                    <p:nvPicPr>
                      <p:cNvPr id="0" name="图片 1024"/>
                      <p:cNvPicPr/>
                      <p:nvPr/>
                    </p:nvPicPr>
                    <p:blipFill>
                      <a:blip r:embed="rId2"/>
                      <a:stretch>
                        <a:fillRect/>
                      </a:stretch>
                    </p:blipFill>
                    <p:spPr>
                      <a:xfrm>
                        <a:off x="4018598" y="5324476"/>
                        <a:ext cx="1260475" cy="834390"/>
                      </a:xfrm>
                      <a:prstGeom prst="rect">
                        <a:avLst/>
                      </a:prstGeom>
                    </p:spPr>
                  </p:pic>
                </p:oleObj>
              </mc:Fallback>
            </mc:AlternateContent>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Rectangle 2"/>
          <p:cNvSpPr>
            <a:spLocks noGrp="1"/>
          </p:cNvSpPr>
          <p:nvPr/>
        </p:nvSpPr>
        <p:spPr>
          <a:xfrm>
            <a:off x="1125855" y="1188720"/>
            <a:ext cx="7409180" cy="5391150"/>
          </a:xfrm>
          <a:prstGeom prst="rect">
            <a:avLst/>
          </a:prstGeom>
          <a:noFill/>
          <a:ln w="9525">
            <a:noFill/>
            <a:miter lim="800000"/>
          </a:ln>
        </p:spPr>
        <p:txBody>
          <a:bodyPr vert="horz" wrap="square" lIns="91440" tIns="45720" rIns="91440" bIns="45720" numCol="1" anchor="t" anchorCtr="0" compatLnSpc="1"/>
          <a:lstStyle>
            <a:lvl1pPr marL="342900" indent="-342900" algn="l" rtl="0" eaLnBrk="1" fontAlgn="base" hangingPunct="1">
              <a:spcBef>
                <a:spcPct val="20000"/>
              </a:spcBef>
              <a:spcAft>
                <a:spcPct val="0"/>
              </a:spcAft>
              <a:buClr>
                <a:schemeClr val="folHlink"/>
              </a:buClr>
              <a:buSzPct val="60000"/>
              <a:buFont typeface="Wingdings" panose="05000000000000000000" pitchFamily="2" charset="2"/>
              <a:buChar char="l"/>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1" fontAlgn="base" hangingPunct="1">
              <a:spcBef>
                <a:spcPct val="20000"/>
              </a:spcBef>
              <a:spcAft>
                <a:spcPct val="0"/>
              </a:spcAft>
              <a:buClr>
                <a:schemeClr val="folHlink"/>
              </a:buClr>
              <a:buSzPct val="50000"/>
              <a:buFont typeface="Wingdings" panose="05000000000000000000" pitchFamily="2" charset="2"/>
              <a:buChar char="u"/>
              <a:defRPr sz="2400">
                <a:solidFill>
                  <a:schemeClr val="tx1"/>
                </a:solidFill>
                <a:latin typeface="+mn-lt"/>
                <a:ea typeface="+mn-ea"/>
              </a:defRPr>
            </a:lvl3pPr>
            <a:lvl4pPr marL="1600200" indent="-228600" algn="l" rtl="0" eaLnBrk="1" fontAlgn="base" hangingPunct="1">
              <a:spcBef>
                <a:spcPct val="20000"/>
              </a:spcBef>
              <a:spcAft>
                <a:spcPct val="0"/>
              </a:spcAft>
              <a:buClr>
                <a:schemeClr val="accent2"/>
              </a:buClr>
              <a:buSzPct val="55000"/>
              <a:buFont typeface="Wingdings" panose="05000000000000000000" pitchFamily="2" charset="2"/>
              <a:buChar char="p"/>
              <a:defRPr sz="2200">
                <a:solidFill>
                  <a:schemeClr val="tx1"/>
                </a:solidFill>
                <a:latin typeface="+mn-lt"/>
                <a:ea typeface="+mn-ea"/>
              </a:defRPr>
            </a:lvl4pPr>
            <a:lvl5pPr marL="2057400" indent="-228600" algn="l" rtl="0" eaLnBrk="1" fontAlgn="base" hangingPunct="1">
              <a:spcBef>
                <a:spcPct val="20000"/>
              </a:spcBef>
              <a:spcAft>
                <a:spcPct val="0"/>
              </a:spcAft>
              <a:buClr>
                <a:schemeClr val="accent1"/>
              </a:buClr>
              <a:buSzPct val="50000"/>
              <a:buFont typeface="Wingdings" panose="05000000000000000000" pitchFamily="2" charset="2"/>
              <a:buChar char="Ø"/>
              <a:defRPr sz="2200">
                <a:solidFill>
                  <a:schemeClr val="tx1"/>
                </a:solidFill>
                <a:latin typeface="+mn-lt"/>
                <a:ea typeface="+mn-ea"/>
              </a:defRPr>
            </a:lvl5pPr>
            <a:lvl6pPr marL="2514600" indent="-228600" algn="l" rtl="0" eaLnBrk="1" fontAlgn="base" hangingPunct="1">
              <a:spcBef>
                <a:spcPct val="20000"/>
              </a:spcBef>
              <a:spcAft>
                <a:spcPct val="0"/>
              </a:spcAft>
              <a:buClr>
                <a:schemeClr val="accent1"/>
              </a:buClr>
              <a:buSzPct val="50000"/>
              <a:buFont typeface="Wingdings" panose="05000000000000000000" pitchFamily="2" charset="2"/>
              <a:buChar char="Ø"/>
              <a:defRPr sz="2200">
                <a:solidFill>
                  <a:schemeClr val="tx1"/>
                </a:solidFill>
                <a:latin typeface="+mn-lt"/>
                <a:ea typeface="+mn-ea"/>
              </a:defRPr>
            </a:lvl6pPr>
            <a:lvl7pPr marL="2971800" indent="-228600" algn="l" rtl="0" eaLnBrk="1" fontAlgn="base" hangingPunct="1">
              <a:spcBef>
                <a:spcPct val="20000"/>
              </a:spcBef>
              <a:spcAft>
                <a:spcPct val="0"/>
              </a:spcAft>
              <a:buClr>
                <a:schemeClr val="accent1"/>
              </a:buClr>
              <a:buSzPct val="50000"/>
              <a:buFont typeface="Wingdings" panose="05000000000000000000" pitchFamily="2" charset="2"/>
              <a:buChar char="Ø"/>
              <a:defRPr sz="2200">
                <a:solidFill>
                  <a:schemeClr val="tx1"/>
                </a:solidFill>
                <a:latin typeface="+mn-lt"/>
                <a:ea typeface="+mn-ea"/>
              </a:defRPr>
            </a:lvl7pPr>
            <a:lvl8pPr marL="3429000" indent="-228600" algn="l" rtl="0" eaLnBrk="1" fontAlgn="base" hangingPunct="1">
              <a:spcBef>
                <a:spcPct val="20000"/>
              </a:spcBef>
              <a:spcAft>
                <a:spcPct val="0"/>
              </a:spcAft>
              <a:buClr>
                <a:schemeClr val="accent1"/>
              </a:buClr>
              <a:buSzPct val="50000"/>
              <a:buFont typeface="Wingdings" panose="05000000000000000000" pitchFamily="2" charset="2"/>
              <a:buChar char="Ø"/>
              <a:defRPr sz="2200">
                <a:solidFill>
                  <a:schemeClr val="tx1"/>
                </a:solidFill>
                <a:latin typeface="+mn-lt"/>
                <a:ea typeface="+mn-ea"/>
              </a:defRPr>
            </a:lvl8pPr>
            <a:lvl9pPr marL="3886200" indent="-228600" algn="l" rtl="0" eaLnBrk="1" fontAlgn="base" hangingPunct="1">
              <a:spcBef>
                <a:spcPct val="20000"/>
              </a:spcBef>
              <a:spcAft>
                <a:spcPct val="0"/>
              </a:spcAft>
              <a:buClr>
                <a:schemeClr val="accent1"/>
              </a:buClr>
              <a:buSzPct val="50000"/>
              <a:buFont typeface="Wingdings" panose="05000000000000000000" pitchFamily="2" charset="2"/>
              <a:buChar char="Ø"/>
              <a:defRPr sz="2200">
                <a:solidFill>
                  <a:schemeClr val="tx1"/>
                </a:solidFill>
                <a:latin typeface="+mn-lt"/>
                <a:ea typeface="+mn-ea"/>
              </a:defRPr>
            </a:lvl9pPr>
          </a:lstStyle>
          <a:p>
            <a:pPr algn="l" eaLnBrk="1" hangingPunct="1">
              <a:spcBef>
                <a:spcPct val="50000"/>
              </a:spcBef>
              <a:buFont typeface="Wingdings" panose="05000000000000000000" charset="0"/>
              <a:buChar char="n"/>
            </a:pPr>
            <a:r>
              <a:rPr lang="zh-CN" altLang="en-US" sz="2400" dirty="0">
                <a:solidFill>
                  <a:srgbClr val="C0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同步建立时间</a:t>
            </a:r>
            <a:endParaRPr lang="zh-CN" altLang="en-US" sz="2400" dirty="0">
              <a:solidFill>
                <a:srgbClr val="C0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endParaRPr>
          </a:p>
          <a:p>
            <a:pPr marL="0" indent="0" eaLnBrk="1" hangingPunct="1">
              <a:lnSpc>
                <a:spcPct val="100000"/>
              </a:lnSpc>
              <a:spcBef>
                <a:spcPct val="50000"/>
              </a:spcBef>
              <a:buFont typeface="Wingdings" panose="05000000000000000000" charset="0"/>
              <a:buNone/>
            </a:pPr>
            <a:r>
              <a:rPr lang="zh-CN" altLang="en-US" sz="2400" dirty="0">
                <a:latin typeface="宋体" panose="02010600030101010101" pitchFamily="2" charset="-122"/>
                <a:ea typeface="宋体" panose="02010600030101010101" pitchFamily="2" charset="-122"/>
                <a:cs typeface="宋体" panose="02010600030101010101" pitchFamily="2" charset="-122"/>
              </a:rPr>
              <a:t>同步建立时间是指开机或失去同步后重新建立同步所需的最长时间。设位同步脉冲相位与接收基准相位差</a:t>
            </a:r>
            <a:r>
              <a:rPr lang="en-US" altLang="zh-CN" sz="2400" dirty="0">
                <a:latin typeface="宋体" panose="02010600030101010101" pitchFamily="2" charset="-122"/>
                <a:ea typeface="宋体" panose="02010600030101010101" pitchFamily="2" charset="-122"/>
                <a:cs typeface="宋体" panose="02010600030101010101" pitchFamily="2" charset="-122"/>
              </a:rPr>
              <a:t>T</a:t>
            </a:r>
            <a:r>
              <a:rPr lang="en-US" altLang="zh-CN" sz="2400" baseline="-25000" dirty="0">
                <a:latin typeface="宋体" panose="02010600030101010101" pitchFamily="2" charset="-122"/>
                <a:ea typeface="宋体" panose="02010600030101010101" pitchFamily="2" charset="-122"/>
                <a:cs typeface="宋体" panose="02010600030101010101" pitchFamily="2" charset="-122"/>
              </a:rPr>
              <a:t>B</a:t>
            </a:r>
            <a:r>
              <a:rPr lang="en-US" altLang="zh-CN" sz="2400" dirty="0">
                <a:latin typeface="宋体" panose="02010600030101010101" pitchFamily="2" charset="-122"/>
                <a:ea typeface="宋体" panose="02010600030101010101" pitchFamily="2" charset="-122"/>
                <a:cs typeface="宋体" panose="02010600030101010101" pitchFamily="2" charset="-122"/>
              </a:rPr>
              <a:t>/2</a:t>
            </a:r>
            <a:r>
              <a:rPr lang="zh-CN" altLang="en-US" sz="2400" dirty="0">
                <a:latin typeface="宋体" panose="02010600030101010101" pitchFamily="2" charset="-122"/>
                <a:ea typeface="宋体" panose="02010600030101010101" pitchFamily="2" charset="-122"/>
                <a:cs typeface="宋体" panose="02010600030101010101" pitchFamily="2" charset="-122"/>
              </a:rPr>
              <a:t>秒而锁相环每调整一步仅为</a:t>
            </a:r>
            <a:r>
              <a:rPr lang="en-US" altLang="zh-CN" sz="2400" dirty="0">
                <a:latin typeface="宋体" panose="02010600030101010101" pitchFamily="2" charset="-122"/>
                <a:ea typeface="宋体" panose="02010600030101010101" pitchFamily="2" charset="-122"/>
                <a:cs typeface="宋体" panose="02010600030101010101" pitchFamily="2" charset="-122"/>
              </a:rPr>
              <a:t>T</a:t>
            </a:r>
            <a:r>
              <a:rPr lang="en-US" altLang="zh-CN" sz="2400" baseline="-25000" dirty="0">
                <a:latin typeface="宋体" panose="02010600030101010101" pitchFamily="2" charset="-122"/>
                <a:ea typeface="宋体" panose="02010600030101010101" pitchFamily="2" charset="-122"/>
                <a:cs typeface="宋体" panose="02010600030101010101" pitchFamily="2" charset="-122"/>
              </a:rPr>
              <a:t>B</a:t>
            </a:r>
            <a:r>
              <a:rPr lang="en-US" altLang="zh-CN" sz="2400" dirty="0">
                <a:latin typeface="宋体" panose="02010600030101010101" pitchFamily="2" charset="-122"/>
                <a:ea typeface="宋体" panose="02010600030101010101" pitchFamily="2" charset="-122"/>
                <a:cs typeface="宋体" panose="02010600030101010101" pitchFamily="2" charset="-122"/>
              </a:rPr>
              <a:t>/n</a:t>
            </a:r>
            <a:r>
              <a:rPr lang="zh-CN" altLang="en-US" sz="2400" dirty="0">
                <a:latin typeface="宋体" panose="02010600030101010101" pitchFamily="2" charset="-122"/>
                <a:ea typeface="宋体" panose="02010600030101010101" pitchFamily="2" charset="-122"/>
                <a:cs typeface="宋体" panose="02010600030101010101" pitchFamily="2" charset="-122"/>
              </a:rPr>
              <a:t>秒，这时所需的最大调整次数为：</a:t>
            </a:r>
            <a:endParaRPr lang="zh-CN" altLang="en-US" sz="2400" dirty="0">
              <a:latin typeface="宋体" panose="02010600030101010101" pitchFamily="2" charset="-122"/>
              <a:ea typeface="宋体" panose="02010600030101010101" pitchFamily="2" charset="-122"/>
              <a:cs typeface="宋体" panose="02010600030101010101" pitchFamily="2" charset="-122"/>
            </a:endParaRPr>
          </a:p>
          <a:p>
            <a:pPr marL="0" indent="0" eaLnBrk="1" hangingPunct="1">
              <a:lnSpc>
                <a:spcPct val="100000"/>
              </a:lnSpc>
              <a:spcBef>
                <a:spcPct val="50000"/>
              </a:spcBef>
              <a:buFont typeface="Wingdings" panose="05000000000000000000" charset="0"/>
              <a:buNone/>
            </a:pPr>
            <a:endParaRPr lang="zh-CN" altLang="en-US" sz="2400" dirty="0">
              <a:latin typeface="宋体" panose="02010600030101010101" pitchFamily="2" charset="-122"/>
              <a:ea typeface="宋体" panose="02010600030101010101" pitchFamily="2" charset="-122"/>
              <a:cs typeface="宋体" panose="02010600030101010101" pitchFamily="2" charset="-122"/>
            </a:endParaRPr>
          </a:p>
          <a:p>
            <a:pPr marL="0" indent="0" eaLnBrk="1" hangingPunct="1">
              <a:lnSpc>
                <a:spcPct val="100000"/>
              </a:lnSpc>
              <a:spcBef>
                <a:spcPct val="50000"/>
              </a:spcBef>
              <a:buFont typeface="Wingdings" panose="05000000000000000000" charset="0"/>
              <a:buNone/>
            </a:pPr>
            <a:r>
              <a:rPr lang="zh-CN" altLang="en-US" sz="2400" dirty="0">
                <a:latin typeface="宋体" panose="02010600030101010101" pitchFamily="2" charset="-122"/>
                <a:ea typeface="宋体" panose="02010600030101010101" pitchFamily="2" charset="-122"/>
                <a:cs typeface="宋体" panose="02010600030101010101" pitchFamily="2" charset="-122"/>
              </a:rPr>
              <a:t>对二进制码而言，平均每两个脉冲周期（</a:t>
            </a:r>
            <a:r>
              <a:rPr lang="en-US" altLang="zh-CN" sz="2400" dirty="0">
                <a:latin typeface="宋体" panose="02010600030101010101" pitchFamily="2" charset="-122"/>
                <a:ea typeface="宋体" panose="02010600030101010101" pitchFamily="2" charset="-122"/>
                <a:cs typeface="宋体" panose="02010600030101010101" pitchFamily="2" charset="-122"/>
              </a:rPr>
              <a:t>2T</a:t>
            </a:r>
            <a:r>
              <a:rPr lang="zh-CN" altLang="en-US" sz="2400" dirty="0">
                <a:latin typeface="宋体" panose="02010600030101010101" pitchFamily="2" charset="-122"/>
                <a:ea typeface="宋体" panose="02010600030101010101" pitchFamily="2" charset="-122"/>
                <a:cs typeface="宋体" panose="02010600030101010101" pitchFamily="2" charset="-122"/>
              </a:rPr>
              <a:t>）可能有一次调整，所以同步建立时间为：</a:t>
            </a:r>
            <a:endParaRPr lang="zh-CN" altLang="en-US" sz="2400" dirty="0">
              <a:latin typeface="宋体" panose="02010600030101010101" pitchFamily="2" charset="-122"/>
              <a:ea typeface="宋体" panose="02010600030101010101" pitchFamily="2" charset="-122"/>
              <a:cs typeface="宋体" panose="02010600030101010101" pitchFamily="2" charset="-122"/>
            </a:endParaRPr>
          </a:p>
          <a:p>
            <a:pPr marL="0" indent="0" eaLnBrk="1" hangingPunct="1">
              <a:lnSpc>
                <a:spcPct val="100000"/>
              </a:lnSpc>
              <a:spcBef>
                <a:spcPct val="50000"/>
              </a:spcBef>
              <a:buFont typeface="Wingdings" panose="05000000000000000000" charset="0"/>
              <a:buNone/>
            </a:pPr>
            <a:endParaRPr lang="zh-CN" altLang="en-US" sz="2400" dirty="0">
              <a:latin typeface="宋体" panose="02010600030101010101" pitchFamily="2" charset="-122"/>
              <a:ea typeface="宋体" panose="02010600030101010101" pitchFamily="2" charset="-122"/>
              <a:cs typeface="宋体" panose="02010600030101010101" pitchFamily="2" charset="-122"/>
            </a:endParaRPr>
          </a:p>
          <a:p>
            <a:pPr marL="0" indent="0" eaLnBrk="1" hangingPunct="1">
              <a:lnSpc>
                <a:spcPct val="100000"/>
              </a:lnSpc>
              <a:spcBef>
                <a:spcPct val="50000"/>
              </a:spcBef>
              <a:buFont typeface="Wingdings" panose="05000000000000000000" charset="0"/>
              <a:buNone/>
            </a:pPr>
            <a:r>
              <a:rPr lang="zh-CN" altLang="en-US" sz="2400" dirty="0">
                <a:latin typeface="宋体" panose="02010600030101010101" pitchFamily="2" charset="-122"/>
                <a:ea typeface="宋体" panose="02010600030101010101" pitchFamily="2" charset="-122"/>
                <a:cs typeface="宋体" panose="02010600030101010101" pitchFamily="2" charset="-122"/>
              </a:rPr>
              <a:t>为了</a:t>
            </a:r>
            <a:r>
              <a:rPr lang="zh-CN" altLang="en-US" sz="2400" dirty="0">
                <a:solidFill>
                  <a:srgbClr val="C0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缩短同步建立时间</a:t>
            </a:r>
            <a:r>
              <a:rPr lang="zh-CN" altLang="en-US" sz="2400" dirty="0">
                <a:latin typeface="宋体" panose="02010600030101010101" pitchFamily="2" charset="-122"/>
                <a:ea typeface="宋体" panose="02010600030101010101" pitchFamily="2" charset="-122"/>
                <a:cs typeface="宋体" panose="02010600030101010101" pitchFamily="2" charset="-122"/>
              </a:rPr>
              <a:t>，就要</a:t>
            </a:r>
            <a:r>
              <a:rPr lang="zh-CN" altLang="en-US" sz="2400" dirty="0">
                <a:solidFill>
                  <a:srgbClr val="C0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减小ｎ</a:t>
            </a:r>
            <a:r>
              <a:rPr lang="zh-CN" altLang="en-US" sz="2400" dirty="0">
                <a:latin typeface="宋体" panose="02010600030101010101" pitchFamily="2" charset="-122"/>
                <a:ea typeface="宋体" panose="02010600030101010101" pitchFamily="2" charset="-122"/>
                <a:cs typeface="宋体" panose="02010600030101010101" pitchFamily="2" charset="-122"/>
              </a:rPr>
              <a:t>，与相位误差对</a:t>
            </a:r>
            <a:r>
              <a:rPr lang="en-US" altLang="zh-CN" sz="2400" dirty="0">
                <a:latin typeface="宋体" panose="02010600030101010101" pitchFamily="2" charset="-122"/>
                <a:ea typeface="宋体" panose="02010600030101010101" pitchFamily="2" charset="-122"/>
                <a:cs typeface="宋体" panose="02010600030101010101" pitchFamily="2" charset="-122"/>
              </a:rPr>
              <a:t>n</a:t>
            </a:r>
            <a:r>
              <a:rPr lang="zh-CN" altLang="en-US" sz="2400" dirty="0">
                <a:latin typeface="宋体" panose="02010600030101010101" pitchFamily="2" charset="-122"/>
                <a:ea typeface="宋体" panose="02010600030101010101" pitchFamily="2" charset="-122"/>
                <a:cs typeface="宋体" panose="02010600030101010101" pitchFamily="2" charset="-122"/>
              </a:rPr>
              <a:t>的要求矛盾，应适当选取。</a:t>
            </a:r>
            <a:endParaRPr lang="zh-CN" altLang="en-US" sz="2400" dirty="0">
              <a:latin typeface="宋体" panose="02010600030101010101" pitchFamily="2" charset="-122"/>
              <a:ea typeface="宋体" panose="02010600030101010101" pitchFamily="2" charset="-122"/>
              <a:cs typeface="宋体" panose="02010600030101010101" pitchFamily="2" charset="-122"/>
            </a:endParaRPr>
          </a:p>
        </p:txBody>
      </p:sp>
      <p:sp>
        <p:nvSpPr>
          <p:cNvPr id="2" name="Rectangle 2"/>
          <p:cNvSpPr>
            <a:spLocks noGrp="1" noChangeArrowheads="1"/>
          </p:cNvSpPr>
          <p:nvPr/>
        </p:nvSpPr>
        <p:spPr>
          <a:xfrm>
            <a:off x="688975" y="214630"/>
            <a:ext cx="8393430" cy="918845"/>
          </a:xfrm>
          <a:prstGeom prst="rect">
            <a:avLst/>
          </a:prstGeom>
          <a:noFill/>
          <a:ln w="9525">
            <a:noFill/>
            <a:miter lim="800000"/>
          </a:ln>
        </p:spPr>
        <p:txBody>
          <a:bodyPr vert="horz" wrap="square" lIns="91440" tIns="45720" rIns="91440" bIns="45720" numCol="1" anchor="b" anchorCtr="0" compatLnSpc="1"/>
          <a:lstStyle>
            <a:lvl1pPr algn="ctr" rtl="0" eaLnBrk="1" fontAlgn="base" hangingPunct="1">
              <a:spcBef>
                <a:spcPct val="0"/>
              </a:spcBef>
              <a:spcAft>
                <a:spcPct val="0"/>
              </a:spcAft>
              <a:defRPr sz="6000">
                <a:solidFill>
                  <a:schemeClr val="tx2"/>
                </a:solidFill>
                <a:latin typeface="+mj-lt"/>
                <a:ea typeface="+mj-ea"/>
                <a:cs typeface="+mj-cs"/>
              </a:defRPr>
            </a:lvl1pPr>
            <a:lvl2pPr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2pPr>
            <a:lvl3pPr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3pPr>
            <a:lvl4pPr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4pPr>
            <a:lvl5pPr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5pPr>
            <a:lvl6pPr marL="4572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6pPr>
            <a:lvl7pPr marL="9144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7pPr>
            <a:lvl8pPr marL="13716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8pPr>
            <a:lvl9pPr marL="18288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9pPr>
          </a:lstStyle>
          <a:p>
            <a:pPr eaLnBrk="1" hangingPunct="1"/>
            <a:r>
              <a:rPr lang="en-US" sz="4400" dirty="0" smtClean="0"/>
              <a:t>11</a:t>
            </a:r>
            <a:r>
              <a:rPr sz="4400" dirty="0" smtClean="0"/>
              <a:t>.</a:t>
            </a:r>
            <a:r>
              <a:rPr lang="en-US" sz="4400" dirty="0" smtClean="0"/>
              <a:t>2</a:t>
            </a:r>
            <a:r>
              <a:rPr sz="4400" dirty="0" smtClean="0"/>
              <a:t> </a:t>
            </a:r>
            <a:r>
              <a:rPr lang="zh-CN" sz="4400" dirty="0" smtClean="0"/>
              <a:t>位同步</a:t>
            </a:r>
            <a:endParaRPr lang="zh-CN" sz="4400" dirty="0" smtClean="0"/>
          </a:p>
        </p:txBody>
      </p:sp>
      <p:graphicFrame>
        <p:nvGraphicFramePr>
          <p:cNvPr id="9" name="对象 8">
            <a:hlinkClick r:id="" action="ppaction://ole?verb="/>
          </p:cNvPr>
          <p:cNvGraphicFramePr>
            <a:graphicFrameLocks noChangeAspect="1"/>
          </p:cNvGraphicFramePr>
          <p:nvPr/>
        </p:nvGraphicFramePr>
        <p:xfrm>
          <a:off x="3650616" y="3145791"/>
          <a:ext cx="1842770" cy="859790"/>
        </p:xfrm>
        <a:graphic>
          <a:graphicData uri="http://schemas.openxmlformats.org/presentationml/2006/ole">
            <mc:AlternateContent xmlns:mc="http://schemas.openxmlformats.org/markup-compatibility/2006">
              <mc:Choice xmlns:v="urn:schemas-microsoft-com:vml" Requires="v">
                <p:oleObj spid="_x0000_s10" name="" r:id="rId1" imgW="927100" imgH="431800" progId="Equation.KSEE3">
                  <p:embed/>
                </p:oleObj>
              </mc:Choice>
              <mc:Fallback>
                <p:oleObj name="" r:id="rId1" imgW="927100" imgH="431800" progId="Equation.KSEE3">
                  <p:embed/>
                  <p:pic>
                    <p:nvPicPr>
                      <p:cNvPr id="0" name="图片 1024"/>
                      <p:cNvPicPr/>
                      <p:nvPr/>
                    </p:nvPicPr>
                    <p:blipFill>
                      <a:blip r:embed="rId2"/>
                      <a:stretch>
                        <a:fillRect/>
                      </a:stretch>
                    </p:blipFill>
                    <p:spPr>
                      <a:xfrm>
                        <a:off x="3650616" y="3145791"/>
                        <a:ext cx="1842770" cy="859790"/>
                      </a:xfrm>
                      <a:prstGeom prst="rect">
                        <a:avLst/>
                      </a:prstGeom>
                    </p:spPr>
                  </p:pic>
                </p:oleObj>
              </mc:Fallback>
            </mc:AlternateContent>
          </a:graphicData>
        </a:graphic>
      </p:graphicFrame>
      <p:graphicFrame>
        <p:nvGraphicFramePr>
          <p:cNvPr id="3" name="对象 2">
            <a:hlinkClick r:id="" action="ppaction://ole?verb="/>
          </p:cNvPr>
          <p:cNvGraphicFramePr>
            <a:graphicFrameLocks noChangeAspect="1"/>
          </p:cNvGraphicFramePr>
          <p:nvPr/>
        </p:nvGraphicFramePr>
        <p:xfrm>
          <a:off x="3576003" y="4832351"/>
          <a:ext cx="1993265" cy="455930"/>
        </p:xfrm>
        <a:graphic>
          <a:graphicData uri="http://schemas.openxmlformats.org/presentationml/2006/ole">
            <mc:AlternateContent xmlns:mc="http://schemas.openxmlformats.org/markup-compatibility/2006">
              <mc:Choice xmlns:v="urn:schemas-microsoft-com:vml" Requires="v">
                <p:oleObj spid="_x0000_s4" name="" r:id="rId3" imgW="1002665" imgH="228600" progId="Equation.KSEE3">
                  <p:embed/>
                </p:oleObj>
              </mc:Choice>
              <mc:Fallback>
                <p:oleObj name="" r:id="rId3" imgW="1002665" imgH="228600" progId="Equation.KSEE3">
                  <p:embed/>
                  <p:pic>
                    <p:nvPicPr>
                      <p:cNvPr id="0" name="图片 1024"/>
                      <p:cNvPicPr/>
                      <p:nvPr/>
                    </p:nvPicPr>
                    <p:blipFill>
                      <a:blip r:embed="rId4"/>
                      <a:stretch>
                        <a:fillRect/>
                      </a:stretch>
                    </p:blipFill>
                    <p:spPr>
                      <a:xfrm>
                        <a:off x="3576003" y="4832351"/>
                        <a:ext cx="1993265" cy="455930"/>
                      </a:xfrm>
                      <a:prstGeom prst="rect">
                        <a:avLst/>
                      </a:prstGeom>
                    </p:spPr>
                  </p:pic>
                </p:oleObj>
              </mc:Fallback>
            </mc:AlternateContent>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Rectangle 2"/>
          <p:cNvSpPr>
            <a:spLocks noGrp="1"/>
          </p:cNvSpPr>
          <p:nvPr/>
        </p:nvSpPr>
        <p:spPr>
          <a:xfrm>
            <a:off x="1125855" y="1188720"/>
            <a:ext cx="7409180" cy="5391150"/>
          </a:xfrm>
          <a:prstGeom prst="rect">
            <a:avLst/>
          </a:prstGeom>
          <a:noFill/>
          <a:ln w="9525">
            <a:noFill/>
            <a:miter lim="800000"/>
          </a:ln>
        </p:spPr>
        <p:txBody>
          <a:bodyPr vert="horz" wrap="square" lIns="91440" tIns="45720" rIns="91440" bIns="45720" numCol="1" anchor="t" anchorCtr="0" compatLnSpc="1"/>
          <a:lstStyle>
            <a:lvl1pPr marL="342900" indent="-342900" algn="l" rtl="0" eaLnBrk="1" fontAlgn="base" hangingPunct="1">
              <a:spcBef>
                <a:spcPct val="20000"/>
              </a:spcBef>
              <a:spcAft>
                <a:spcPct val="0"/>
              </a:spcAft>
              <a:buClr>
                <a:schemeClr val="folHlink"/>
              </a:buClr>
              <a:buSzPct val="60000"/>
              <a:buFont typeface="Wingdings" panose="05000000000000000000" pitchFamily="2" charset="2"/>
              <a:buChar char="l"/>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1" fontAlgn="base" hangingPunct="1">
              <a:spcBef>
                <a:spcPct val="20000"/>
              </a:spcBef>
              <a:spcAft>
                <a:spcPct val="0"/>
              </a:spcAft>
              <a:buClr>
                <a:schemeClr val="folHlink"/>
              </a:buClr>
              <a:buSzPct val="50000"/>
              <a:buFont typeface="Wingdings" panose="05000000000000000000" pitchFamily="2" charset="2"/>
              <a:buChar char="u"/>
              <a:defRPr sz="2400">
                <a:solidFill>
                  <a:schemeClr val="tx1"/>
                </a:solidFill>
                <a:latin typeface="+mn-lt"/>
                <a:ea typeface="+mn-ea"/>
              </a:defRPr>
            </a:lvl3pPr>
            <a:lvl4pPr marL="1600200" indent="-228600" algn="l" rtl="0" eaLnBrk="1" fontAlgn="base" hangingPunct="1">
              <a:spcBef>
                <a:spcPct val="20000"/>
              </a:spcBef>
              <a:spcAft>
                <a:spcPct val="0"/>
              </a:spcAft>
              <a:buClr>
                <a:schemeClr val="accent2"/>
              </a:buClr>
              <a:buSzPct val="55000"/>
              <a:buFont typeface="Wingdings" panose="05000000000000000000" pitchFamily="2" charset="2"/>
              <a:buChar char="p"/>
              <a:defRPr sz="2200">
                <a:solidFill>
                  <a:schemeClr val="tx1"/>
                </a:solidFill>
                <a:latin typeface="+mn-lt"/>
                <a:ea typeface="+mn-ea"/>
              </a:defRPr>
            </a:lvl4pPr>
            <a:lvl5pPr marL="2057400" indent="-228600" algn="l" rtl="0" eaLnBrk="1" fontAlgn="base" hangingPunct="1">
              <a:spcBef>
                <a:spcPct val="20000"/>
              </a:spcBef>
              <a:spcAft>
                <a:spcPct val="0"/>
              </a:spcAft>
              <a:buClr>
                <a:schemeClr val="accent1"/>
              </a:buClr>
              <a:buSzPct val="50000"/>
              <a:buFont typeface="Wingdings" panose="05000000000000000000" pitchFamily="2" charset="2"/>
              <a:buChar char="Ø"/>
              <a:defRPr sz="2200">
                <a:solidFill>
                  <a:schemeClr val="tx1"/>
                </a:solidFill>
                <a:latin typeface="+mn-lt"/>
                <a:ea typeface="+mn-ea"/>
              </a:defRPr>
            </a:lvl5pPr>
            <a:lvl6pPr marL="2514600" indent="-228600" algn="l" rtl="0" eaLnBrk="1" fontAlgn="base" hangingPunct="1">
              <a:spcBef>
                <a:spcPct val="20000"/>
              </a:spcBef>
              <a:spcAft>
                <a:spcPct val="0"/>
              </a:spcAft>
              <a:buClr>
                <a:schemeClr val="accent1"/>
              </a:buClr>
              <a:buSzPct val="50000"/>
              <a:buFont typeface="Wingdings" panose="05000000000000000000" pitchFamily="2" charset="2"/>
              <a:buChar char="Ø"/>
              <a:defRPr sz="2200">
                <a:solidFill>
                  <a:schemeClr val="tx1"/>
                </a:solidFill>
                <a:latin typeface="+mn-lt"/>
                <a:ea typeface="+mn-ea"/>
              </a:defRPr>
            </a:lvl6pPr>
            <a:lvl7pPr marL="2971800" indent="-228600" algn="l" rtl="0" eaLnBrk="1" fontAlgn="base" hangingPunct="1">
              <a:spcBef>
                <a:spcPct val="20000"/>
              </a:spcBef>
              <a:spcAft>
                <a:spcPct val="0"/>
              </a:spcAft>
              <a:buClr>
                <a:schemeClr val="accent1"/>
              </a:buClr>
              <a:buSzPct val="50000"/>
              <a:buFont typeface="Wingdings" panose="05000000000000000000" pitchFamily="2" charset="2"/>
              <a:buChar char="Ø"/>
              <a:defRPr sz="2200">
                <a:solidFill>
                  <a:schemeClr val="tx1"/>
                </a:solidFill>
                <a:latin typeface="+mn-lt"/>
                <a:ea typeface="+mn-ea"/>
              </a:defRPr>
            </a:lvl7pPr>
            <a:lvl8pPr marL="3429000" indent="-228600" algn="l" rtl="0" eaLnBrk="1" fontAlgn="base" hangingPunct="1">
              <a:spcBef>
                <a:spcPct val="20000"/>
              </a:spcBef>
              <a:spcAft>
                <a:spcPct val="0"/>
              </a:spcAft>
              <a:buClr>
                <a:schemeClr val="accent1"/>
              </a:buClr>
              <a:buSzPct val="50000"/>
              <a:buFont typeface="Wingdings" panose="05000000000000000000" pitchFamily="2" charset="2"/>
              <a:buChar char="Ø"/>
              <a:defRPr sz="2200">
                <a:solidFill>
                  <a:schemeClr val="tx1"/>
                </a:solidFill>
                <a:latin typeface="+mn-lt"/>
                <a:ea typeface="+mn-ea"/>
              </a:defRPr>
            </a:lvl8pPr>
            <a:lvl9pPr marL="3886200" indent="-228600" algn="l" rtl="0" eaLnBrk="1" fontAlgn="base" hangingPunct="1">
              <a:spcBef>
                <a:spcPct val="20000"/>
              </a:spcBef>
              <a:spcAft>
                <a:spcPct val="0"/>
              </a:spcAft>
              <a:buClr>
                <a:schemeClr val="accent1"/>
              </a:buClr>
              <a:buSzPct val="50000"/>
              <a:buFont typeface="Wingdings" panose="05000000000000000000" pitchFamily="2" charset="2"/>
              <a:buChar char="Ø"/>
              <a:defRPr sz="2200">
                <a:solidFill>
                  <a:schemeClr val="tx1"/>
                </a:solidFill>
                <a:latin typeface="+mn-lt"/>
                <a:ea typeface="+mn-ea"/>
              </a:defRPr>
            </a:lvl9pPr>
          </a:lstStyle>
          <a:p>
            <a:pPr algn="l" eaLnBrk="1" hangingPunct="1">
              <a:spcBef>
                <a:spcPct val="50000"/>
              </a:spcBef>
              <a:buFont typeface="Wingdings" panose="05000000000000000000" charset="0"/>
              <a:buChar char="n"/>
            </a:pPr>
            <a:r>
              <a:rPr lang="zh-CN" altLang="en-US" sz="2400" dirty="0">
                <a:solidFill>
                  <a:srgbClr val="C0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同步保持时间</a:t>
            </a:r>
            <a:endParaRPr lang="zh-CN" altLang="en-US" sz="2400" dirty="0">
              <a:solidFill>
                <a:srgbClr val="C0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endParaRPr>
          </a:p>
          <a:p>
            <a:pPr marL="0" indent="0" eaLnBrk="1" hangingPunct="1">
              <a:lnSpc>
                <a:spcPct val="100000"/>
              </a:lnSpc>
              <a:spcBef>
                <a:spcPct val="50000"/>
              </a:spcBef>
              <a:buFont typeface="Wingdings" panose="05000000000000000000" charset="0"/>
              <a:buNone/>
            </a:pPr>
            <a:r>
              <a:rPr lang="zh-CN" altLang="en-US" sz="2400" dirty="0">
                <a:latin typeface="宋体" panose="02010600030101010101" pitchFamily="2" charset="-122"/>
                <a:ea typeface="宋体" panose="02010600030101010101" pitchFamily="2" charset="-122"/>
                <a:cs typeface="宋体" panose="02010600030101010101" pitchFamily="2" charset="-122"/>
              </a:rPr>
              <a:t>当同步建立后，一旦输入信号中断，或出现长连</a:t>
            </a:r>
            <a:r>
              <a:rPr lang="en-US" altLang="zh-CN" sz="2400" dirty="0">
                <a:latin typeface="宋体" panose="02010600030101010101" pitchFamily="2" charset="-122"/>
                <a:ea typeface="宋体" panose="02010600030101010101" pitchFamily="2" charset="-122"/>
                <a:cs typeface="宋体" panose="02010600030101010101" pitchFamily="2" charset="-122"/>
              </a:rPr>
              <a:t>0</a:t>
            </a:r>
            <a:r>
              <a:rPr lang="zh-CN" altLang="en-US" sz="2400" dirty="0">
                <a:latin typeface="宋体" panose="02010600030101010101" pitchFamily="2" charset="-122"/>
                <a:ea typeface="宋体" panose="02010600030101010101" pitchFamily="2" charset="-122"/>
                <a:cs typeface="宋体" panose="02010600030101010101" pitchFamily="2" charset="-122"/>
              </a:rPr>
              <a:t>、连</a:t>
            </a:r>
            <a:r>
              <a:rPr lang="en-US" altLang="zh-CN" sz="2400" dirty="0">
                <a:latin typeface="宋体" panose="02010600030101010101" pitchFamily="2" charset="-122"/>
                <a:ea typeface="宋体" panose="02010600030101010101" pitchFamily="2" charset="-122"/>
                <a:cs typeface="宋体" panose="02010600030101010101" pitchFamily="2" charset="-122"/>
              </a:rPr>
              <a:t>1</a:t>
            </a:r>
            <a:r>
              <a:rPr lang="zh-CN" altLang="en-US" sz="2400" dirty="0">
                <a:latin typeface="宋体" panose="02010600030101010101" pitchFamily="2" charset="-122"/>
                <a:ea typeface="宋体" panose="02010600030101010101" pitchFamily="2" charset="-122"/>
                <a:cs typeface="宋体" panose="02010600030101010101" pitchFamily="2" charset="-122"/>
              </a:rPr>
              <a:t>码时，锁相环就失去调整作用。由于收发双方位同步脉冲的固有重复频率之间总存在频差</a:t>
            </a:r>
            <a:r>
              <a:rPr lang="zh-CN" altLang="en-US" sz="2400" dirty="0">
                <a:latin typeface="Arial" panose="020B0604020202020204" pitchFamily="34" charset="0"/>
                <a:ea typeface="宋体" panose="02010600030101010101" pitchFamily="2" charset="-122"/>
                <a:cs typeface="Arial" panose="020B0604020202020204" pitchFamily="34" charset="0"/>
              </a:rPr>
              <a:t>Δ</a:t>
            </a:r>
            <a:r>
              <a:rPr lang="en-US" altLang="zh-CN" sz="2400" dirty="0">
                <a:latin typeface="Arial" panose="020B0604020202020204" pitchFamily="34" charset="0"/>
                <a:ea typeface="宋体" panose="02010600030101010101" pitchFamily="2" charset="-122"/>
                <a:cs typeface="Arial" panose="020B0604020202020204" pitchFamily="34" charset="0"/>
              </a:rPr>
              <a:t>F</a:t>
            </a:r>
            <a:r>
              <a:rPr lang="zh-CN" altLang="en-US" sz="2400" dirty="0">
                <a:latin typeface="Arial" panose="020B0604020202020204" pitchFamily="34" charset="0"/>
                <a:ea typeface="宋体" panose="02010600030101010101" pitchFamily="2" charset="-122"/>
                <a:cs typeface="Arial" panose="020B0604020202020204" pitchFamily="34" charset="0"/>
              </a:rPr>
              <a:t>，收端同步信号的相位就会逐渐发生漂移，时间越长，相位漂移量越大，直至漂移量达到某一准许的最大值，就算失步了。由同步到失步所需要的时间，称为同步保持时间。</a:t>
            </a:r>
            <a:endParaRPr lang="zh-CN" altLang="en-US" sz="2400" dirty="0">
              <a:latin typeface="宋体" panose="02010600030101010101" pitchFamily="2" charset="-122"/>
              <a:ea typeface="宋体" panose="02010600030101010101" pitchFamily="2" charset="-122"/>
              <a:cs typeface="宋体" panose="02010600030101010101" pitchFamily="2" charset="-122"/>
            </a:endParaRPr>
          </a:p>
          <a:p>
            <a:pPr marL="0" indent="0" eaLnBrk="1" hangingPunct="1">
              <a:lnSpc>
                <a:spcPct val="100000"/>
              </a:lnSpc>
              <a:spcBef>
                <a:spcPct val="50000"/>
              </a:spcBef>
              <a:buFont typeface="Wingdings" panose="05000000000000000000" charset="0"/>
              <a:buNone/>
            </a:pPr>
            <a:endParaRPr lang="zh-CN" altLang="en-US" sz="2400" dirty="0">
              <a:latin typeface="宋体" panose="02010600030101010101" pitchFamily="2" charset="-122"/>
              <a:ea typeface="宋体" panose="02010600030101010101" pitchFamily="2" charset="-122"/>
              <a:cs typeface="宋体" panose="02010600030101010101" pitchFamily="2" charset="-122"/>
            </a:endParaRPr>
          </a:p>
          <a:p>
            <a:pPr marL="0" indent="0" eaLnBrk="1" hangingPunct="1">
              <a:lnSpc>
                <a:spcPct val="100000"/>
              </a:lnSpc>
              <a:spcBef>
                <a:spcPct val="50000"/>
              </a:spcBef>
              <a:buFont typeface="Wingdings" panose="05000000000000000000" charset="0"/>
              <a:buNone/>
            </a:pPr>
            <a:r>
              <a:rPr lang="zh-CN" altLang="en-US" sz="2400" dirty="0">
                <a:latin typeface="宋体" panose="02010600030101010101" pitchFamily="2" charset="-122"/>
                <a:ea typeface="宋体" panose="02010600030101010101" pitchFamily="2" charset="-122"/>
                <a:cs typeface="宋体" panose="02010600030101010101" pitchFamily="2" charset="-122"/>
              </a:rPr>
              <a:t>收、发两端振荡器频率稳定度：</a:t>
            </a:r>
            <a:endParaRPr lang="zh-CN" altLang="en-US" sz="2400" dirty="0">
              <a:latin typeface="宋体" panose="02010600030101010101" pitchFamily="2" charset="-122"/>
              <a:ea typeface="宋体" panose="02010600030101010101" pitchFamily="2" charset="-122"/>
              <a:cs typeface="宋体" panose="02010600030101010101" pitchFamily="2" charset="-122"/>
            </a:endParaRPr>
          </a:p>
          <a:p>
            <a:pPr marL="0" indent="0" eaLnBrk="1" hangingPunct="1">
              <a:lnSpc>
                <a:spcPct val="100000"/>
              </a:lnSpc>
              <a:spcBef>
                <a:spcPct val="50000"/>
              </a:spcBef>
              <a:buFont typeface="Wingdings" panose="05000000000000000000" charset="0"/>
              <a:buNone/>
            </a:pPr>
            <a:r>
              <a:rPr lang="zh-CN" altLang="en-US" sz="2400" dirty="0">
                <a:latin typeface="宋体" panose="02010600030101010101" pitchFamily="2" charset="-122"/>
                <a:ea typeface="宋体" panose="02010600030101010101" pitchFamily="2" charset="-122"/>
                <a:cs typeface="宋体" panose="02010600030101010101" pitchFamily="2" charset="-122"/>
              </a:rPr>
              <a:t>若两振荡器的频率稳定度相同，则要求每个振荡器的频率稳定度不能低于：</a:t>
            </a:r>
            <a:endParaRPr lang="zh-CN" altLang="en-US" sz="2400" dirty="0">
              <a:latin typeface="宋体" panose="02010600030101010101" pitchFamily="2" charset="-122"/>
              <a:ea typeface="宋体" panose="02010600030101010101" pitchFamily="2" charset="-122"/>
              <a:cs typeface="宋体" panose="02010600030101010101" pitchFamily="2" charset="-122"/>
            </a:endParaRPr>
          </a:p>
        </p:txBody>
      </p:sp>
      <p:sp>
        <p:nvSpPr>
          <p:cNvPr id="2" name="Rectangle 2"/>
          <p:cNvSpPr>
            <a:spLocks noGrp="1" noChangeArrowheads="1"/>
          </p:cNvSpPr>
          <p:nvPr/>
        </p:nvSpPr>
        <p:spPr>
          <a:xfrm>
            <a:off x="688975" y="214630"/>
            <a:ext cx="8393430" cy="918845"/>
          </a:xfrm>
          <a:prstGeom prst="rect">
            <a:avLst/>
          </a:prstGeom>
          <a:noFill/>
          <a:ln w="9525">
            <a:noFill/>
            <a:miter lim="800000"/>
          </a:ln>
        </p:spPr>
        <p:txBody>
          <a:bodyPr vert="horz" wrap="square" lIns="91440" tIns="45720" rIns="91440" bIns="45720" numCol="1" anchor="b" anchorCtr="0" compatLnSpc="1"/>
          <a:lstStyle>
            <a:lvl1pPr algn="ctr" rtl="0" eaLnBrk="1" fontAlgn="base" hangingPunct="1">
              <a:spcBef>
                <a:spcPct val="0"/>
              </a:spcBef>
              <a:spcAft>
                <a:spcPct val="0"/>
              </a:spcAft>
              <a:defRPr sz="6000">
                <a:solidFill>
                  <a:schemeClr val="tx2"/>
                </a:solidFill>
                <a:latin typeface="+mj-lt"/>
                <a:ea typeface="+mj-ea"/>
                <a:cs typeface="+mj-cs"/>
              </a:defRPr>
            </a:lvl1pPr>
            <a:lvl2pPr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2pPr>
            <a:lvl3pPr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3pPr>
            <a:lvl4pPr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4pPr>
            <a:lvl5pPr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5pPr>
            <a:lvl6pPr marL="4572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6pPr>
            <a:lvl7pPr marL="9144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7pPr>
            <a:lvl8pPr marL="13716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8pPr>
            <a:lvl9pPr marL="18288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9pPr>
          </a:lstStyle>
          <a:p>
            <a:pPr eaLnBrk="1" hangingPunct="1"/>
            <a:r>
              <a:rPr lang="en-US" sz="4400" dirty="0" smtClean="0"/>
              <a:t>11</a:t>
            </a:r>
            <a:r>
              <a:rPr sz="4400" dirty="0" smtClean="0"/>
              <a:t>.</a:t>
            </a:r>
            <a:r>
              <a:rPr lang="en-US" sz="4400" dirty="0" smtClean="0"/>
              <a:t>2</a:t>
            </a:r>
            <a:r>
              <a:rPr sz="4400" dirty="0" smtClean="0"/>
              <a:t> </a:t>
            </a:r>
            <a:r>
              <a:rPr lang="zh-CN" sz="4400" dirty="0" smtClean="0"/>
              <a:t>位同步</a:t>
            </a:r>
            <a:endParaRPr lang="zh-CN" sz="4400" dirty="0" smtClean="0"/>
          </a:p>
        </p:txBody>
      </p:sp>
      <p:graphicFrame>
        <p:nvGraphicFramePr>
          <p:cNvPr id="9" name="对象 8">
            <a:hlinkClick r:id="" action="ppaction://ole?verb="/>
          </p:cNvPr>
          <p:cNvGraphicFramePr>
            <a:graphicFrameLocks noChangeAspect="1"/>
          </p:cNvGraphicFramePr>
          <p:nvPr/>
        </p:nvGraphicFramePr>
        <p:xfrm>
          <a:off x="2517458" y="3939541"/>
          <a:ext cx="3686175" cy="859790"/>
        </p:xfrm>
        <a:graphic>
          <a:graphicData uri="http://schemas.openxmlformats.org/presentationml/2006/ole">
            <mc:AlternateContent xmlns:mc="http://schemas.openxmlformats.org/markup-compatibility/2006">
              <mc:Choice xmlns:v="urn:schemas-microsoft-com:vml" Requires="v">
                <p:oleObj spid="_x0000_s10" name="" r:id="rId1" imgW="1854200" imgH="431800" progId="Equation.KSEE3">
                  <p:embed/>
                </p:oleObj>
              </mc:Choice>
              <mc:Fallback>
                <p:oleObj name="" r:id="rId1" imgW="1854200" imgH="431800" progId="Equation.KSEE3">
                  <p:embed/>
                  <p:pic>
                    <p:nvPicPr>
                      <p:cNvPr id="0" name="图片 1024"/>
                      <p:cNvPicPr/>
                      <p:nvPr/>
                    </p:nvPicPr>
                    <p:blipFill>
                      <a:blip r:embed="rId2"/>
                      <a:stretch>
                        <a:fillRect/>
                      </a:stretch>
                    </p:blipFill>
                    <p:spPr>
                      <a:xfrm>
                        <a:off x="2517458" y="3939541"/>
                        <a:ext cx="3686175" cy="859790"/>
                      </a:xfrm>
                      <a:prstGeom prst="rect">
                        <a:avLst/>
                      </a:prstGeom>
                    </p:spPr>
                  </p:pic>
                </p:oleObj>
              </mc:Fallback>
            </mc:AlternateContent>
          </a:graphicData>
        </a:graphic>
      </p:graphicFrame>
      <p:graphicFrame>
        <p:nvGraphicFramePr>
          <p:cNvPr id="3" name="对象 2">
            <a:hlinkClick r:id="" action="ppaction://ole?verb="/>
          </p:cNvPr>
          <p:cNvGraphicFramePr>
            <a:graphicFrameLocks noChangeAspect="1"/>
          </p:cNvGraphicFramePr>
          <p:nvPr/>
        </p:nvGraphicFramePr>
        <p:xfrm>
          <a:off x="5610226" y="4475481"/>
          <a:ext cx="1261110" cy="859790"/>
        </p:xfrm>
        <a:graphic>
          <a:graphicData uri="http://schemas.openxmlformats.org/presentationml/2006/ole">
            <mc:AlternateContent xmlns:mc="http://schemas.openxmlformats.org/markup-compatibility/2006">
              <mc:Choice xmlns:v="urn:schemas-microsoft-com:vml" Requires="v">
                <p:oleObj spid="_x0000_s4" name="" r:id="rId3" imgW="634365" imgH="431800" progId="Equation.KSEE3">
                  <p:embed/>
                </p:oleObj>
              </mc:Choice>
              <mc:Fallback>
                <p:oleObj name="" r:id="rId3" imgW="634365" imgH="431800" progId="Equation.KSEE3">
                  <p:embed/>
                  <p:pic>
                    <p:nvPicPr>
                      <p:cNvPr id="0" name="图片 1024"/>
                      <p:cNvPicPr/>
                      <p:nvPr/>
                    </p:nvPicPr>
                    <p:blipFill>
                      <a:blip r:embed="rId4"/>
                      <a:stretch>
                        <a:fillRect/>
                      </a:stretch>
                    </p:blipFill>
                    <p:spPr>
                      <a:xfrm>
                        <a:off x="5610226" y="4475481"/>
                        <a:ext cx="1261110" cy="859790"/>
                      </a:xfrm>
                      <a:prstGeom prst="rect">
                        <a:avLst/>
                      </a:prstGeom>
                    </p:spPr>
                  </p:pic>
                </p:oleObj>
              </mc:Fallback>
            </mc:AlternateContent>
          </a:graphicData>
        </a:graphic>
      </p:graphicFrame>
      <p:graphicFrame>
        <p:nvGraphicFramePr>
          <p:cNvPr id="5" name="对象 4">
            <a:hlinkClick r:id="" action="ppaction://ole?verb="/>
          </p:cNvPr>
          <p:cNvGraphicFramePr>
            <a:graphicFrameLocks noChangeAspect="1"/>
          </p:cNvGraphicFramePr>
          <p:nvPr/>
        </p:nvGraphicFramePr>
        <p:xfrm>
          <a:off x="4359911" y="5720081"/>
          <a:ext cx="1993900" cy="859790"/>
        </p:xfrm>
        <a:graphic>
          <a:graphicData uri="http://schemas.openxmlformats.org/presentationml/2006/ole">
            <mc:AlternateContent xmlns:mc="http://schemas.openxmlformats.org/markup-compatibility/2006">
              <mc:Choice xmlns:v="urn:schemas-microsoft-com:vml" Requires="v">
                <p:oleObj spid="_x0000_s6" name="" r:id="rId5" imgW="1002665" imgH="431800" progId="Equation.KSEE3">
                  <p:embed/>
                </p:oleObj>
              </mc:Choice>
              <mc:Fallback>
                <p:oleObj name="" r:id="rId5" imgW="1002665" imgH="431800" progId="Equation.KSEE3">
                  <p:embed/>
                  <p:pic>
                    <p:nvPicPr>
                      <p:cNvPr id="0" name="图片 1024"/>
                      <p:cNvPicPr/>
                      <p:nvPr/>
                    </p:nvPicPr>
                    <p:blipFill>
                      <a:blip r:embed="rId6"/>
                      <a:stretch>
                        <a:fillRect/>
                      </a:stretch>
                    </p:blipFill>
                    <p:spPr>
                      <a:xfrm>
                        <a:off x="4359911" y="5720081"/>
                        <a:ext cx="1993900" cy="859790"/>
                      </a:xfrm>
                      <a:prstGeom prst="rect">
                        <a:avLst/>
                      </a:prstGeom>
                    </p:spPr>
                  </p:pic>
                </p:oleObj>
              </mc:Fallback>
            </mc:AlternateContent>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Rectangle 2"/>
          <p:cNvSpPr>
            <a:spLocks noGrp="1"/>
          </p:cNvSpPr>
          <p:nvPr/>
        </p:nvSpPr>
        <p:spPr>
          <a:xfrm>
            <a:off x="1125855" y="1188720"/>
            <a:ext cx="7409180" cy="5391150"/>
          </a:xfrm>
          <a:prstGeom prst="rect">
            <a:avLst/>
          </a:prstGeom>
          <a:noFill/>
          <a:ln w="9525">
            <a:noFill/>
            <a:miter lim="800000"/>
          </a:ln>
        </p:spPr>
        <p:txBody>
          <a:bodyPr vert="horz" wrap="square" lIns="91440" tIns="45720" rIns="91440" bIns="45720" numCol="1" anchor="t" anchorCtr="0" compatLnSpc="1"/>
          <a:lstStyle>
            <a:lvl1pPr marL="342900" indent="-342900" algn="l" rtl="0" eaLnBrk="1" fontAlgn="base" hangingPunct="1">
              <a:spcBef>
                <a:spcPct val="20000"/>
              </a:spcBef>
              <a:spcAft>
                <a:spcPct val="0"/>
              </a:spcAft>
              <a:buClr>
                <a:schemeClr val="folHlink"/>
              </a:buClr>
              <a:buSzPct val="60000"/>
              <a:buFont typeface="Wingdings" panose="05000000000000000000" pitchFamily="2" charset="2"/>
              <a:buChar char="l"/>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1" fontAlgn="base" hangingPunct="1">
              <a:spcBef>
                <a:spcPct val="20000"/>
              </a:spcBef>
              <a:spcAft>
                <a:spcPct val="0"/>
              </a:spcAft>
              <a:buClr>
                <a:schemeClr val="folHlink"/>
              </a:buClr>
              <a:buSzPct val="50000"/>
              <a:buFont typeface="Wingdings" panose="05000000000000000000" pitchFamily="2" charset="2"/>
              <a:buChar char="u"/>
              <a:defRPr sz="2400">
                <a:solidFill>
                  <a:schemeClr val="tx1"/>
                </a:solidFill>
                <a:latin typeface="+mn-lt"/>
                <a:ea typeface="+mn-ea"/>
              </a:defRPr>
            </a:lvl3pPr>
            <a:lvl4pPr marL="1600200" indent="-228600" algn="l" rtl="0" eaLnBrk="1" fontAlgn="base" hangingPunct="1">
              <a:spcBef>
                <a:spcPct val="20000"/>
              </a:spcBef>
              <a:spcAft>
                <a:spcPct val="0"/>
              </a:spcAft>
              <a:buClr>
                <a:schemeClr val="accent2"/>
              </a:buClr>
              <a:buSzPct val="55000"/>
              <a:buFont typeface="Wingdings" panose="05000000000000000000" pitchFamily="2" charset="2"/>
              <a:buChar char="p"/>
              <a:defRPr sz="2200">
                <a:solidFill>
                  <a:schemeClr val="tx1"/>
                </a:solidFill>
                <a:latin typeface="+mn-lt"/>
                <a:ea typeface="+mn-ea"/>
              </a:defRPr>
            </a:lvl4pPr>
            <a:lvl5pPr marL="2057400" indent="-228600" algn="l" rtl="0" eaLnBrk="1" fontAlgn="base" hangingPunct="1">
              <a:spcBef>
                <a:spcPct val="20000"/>
              </a:spcBef>
              <a:spcAft>
                <a:spcPct val="0"/>
              </a:spcAft>
              <a:buClr>
                <a:schemeClr val="accent1"/>
              </a:buClr>
              <a:buSzPct val="50000"/>
              <a:buFont typeface="Wingdings" panose="05000000000000000000" pitchFamily="2" charset="2"/>
              <a:buChar char="Ø"/>
              <a:defRPr sz="2200">
                <a:solidFill>
                  <a:schemeClr val="tx1"/>
                </a:solidFill>
                <a:latin typeface="+mn-lt"/>
                <a:ea typeface="+mn-ea"/>
              </a:defRPr>
            </a:lvl5pPr>
            <a:lvl6pPr marL="2514600" indent="-228600" algn="l" rtl="0" eaLnBrk="1" fontAlgn="base" hangingPunct="1">
              <a:spcBef>
                <a:spcPct val="20000"/>
              </a:spcBef>
              <a:spcAft>
                <a:spcPct val="0"/>
              </a:spcAft>
              <a:buClr>
                <a:schemeClr val="accent1"/>
              </a:buClr>
              <a:buSzPct val="50000"/>
              <a:buFont typeface="Wingdings" panose="05000000000000000000" pitchFamily="2" charset="2"/>
              <a:buChar char="Ø"/>
              <a:defRPr sz="2200">
                <a:solidFill>
                  <a:schemeClr val="tx1"/>
                </a:solidFill>
                <a:latin typeface="+mn-lt"/>
                <a:ea typeface="+mn-ea"/>
              </a:defRPr>
            </a:lvl6pPr>
            <a:lvl7pPr marL="2971800" indent="-228600" algn="l" rtl="0" eaLnBrk="1" fontAlgn="base" hangingPunct="1">
              <a:spcBef>
                <a:spcPct val="20000"/>
              </a:spcBef>
              <a:spcAft>
                <a:spcPct val="0"/>
              </a:spcAft>
              <a:buClr>
                <a:schemeClr val="accent1"/>
              </a:buClr>
              <a:buSzPct val="50000"/>
              <a:buFont typeface="Wingdings" panose="05000000000000000000" pitchFamily="2" charset="2"/>
              <a:buChar char="Ø"/>
              <a:defRPr sz="2200">
                <a:solidFill>
                  <a:schemeClr val="tx1"/>
                </a:solidFill>
                <a:latin typeface="+mn-lt"/>
                <a:ea typeface="+mn-ea"/>
              </a:defRPr>
            </a:lvl7pPr>
            <a:lvl8pPr marL="3429000" indent="-228600" algn="l" rtl="0" eaLnBrk="1" fontAlgn="base" hangingPunct="1">
              <a:spcBef>
                <a:spcPct val="20000"/>
              </a:spcBef>
              <a:spcAft>
                <a:spcPct val="0"/>
              </a:spcAft>
              <a:buClr>
                <a:schemeClr val="accent1"/>
              </a:buClr>
              <a:buSzPct val="50000"/>
              <a:buFont typeface="Wingdings" panose="05000000000000000000" pitchFamily="2" charset="2"/>
              <a:buChar char="Ø"/>
              <a:defRPr sz="2200">
                <a:solidFill>
                  <a:schemeClr val="tx1"/>
                </a:solidFill>
                <a:latin typeface="+mn-lt"/>
                <a:ea typeface="+mn-ea"/>
              </a:defRPr>
            </a:lvl8pPr>
            <a:lvl9pPr marL="3886200" indent="-228600" algn="l" rtl="0" eaLnBrk="1" fontAlgn="base" hangingPunct="1">
              <a:spcBef>
                <a:spcPct val="20000"/>
              </a:spcBef>
              <a:spcAft>
                <a:spcPct val="0"/>
              </a:spcAft>
              <a:buClr>
                <a:schemeClr val="accent1"/>
              </a:buClr>
              <a:buSzPct val="50000"/>
              <a:buFont typeface="Wingdings" panose="05000000000000000000" pitchFamily="2" charset="2"/>
              <a:buChar char="Ø"/>
              <a:defRPr sz="2200">
                <a:solidFill>
                  <a:schemeClr val="tx1"/>
                </a:solidFill>
                <a:latin typeface="+mn-lt"/>
                <a:ea typeface="+mn-ea"/>
              </a:defRPr>
            </a:lvl9pPr>
          </a:lstStyle>
          <a:p>
            <a:pPr algn="l" eaLnBrk="1" hangingPunct="1">
              <a:spcBef>
                <a:spcPct val="50000"/>
              </a:spcBef>
              <a:buFont typeface="Wingdings" panose="05000000000000000000" charset="0"/>
              <a:buChar char="n"/>
            </a:pPr>
            <a:r>
              <a:rPr lang="zh-CN" altLang="en-US" sz="2400" dirty="0">
                <a:solidFill>
                  <a:srgbClr val="C0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同步带宽</a:t>
            </a:r>
            <a:endParaRPr lang="zh-CN" altLang="en-US" sz="2400" dirty="0">
              <a:solidFill>
                <a:srgbClr val="C0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endParaRPr>
          </a:p>
          <a:p>
            <a:pPr marL="0" indent="0" eaLnBrk="1" hangingPunct="1">
              <a:lnSpc>
                <a:spcPct val="100000"/>
              </a:lnSpc>
              <a:spcBef>
                <a:spcPct val="50000"/>
              </a:spcBef>
              <a:buFont typeface="Wingdings" panose="05000000000000000000" charset="0"/>
              <a:buNone/>
            </a:pPr>
            <a:r>
              <a:rPr lang="zh-CN" altLang="en-US" sz="2400" dirty="0">
                <a:latin typeface="宋体" panose="02010600030101010101" pitchFamily="2" charset="-122"/>
                <a:ea typeface="宋体" panose="02010600030101010101" pitchFamily="2" charset="-122"/>
                <a:cs typeface="宋体" panose="02010600030101010101" pitchFamily="2" charset="-122"/>
              </a:rPr>
              <a:t>指能够调整到同步状态所允许的收、发振荡器的</a:t>
            </a:r>
            <a:r>
              <a:rPr lang="zh-CN" altLang="en-US" sz="2400" dirty="0">
                <a:solidFill>
                  <a:srgbClr val="C0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最大频差</a:t>
            </a:r>
            <a:r>
              <a:rPr lang="zh-CN" altLang="en-US" sz="2400" dirty="0">
                <a:latin typeface="宋体" panose="02010600030101010101" pitchFamily="2" charset="-122"/>
                <a:ea typeface="宋体" panose="02010600030101010101" pitchFamily="2" charset="-122"/>
                <a:cs typeface="宋体" panose="02010600030101010101" pitchFamily="2" charset="-122"/>
              </a:rPr>
              <a:t>。</a:t>
            </a:r>
            <a:endParaRPr lang="zh-CN" altLang="en-US" sz="2400" dirty="0">
              <a:latin typeface="宋体" panose="02010600030101010101" pitchFamily="2" charset="-122"/>
              <a:ea typeface="宋体" panose="02010600030101010101" pitchFamily="2" charset="-122"/>
              <a:cs typeface="宋体" panose="02010600030101010101" pitchFamily="2" charset="-122"/>
            </a:endParaRPr>
          </a:p>
          <a:p>
            <a:pPr marL="0" indent="0" eaLnBrk="1" hangingPunct="1">
              <a:lnSpc>
                <a:spcPct val="100000"/>
              </a:lnSpc>
              <a:spcBef>
                <a:spcPct val="50000"/>
              </a:spcBef>
              <a:buFont typeface="Wingdings" panose="05000000000000000000" charset="0"/>
              <a:buNone/>
            </a:pPr>
            <a:r>
              <a:rPr lang="zh-CN" altLang="en-US" sz="2400" dirty="0">
                <a:ea typeface="宋体" panose="02010600030101010101" pitchFamily="2" charset="-122"/>
                <a:cs typeface="+mn-lt"/>
              </a:rPr>
              <a:t>由于数字锁相环平均每</a:t>
            </a:r>
            <a:r>
              <a:rPr lang="en-US" altLang="zh-CN" sz="2400" dirty="0">
                <a:ea typeface="宋体" panose="02010600030101010101" pitchFamily="2" charset="-122"/>
                <a:cs typeface="+mn-lt"/>
              </a:rPr>
              <a:t>2T</a:t>
            </a:r>
            <a:r>
              <a:rPr lang="en-US" altLang="zh-CN" sz="2400" baseline="-25000" dirty="0">
                <a:ea typeface="宋体" panose="02010600030101010101" pitchFamily="2" charset="-122"/>
                <a:cs typeface="+mn-lt"/>
              </a:rPr>
              <a:t>B</a:t>
            </a:r>
            <a:r>
              <a:rPr lang="zh-CN" altLang="en-US" sz="2400" dirty="0">
                <a:ea typeface="宋体" panose="02010600030101010101" pitchFamily="2" charset="-122"/>
                <a:cs typeface="+mn-lt"/>
              </a:rPr>
              <a:t>秒调整一次，每次所能调整的时间为</a:t>
            </a:r>
            <a:r>
              <a:rPr lang="en-US" altLang="zh-CN" sz="2400" dirty="0">
                <a:ea typeface="宋体" panose="02010600030101010101" pitchFamily="2" charset="-122"/>
                <a:cs typeface="+mn-lt"/>
              </a:rPr>
              <a:t>T</a:t>
            </a:r>
            <a:r>
              <a:rPr lang="en-US" altLang="zh-CN" sz="2400" baseline="-25000" dirty="0">
                <a:ea typeface="宋体" panose="02010600030101010101" pitchFamily="2" charset="-122"/>
                <a:cs typeface="+mn-lt"/>
              </a:rPr>
              <a:t>B</a:t>
            </a:r>
            <a:r>
              <a:rPr lang="en-US" altLang="zh-CN" sz="2400" dirty="0">
                <a:ea typeface="宋体" panose="02010600030101010101" pitchFamily="2" charset="-122"/>
                <a:cs typeface="+mn-lt"/>
              </a:rPr>
              <a:t>/n(T</a:t>
            </a:r>
            <a:r>
              <a:rPr lang="en-US" altLang="zh-CN" sz="2400" baseline="-25000" dirty="0">
                <a:ea typeface="宋体" panose="02010600030101010101" pitchFamily="2" charset="-122"/>
                <a:cs typeface="+mn-lt"/>
              </a:rPr>
              <a:t>B</a:t>
            </a:r>
            <a:r>
              <a:rPr lang="en-US" altLang="zh-CN" sz="2400" dirty="0">
                <a:ea typeface="宋体" panose="02010600030101010101" pitchFamily="2" charset="-122"/>
                <a:cs typeface="+mn-lt"/>
              </a:rPr>
              <a:t>/n≈T</a:t>
            </a:r>
            <a:r>
              <a:rPr lang="en-US" altLang="zh-CN" sz="2400" baseline="-25000" dirty="0">
                <a:ea typeface="宋体" panose="02010600030101010101" pitchFamily="2" charset="-122"/>
                <a:cs typeface="+mn-lt"/>
              </a:rPr>
              <a:t>0</a:t>
            </a:r>
            <a:r>
              <a:rPr lang="en-US" altLang="zh-CN" sz="2400" dirty="0">
                <a:ea typeface="宋体" panose="02010600030101010101" pitchFamily="2" charset="-122"/>
                <a:cs typeface="+mn-lt"/>
              </a:rPr>
              <a:t>/n)</a:t>
            </a:r>
            <a:r>
              <a:rPr lang="zh-CN" altLang="en-US" sz="2400" dirty="0">
                <a:ea typeface="宋体" panose="02010600030101010101" pitchFamily="2" charset="-122"/>
                <a:cs typeface="+mn-lt"/>
              </a:rPr>
              <a:t>，所以在一个码元周期内平均最多可调整的时间为T</a:t>
            </a:r>
            <a:r>
              <a:rPr lang="zh-CN" altLang="en-US" sz="2400" baseline="-25000" dirty="0">
                <a:ea typeface="宋体" panose="02010600030101010101" pitchFamily="2" charset="-122"/>
                <a:cs typeface="+mn-lt"/>
              </a:rPr>
              <a:t>0</a:t>
            </a:r>
            <a:r>
              <a:rPr lang="zh-CN" altLang="en-US" sz="2400" dirty="0">
                <a:ea typeface="宋体" panose="02010600030101010101" pitchFamily="2" charset="-122"/>
                <a:cs typeface="+mn-lt"/>
              </a:rPr>
              <a:t>/2n。很显然，如果输入信号码元的周期与收端固有位定时脉冲的周期之差为：</a:t>
            </a:r>
            <a:endParaRPr lang="zh-CN" altLang="en-US" sz="2400" dirty="0">
              <a:ea typeface="宋体" panose="02010600030101010101" pitchFamily="2" charset="-122"/>
              <a:cs typeface="+mn-lt"/>
            </a:endParaRPr>
          </a:p>
          <a:p>
            <a:pPr marL="0" indent="0" eaLnBrk="1" hangingPunct="1">
              <a:lnSpc>
                <a:spcPct val="100000"/>
              </a:lnSpc>
              <a:spcBef>
                <a:spcPct val="50000"/>
              </a:spcBef>
              <a:buFont typeface="Wingdings" panose="05000000000000000000" charset="0"/>
              <a:buNone/>
            </a:pPr>
            <a:endParaRPr lang="zh-CN" altLang="en-US" sz="2400" dirty="0">
              <a:ea typeface="宋体" panose="02010600030101010101" pitchFamily="2" charset="-122"/>
              <a:cs typeface="+mn-lt"/>
            </a:endParaRPr>
          </a:p>
          <a:p>
            <a:pPr marL="0" indent="0" eaLnBrk="1" hangingPunct="1">
              <a:lnSpc>
                <a:spcPct val="100000"/>
              </a:lnSpc>
              <a:spcBef>
                <a:spcPct val="50000"/>
              </a:spcBef>
              <a:buFont typeface="Wingdings" panose="05000000000000000000" charset="0"/>
              <a:buNone/>
            </a:pPr>
            <a:r>
              <a:rPr lang="zh-CN" altLang="en-US" sz="2400" dirty="0">
                <a:ea typeface="宋体" panose="02010600030101010101" pitchFamily="2" charset="-122"/>
                <a:cs typeface="+mn-lt"/>
              </a:rPr>
              <a:t>根据                          ，求得                   ，所以同步带宽为：</a:t>
            </a:r>
            <a:endParaRPr lang="zh-CN" altLang="en-US" sz="2400" dirty="0">
              <a:ea typeface="宋体" panose="02010600030101010101" pitchFamily="2" charset="-122"/>
              <a:cs typeface="+mn-lt"/>
            </a:endParaRPr>
          </a:p>
        </p:txBody>
      </p:sp>
      <p:sp>
        <p:nvSpPr>
          <p:cNvPr id="2" name="Rectangle 2"/>
          <p:cNvSpPr>
            <a:spLocks noGrp="1" noChangeArrowheads="1"/>
          </p:cNvSpPr>
          <p:nvPr/>
        </p:nvSpPr>
        <p:spPr>
          <a:xfrm>
            <a:off x="688975" y="214630"/>
            <a:ext cx="8393430" cy="918845"/>
          </a:xfrm>
          <a:prstGeom prst="rect">
            <a:avLst/>
          </a:prstGeom>
          <a:noFill/>
          <a:ln w="9525">
            <a:noFill/>
            <a:miter lim="800000"/>
          </a:ln>
        </p:spPr>
        <p:txBody>
          <a:bodyPr vert="horz" wrap="square" lIns="91440" tIns="45720" rIns="91440" bIns="45720" numCol="1" anchor="b" anchorCtr="0" compatLnSpc="1"/>
          <a:lstStyle>
            <a:lvl1pPr algn="ctr" rtl="0" eaLnBrk="1" fontAlgn="base" hangingPunct="1">
              <a:spcBef>
                <a:spcPct val="0"/>
              </a:spcBef>
              <a:spcAft>
                <a:spcPct val="0"/>
              </a:spcAft>
              <a:defRPr sz="6000">
                <a:solidFill>
                  <a:schemeClr val="tx2"/>
                </a:solidFill>
                <a:latin typeface="+mj-lt"/>
                <a:ea typeface="+mj-ea"/>
                <a:cs typeface="+mj-cs"/>
              </a:defRPr>
            </a:lvl1pPr>
            <a:lvl2pPr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2pPr>
            <a:lvl3pPr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3pPr>
            <a:lvl4pPr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4pPr>
            <a:lvl5pPr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5pPr>
            <a:lvl6pPr marL="4572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6pPr>
            <a:lvl7pPr marL="9144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7pPr>
            <a:lvl8pPr marL="13716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8pPr>
            <a:lvl9pPr marL="18288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9pPr>
          </a:lstStyle>
          <a:p>
            <a:pPr eaLnBrk="1" hangingPunct="1"/>
            <a:r>
              <a:rPr lang="en-US" sz="4400" dirty="0" smtClean="0"/>
              <a:t>11</a:t>
            </a:r>
            <a:r>
              <a:rPr sz="4400" dirty="0" smtClean="0"/>
              <a:t>.</a:t>
            </a:r>
            <a:r>
              <a:rPr lang="en-US" sz="4400" dirty="0" smtClean="0"/>
              <a:t>2</a:t>
            </a:r>
            <a:r>
              <a:rPr sz="4400" dirty="0" smtClean="0"/>
              <a:t> </a:t>
            </a:r>
            <a:r>
              <a:rPr lang="zh-CN" sz="4400" dirty="0" smtClean="0"/>
              <a:t>位同步</a:t>
            </a:r>
            <a:endParaRPr lang="zh-CN" sz="4400" dirty="0" smtClean="0"/>
          </a:p>
        </p:txBody>
      </p:sp>
      <p:graphicFrame>
        <p:nvGraphicFramePr>
          <p:cNvPr id="75781" name="对象 75780"/>
          <p:cNvGraphicFramePr/>
          <p:nvPr/>
        </p:nvGraphicFramePr>
        <p:xfrm>
          <a:off x="2805430" y="4187190"/>
          <a:ext cx="2653665" cy="776605"/>
        </p:xfrm>
        <a:graphic>
          <a:graphicData uri="http://schemas.openxmlformats.org/presentationml/2006/ole">
            <mc:AlternateContent xmlns:mc="http://schemas.openxmlformats.org/markup-compatibility/2006">
              <mc:Choice xmlns:v="urn:schemas-microsoft-com:vml" Requires="v">
                <p:oleObj spid="_x0000_s3138" name="" r:id="rId1" imgW="1193800" imgH="393700" progId="Equation.3">
                  <p:embed/>
                </p:oleObj>
              </mc:Choice>
              <mc:Fallback>
                <p:oleObj name="" r:id="rId1" imgW="1193800" imgH="393700" progId="Equation.3">
                  <p:embed/>
                  <p:pic>
                    <p:nvPicPr>
                      <p:cNvPr id="0" name="图片 3137"/>
                      <p:cNvPicPr/>
                      <p:nvPr/>
                    </p:nvPicPr>
                    <p:blipFill>
                      <a:blip r:embed="rId2"/>
                      <a:stretch>
                        <a:fillRect/>
                      </a:stretch>
                    </p:blipFill>
                    <p:spPr>
                      <a:xfrm>
                        <a:off x="2805430" y="4187190"/>
                        <a:ext cx="2653665" cy="776605"/>
                      </a:xfrm>
                      <a:prstGeom prst="rect">
                        <a:avLst/>
                      </a:prstGeom>
                      <a:noFill/>
                      <a:ln w="38100">
                        <a:noFill/>
                        <a:miter/>
                      </a:ln>
                    </p:spPr>
                  </p:pic>
                </p:oleObj>
              </mc:Fallback>
            </mc:AlternateContent>
          </a:graphicData>
        </a:graphic>
      </p:graphicFrame>
      <p:graphicFrame>
        <p:nvGraphicFramePr>
          <p:cNvPr id="7" name="对象 6"/>
          <p:cNvGraphicFramePr/>
          <p:nvPr/>
        </p:nvGraphicFramePr>
        <p:xfrm>
          <a:off x="1880870" y="4804410"/>
          <a:ext cx="1930400" cy="612775"/>
        </p:xfrm>
        <a:graphic>
          <a:graphicData uri="http://schemas.openxmlformats.org/presentationml/2006/ole">
            <mc:AlternateContent xmlns:mc="http://schemas.openxmlformats.org/markup-compatibility/2006">
              <mc:Choice xmlns:v="urn:schemas-microsoft-com:vml" Requires="v">
                <p:oleObj spid="_x0000_s8" name="" r:id="rId3" imgW="1104900" imgH="431800" progId="Equation.3">
                  <p:embed/>
                </p:oleObj>
              </mc:Choice>
              <mc:Fallback>
                <p:oleObj name="" r:id="rId3" imgW="1104900" imgH="431800" progId="Equation.3">
                  <p:embed/>
                  <p:pic>
                    <p:nvPicPr>
                      <p:cNvPr id="0" name="图片 3137"/>
                      <p:cNvPicPr/>
                      <p:nvPr/>
                    </p:nvPicPr>
                    <p:blipFill>
                      <a:blip r:embed="rId4"/>
                      <a:stretch>
                        <a:fillRect/>
                      </a:stretch>
                    </p:blipFill>
                    <p:spPr>
                      <a:xfrm>
                        <a:off x="1880870" y="4804410"/>
                        <a:ext cx="1930400" cy="612775"/>
                      </a:xfrm>
                      <a:prstGeom prst="rect">
                        <a:avLst/>
                      </a:prstGeom>
                      <a:noFill/>
                      <a:ln w="38100">
                        <a:noFill/>
                        <a:miter/>
                      </a:ln>
                    </p:spPr>
                  </p:pic>
                </p:oleObj>
              </mc:Fallback>
            </mc:AlternateContent>
          </a:graphicData>
        </a:graphic>
      </p:graphicFrame>
      <p:graphicFrame>
        <p:nvGraphicFramePr>
          <p:cNvPr id="11" name="对象 10"/>
          <p:cNvGraphicFramePr/>
          <p:nvPr/>
        </p:nvGraphicFramePr>
        <p:xfrm>
          <a:off x="4812348" y="4804093"/>
          <a:ext cx="1376045" cy="648970"/>
        </p:xfrm>
        <a:graphic>
          <a:graphicData uri="http://schemas.openxmlformats.org/presentationml/2006/ole">
            <mc:AlternateContent xmlns:mc="http://schemas.openxmlformats.org/markup-compatibility/2006">
              <mc:Choice xmlns:v="urn:schemas-microsoft-com:vml" Requires="v">
                <p:oleObj spid="_x0000_s12" name="" r:id="rId5" imgW="787400" imgH="457200" progId="Equation.3">
                  <p:embed/>
                </p:oleObj>
              </mc:Choice>
              <mc:Fallback>
                <p:oleObj name="" r:id="rId5" imgW="787400" imgH="457200" progId="Equation.3">
                  <p:embed/>
                  <p:pic>
                    <p:nvPicPr>
                      <p:cNvPr id="0" name="图片 3137"/>
                      <p:cNvPicPr/>
                      <p:nvPr/>
                    </p:nvPicPr>
                    <p:blipFill>
                      <a:blip r:embed="rId6"/>
                      <a:stretch>
                        <a:fillRect/>
                      </a:stretch>
                    </p:blipFill>
                    <p:spPr>
                      <a:xfrm>
                        <a:off x="4812348" y="4804093"/>
                        <a:ext cx="1376045" cy="648970"/>
                      </a:xfrm>
                      <a:prstGeom prst="rect">
                        <a:avLst/>
                      </a:prstGeom>
                      <a:noFill/>
                      <a:ln w="38100">
                        <a:noFill/>
                        <a:miter/>
                      </a:ln>
                    </p:spPr>
                  </p:pic>
                </p:oleObj>
              </mc:Fallback>
            </mc:AlternateContent>
          </a:graphicData>
        </a:graphic>
      </p:graphicFrame>
      <p:graphicFrame>
        <p:nvGraphicFramePr>
          <p:cNvPr id="13" name="对象 12"/>
          <p:cNvGraphicFramePr/>
          <p:nvPr/>
        </p:nvGraphicFramePr>
        <p:xfrm>
          <a:off x="3522980" y="5767705"/>
          <a:ext cx="1383665" cy="776605"/>
        </p:xfrm>
        <a:graphic>
          <a:graphicData uri="http://schemas.openxmlformats.org/presentationml/2006/ole">
            <mc:AlternateContent xmlns:mc="http://schemas.openxmlformats.org/markup-compatibility/2006">
              <mc:Choice xmlns:v="urn:schemas-microsoft-com:vml" Requires="v">
                <p:oleObj spid="_x0000_s14" name="" r:id="rId7" imgW="622300" imgH="393700" progId="Equation.3">
                  <p:embed/>
                </p:oleObj>
              </mc:Choice>
              <mc:Fallback>
                <p:oleObj name="" r:id="rId7" imgW="622300" imgH="393700" progId="Equation.3">
                  <p:embed/>
                  <p:pic>
                    <p:nvPicPr>
                      <p:cNvPr id="0" name="图片 3137"/>
                      <p:cNvPicPr/>
                      <p:nvPr/>
                    </p:nvPicPr>
                    <p:blipFill>
                      <a:blip r:embed="rId8"/>
                      <a:stretch>
                        <a:fillRect/>
                      </a:stretch>
                    </p:blipFill>
                    <p:spPr>
                      <a:xfrm>
                        <a:off x="3522980" y="5767705"/>
                        <a:ext cx="1383665" cy="776605"/>
                      </a:xfrm>
                      <a:prstGeom prst="rect">
                        <a:avLst/>
                      </a:prstGeom>
                      <a:noFill/>
                      <a:ln w="38100">
                        <a:noFill/>
                        <a:miter/>
                      </a:ln>
                    </p:spPr>
                  </p:pic>
                </p:oleObj>
              </mc:Fallback>
            </mc:AlternateContent>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Rectangle 2"/>
          <p:cNvSpPr>
            <a:spLocks noGrp="1"/>
          </p:cNvSpPr>
          <p:nvPr/>
        </p:nvSpPr>
        <p:spPr>
          <a:xfrm>
            <a:off x="1181100" y="1271270"/>
            <a:ext cx="7409180" cy="5391150"/>
          </a:xfrm>
          <a:prstGeom prst="rect">
            <a:avLst/>
          </a:prstGeom>
          <a:noFill/>
          <a:ln w="9525">
            <a:noFill/>
            <a:miter lim="800000"/>
          </a:ln>
        </p:spPr>
        <p:txBody>
          <a:bodyPr vert="horz" wrap="square" lIns="91440" tIns="45720" rIns="91440" bIns="45720" numCol="1" anchor="t" anchorCtr="0" compatLnSpc="1"/>
          <a:lstStyle>
            <a:lvl1pPr marL="342900" indent="-342900" algn="l" rtl="0" eaLnBrk="1" fontAlgn="base" hangingPunct="1">
              <a:spcBef>
                <a:spcPct val="20000"/>
              </a:spcBef>
              <a:spcAft>
                <a:spcPct val="0"/>
              </a:spcAft>
              <a:buClr>
                <a:schemeClr val="folHlink"/>
              </a:buClr>
              <a:buSzPct val="60000"/>
              <a:buFont typeface="Wingdings" panose="05000000000000000000" pitchFamily="2" charset="2"/>
              <a:buChar char="l"/>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1" fontAlgn="base" hangingPunct="1">
              <a:spcBef>
                <a:spcPct val="20000"/>
              </a:spcBef>
              <a:spcAft>
                <a:spcPct val="0"/>
              </a:spcAft>
              <a:buClr>
                <a:schemeClr val="folHlink"/>
              </a:buClr>
              <a:buSzPct val="50000"/>
              <a:buFont typeface="Wingdings" panose="05000000000000000000" pitchFamily="2" charset="2"/>
              <a:buChar char="u"/>
              <a:defRPr sz="2400">
                <a:solidFill>
                  <a:schemeClr val="tx1"/>
                </a:solidFill>
                <a:latin typeface="+mn-lt"/>
                <a:ea typeface="+mn-ea"/>
              </a:defRPr>
            </a:lvl3pPr>
            <a:lvl4pPr marL="1600200" indent="-228600" algn="l" rtl="0" eaLnBrk="1" fontAlgn="base" hangingPunct="1">
              <a:spcBef>
                <a:spcPct val="20000"/>
              </a:spcBef>
              <a:spcAft>
                <a:spcPct val="0"/>
              </a:spcAft>
              <a:buClr>
                <a:schemeClr val="accent2"/>
              </a:buClr>
              <a:buSzPct val="55000"/>
              <a:buFont typeface="Wingdings" panose="05000000000000000000" pitchFamily="2" charset="2"/>
              <a:buChar char="p"/>
              <a:defRPr sz="2200">
                <a:solidFill>
                  <a:schemeClr val="tx1"/>
                </a:solidFill>
                <a:latin typeface="+mn-lt"/>
                <a:ea typeface="+mn-ea"/>
              </a:defRPr>
            </a:lvl4pPr>
            <a:lvl5pPr marL="2057400" indent="-228600" algn="l" rtl="0" eaLnBrk="1" fontAlgn="base" hangingPunct="1">
              <a:spcBef>
                <a:spcPct val="20000"/>
              </a:spcBef>
              <a:spcAft>
                <a:spcPct val="0"/>
              </a:spcAft>
              <a:buClr>
                <a:schemeClr val="accent1"/>
              </a:buClr>
              <a:buSzPct val="50000"/>
              <a:buFont typeface="Wingdings" panose="05000000000000000000" pitchFamily="2" charset="2"/>
              <a:buChar char="Ø"/>
              <a:defRPr sz="2200">
                <a:solidFill>
                  <a:schemeClr val="tx1"/>
                </a:solidFill>
                <a:latin typeface="+mn-lt"/>
                <a:ea typeface="+mn-ea"/>
              </a:defRPr>
            </a:lvl5pPr>
            <a:lvl6pPr marL="2514600" indent="-228600" algn="l" rtl="0" eaLnBrk="1" fontAlgn="base" hangingPunct="1">
              <a:spcBef>
                <a:spcPct val="20000"/>
              </a:spcBef>
              <a:spcAft>
                <a:spcPct val="0"/>
              </a:spcAft>
              <a:buClr>
                <a:schemeClr val="accent1"/>
              </a:buClr>
              <a:buSzPct val="50000"/>
              <a:buFont typeface="Wingdings" panose="05000000000000000000" pitchFamily="2" charset="2"/>
              <a:buChar char="Ø"/>
              <a:defRPr sz="2200">
                <a:solidFill>
                  <a:schemeClr val="tx1"/>
                </a:solidFill>
                <a:latin typeface="+mn-lt"/>
                <a:ea typeface="+mn-ea"/>
              </a:defRPr>
            </a:lvl6pPr>
            <a:lvl7pPr marL="2971800" indent="-228600" algn="l" rtl="0" eaLnBrk="1" fontAlgn="base" hangingPunct="1">
              <a:spcBef>
                <a:spcPct val="20000"/>
              </a:spcBef>
              <a:spcAft>
                <a:spcPct val="0"/>
              </a:spcAft>
              <a:buClr>
                <a:schemeClr val="accent1"/>
              </a:buClr>
              <a:buSzPct val="50000"/>
              <a:buFont typeface="Wingdings" panose="05000000000000000000" pitchFamily="2" charset="2"/>
              <a:buChar char="Ø"/>
              <a:defRPr sz="2200">
                <a:solidFill>
                  <a:schemeClr val="tx1"/>
                </a:solidFill>
                <a:latin typeface="+mn-lt"/>
                <a:ea typeface="+mn-ea"/>
              </a:defRPr>
            </a:lvl7pPr>
            <a:lvl8pPr marL="3429000" indent="-228600" algn="l" rtl="0" eaLnBrk="1" fontAlgn="base" hangingPunct="1">
              <a:spcBef>
                <a:spcPct val="20000"/>
              </a:spcBef>
              <a:spcAft>
                <a:spcPct val="0"/>
              </a:spcAft>
              <a:buClr>
                <a:schemeClr val="accent1"/>
              </a:buClr>
              <a:buSzPct val="50000"/>
              <a:buFont typeface="Wingdings" panose="05000000000000000000" pitchFamily="2" charset="2"/>
              <a:buChar char="Ø"/>
              <a:defRPr sz="2200">
                <a:solidFill>
                  <a:schemeClr val="tx1"/>
                </a:solidFill>
                <a:latin typeface="+mn-lt"/>
                <a:ea typeface="+mn-ea"/>
              </a:defRPr>
            </a:lvl8pPr>
            <a:lvl9pPr marL="3886200" indent="-228600" algn="l" rtl="0" eaLnBrk="1" fontAlgn="base" hangingPunct="1">
              <a:spcBef>
                <a:spcPct val="20000"/>
              </a:spcBef>
              <a:spcAft>
                <a:spcPct val="0"/>
              </a:spcAft>
              <a:buClr>
                <a:schemeClr val="accent1"/>
              </a:buClr>
              <a:buSzPct val="50000"/>
              <a:buFont typeface="Wingdings" panose="05000000000000000000" pitchFamily="2" charset="2"/>
              <a:buChar char="Ø"/>
              <a:defRPr sz="2200">
                <a:solidFill>
                  <a:schemeClr val="tx1"/>
                </a:solidFill>
                <a:latin typeface="+mn-lt"/>
                <a:ea typeface="+mn-ea"/>
              </a:defRPr>
            </a:lvl9pPr>
          </a:lstStyle>
          <a:p>
            <a:pPr algn="l" eaLnBrk="1" hangingPunct="1">
              <a:spcBef>
                <a:spcPct val="50000"/>
              </a:spcBef>
              <a:buFont typeface="Wingdings" panose="05000000000000000000" charset="0"/>
              <a:buChar char="n"/>
            </a:pPr>
            <a:r>
              <a:rPr lang="zh-CN" altLang="en-US" sz="2400" dirty="0">
                <a:solidFill>
                  <a:srgbClr val="C0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载波同步</a:t>
            </a:r>
            <a:r>
              <a:rPr lang="zh-CN" altLang="en-US" sz="2400" dirty="0">
                <a:solidFill>
                  <a:schemeClr val="tx1"/>
                </a:solidFill>
                <a:effectLst/>
                <a:latin typeface="宋体" panose="02010600030101010101" pitchFamily="2" charset="-122"/>
                <a:ea typeface="宋体" panose="02010600030101010101" pitchFamily="2" charset="-122"/>
                <a:cs typeface="宋体" panose="02010600030101010101" pitchFamily="2" charset="-122"/>
              </a:rPr>
              <a:t>解决了同步解调问题，即把频带信号解调为基带信号。而</a:t>
            </a:r>
            <a:r>
              <a:rPr lang="zh-CN" altLang="en-US" sz="2400" dirty="0">
                <a:solidFill>
                  <a:srgbClr val="C0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位同步</a:t>
            </a:r>
            <a:r>
              <a:rPr lang="zh-CN" altLang="en-US" sz="2400" dirty="0">
                <a:solidFill>
                  <a:schemeClr val="tx1"/>
                </a:solidFill>
                <a:effectLst/>
                <a:latin typeface="宋体" panose="02010600030101010101" pitchFamily="2" charset="-122"/>
                <a:ea typeface="宋体" panose="02010600030101010101" pitchFamily="2" charset="-122"/>
                <a:cs typeface="宋体" panose="02010600030101010101" pitchFamily="2" charset="-122"/>
              </a:rPr>
              <a:t>确定数字通信中各个码元的抽样判决时刻，即把每个码元加以区别，使接收端得到一连串的码元序列。这一连串的码元序列代表一定的信息。通常由若干个码元代表一个字（或符号、数字），若干字组成一个句或一帧。</a:t>
            </a:r>
            <a:endParaRPr lang="zh-CN" altLang="en-US" sz="2400" dirty="0">
              <a:solidFill>
                <a:schemeClr val="tx1"/>
              </a:solidFill>
              <a:effectLst/>
              <a:latin typeface="宋体" panose="02010600030101010101" pitchFamily="2" charset="-122"/>
              <a:ea typeface="宋体" panose="02010600030101010101" pitchFamily="2" charset="-122"/>
              <a:cs typeface="宋体" panose="02010600030101010101" pitchFamily="2" charset="-122"/>
            </a:endParaRPr>
          </a:p>
          <a:p>
            <a:pPr eaLnBrk="1" hangingPunct="1">
              <a:spcBef>
                <a:spcPct val="50000"/>
              </a:spcBef>
              <a:buFont typeface="Wingdings" panose="05000000000000000000" charset="0"/>
              <a:buChar char="n"/>
            </a:pPr>
            <a:r>
              <a:rPr lang="zh-CN" altLang="en-US" sz="2400" dirty="0">
                <a:solidFill>
                  <a:srgbClr val="C0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群同步</a:t>
            </a:r>
            <a:r>
              <a:rPr lang="zh-CN" altLang="en-US" sz="2400" dirty="0">
                <a:latin typeface="宋体" panose="02010600030101010101" pitchFamily="2" charset="-122"/>
                <a:ea typeface="宋体" panose="02010600030101010101" pitchFamily="2" charset="-122"/>
                <a:cs typeface="宋体" panose="02010600030101010101" pitchFamily="2" charset="-122"/>
              </a:rPr>
              <a:t>的任务就是在同步的基础上识别出数字信息群（字、句、帧）的起始时刻，使接收设备的群定时与接收到的信号中的群定时处于同步状态。也就是要给出这个</a:t>
            </a:r>
            <a:r>
              <a:rPr lang="en-US" altLang="zh-CN" sz="2400" dirty="0">
                <a:latin typeface="宋体" panose="02010600030101010101" pitchFamily="2" charset="-122"/>
                <a:ea typeface="宋体" panose="02010600030101010101" pitchFamily="2" charset="-122"/>
                <a:cs typeface="宋体" panose="02010600030101010101" pitchFamily="2" charset="-122"/>
              </a:rPr>
              <a:t>“</a:t>
            </a:r>
            <a:r>
              <a:rPr lang="zh-CN" altLang="en-US" sz="2400" dirty="0">
                <a:latin typeface="宋体" panose="02010600030101010101" pitchFamily="2" charset="-122"/>
                <a:ea typeface="宋体" panose="02010600030101010101" pitchFamily="2" charset="-122"/>
                <a:cs typeface="宋体" panose="02010600030101010101" pitchFamily="2" charset="-122"/>
              </a:rPr>
              <a:t>开头</a:t>
            </a:r>
            <a:r>
              <a:rPr lang="en-US" altLang="zh-CN" sz="2400" dirty="0">
                <a:latin typeface="宋体" panose="02010600030101010101" pitchFamily="2" charset="-122"/>
                <a:ea typeface="宋体" panose="02010600030101010101" pitchFamily="2" charset="-122"/>
                <a:cs typeface="宋体" panose="02010600030101010101" pitchFamily="2" charset="-122"/>
              </a:rPr>
              <a:t>”</a:t>
            </a:r>
            <a:r>
              <a:rPr lang="zh-CN" altLang="en-US" sz="2400" dirty="0">
                <a:latin typeface="宋体" panose="02010600030101010101" pitchFamily="2" charset="-122"/>
                <a:ea typeface="宋体" panose="02010600030101010101" pitchFamily="2" charset="-122"/>
                <a:cs typeface="宋体" panose="02010600030101010101" pitchFamily="2" charset="-122"/>
              </a:rPr>
              <a:t>和</a:t>
            </a:r>
            <a:r>
              <a:rPr lang="en-US" altLang="zh-CN" sz="2400" dirty="0">
                <a:latin typeface="宋体" panose="02010600030101010101" pitchFamily="2" charset="-122"/>
                <a:ea typeface="宋体" panose="02010600030101010101" pitchFamily="2" charset="-122"/>
                <a:cs typeface="宋体" panose="02010600030101010101" pitchFamily="2" charset="-122"/>
              </a:rPr>
              <a:t>“</a:t>
            </a:r>
            <a:r>
              <a:rPr lang="zh-CN" altLang="en-US" sz="2400" dirty="0">
                <a:latin typeface="宋体" panose="02010600030101010101" pitchFamily="2" charset="-122"/>
                <a:ea typeface="宋体" panose="02010600030101010101" pitchFamily="2" charset="-122"/>
                <a:cs typeface="宋体" panose="02010600030101010101" pitchFamily="2" charset="-122"/>
              </a:rPr>
              <a:t>末尾</a:t>
            </a:r>
            <a:r>
              <a:rPr lang="en-US" altLang="zh-CN" sz="2400" dirty="0">
                <a:latin typeface="宋体" panose="02010600030101010101" pitchFamily="2" charset="-122"/>
                <a:ea typeface="宋体" panose="02010600030101010101" pitchFamily="2" charset="-122"/>
                <a:cs typeface="宋体" panose="02010600030101010101" pitchFamily="2" charset="-122"/>
              </a:rPr>
              <a:t>”</a:t>
            </a:r>
            <a:r>
              <a:rPr lang="zh-CN" altLang="en-US" sz="2400" dirty="0">
                <a:latin typeface="宋体" panose="02010600030101010101" pitchFamily="2" charset="-122"/>
                <a:ea typeface="宋体" panose="02010600030101010101" pitchFamily="2" charset="-122"/>
                <a:cs typeface="宋体" panose="02010600030101010101" pitchFamily="2" charset="-122"/>
              </a:rPr>
              <a:t>的时刻，群同步也称为</a:t>
            </a:r>
            <a:r>
              <a:rPr lang="zh-CN" altLang="en-US" sz="2400" dirty="0">
                <a:solidFill>
                  <a:srgbClr val="C0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帧同步</a:t>
            </a:r>
            <a:r>
              <a:rPr lang="zh-CN" altLang="en-US" sz="2400" dirty="0">
                <a:latin typeface="宋体" panose="02010600030101010101" pitchFamily="2" charset="-122"/>
                <a:ea typeface="宋体" panose="02010600030101010101" pitchFamily="2" charset="-122"/>
                <a:cs typeface="宋体" panose="02010600030101010101" pitchFamily="2" charset="-122"/>
              </a:rPr>
              <a:t>。</a:t>
            </a:r>
            <a:endParaRPr lang="zh-CN" altLang="en-US" sz="2400" dirty="0">
              <a:latin typeface="宋体" panose="02010600030101010101" pitchFamily="2" charset="-122"/>
              <a:ea typeface="宋体" panose="02010600030101010101" pitchFamily="2" charset="-122"/>
              <a:cs typeface="宋体" panose="02010600030101010101" pitchFamily="2" charset="-122"/>
            </a:endParaRPr>
          </a:p>
        </p:txBody>
      </p:sp>
      <p:sp>
        <p:nvSpPr>
          <p:cNvPr id="2" name="Rectangle 2"/>
          <p:cNvSpPr>
            <a:spLocks noGrp="1" noChangeArrowheads="1"/>
          </p:cNvSpPr>
          <p:nvPr/>
        </p:nvSpPr>
        <p:spPr>
          <a:xfrm>
            <a:off x="688975" y="214630"/>
            <a:ext cx="8393430" cy="918845"/>
          </a:xfrm>
          <a:prstGeom prst="rect">
            <a:avLst/>
          </a:prstGeom>
          <a:noFill/>
          <a:ln w="9525">
            <a:noFill/>
            <a:miter lim="800000"/>
          </a:ln>
        </p:spPr>
        <p:txBody>
          <a:bodyPr vert="horz" wrap="square" lIns="91440" tIns="45720" rIns="91440" bIns="45720" numCol="1" anchor="b" anchorCtr="0" compatLnSpc="1"/>
          <a:lstStyle>
            <a:lvl1pPr algn="ctr" rtl="0" eaLnBrk="1" fontAlgn="base" hangingPunct="1">
              <a:spcBef>
                <a:spcPct val="0"/>
              </a:spcBef>
              <a:spcAft>
                <a:spcPct val="0"/>
              </a:spcAft>
              <a:defRPr sz="6000">
                <a:solidFill>
                  <a:schemeClr val="tx2"/>
                </a:solidFill>
                <a:latin typeface="+mj-lt"/>
                <a:ea typeface="+mj-ea"/>
                <a:cs typeface="+mj-cs"/>
              </a:defRPr>
            </a:lvl1pPr>
            <a:lvl2pPr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2pPr>
            <a:lvl3pPr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3pPr>
            <a:lvl4pPr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4pPr>
            <a:lvl5pPr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5pPr>
            <a:lvl6pPr marL="4572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6pPr>
            <a:lvl7pPr marL="9144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7pPr>
            <a:lvl8pPr marL="13716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8pPr>
            <a:lvl9pPr marL="18288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9pPr>
          </a:lstStyle>
          <a:p>
            <a:pPr eaLnBrk="1" hangingPunct="1"/>
            <a:r>
              <a:rPr lang="en-US" sz="4400" dirty="0" smtClean="0"/>
              <a:t>11</a:t>
            </a:r>
            <a:r>
              <a:rPr sz="4400" dirty="0" smtClean="0"/>
              <a:t>.</a:t>
            </a:r>
            <a:r>
              <a:rPr lang="en-US" sz="4400" dirty="0" smtClean="0"/>
              <a:t>3</a:t>
            </a:r>
            <a:r>
              <a:rPr sz="4400" dirty="0" smtClean="0"/>
              <a:t> </a:t>
            </a:r>
            <a:r>
              <a:rPr lang="zh-CN" sz="4400" dirty="0" smtClean="0"/>
              <a:t>群同步</a:t>
            </a:r>
            <a:endParaRPr lang="zh-CN" sz="4400" dirty="0"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18" name="矩形 2117"/>
          <p:cNvSpPr/>
          <p:nvPr/>
        </p:nvSpPr>
        <p:spPr>
          <a:xfrm>
            <a:off x="1169670" y="1230153"/>
            <a:ext cx="6919913" cy="3255010"/>
          </a:xfrm>
          <a:prstGeom prst="rect">
            <a:avLst/>
          </a:prstGeom>
          <a:noFill/>
          <a:ln w="9525">
            <a:noFill/>
          </a:ln>
        </p:spPr>
        <p:txBody>
          <a:bodyPr anchor="ctr">
            <a:spAutoFit/>
          </a:bodyPr>
          <a:p>
            <a:pPr marL="342900" indent="-342900" algn="l" fontAlgn="base">
              <a:spcBef>
                <a:spcPct val="20000"/>
              </a:spcBef>
              <a:buClr>
                <a:schemeClr val="folHlink"/>
              </a:buClr>
              <a:buSzPct val="60000"/>
              <a:buFont typeface="Wingdings" panose="05000000000000000000" pitchFamily="2" charset="2"/>
              <a:buChar char="l"/>
            </a:pPr>
            <a:r>
              <a:rPr lang="zh-CN" altLang="en-US" sz="2800" b="1" kern="0" dirty="0" smtClean="0">
                <a:solidFill>
                  <a:schemeClr val="tx2">
                    <a:lumMod val="75000"/>
                  </a:schemeClr>
                </a:solidFill>
                <a:effectLst>
                  <a:outerShdw blurRad="38100" dist="38100" dir="2700000" algn="tl">
                    <a:srgbClr val="000000">
                      <a:alpha val="43137"/>
                    </a:srgbClr>
                  </a:outerShdw>
                </a:effectLst>
                <a:ea typeface="宋体" panose="02010600030101010101" pitchFamily="2" charset="-122"/>
              </a:rPr>
              <a:t>直接法（自同步法）</a:t>
            </a:r>
            <a:endParaRPr lang="zh-CN" altLang="en-US" sz="2800" b="1" kern="0" dirty="0" smtClean="0">
              <a:solidFill>
                <a:schemeClr val="tx2">
                  <a:lumMod val="75000"/>
                </a:schemeClr>
              </a:solidFill>
              <a:effectLst>
                <a:outerShdw blurRad="38100" dist="38100" dir="2700000" algn="tl">
                  <a:srgbClr val="000000">
                    <a:alpha val="43137"/>
                  </a:srgbClr>
                </a:outerShdw>
              </a:effectLst>
              <a:ea typeface="宋体" panose="02010600030101010101" pitchFamily="2" charset="-122"/>
            </a:endParaRPr>
          </a:p>
          <a:p>
            <a:pPr indent="457200" algn="l" fontAlgn="base">
              <a:lnSpc>
                <a:spcPct val="150000"/>
              </a:lnSpc>
              <a:spcBef>
                <a:spcPts val="0"/>
              </a:spcBef>
              <a:buClr>
                <a:schemeClr val="folHlink"/>
              </a:buClr>
              <a:buSzPct val="60000"/>
              <a:buFont typeface="Wingdings" panose="05000000000000000000" pitchFamily="2" charset="2"/>
              <a:buNone/>
            </a:pPr>
            <a:r>
              <a:rPr lang="zh-CN" altLang="en-US" sz="2400" b="1" kern="0" dirty="0" smtClean="0">
                <a:solidFill>
                  <a:schemeClr val="tx1"/>
                </a:solidFill>
                <a:effectLst>
                  <a:outerShdw blurRad="38100" dist="38100" dir="2700000" algn="tl">
                    <a:srgbClr val="000000">
                      <a:alpha val="43137"/>
                    </a:srgbClr>
                  </a:outerShdw>
                </a:effectLst>
                <a:ea typeface="宋体" panose="02010600030101010101" pitchFamily="2" charset="-122"/>
              </a:rPr>
              <a:t>不需要专门发送导频，而在接收信号中设法提取载波。</a:t>
            </a:r>
            <a:endParaRPr lang="zh-CN" altLang="en-US" sz="2400" b="1" kern="0" dirty="0" smtClean="0">
              <a:solidFill>
                <a:schemeClr val="tx1"/>
              </a:solidFill>
              <a:effectLst>
                <a:outerShdw blurRad="38100" dist="38100" dir="2700000" algn="tl">
                  <a:srgbClr val="000000">
                    <a:alpha val="43137"/>
                  </a:srgbClr>
                </a:outerShdw>
              </a:effectLst>
              <a:ea typeface="宋体" panose="02010600030101010101" pitchFamily="2" charset="-122"/>
            </a:endParaRPr>
          </a:p>
          <a:p>
            <a:pPr marL="342900" indent="-342900" algn="l" fontAlgn="base">
              <a:spcBef>
                <a:spcPct val="20000"/>
              </a:spcBef>
              <a:buClr>
                <a:schemeClr val="folHlink"/>
              </a:buClr>
              <a:buSzPct val="60000"/>
              <a:buFont typeface="Wingdings" panose="05000000000000000000" pitchFamily="2" charset="2"/>
              <a:buChar char="l"/>
            </a:pPr>
            <a:r>
              <a:rPr lang="zh-CN" altLang="en-US" sz="2800" b="1" kern="0" dirty="0" smtClean="0">
                <a:solidFill>
                  <a:schemeClr val="tx2">
                    <a:lumMod val="75000"/>
                  </a:schemeClr>
                </a:solidFill>
                <a:effectLst>
                  <a:outerShdw blurRad="38100" dist="38100" dir="2700000" algn="tl">
                    <a:srgbClr val="000000">
                      <a:alpha val="43137"/>
                    </a:srgbClr>
                  </a:outerShdw>
                </a:effectLst>
                <a:ea typeface="宋体" panose="02010600030101010101" pitchFamily="2" charset="-122"/>
                <a:sym typeface="+mn-ea"/>
              </a:rPr>
              <a:t>插入导频法（外同步法）</a:t>
            </a:r>
            <a:endParaRPr lang="zh-CN" altLang="en-US" sz="2800" b="1" kern="0" dirty="0" smtClean="0">
              <a:solidFill>
                <a:schemeClr val="tx2">
                  <a:lumMod val="75000"/>
                </a:schemeClr>
              </a:solidFill>
              <a:effectLst>
                <a:outerShdw blurRad="38100" dist="38100" dir="2700000" algn="tl">
                  <a:srgbClr val="000000">
                    <a:alpha val="43137"/>
                  </a:srgbClr>
                </a:outerShdw>
              </a:effectLst>
              <a:ea typeface="宋体" panose="02010600030101010101" pitchFamily="2" charset="-122"/>
            </a:endParaRPr>
          </a:p>
          <a:p>
            <a:pPr indent="457200" algn="l" fontAlgn="base">
              <a:lnSpc>
                <a:spcPct val="150000"/>
              </a:lnSpc>
              <a:spcBef>
                <a:spcPts val="0"/>
              </a:spcBef>
              <a:buClr>
                <a:schemeClr val="folHlink"/>
              </a:buClr>
              <a:buSzPct val="60000"/>
              <a:buFont typeface="Wingdings" panose="05000000000000000000" pitchFamily="2" charset="2"/>
              <a:buNone/>
            </a:pPr>
            <a:r>
              <a:rPr lang="zh-CN" altLang="en-US" sz="2400" b="1" kern="0" dirty="0" smtClean="0">
                <a:solidFill>
                  <a:schemeClr val="tx1"/>
                </a:solidFill>
                <a:effectLst>
                  <a:outerShdw blurRad="38100" dist="38100" dir="2700000" algn="tl">
                    <a:srgbClr val="000000">
                      <a:alpha val="43137"/>
                    </a:srgbClr>
                  </a:outerShdw>
                </a:effectLst>
                <a:ea typeface="宋体" panose="02010600030101010101" pitchFamily="2" charset="-122"/>
              </a:rPr>
              <a:t>在发送有用信号的同时，在适当的位置上插入正弦波作为导频，在接收端由导频提取出载波</a:t>
            </a:r>
            <a:endParaRPr lang="zh-CN" altLang="en-US" sz="2400" b="1" kern="0" dirty="0" smtClean="0">
              <a:solidFill>
                <a:schemeClr val="tx1"/>
              </a:solidFill>
              <a:effectLst>
                <a:outerShdw blurRad="38100" dist="38100" dir="2700000" algn="tl">
                  <a:srgbClr val="000000">
                    <a:alpha val="43137"/>
                  </a:srgbClr>
                </a:outerShdw>
              </a:effectLst>
              <a:ea typeface="宋体" panose="02010600030101010101" pitchFamily="2" charset="-122"/>
            </a:endParaRPr>
          </a:p>
        </p:txBody>
      </p:sp>
      <p:sp>
        <p:nvSpPr>
          <p:cNvPr id="312324" name="Rectangle 2"/>
          <p:cNvSpPr>
            <a:spLocks noGrp="1" noChangeArrowheads="1"/>
          </p:cNvSpPr>
          <p:nvPr/>
        </p:nvSpPr>
        <p:spPr>
          <a:xfrm>
            <a:off x="688975" y="214630"/>
            <a:ext cx="8393430" cy="918845"/>
          </a:xfrm>
          <a:prstGeom prst="rect">
            <a:avLst/>
          </a:prstGeom>
          <a:noFill/>
          <a:ln w="9525">
            <a:noFill/>
            <a:miter lim="800000"/>
          </a:ln>
        </p:spPr>
        <p:txBody>
          <a:bodyPr vert="horz" wrap="square" lIns="91440" tIns="45720" rIns="91440" bIns="45720" numCol="1" anchor="b" anchorCtr="0" compatLnSpc="1"/>
          <a:lstStyle>
            <a:lvl1pPr algn="ctr" rtl="0" eaLnBrk="1" fontAlgn="base" hangingPunct="1">
              <a:spcBef>
                <a:spcPct val="0"/>
              </a:spcBef>
              <a:spcAft>
                <a:spcPct val="0"/>
              </a:spcAft>
              <a:defRPr sz="6000">
                <a:solidFill>
                  <a:schemeClr val="tx2"/>
                </a:solidFill>
                <a:latin typeface="+mj-lt"/>
                <a:ea typeface="+mj-ea"/>
                <a:cs typeface="+mj-cs"/>
              </a:defRPr>
            </a:lvl1pPr>
            <a:lvl2pPr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2pPr>
            <a:lvl3pPr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3pPr>
            <a:lvl4pPr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4pPr>
            <a:lvl5pPr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5pPr>
            <a:lvl6pPr marL="4572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6pPr>
            <a:lvl7pPr marL="9144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7pPr>
            <a:lvl8pPr marL="13716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8pPr>
            <a:lvl9pPr marL="18288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9pPr>
          </a:lstStyle>
          <a:p>
            <a:pPr eaLnBrk="1" hangingPunct="1"/>
            <a:r>
              <a:rPr lang="en-US" sz="4400" dirty="0" smtClean="0"/>
              <a:t>11</a:t>
            </a:r>
            <a:r>
              <a:rPr sz="4400" dirty="0" smtClean="0"/>
              <a:t>.1 </a:t>
            </a:r>
            <a:r>
              <a:rPr lang="zh-CN" sz="4400" dirty="0" smtClean="0"/>
              <a:t>载波同步</a:t>
            </a:r>
            <a:endParaRPr lang="zh-CN" sz="4400" dirty="0" smtClean="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Rectangle 2"/>
          <p:cNvSpPr>
            <a:spLocks noGrp="1"/>
          </p:cNvSpPr>
          <p:nvPr/>
        </p:nvSpPr>
        <p:spPr>
          <a:xfrm>
            <a:off x="1181100" y="1271270"/>
            <a:ext cx="7409180" cy="5391150"/>
          </a:xfrm>
          <a:prstGeom prst="rect">
            <a:avLst/>
          </a:prstGeom>
          <a:noFill/>
          <a:ln w="9525">
            <a:noFill/>
            <a:miter lim="800000"/>
          </a:ln>
        </p:spPr>
        <p:txBody>
          <a:bodyPr vert="horz" wrap="square" lIns="91440" tIns="45720" rIns="91440" bIns="45720" numCol="1" anchor="t" anchorCtr="0" compatLnSpc="1"/>
          <a:lstStyle>
            <a:lvl1pPr marL="342900" indent="-342900" algn="l" rtl="0" eaLnBrk="1" fontAlgn="base" hangingPunct="1">
              <a:spcBef>
                <a:spcPct val="20000"/>
              </a:spcBef>
              <a:spcAft>
                <a:spcPct val="0"/>
              </a:spcAft>
              <a:buClr>
                <a:schemeClr val="folHlink"/>
              </a:buClr>
              <a:buSzPct val="60000"/>
              <a:buFont typeface="Wingdings" panose="05000000000000000000" pitchFamily="2" charset="2"/>
              <a:buChar char="l"/>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1" fontAlgn="base" hangingPunct="1">
              <a:spcBef>
                <a:spcPct val="20000"/>
              </a:spcBef>
              <a:spcAft>
                <a:spcPct val="0"/>
              </a:spcAft>
              <a:buClr>
                <a:schemeClr val="folHlink"/>
              </a:buClr>
              <a:buSzPct val="50000"/>
              <a:buFont typeface="Wingdings" panose="05000000000000000000" pitchFamily="2" charset="2"/>
              <a:buChar char="u"/>
              <a:defRPr sz="2400">
                <a:solidFill>
                  <a:schemeClr val="tx1"/>
                </a:solidFill>
                <a:latin typeface="+mn-lt"/>
                <a:ea typeface="+mn-ea"/>
              </a:defRPr>
            </a:lvl3pPr>
            <a:lvl4pPr marL="1600200" indent="-228600" algn="l" rtl="0" eaLnBrk="1" fontAlgn="base" hangingPunct="1">
              <a:spcBef>
                <a:spcPct val="20000"/>
              </a:spcBef>
              <a:spcAft>
                <a:spcPct val="0"/>
              </a:spcAft>
              <a:buClr>
                <a:schemeClr val="accent2"/>
              </a:buClr>
              <a:buSzPct val="55000"/>
              <a:buFont typeface="Wingdings" panose="05000000000000000000" pitchFamily="2" charset="2"/>
              <a:buChar char="p"/>
              <a:defRPr sz="2200">
                <a:solidFill>
                  <a:schemeClr val="tx1"/>
                </a:solidFill>
                <a:latin typeface="+mn-lt"/>
                <a:ea typeface="+mn-ea"/>
              </a:defRPr>
            </a:lvl4pPr>
            <a:lvl5pPr marL="2057400" indent="-228600" algn="l" rtl="0" eaLnBrk="1" fontAlgn="base" hangingPunct="1">
              <a:spcBef>
                <a:spcPct val="20000"/>
              </a:spcBef>
              <a:spcAft>
                <a:spcPct val="0"/>
              </a:spcAft>
              <a:buClr>
                <a:schemeClr val="accent1"/>
              </a:buClr>
              <a:buSzPct val="50000"/>
              <a:buFont typeface="Wingdings" panose="05000000000000000000" pitchFamily="2" charset="2"/>
              <a:buChar char="Ø"/>
              <a:defRPr sz="2200">
                <a:solidFill>
                  <a:schemeClr val="tx1"/>
                </a:solidFill>
                <a:latin typeface="+mn-lt"/>
                <a:ea typeface="+mn-ea"/>
              </a:defRPr>
            </a:lvl5pPr>
            <a:lvl6pPr marL="2514600" indent="-228600" algn="l" rtl="0" eaLnBrk="1" fontAlgn="base" hangingPunct="1">
              <a:spcBef>
                <a:spcPct val="20000"/>
              </a:spcBef>
              <a:spcAft>
                <a:spcPct val="0"/>
              </a:spcAft>
              <a:buClr>
                <a:schemeClr val="accent1"/>
              </a:buClr>
              <a:buSzPct val="50000"/>
              <a:buFont typeface="Wingdings" panose="05000000000000000000" pitchFamily="2" charset="2"/>
              <a:buChar char="Ø"/>
              <a:defRPr sz="2200">
                <a:solidFill>
                  <a:schemeClr val="tx1"/>
                </a:solidFill>
                <a:latin typeface="+mn-lt"/>
                <a:ea typeface="+mn-ea"/>
              </a:defRPr>
            </a:lvl6pPr>
            <a:lvl7pPr marL="2971800" indent="-228600" algn="l" rtl="0" eaLnBrk="1" fontAlgn="base" hangingPunct="1">
              <a:spcBef>
                <a:spcPct val="20000"/>
              </a:spcBef>
              <a:spcAft>
                <a:spcPct val="0"/>
              </a:spcAft>
              <a:buClr>
                <a:schemeClr val="accent1"/>
              </a:buClr>
              <a:buSzPct val="50000"/>
              <a:buFont typeface="Wingdings" panose="05000000000000000000" pitchFamily="2" charset="2"/>
              <a:buChar char="Ø"/>
              <a:defRPr sz="2200">
                <a:solidFill>
                  <a:schemeClr val="tx1"/>
                </a:solidFill>
                <a:latin typeface="+mn-lt"/>
                <a:ea typeface="+mn-ea"/>
              </a:defRPr>
            </a:lvl7pPr>
            <a:lvl8pPr marL="3429000" indent="-228600" algn="l" rtl="0" eaLnBrk="1" fontAlgn="base" hangingPunct="1">
              <a:spcBef>
                <a:spcPct val="20000"/>
              </a:spcBef>
              <a:spcAft>
                <a:spcPct val="0"/>
              </a:spcAft>
              <a:buClr>
                <a:schemeClr val="accent1"/>
              </a:buClr>
              <a:buSzPct val="50000"/>
              <a:buFont typeface="Wingdings" panose="05000000000000000000" pitchFamily="2" charset="2"/>
              <a:buChar char="Ø"/>
              <a:defRPr sz="2200">
                <a:solidFill>
                  <a:schemeClr val="tx1"/>
                </a:solidFill>
                <a:latin typeface="+mn-lt"/>
                <a:ea typeface="+mn-ea"/>
              </a:defRPr>
            </a:lvl8pPr>
            <a:lvl9pPr marL="3886200" indent="-228600" algn="l" rtl="0" eaLnBrk="1" fontAlgn="base" hangingPunct="1">
              <a:spcBef>
                <a:spcPct val="20000"/>
              </a:spcBef>
              <a:spcAft>
                <a:spcPct val="0"/>
              </a:spcAft>
              <a:buClr>
                <a:schemeClr val="accent1"/>
              </a:buClr>
              <a:buSzPct val="50000"/>
              <a:buFont typeface="Wingdings" panose="05000000000000000000" pitchFamily="2" charset="2"/>
              <a:buChar char="Ø"/>
              <a:defRPr sz="2200">
                <a:solidFill>
                  <a:schemeClr val="tx1"/>
                </a:solidFill>
                <a:latin typeface="+mn-lt"/>
                <a:ea typeface="+mn-ea"/>
              </a:defRPr>
            </a:lvl9pPr>
          </a:lstStyle>
          <a:p>
            <a:pPr marL="0" indent="0" algn="l" eaLnBrk="1" hangingPunct="1">
              <a:spcBef>
                <a:spcPct val="50000"/>
              </a:spcBef>
              <a:buFont typeface="Wingdings" panose="05000000000000000000" charset="0"/>
              <a:buNone/>
            </a:pPr>
            <a:r>
              <a:rPr lang="zh-CN" altLang="en-US" sz="2400" dirty="0">
                <a:solidFill>
                  <a:srgbClr val="C0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帧同步系统</a:t>
            </a:r>
            <a:r>
              <a:rPr lang="zh-CN" altLang="en-US" sz="2400" dirty="0">
                <a:latin typeface="宋体" panose="02010600030101010101" pitchFamily="2" charset="-122"/>
                <a:ea typeface="宋体" panose="02010600030101010101" pitchFamily="2" charset="-122"/>
                <a:cs typeface="宋体" panose="02010600030101010101" pitchFamily="2" charset="-122"/>
              </a:rPr>
              <a:t>通常应满足下列要求：</a:t>
            </a:r>
            <a:endParaRPr lang="zh-CN" altLang="en-US" sz="2400" dirty="0">
              <a:latin typeface="宋体" panose="02010600030101010101" pitchFamily="2" charset="-122"/>
              <a:ea typeface="宋体" panose="02010600030101010101" pitchFamily="2" charset="-122"/>
              <a:cs typeface="宋体" panose="02010600030101010101" pitchFamily="2" charset="-122"/>
            </a:endParaRPr>
          </a:p>
          <a:p>
            <a:pPr algn="l" eaLnBrk="1" hangingPunct="1">
              <a:spcBef>
                <a:spcPct val="50000"/>
              </a:spcBef>
              <a:buFont typeface="Wingdings" panose="05000000000000000000" charset="0"/>
              <a:buChar char="n"/>
            </a:pPr>
            <a:r>
              <a:rPr lang="zh-CN" altLang="en-US" sz="2400" dirty="0">
                <a:latin typeface="宋体" panose="02010600030101010101" pitchFamily="2" charset="-122"/>
                <a:ea typeface="宋体" panose="02010600030101010101" pitchFamily="2" charset="-122"/>
                <a:cs typeface="宋体" panose="02010600030101010101" pitchFamily="2" charset="-122"/>
              </a:rPr>
              <a:t>帧同步的</a:t>
            </a:r>
            <a:r>
              <a:rPr lang="zh-CN" altLang="en-US" sz="2400" dirty="0">
                <a:solidFill>
                  <a:srgbClr val="C0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建立时间短</a:t>
            </a:r>
            <a:r>
              <a:rPr lang="zh-CN" altLang="en-US" sz="2400" dirty="0">
                <a:latin typeface="宋体" panose="02010600030101010101" pitchFamily="2" charset="-122"/>
                <a:ea typeface="宋体" panose="02010600030101010101" pitchFamily="2" charset="-122"/>
                <a:cs typeface="宋体" panose="02010600030101010101" pitchFamily="2" charset="-122"/>
              </a:rPr>
              <a:t>，设备开机后应能很快地建立同步。一旦系统失步，也能迅速地恢复同步。</a:t>
            </a:r>
            <a:endParaRPr lang="zh-CN" altLang="en-US" sz="2400" dirty="0">
              <a:latin typeface="宋体" panose="02010600030101010101" pitchFamily="2" charset="-122"/>
              <a:ea typeface="宋体" panose="02010600030101010101" pitchFamily="2" charset="-122"/>
              <a:cs typeface="宋体" panose="02010600030101010101" pitchFamily="2" charset="-122"/>
            </a:endParaRPr>
          </a:p>
          <a:p>
            <a:pPr algn="l" eaLnBrk="1" hangingPunct="1">
              <a:spcBef>
                <a:spcPct val="50000"/>
              </a:spcBef>
              <a:buFont typeface="Wingdings" panose="05000000000000000000" charset="0"/>
              <a:buChar char="n"/>
            </a:pPr>
            <a:r>
              <a:rPr lang="zh-CN" altLang="en-US" sz="2400" dirty="0">
                <a:latin typeface="宋体" panose="02010600030101010101" pitchFamily="2" charset="-122"/>
                <a:ea typeface="宋体" panose="02010600030101010101" pitchFamily="2" charset="-122"/>
                <a:cs typeface="宋体" panose="02010600030101010101" pitchFamily="2" charset="-122"/>
              </a:rPr>
              <a:t>同步系统的工作要</a:t>
            </a:r>
            <a:r>
              <a:rPr lang="zh-CN" altLang="en-US" sz="2400" dirty="0">
                <a:solidFill>
                  <a:srgbClr val="C0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稳定可靠</a:t>
            </a:r>
            <a:r>
              <a:rPr lang="zh-CN" altLang="en-US" sz="2400" dirty="0">
                <a:latin typeface="宋体" panose="02010600030101010101" pitchFamily="2" charset="-122"/>
                <a:ea typeface="宋体" panose="02010600030101010101" pitchFamily="2" charset="-122"/>
                <a:cs typeface="宋体" panose="02010600030101010101" pitchFamily="2" charset="-122"/>
              </a:rPr>
              <a:t>，同步系统应具有识别假失步和避免伪同步的能力，具有较强的抗干扰能力。</a:t>
            </a:r>
            <a:endParaRPr lang="zh-CN" altLang="en-US" sz="2400" dirty="0">
              <a:latin typeface="宋体" panose="02010600030101010101" pitchFamily="2" charset="-122"/>
              <a:ea typeface="宋体" panose="02010600030101010101" pitchFamily="2" charset="-122"/>
              <a:cs typeface="宋体" panose="02010600030101010101" pitchFamily="2" charset="-122"/>
            </a:endParaRPr>
          </a:p>
          <a:p>
            <a:pPr algn="l" eaLnBrk="1" hangingPunct="1">
              <a:spcBef>
                <a:spcPct val="50000"/>
              </a:spcBef>
              <a:buFont typeface="Wingdings" panose="05000000000000000000" charset="0"/>
              <a:buChar char="n"/>
            </a:pPr>
            <a:r>
              <a:rPr lang="zh-CN" altLang="en-US" sz="2400" dirty="0">
                <a:latin typeface="宋体" panose="02010600030101010101" pitchFamily="2" charset="-122"/>
                <a:ea typeface="宋体" panose="02010600030101010101" pitchFamily="2" charset="-122"/>
                <a:cs typeface="宋体" panose="02010600030101010101" pitchFamily="2" charset="-122"/>
              </a:rPr>
              <a:t>在满足帧同步性能要求的前提下，</a:t>
            </a:r>
            <a:r>
              <a:rPr lang="zh-CN" altLang="en-US" sz="2400" dirty="0">
                <a:solidFill>
                  <a:srgbClr val="C0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帧同步码的长度</a:t>
            </a:r>
            <a:r>
              <a:rPr lang="zh-CN" altLang="en-US" sz="2400" dirty="0">
                <a:latin typeface="宋体" panose="02010600030101010101" pitchFamily="2" charset="-122"/>
                <a:ea typeface="宋体" panose="02010600030101010101" pitchFamily="2" charset="-122"/>
                <a:cs typeface="宋体" panose="02010600030101010101" pitchFamily="2" charset="-122"/>
              </a:rPr>
              <a:t>应尽可能短一些，这样可以提高信道的传输效率。 </a:t>
            </a:r>
            <a:endParaRPr lang="zh-CN" altLang="en-US" sz="2400" dirty="0">
              <a:latin typeface="宋体" panose="02010600030101010101" pitchFamily="2" charset="-122"/>
              <a:ea typeface="宋体" panose="02010600030101010101" pitchFamily="2" charset="-122"/>
              <a:cs typeface="宋体" panose="02010600030101010101" pitchFamily="2" charset="-122"/>
            </a:endParaRPr>
          </a:p>
        </p:txBody>
      </p:sp>
      <p:sp>
        <p:nvSpPr>
          <p:cNvPr id="2" name="Rectangle 2"/>
          <p:cNvSpPr>
            <a:spLocks noGrp="1" noChangeArrowheads="1"/>
          </p:cNvSpPr>
          <p:nvPr/>
        </p:nvSpPr>
        <p:spPr>
          <a:xfrm>
            <a:off x="688975" y="214630"/>
            <a:ext cx="8393430" cy="918845"/>
          </a:xfrm>
          <a:prstGeom prst="rect">
            <a:avLst/>
          </a:prstGeom>
          <a:noFill/>
          <a:ln w="9525">
            <a:noFill/>
            <a:miter lim="800000"/>
          </a:ln>
        </p:spPr>
        <p:txBody>
          <a:bodyPr vert="horz" wrap="square" lIns="91440" tIns="45720" rIns="91440" bIns="45720" numCol="1" anchor="b" anchorCtr="0" compatLnSpc="1"/>
          <a:lstStyle>
            <a:lvl1pPr algn="ctr" rtl="0" eaLnBrk="1" fontAlgn="base" hangingPunct="1">
              <a:spcBef>
                <a:spcPct val="0"/>
              </a:spcBef>
              <a:spcAft>
                <a:spcPct val="0"/>
              </a:spcAft>
              <a:defRPr sz="6000">
                <a:solidFill>
                  <a:schemeClr val="tx2"/>
                </a:solidFill>
                <a:latin typeface="+mj-lt"/>
                <a:ea typeface="+mj-ea"/>
                <a:cs typeface="+mj-cs"/>
              </a:defRPr>
            </a:lvl1pPr>
            <a:lvl2pPr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2pPr>
            <a:lvl3pPr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3pPr>
            <a:lvl4pPr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4pPr>
            <a:lvl5pPr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5pPr>
            <a:lvl6pPr marL="4572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6pPr>
            <a:lvl7pPr marL="9144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7pPr>
            <a:lvl8pPr marL="13716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8pPr>
            <a:lvl9pPr marL="18288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9pPr>
          </a:lstStyle>
          <a:p>
            <a:pPr eaLnBrk="1" hangingPunct="1"/>
            <a:r>
              <a:rPr lang="en-US" sz="4400" dirty="0" smtClean="0"/>
              <a:t>11</a:t>
            </a:r>
            <a:r>
              <a:rPr sz="4400" dirty="0" smtClean="0"/>
              <a:t>.</a:t>
            </a:r>
            <a:r>
              <a:rPr lang="en-US" sz="4400" dirty="0" smtClean="0"/>
              <a:t>3</a:t>
            </a:r>
            <a:r>
              <a:rPr sz="4400" dirty="0" smtClean="0"/>
              <a:t> </a:t>
            </a:r>
            <a:r>
              <a:rPr lang="zh-CN" sz="4400" dirty="0" smtClean="0"/>
              <a:t>群同步</a:t>
            </a:r>
            <a:endParaRPr lang="zh-CN" sz="4400" dirty="0" smtClean="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Rectangle 2"/>
          <p:cNvSpPr>
            <a:spLocks noGrp="1"/>
          </p:cNvSpPr>
          <p:nvPr/>
        </p:nvSpPr>
        <p:spPr>
          <a:xfrm>
            <a:off x="1181100" y="1271270"/>
            <a:ext cx="7409180" cy="5391150"/>
          </a:xfrm>
          <a:prstGeom prst="rect">
            <a:avLst/>
          </a:prstGeom>
          <a:noFill/>
          <a:ln w="9525">
            <a:noFill/>
            <a:miter lim="800000"/>
          </a:ln>
        </p:spPr>
        <p:txBody>
          <a:bodyPr vert="horz" wrap="square" lIns="91440" tIns="45720" rIns="91440" bIns="45720" numCol="1" anchor="t" anchorCtr="0" compatLnSpc="1"/>
          <a:lstStyle>
            <a:lvl1pPr marL="342900" indent="-342900" algn="l" rtl="0" eaLnBrk="1" fontAlgn="base" hangingPunct="1">
              <a:spcBef>
                <a:spcPct val="20000"/>
              </a:spcBef>
              <a:spcAft>
                <a:spcPct val="0"/>
              </a:spcAft>
              <a:buClr>
                <a:schemeClr val="folHlink"/>
              </a:buClr>
              <a:buSzPct val="60000"/>
              <a:buFont typeface="Wingdings" panose="05000000000000000000" pitchFamily="2" charset="2"/>
              <a:buChar char="l"/>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1" fontAlgn="base" hangingPunct="1">
              <a:spcBef>
                <a:spcPct val="20000"/>
              </a:spcBef>
              <a:spcAft>
                <a:spcPct val="0"/>
              </a:spcAft>
              <a:buClr>
                <a:schemeClr val="folHlink"/>
              </a:buClr>
              <a:buSzPct val="50000"/>
              <a:buFont typeface="Wingdings" panose="05000000000000000000" pitchFamily="2" charset="2"/>
              <a:buChar char="u"/>
              <a:defRPr sz="2400">
                <a:solidFill>
                  <a:schemeClr val="tx1"/>
                </a:solidFill>
                <a:latin typeface="+mn-lt"/>
                <a:ea typeface="+mn-ea"/>
              </a:defRPr>
            </a:lvl3pPr>
            <a:lvl4pPr marL="1600200" indent="-228600" algn="l" rtl="0" eaLnBrk="1" fontAlgn="base" hangingPunct="1">
              <a:spcBef>
                <a:spcPct val="20000"/>
              </a:spcBef>
              <a:spcAft>
                <a:spcPct val="0"/>
              </a:spcAft>
              <a:buClr>
                <a:schemeClr val="accent2"/>
              </a:buClr>
              <a:buSzPct val="55000"/>
              <a:buFont typeface="Wingdings" panose="05000000000000000000" pitchFamily="2" charset="2"/>
              <a:buChar char="p"/>
              <a:defRPr sz="2200">
                <a:solidFill>
                  <a:schemeClr val="tx1"/>
                </a:solidFill>
                <a:latin typeface="+mn-lt"/>
                <a:ea typeface="+mn-ea"/>
              </a:defRPr>
            </a:lvl4pPr>
            <a:lvl5pPr marL="2057400" indent="-228600" algn="l" rtl="0" eaLnBrk="1" fontAlgn="base" hangingPunct="1">
              <a:spcBef>
                <a:spcPct val="20000"/>
              </a:spcBef>
              <a:spcAft>
                <a:spcPct val="0"/>
              </a:spcAft>
              <a:buClr>
                <a:schemeClr val="accent1"/>
              </a:buClr>
              <a:buSzPct val="50000"/>
              <a:buFont typeface="Wingdings" panose="05000000000000000000" pitchFamily="2" charset="2"/>
              <a:buChar char="Ø"/>
              <a:defRPr sz="2200">
                <a:solidFill>
                  <a:schemeClr val="tx1"/>
                </a:solidFill>
                <a:latin typeface="+mn-lt"/>
                <a:ea typeface="+mn-ea"/>
              </a:defRPr>
            </a:lvl5pPr>
            <a:lvl6pPr marL="2514600" indent="-228600" algn="l" rtl="0" eaLnBrk="1" fontAlgn="base" hangingPunct="1">
              <a:spcBef>
                <a:spcPct val="20000"/>
              </a:spcBef>
              <a:spcAft>
                <a:spcPct val="0"/>
              </a:spcAft>
              <a:buClr>
                <a:schemeClr val="accent1"/>
              </a:buClr>
              <a:buSzPct val="50000"/>
              <a:buFont typeface="Wingdings" panose="05000000000000000000" pitchFamily="2" charset="2"/>
              <a:buChar char="Ø"/>
              <a:defRPr sz="2200">
                <a:solidFill>
                  <a:schemeClr val="tx1"/>
                </a:solidFill>
                <a:latin typeface="+mn-lt"/>
                <a:ea typeface="+mn-ea"/>
              </a:defRPr>
            </a:lvl6pPr>
            <a:lvl7pPr marL="2971800" indent="-228600" algn="l" rtl="0" eaLnBrk="1" fontAlgn="base" hangingPunct="1">
              <a:spcBef>
                <a:spcPct val="20000"/>
              </a:spcBef>
              <a:spcAft>
                <a:spcPct val="0"/>
              </a:spcAft>
              <a:buClr>
                <a:schemeClr val="accent1"/>
              </a:buClr>
              <a:buSzPct val="50000"/>
              <a:buFont typeface="Wingdings" panose="05000000000000000000" pitchFamily="2" charset="2"/>
              <a:buChar char="Ø"/>
              <a:defRPr sz="2200">
                <a:solidFill>
                  <a:schemeClr val="tx1"/>
                </a:solidFill>
                <a:latin typeface="+mn-lt"/>
                <a:ea typeface="+mn-ea"/>
              </a:defRPr>
            </a:lvl7pPr>
            <a:lvl8pPr marL="3429000" indent="-228600" algn="l" rtl="0" eaLnBrk="1" fontAlgn="base" hangingPunct="1">
              <a:spcBef>
                <a:spcPct val="20000"/>
              </a:spcBef>
              <a:spcAft>
                <a:spcPct val="0"/>
              </a:spcAft>
              <a:buClr>
                <a:schemeClr val="accent1"/>
              </a:buClr>
              <a:buSzPct val="50000"/>
              <a:buFont typeface="Wingdings" panose="05000000000000000000" pitchFamily="2" charset="2"/>
              <a:buChar char="Ø"/>
              <a:defRPr sz="2200">
                <a:solidFill>
                  <a:schemeClr val="tx1"/>
                </a:solidFill>
                <a:latin typeface="+mn-lt"/>
                <a:ea typeface="+mn-ea"/>
              </a:defRPr>
            </a:lvl8pPr>
            <a:lvl9pPr marL="3886200" indent="-228600" algn="l" rtl="0" eaLnBrk="1" fontAlgn="base" hangingPunct="1">
              <a:spcBef>
                <a:spcPct val="20000"/>
              </a:spcBef>
              <a:spcAft>
                <a:spcPct val="0"/>
              </a:spcAft>
              <a:buClr>
                <a:schemeClr val="accent1"/>
              </a:buClr>
              <a:buSzPct val="50000"/>
              <a:buFont typeface="Wingdings" panose="05000000000000000000" pitchFamily="2" charset="2"/>
              <a:buChar char="Ø"/>
              <a:defRPr sz="2200">
                <a:solidFill>
                  <a:schemeClr val="tx1"/>
                </a:solidFill>
                <a:latin typeface="+mn-lt"/>
                <a:ea typeface="+mn-ea"/>
              </a:defRPr>
            </a:lvl9pPr>
          </a:lstStyle>
          <a:p>
            <a:pPr algn="l" eaLnBrk="1" hangingPunct="1">
              <a:spcBef>
                <a:spcPct val="50000"/>
              </a:spcBef>
              <a:buFont typeface="Wingdings" panose="05000000000000000000" charset="0"/>
              <a:buChar char="n"/>
            </a:pPr>
            <a:r>
              <a:rPr lang="zh-CN" altLang="en-US" sz="2400" dirty="0">
                <a:solidFill>
                  <a:srgbClr val="C0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外同步法</a:t>
            </a:r>
            <a:endParaRPr lang="zh-CN" altLang="en-US" sz="2400" dirty="0">
              <a:solidFill>
                <a:srgbClr val="C0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endParaRPr>
          </a:p>
          <a:p>
            <a:pPr marL="0" indent="0" algn="l" eaLnBrk="1" hangingPunct="1">
              <a:spcBef>
                <a:spcPct val="50000"/>
              </a:spcBef>
              <a:buFont typeface="Wingdings" panose="05000000000000000000" charset="0"/>
              <a:buNone/>
            </a:pPr>
            <a:r>
              <a:rPr lang="zh-CN" altLang="en-US" sz="2400" dirty="0">
                <a:solidFill>
                  <a:schemeClr val="tx1"/>
                </a:solidFill>
                <a:effectLst/>
                <a:latin typeface="宋体" panose="02010600030101010101" pitchFamily="2" charset="-122"/>
                <a:ea typeface="宋体" panose="02010600030101010101" pitchFamily="2" charset="-122"/>
                <a:cs typeface="宋体" panose="02010600030101010101" pitchFamily="2" charset="-122"/>
              </a:rPr>
              <a:t>   在信息流中插入一些特殊码组头尾标志，接收端根据这些特殊码组的位置就可以实现群同步。</a:t>
            </a:r>
            <a:endParaRPr lang="zh-CN" altLang="en-US" sz="2400" dirty="0">
              <a:solidFill>
                <a:schemeClr val="tx1"/>
              </a:solidFill>
              <a:effectLst/>
              <a:latin typeface="宋体" panose="02010600030101010101" pitchFamily="2" charset="-122"/>
              <a:ea typeface="宋体" panose="02010600030101010101" pitchFamily="2" charset="-122"/>
              <a:cs typeface="宋体" panose="02010600030101010101" pitchFamily="2" charset="-122"/>
            </a:endParaRPr>
          </a:p>
          <a:p>
            <a:pPr eaLnBrk="1" hangingPunct="1">
              <a:spcBef>
                <a:spcPct val="50000"/>
              </a:spcBef>
              <a:buFont typeface="Wingdings" panose="05000000000000000000" charset="0"/>
              <a:buChar char="n"/>
            </a:pPr>
            <a:r>
              <a:rPr lang="zh-CN" altLang="en-US" sz="2400" dirty="0">
                <a:solidFill>
                  <a:srgbClr val="C0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自同步法</a:t>
            </a:r>
            <a:endParaRPr lang="zh-CN" altLang="en-US" sz="2400" dirty="0">
              <a:solidFill>
                <a:srgbClr val="C0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endParaRPr>
          </a:p>
          <a:p>
            <a:pPr marL="0" indent="0" eaLnBrk="1" hangingPunct="1">
              <a:spcBef>
                <a:spcPct val="50000"/>
              </a:spcBef>
              <a:buFont typeface="Wingdings" panose="05000000000000000000" charset="0"/>
              <a:buNone/>
            </a:pPr>
            <a:r>
              <a:rPr lang="zh-CN" altLang="en-US" sz="2400" dirty="0">
                <a:latin typeface="宋体" panose="02010600030101010101" pitchFamily="2" charset="-122"/>
                <a:ea typeface="宋体" panose="02010600030101010101" pitchFamily="2" charset="-122"/>
                <a:cs typeface="宋体" panose="02010600030101010101" pitchFamily="2" charset="-122"/>
              </a:rPr>
              <a:t>   类似于载波同步和位同步中的直接法，不需要外加特殊码组，而是利用数据码组本身之间彼此不同的特性来实现群同步。</a:t>
            </a:r>
            <a:endParaRPr lang="zh-CN" altLang="en-US" sz="2400" dirty="0">
              <a:latin typeface="宋体" panose="02010600030101010101" pitchFamily="2" charset="-122"/>
              <a:ea typeface="宋体" panose="02010600030101010101" pitchFamily="2" charset="-122"/>
              <a:cs typeface="宋体" panose="02010600030101010101" pitchFamily="2" charset="-122"/>
            </a:endParaRPr>
          </a:p>
        </p:txBody>
      </p:sp>
      <p:sp>
        <p:nvSpPr>
          <p:cNvPr id="2" name="Rectangle 2"/>
          <p:cNvSpPr>
            <a:spLocks noGrp="1" noChangeArrowheads="1"/>
          </p:cNvSpPr>
          <p:nvPr/>
        </p:nvSpPr>
        <p:spPr>
          <a:xfrm>
            <a:off x="688975" y="214630"/>
            <a:ext cx="8393430" cy="918845"/>
          </a:xfrm>
          <a:prstGeom prst="rect">
            <a:avLst/>
          </a:prstGeom>
          <a:noFill/>
          <a:ln w="9525">
            <a:noFill/>
            <a:miter lim="800000"/>
          </a:ln>
        </p:spPr>
        <p:txBody>
          <a:bodyPr vert="horz" wrap="square" lIns="91440" tIns="45720" rIns="91440" bIns="45720" numCol="1" anchor="b" anchorCtr="0" compatLnSpc="1"/>
          <a:lstStyle>
            <a:lvl1pPr algn="ctr" rtl="0" eaLnBrk="1" fontAlgn="base" hangingPunct="1">
              <a:spcBef>
                <a:spcPct val="0"/>
              </a:spcBef>
              <a:spcAft>
                <a:spcPct val="0"/>
              </a:spcAft>
              <a:defRPr sz="6000">
                <a:solidFill>
                  <a:schemeClr val="tx2"/>
                </a:solidFill>
                <a:latin typeface="+mj-lt"/>
                <a:ea typeface="+mj-ea"/>
                <a:cs typeface="+mj-cs"/>
              </a:defRPr>
            </a:lvl1pPr>
            <a:lvl2pPr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2pPr>
            <a:lvl3pPr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3pPr>
            <a:lvl4pPr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4pPr>
            <a:lvl5pPr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5pPr>
            <a:lvl6pPr marL="4572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6pPr>
            <a:lvl7pPr marL="9144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7pPr>
            <a:lvl8pPr marL="13716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8pPr>
            <a:lvl9pPr marL="18288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9pPr>
          </a:lstStyle>
          <a:p>
            <a:pPr eaLnBrk="1" hangingPunct="1"/>
            <a:r>
              <a:rPr lang="en-US" sz="4400" dirty="0" smtClean="0"/>
              <a:t>11</a:t>
            </a:r>
            <a:r>
              <a:rPr sz="4400" dirty="0" smtClean="0"/>
              <a:t>.</a:t>
            </a:r>
            <a:r>
              <a:rPr lang="en-US" sz="4400" dirty="0" smtClean="0"/>
              <a:t>3</a:t>
            </a:r>
            <a:r>
              <a:rPr sz="4400" dirty="0" smtClean="0"/>
              <a:t> </a:t>
            </a:r>
            <a:r>
              <a:rPr lang="zh-CN" sz="4400" dirty="0" smtClean="0"/>
              <a:t>群同步</a:t>
            </a:r>
            <a:endParaRPr lang="zh-CN" sz="4400" dirty="0" smtClean="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Rectangle 2"/>
          <p:cNvSpPr>
            <a:spLocks noGrp="1"/>
          </p:cNvSpPr>
          <p:nvPr/>
        </p:nvSpPr>
        <p:spPr>
          <a:xfrm>
            <a:off x="1181100" y="1271270"/>
            <a:ext cx="7409180" cy="5391150"/>
          </a:xfrm>
          <a:prstGeom prst="rect">
            <a:avLst/>
          </a:prstGeom>
          <a:noFill/>
          <a:ln w="9525">
            <a:noFill/>
            <a:miter lim="800000"/>
          </a:ln>
        </p:spPr>
        <p:txBody>
          <a:bodyPr vert="horz" wrap="square" lIns="91440" tIns="45720" rIns="91440" bIns="45720" numCol="1" anchor="t" anchorCtr="0" compatLnSpc="1"/>
          <a:lstStyle>
            <a:lvl1pPr marL="342900" indent="-342900" algn="l" rtl="0" eaLnBrk="1" fontAlgn="base" hangingPunct="1">
              <a:spcBef>
                <a:spcPct val="20000"/>
              </a:spcBef>
              <a:spcAft>
                <a:spcPct val="0"/>
              </a:spcAft>
              <a:buClr>
                <a:schemeClr val="folHlink"/>
              </a:buClr>
              <a:buSzPct val="60000"/>
              <a:buFont typeface="Wingdings" panose="05000000000000000000" pitchFamily="2" charset="2"/>
              <a:buChar char="l"/>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1" fontAlgn="base" hangingPunct="1">
              <a:spcBef>
                <a:spcPct val="20000"/>
              </a:spcBef>
              <a:spcAft>
                <a:spcPct val="0"/>
              </a:spcAft>
              <a:buClr>
                <a:schemeClr val="folHlink"/>
              </a:buClr>
              <a:buSzPct val="50000"/>
              <a:buFont typeface="Wingdings" panose="05000000000000000000" pitchFamily="2" charset="2"/>
              <a:buChar char="u"/>
              <a:defRPr sz="2400">
                <a:solidFill>
                  <a:schemeClr val="tx1"/>
                </a:solidFill>
                <a:latin typeface="+mn-lt"/>
                <a:ea typeface="+mn-ea"/>
              </a:defRPr>
            </a:lvl3pPr>
            <a:lvl4pPr marL="1600200" indent="-228600" algn="l" rtl="0" eaLnBrk="1" fontAlgn="base" hangingPunct="1">
              <a:spcBef>
                <a:spcPct val="20000"/>
              </a:spcBef>
              <a:spcAft>
                <a:spcPct val="0"/>
              </a:spcAft>
              <a:buClr>
                <a:schemeClr val="accent2"/>
              </a:buClr>
              <a:buSzPct val="55000"/>
              <a:buFont typeface="Wingdings" panose="05000000000000000000" pitchFamily="2" charset="2"/>
              <a:buChar char="p"/>
              <a:defRPr sz="2200">
                <a:solidFill>
                  <a:schemeClr val="tx1"/>
                </a:solidFill>
                <a:latin typeface="+mn-lt"/>
                <a:ea typeface="+mn-ea"/>
              </a:defRPr>
            </a:lvl4pPr>
            <a:lvl5pPr marL="2057400" indent="-228600" algn="l" rtl="0" eaLnBrk="1" fontAlgn="base" hangingPunct="1">
              <a:spcBef>
                <a:spcPct val="20000"/>
              </a:spcBef>
              <a:spcAft>
                <a:spcPct val="0"/>
              </a:spcAft>
              <a:buClr>
                <a:schemeClr val="accent1"/>
              </a:buClr>
              <a:buSzPct val="50000"/>
              <a:buFont typeface="Wingdings" panose="05000000000000000000" pitchFamily="2" charset="2"/>
              <a:buChar char="Ø"/>
              <a:defRPr sz="2200">
                <a:solidFill>
                  <a:schemeClr val="tx1"/>
                </a:solidFill>
                <a:latin typeface="+mn-lt"/>
                <a:ea typeface="+mn-ea"/>
              </a:defRPr>
            </a:lvl5pPr>
            <a:lvl6pPr marL="2514600" indent="-228600" algn="l" rtl="0" eaLnBrk="1" fontAlgn="base" hangingPunct="1">
              <a:spcBef>
                <a:spcPct val="20000"/>
              </a:spcBef>
              <a:spcAft>
                <a:spcPct val="0"/>
              </a:spcAft>
              <a:buClr>
                <a:schemeClr val="accent1"/>
              </a:buClr>
              <a:buSzPct val="50000"/>
              <a:buFont typeface="Wingdings" panose="05000000000000000000" pitchFamily="2" charset="2"/>
              <a:buChar char="Ø"/>
              <a:defRPr sz="2200">
                <a:solidFill>
                  <a:schemeClr val="tx1"/>
                </a:solidFill>
                <a:latin typeface="+mn-lt"/>
                <a:ea typeface="+mn-ea"/>
              </a:defRPr>
            </a:lvl6pPr>
            <a:lvl7pPr marL="2971800" indent="-228600" algn="l" rtl="0" eaLnBrk="1" fontAlgn="base" hangingPunct="1">
              <a:spcBef>
                <a:spcPct val="20000"/>
              </a:spcBef>
              <a:spcAft>
                <a:spcPct val="0"/>
              </a:spcAft>
              <a:buClr>
                <a:schemeClr val="accent1"/>
              </a:buClr>
              <a:buSzPct val="50000"/>
              <a:buFont typeface="Wingdings" panose="05000000000000000000" pitchFamily="2" charset="2"/>
              <a:buChar char="Ø"/>
              <a:defRPr sz="2200">
                <a:solidFill>
                  <a:schemeClr val="tx1"/>
                </a:solidFill>
                <a:latin typeface="+mn-lt"/>
                <a:ea typeface="+mn-ea"/>
              </a:defRPr>
            </a:lvl7pPr>
            <a:lvl8pPr marL="3429000" indent="-228600" algn="l" rtl="0" eaLnBrk="1" fontAlgn="base" hangingPunct="1">
              <a:spcBef>
                <a:spcPct val="20000"/>
              </a:spcBef>
              <a:spcAft>
                <a:spcPct val="0"/>
              </a:spcAft>
              <a:buClr>
                <a:schemeClr val="accent1"/>
              </a:buClr>
              <a:buSzPct val="50000"/>
              <a:buFont typeface="Wingdings" panose="05000000000000000000" pitchFamily="2" charset="2"/>
              <a:buChar char="Ø"/>
              <a:defRPr sz="2200">
                <a:solidFill>
                  <a:schemeClr val="tx1"/>
                </a:solidFill>
                <a:latin typeface="+mn-lt"/>
                <a:ea typeface="+mn-ea"/>
              </a:defRPr>
            </a:lvl8pPr>
            <a:lvl9pPr marL="3886200" indent="-228600" algn="l" rtl="0" eaLnBrk="1" fontAlgn="base" hangingPunct="1">
              <a:spcBef>
                <a:spcPct val="20000"/>
              </a:spcBef>
              <a:spcAft>
                <a:spcPct val="0"/>
              </a:spcAft>
              <a:buClr>
                <a:schemeClr val="accent1"/>
              </a:buClr>
              <a:buSzPct val="50000"/>
              <a:buFont typeface="Wingdings" panose="05000000000000000000" pitchFamily="2" charset="2"/>
              <a:buChar char="Ø"/>
              <a:defRPr sz="2200">
                <a:solidFill>
                  <a:schemeClr val="tx1"/>
                </a:solidFill>
                <a:latin typeface="+mn-lt"/>
                <a:ea typeface="+mn-ea"/>
              </a:defRPr>
            </a:lvl9pPr>
          </a:lstStyle>
          <a:p>
            <a:pPr algn="l" eaLnBrk="1" hangingPunct="1">
              <a:spcBef>
                <a:spcPct val="20000"/>
              </a:spcBef>
              <a:buChar char="l"/>
            </a:pPr>
            <a:r>
              <a:rPr lang="zh-CN" altLang="en-US" sz="2800" dirty="0" smtClean="0">
                <a:solidFill>
                  <a:schemeClr val="tx2">
                    <a:lumMod val="75000"/>
                  </a:schemeClr>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群同步的方法</a:t>
            </a:r>
            <a:endParaRPr lang="zh-CN" altLang="en-US" sz="2800" dirty="0" smtClean="0">
              <a:solidFill>
                <a:schemeClr val="tx2">
                  <a:lumMod val="75000"/>
                </a:schemeClr>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endParaRPr>
          </a:p>
          <a:p>
            <a:pPr marL="0" indent="0" algn="l" eaLnBrk="1" hangingPunct="1">
              <a:spcBef>
                <a:spcPct val="50000"/>
              </a:spcBef>
              <a:buFont typeface="Wingdings" panose="05000000000000000000" charset="0"/>
              <a:buNone/>
            </a:pPr>
            <a:r>
              <a:rPr lang="zh-CN" altLang="en-US" sz="2400" dirty="0">
                <a:solidFill>
                  <a:schemeClr val="tx1"/>
                </a:solidFill>
                <a:effectLst/>
                <a:latin typeface="宋体" panose="02010600030101010101" pitchFamily="2" charset="-122"/>
                <a:ea typeface="宋体" panose="02010600030101010101" pitchFamily="2" charset="-122"/>
                <a:cs typeface="宋体" panose="02010600030101010101" pitchFamily="2" charset="-122"/>
              </a:rPr>
              <a:t>   插入特殊码组实现群同步的方法有两种，即</a:t>
            </a:r>
            <a:r>
              <a:rPr lang="zh-CN" altLang="en-US" sz="2400" dirty="0">
                <a:solidFill>
                  <a:srgbClr val="C0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连贯式插入法</a:t>
            </a:r>
            <a:r>
              <a:rPr lang="zh-CN" altLang="en-US" sz="2400" dirty="0">
                <a:solidFill>
                  <a:schemeClr val="tx1"/>
                </a:solidFill>
                <a:effectLst/>
                <a:latin typeface="宋体" panose="02010600030101010101" pitchFamily="2" charset="-122"/>
                <a:ea typeface="宋体" panose="02010600030101010101" pitchFamily="2" charset="-122"/>
                <a:cs typeface="宋体" panose="02010600030101010101" pitchFamily="2" charset="-122"/>
              </a:rPr>
              <a:t>和</a:t>
            </a:r>
            <a:r>
              <a:rPr lang="zh-CN" altLang="en-US" sz="2400" dirty="0">
                <a:solidFill>
                  <a:srgbClr val="C0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间隔式插入法</a:t>
            </a:r>
            <a:r>
              <a:rPr lang="zh-CN" altLang="en-US" sz="2400" dirty="0">
                <a:solidFill>
                  <a:schemeClr val="tx1"/>
                </a:solidFill>
                <a:effectLst/>
                <a:latin typeface="宋体" panose="02010600030101010101" pitchFamily="2" charset="-122"/>
                <a:ea typeface="宋体" panose="02010600030101010101" pitchFamily="2" charset="-122"/>
                <a:cs typeface="宋体" panose="02010600030101010101" pitchFamily="2" charset="-122"/>
              </a:rPr>
              <a:t>。</a:t>
            </a:r>
            <a:endParaRPr lang="zh-CN" altLang="en-US" sz="2400" dirty="0">
              <a:solidFill>
                <a:schemeClr val="tx1"/>
              </a:solidFill>
              <a:effectLst/>
              <a:latin typeface="宋体" panose="02010600030101010101" pitchFamily="2" charset="-122"/>
              <a:ea typeface="宋体" panose="02010600030101010101" pitchFamily="2" charset="-122"/>
              <a:cs typeface="宋体" panose="02010600030101010101" pitchFamily="2" charset="-122"/>
            </a:endParaRPr>
          </a:p>
          <a:p>
            <a:pPr eaLnBrk="1" hangingPunct="1">
              <a:spcBef>
                <a:spcPct val="50000"/>
              </a:spcBef>
              <a:buFont typeface="Wingdings" panose="05000000000000000000" charset="0"/>
              <a:buChar char="n"/>
            </a:pPr>
            <a:r>
              <a:rPr lang="zh-CN" altLang="en-US" sz="2400" dirty="0">
                <a:solidFill>
                  <a:srgbClr val="C0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起止式同步法</a:t>
            </a:r>
            <a:endParaRPr lang="zh-CN" altLang="en-US" sz="2400" dirty="0">
              <a:solidFill>
                <a:srgbClr val="C0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endParaRPr>
          </a:p>
          <a:p>
            <a:pPr marL="0" indent="0" eaLnBrk="1" hangingPunct="1">
              <a:spcBef>
                <a:spcPct val="50000"/>
              </a:spcBef>
              <a:buFont typeface="Wingdings" panose="05000000000000000000" charset="0"/>
              <a:buNone/>
            </a:pPr>
            <a:r>
              <a:rPr lang="zh-CN" altLang="en-US" sz="2400" dirty="0">
                <a:latin typeface="宋体" panose="02010600030101010101" pitchFamily="2" charset="-122"/>
                <a:ea typeface="宋体" panose="02010600030101010101" pitchFamily="2" charset="-122"/>
                <a:cs typeface="宋体" panose="02010600030101010101" pitchFamily="2" charset="-122"/>
              </a:rPr>
              <a:t>   </a:t>
            </a:r>
            <a:endParaRPr lang="zh-CN" altLang="en-US" sz="2400" dirty="0">
              <a:latin typeface="宋体" panose="02010600030101010101" pitchFamily="2" charset="-122"/>
              <a:ea typeface="宋体" panose="02010600030101010101" pitchFamily="2" charset="-122"/>
              <a:cs typeface="宋体" panose="02010600030101010101" pitchFamily="2" charset="-122"/>
            </a:endParaRPr>
          </a:p>
        </p:txBody>
      </p:sp>
      <p:sp>
        <p:nvSpPr>
          <p:cNvPr id="2" name="Rectangle 2"/>
          <p:cNvSpPr>
            <a:spLocks noGrp="1" noChangeArrowheads="1"/>
          </p:cNvSpPr>
          <p:nvPr/>
        </p:nvSpPr>
        <p:spPr>
          <a:xfrm>
            <a:off x="688975" y="214630"/>
            <a:ext cx="8393430" cy="918845"/>
          </a:xfrm>
          <a:prstGeom prst="rect">
            <a:avLst/>
          </a:prstGeom>
          <a:noFill/>
          <a:ln w="9525">
            <a:noFill/>
            <a:miter lim="800000"/>
          </a:ln>
        </p:spPr>
        <p:txBody>
          <a:bodyPr vert="horz" wrap="square" lIns="91440" tIns="45720" rIns="91440" bIns="45720" numCol="1" anchor="b" anchorCtr="0" compatLnSpc="1"/>
          <a:lstStyle>
            <a:lvl1pPr algn="ctr" rtl="0" eaLnBrk="1" fontAlgn="base" hangingPunct="1">
              <a:spcBef>
                <a:spcPct val="0"/>
              </a:spcBef>
              <a:spcAft>
                <a:spcPct val="0"/>
              </a:spcAft>
              <a:defRPr sz="6000">
                <a:solidFill>
                  <a:schemeClr val="tx2"/>
                </a:solidFill>
                <a:latin typeface="+mj-lt"/>
                <a:ea typeface="+mj-ea"/>
                <a:cs typeface="+mj-cs"/>
              </a:defRPr>
            </a:lvl1pPr>
            <a:lvl2pPr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2pPr>
            <a:lvl3pPr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3pPr>
            <a:lvl4pPr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4pPr>
            <a:lvl5pPr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5pPr>
            <a:lvl6pPr marL="4572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6pPr>
            <a:lvl7pPr marL="9144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7pPr>
            <a:lvl8pPr marL="13716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8pPr>
            <a:lvl9pPr marL="18288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9pPr>
          </a:lstStyle>
          <a:p>
            <a:pPr eaLnBrk="1" hangingPunct="1"/>
            <a:r>
              <a:rPr lang="en-US" sz="4400" dirty="0" smtClean="0"/>
              <a:t>11</a:t>
            </a:r>
            <a:r>
              <a:rPr sz="4400" dirty="0" smtClean="0"/>
              <a:t>.</a:t>
            </a:r>
            <a:r>
              <a:rPr lang="en-US" sz="4400" dirty="0" smtClean="0"/>
              <a:t>3</a:t>
            </a:r>
            <a:r>
              <a:rPr sz="4400" dirty="0" smtClean="0"/>
              <a:t> </a:t>
            </a:r>
            <a:r>
              <a:rPr lang="zh-CN" sz="4400" dirty="0" smtClean="0"/>
              <a:t>群同步</a:t>
            </a:r>
            <a:endParaRPr lang="zh-CN" sz="4400" dirty="0" smtClean="0"/>
          </a:p>
        </p:txBody>
      </p:sp>
      <p:graphicFrame>
        <p:nvGraphicFramePr>
          <p:cNvPr id="83973" name="对象 83972"/>
          <p:cNvGraphicFramePr/>
          <p:nvPr/>
        </p:nvGraphicFramePr>
        <p:xfrm>
          <a:off x="1070610" y="3307715"/>
          <a:ext cx="7406640" cy="1936750"/>
        </p:xfrm>
        <a:graphic>
          <a:graphicData uri="http://schemas.openxmlformats.org/presentationml/2006/ole">
            <mc:AlternateContent xmlns:mc="http://schemas.openxmlformats.org/markup-compatibility/2006">
              <mc:Choice xmlns:v="urn:schemas-microsoft-com:vml" Requires="v">
                <p:oleObj spid="_x0000_s3150" name="" r:id="rId1" imgW="2108200" imgH="581660" progId="Visio.Drawing.4">
                  <p:embed/>
                </p:oleObj>
              </mc:Choice>
              <mc:Fallback>
                <p:oleObj name="" r:id="rId1" imgW="2108200" imgH="581660" progId="Visio.Drawing.4">
                  <p:embed/>
                  <p:pic>
                    <p:nvPicPr>
                      <p:cNvPr id="0" name="图片 3149"/>
                      <p:cNvPicPr/>
                      <p:nvPr/>
                    </p:nvPicPr>
                    <p:blipFill>
                      <a:blip r:embed="rId2"/>
                      <a:stretch>
                        <a:fillRect/>
                      </a:stretch>
                    </p:blipFill>
                    <p:spPr>
                      <a:xfrm>
                        <a:off x="1070610" y="3307715"/>
                        <a:ext cx="7406640" cy="1936750"/>
                      </a:xfrm>
                      <a:prstGeom prst="rect">
                        <a:avLst/>
                      </a:prstGeom>
                      <a:noFill/>
                      <a:ln w="38100">
                        <a:noFill/>
                        <a:miter/>
                      </a:ln>
                    </p:spPr>
                  </p:pic>
                </p:oleObj>
              </mc:Fallback>
            </mc:AlternateContent>
          </a:graphicData>
        </a:graphic>
      </p:graphicFrame>
      <p:sp>
        <p:nvSpPr>
          <p:cNvPr id="25604" name="文本框 25603"/>
          <p:cNvSpPr txBox="1"/>
          <p:nvPr/>
        </p:nvSpPr>
        <p:spPr>
          <a:xfrm>
            <a:off x="2663190" y="5584825"/>
            <a:ext cx="4055745" cy="398780"/>
          </a:xfrm>
          <a:prstGeom prst="rect">
            <a:avLst/>
          </a:prstGeom>
          <a:noFill/>
          <a:ln w="9525">
            <a:noFill/>
          </a:ln>
        </p:spPr>
        <p:txBody>
          <a:bodyPr wrap="square">
            <a:spAutoFit/>
          </a:bodyPr>
          <a:p>
            <a:pPr algn="ctr">
              <a:spcBef>
                <a:spcPct val="50000"/>
              </a:spcBef>
            </a:pPr>
            <a:r>
              <a:rPr lang="zh-CN" altLang="en-US" sz="2000" b="1" dirty="0">
                <a:latin typeface="Times New Roman" panose="02020603050405020304" pitchFamily="18" charset="0"/>
                <a:ea typeface="宋体" panose="02010600030101010101" pitchFamily="2" charset="-122"/>
              </a:rPr>
              <a:t>起止式同步的信号波形</a:t>
            </a:r>
            <a:endParaRPr lang="zh-CN" altLang="en-US" sz="2000" b="1" dirty="0">
              <a:latin typeface="Times New Roman" panose="02020603050405020304" pitchFamily="18" charset="0"/>
              <a:ea typeface="宋体" panose="02010600030101010101" pitchFamily="2" charset="-122"/>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Rectangle 2"/>
          <p:cNvSpPr>
            <a:spLocks noGrp="1"/>
          </p:cNvSpPr>
          <p:nvPr/>
        </p:nvSpPr>
        <p:spPr>
          <a:xfrm>
            <a:off x="1181100" y="1271270"/>
            <a:ext cx="7409180" cy="5391150"/>
          </a:xfrm>
          <a:prstGeom prst="rect">
            <a:avLst/>
          </a:prstGeom>
          <a:noFill/>
          <a:ln w="9525">
            <a:noFill/>
            <a:miter lim="800000"/>
          </a:ln>
        </p:spPr>
        <p:txBody>
          <a:bodyPr vert="horz" wrap="square" lIns="91440" tIns="45720" rIns="91440" bIns="45720" numCol="1" anchor="t" anchorCtr="0" compatLnSpc="1"/>
          <a:lstStyle>
            <a:lvl1pPr marL="342900" indent="-342900" algn="l" rtl="0" eaLnBrk="1" fontAlgn="base" hangingPunct="1">
              <a:spcBef>
                <a:spcPct val="20000"/>
              </a:spcBef>
              <a:spcAft>
                <a:spcPct val="0"/>
              </a:spcAft>
              <a:buClr>
                <a:schemeClr val="folHlink"/>
              </a:buClr>
              <a:buSzPct val="60000"/>
              <a:buFont typeface="Wingdings" panose="05000000000000000000" pitchFamily="2" charset="2"/>
              <a:buChar char="l"/>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1" fontAlgn="base" hangingPunct="1">
              <a:spcBef>
                <a:spcPct val="20000"/>
              </a:spcBef>
              <a:spcAft>
                <a:spcPct val="0"/>
              </a:spcAft>
              <a:buClr>
                <a:schemeClr val="folHlink"/>
              </a:buClr>
              <a:buSzPct val="50000"/>
              <a:buFont typeface="Wingdings" panose="05000000000000000000" pitchFamily="2" charset="2"/>
              <a:buChar char="u"/>
              <a:defRPr sz="2400">
                <a:solidFill>
                  <a:schemeClr val="tx1"/>
                </a:solidFill>
                <a:latin typeface="+mn-lt"/>
                <a:ea typeface="+mn-ea"/>
              </a:defRPr>
            </a:lvl3pPr>
            <a:lvl4pPr marL="1600200" indent="-228600" algn="l" rtl="0" eaLnBrk="1" fontAlgn="base" hangingPunct="1">
              <a:spcBef>
                <a:spcPct val="20000"/>
              </a:spcBef>
              <a:spcAft>
                <a:spcPct val="0"/>
              </a:spcAft>
              <a:buClr>
                <a:schemeClr val="accent2"/>
              </a:buClr>
              <a:buSzPct val="55000"/>
              <a:buFont typeface="Wingdings" panose="05000000000000000000" pitchFamily="2" charset="2"/>
              <a:buChar char="p"/>
              <a:defRPr sz="2200">
                <a:solidFill>
                  <a:schemeClr val="tx1"/>
                </a:solidFill>
                <a:latin typeface="+mn-lt"/>
                <a:ea typeface="+mn-ea"/>
              </a:defRPr>
            </a:lvl4pPr>
            <a:lvl5pPr marL="2057400" indent="-228600" algn="l" rtl="0" eaLnBrk="1" fontAlgn="base" hangingPunct="1">
              <a:spcBef>
                <a:spcPct val="20000"/>
              </a:spcBef>
              <a:spcAft>
                <a:spcPct val="0"/>
              </a:spcAft>
              <a:buClr>
                <a:schemeClr val="accent1"/>
              </a:buClr>
              <a:buSzPct val="50000"/>
              <a:buFont typeface="Wingdings" panose="05000000000000000000" pitchFamily="2" charset="2"/>
              <a:buChar char="Ø"/>
              <a:defRPr sz="2200">
                <a:solidFill>
                  <a:schemeClr val="tx1"/>
                </a:solidFill>
                <a:latin typeface="+mn-lt"/>
                <a:ea typeface="+mn-ea"/>
              </a:defRPr>
            </a:lvl5pPr>
            <a:lvl6pPr marL="2514600" indent="-228600" algn="l" rtl="0" eaLnBrk="1" fontAlgn="base" hangingPunct="1">
              <a:spcBef>
                <a:spcPct val="20000"/>
              </a:spcBef>
              <a:spcAft>
                <a:spcPct val="0"/>
              </a:spcAft>
              <a:buClr>
                <a:schemeClr val="accent1"/>
              </a:buClr>
              <a:buSzPct val="50000"/>
              <a:buFont typeface="Wingdings" panose="05000000000000000000" pitchFamily="2" charset="2"/>
              <a:buChar char="Ø"/>
              <a:defRPr sz="2200">
                <a:solidFill>
                  <a:schemeClr val="tx1"/>
                </a:solidFill>
                <a:latin typeface="+mn-lt"/>
                <a:ea typeface="+mn-ea"/>
              </a:defRPr>
            </a:lvl6pPr>
            <a:lvl7pPr marL="2971800" indent="-228600" algn="l" rtl="0" eaLnBrk="1" fontAlgn="base" hangingPunct="1">
              <a:spcBef>
                <a:spcPct val="20000"/>
              </a:spcBef>
              <a:spcAft>
                <a:spcPct val="0"/>
              </a:spcAft>
              <a:buClr>
                <a:schemeClr val="accent1"/>
              </a:buClr>
              <a:buSzPct val="50000"/>
              <a:buFont typeface="Wingdings" panose="05000000000000000000" pitchFamily="2" charset="2"/>
              <a:buChar char="Ø"/>
              <a:defRPr sz="2200">
                <a:solidFill>
                  <a:schemeClr val="tx1"/>
                </a:solidFill>
                <a:latin typeface="+mn-lt"/>
                <a:ea typeface="+mn-ea"/>
              </a:defRPr>
            </a:lvl7pPr>
            <a:lvl8pPr marL="3429000" indent="-228600" algn="l" rtl="0" eaLnBrk="1" fontAlgn="base" hangingPunct="1">
              <a:spcBef>
                <a:spcPct val="20000"/>
              </a:spcBef>
              <a:spcAft>
                <a:spcPct val="0"/>
              </a:spcAft>
              <a:buClr>
                <a:schemeClr val="accent1"/>
              </a:buClr>
              <a:buSzPct val="50000"/>
              <a:buFont typeface="Wingdings" panose="05000000000000000000" pitchFamily="2" charset="2"/>
              <a:buChar char="Ø"/>
              <a:defRPr sz="2200">
                <a:solidFill>
                  <a:schemeClr val="tx1"/>
                </a:solidFill>
                <a:latin typeface="+mn-lt"/>
                <a:ea typeface="+mn-ea"/>
              </a:defRPr>
            </a:lvl8pPr>
            <a:lvl9pPr marL="3886200" indent="-228600" algn="l" rtl="0" eaLnBrk="1" fontAlgn="base" hangingPunct="1">
              <a:spcBef>
                <a:spcPct val="20000"/>
              </a:spcBef>
              <a:spcAft>
                <a:spcPct val="0"/>
              </a:spcAft>
              <a:buClr>
                <a:schemeClr val="accent1"/>
              </a:buClr>
              <a:buSzPct val="50000"/>
              <a:buFont typeface="Wingdings" panose="05000000000000000000" pitchFamily="2" charset="2"/>
              <a:buChar char="Ø"/>
              <a:defRPr sz="2200">
                <a:solidFill>
                  <a:schemeClr val="tx1"/>
                </a:solidFill>
                <a:latin typeface="+mn-lt"/>
                <a:ea typeface="+mn-ea"/>
              </a:defRPr>
            </a:lvl9pPr>
          </a:lstStyle>
          <a:p>
            <a:pPr algn="l" eaLnBrk="1" hangingPunct="1">
              <a:spcBef>
                <a:spcPct val="50000"/>
              </a:spcBef>
              <a:buFont typeface="Wingdings" panose="05000000000000000000" charset="0"/>
              <a:buChar char="n"/>
            </a:pPr>
            <a:r>
              <a:rPr lang="zh-CN" altLang="en-US" sz="2400" dirty="0">
                <a:solidFill>
                  <a:srgbClr val="C0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连贯式插入法</a:t>
            </a:r>
            <a:endParaRPr lang="zh-CN" altLang="en-US" sz="2400" dirty="0">
              <a:solidFill>
                <a:srgbClr val="C0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endParaRPr>
          </a:p>
          <a:p>
            <a:pPr marL="0" indent="0" eaLnBrk="1" hangingPunct="1">
              <a:spcBef>
                <a:spcPct val="50000"/>
              </a:spcBef>
              <a:buFont typeface="Wingdings" panose="05000000000000000000" charset="0"/>
              <a:buNone/>
            </a:pPr>
            <a:r>
              <a:rPr lang="zh-CN" altLang="en-US" sz="2400" dirty="0">
                <a:latin typeface="宋体" panose="02010600030101010101" pitchFamily="2" charset="-122"/>
                <a:ea typeface="宋体" panose="02010600030101010101" pitchFamily="2" charset="-122"/>
                <a:cs typeface="宋体" panose="02010600030101010101" pitchFamily="2" charset="-122"/>
              </a:rPr>
              <a:t>   </a:t>
            </a:r>
            <a:r>
              <a:rPr lang="zh-CN" altLang="en-US" sz="2400" dirty="0">
                <a:solidFill>
                  <a:srgbClr val="C0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连贯插入同步码法</a:t>
            </a:r>
            <a:r>
              <a:rPr lang="zh-CN" altLang="en-US" sz="2400" dirty="0">
                <a:latin typeface="宋体" panose="02010600030101010101" pitchFamily="2" charset="-122"/>
                <a:ea typeface="宋体" panose="02010600030101010101" pitchFamily="2" charset="-122"/>
                <a:cs typeface="宋体" panose="02010600030101010101" pitchFamily="2" charset="-122"/>
              </a:rPr>
              <a:t>就是在每帧的开头集中插入一个帧同步码组，接收端通过识别该特殊码组来确定帧的起始时刻的方法。</a:t>
            </a:r>
            <a:endParaRPr lang="zh-CN" altLang="en-US" sz="2400" dirty="0">
              <a:latin typeface="宋体" panose="02010600030101010101" pitchFamily="2" charset="-122"/>
              <a:ea typeface="宋体" panose="02010600030101010101" pitchFamily="2" charset="-122"/>
              <a:cs typeface="宋体" panose="02010600030101010101" pitchFamily="2" charset="-122"/>
            </a:endParaRPr>
          </a:p>
          <a:p>
            <a:pPr marL="0" indent="0" eaLnBrk="1" hangingPunct="1">
              <a:spcBef>
                <a:spcPct val="50000"/>
              </a:spcBef>
              <a:buFont typeface="Wingdings" panose="05000000000000000000" charset="0"/>
              <a:buNone/>
            </a:pPr>
            <a:r>
              <a:rPr lang="zh-CN" altLang="en-US" sz="2400" dirty="0">
                <a:latin typeface="宋体" panose="02010600030101010101" pitchFamily="2" charset="-122"/>
                <a:ea typeface="宋体" panose="02010600030101010101" pitchFamily="2" charset="-122"/>
                <a:cs typeface="宋体" panose="02010600030101010101" pitchFamily="2" charset="-122"/>
              </a:rPr>
              <a:t>   这个</a:t>
            </a:r>
            <a:r>
              <a:rPr lang="zh-CN" altLang="en-US" sz="2400" dirty="0">
                <a:solidFill>
                  <a:srgbClr val="C0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特殊码组</a:t>
            </a:r>
            <a:r>
              <a:rPr lang="zh-CN" altLang="en-US" sz="2400" dirty="0">
                <a:latin typeface="宋体" panose="02010600030101010101" pitchFamily="2" charset="-122"/>
                <a:ea typeface="宋体" panose="02010600030101010101" pitchFamily="2" charset="-122"/>
                <a:cs typeface="宋体" panose="02010600030101010101" pitchFamily="2" charset="-122"/>
              </a:rPr>
              <a:t>应该在信息码元序列中不会出现，或者偶然可能出现，但不会周期性重复出现。</a:t>
            </a:r>
            <a:endParaRPr lang="zh-CN" altLang="en-US" sz="2400" dirty="0">
              <a:latin typeface="宋体" panose="02010600030101010101" pitchFamily="2" charset="-122"/>
              <a:ea typeface="宋体" panose="02010600030101010101" pitchFamily="2" charset="-122"/>
              <a:cs typeface="宋体" panose="02010600030101010101" pitchFamily="2" charset="-122"/>
            </a:endParaRPr>
          </a:p>
          <a:p>
            <a:pPr marL="0" indent="0" eaLnBrk="1" hangingPunct="1">
              <a:spcBef>
                <a:spcPct val="50000"/>
              </a:spcBef>
              <a:buFont typeface="Wingdings" panose="05000000000000000000" charset="0"/>
              <a:buNone/>
            </a:pPr>
            <a:r>
              <a:rPr lang="zh-CN" altLang="en-US" sz="2400" dirty="0">
                <a:latin typeface="宋体" panose="02010600030101010101" pitchFamily="2" charset="-122"/>
                <a:ea typeface="宋体" panose="02010600030101010101" pitchFamily="2" charset="-122"/>
                <a:cs typeface="宋体" panose="02010600030101010101" pitchFamily="2" charset="-122"/>
              </a:rPr>
              <a:t>   连贯式插入法的关键是</a:t>
            </a:r>
            <a:r>
              <a:rPr lang="zh-CN" altLang="en-US" sz="2400" dirty="0">
                <a:solidFill>
                  <a:srgbClr val="C0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寻找实现群同步的特殊码组</a:t>
            </a:r>
            <a:r>
              <a:rPr lang="zh-CN" altLang="en-US" sz="2400" dirty="0">
                <a:latin typeface="宋体" panose="02010600030101010101" pitchFamily="2" charset="-122"/>
                <a:ea typeface="宋体" panose="02010600030101010101" pitchFamily="2" charset="-122"/>
                <a:cs typeface="宋体" panose="02010600030101010101" pitchFamily="2" charset="-122"/>
              </a:rPr>
              <a:t>。</a:t>
            </a:r>
            <a:endParaRPr lang="zh-CN" altLang="en-US" sz="2400" dirty="0">
              <a:latin typeface="宋体" panose="02010600030101010101" pitchFamily="2" charset="-122"/>
              <a:ea typeface="宋体" panose="02010600030101010101" pitchFamily="2" charset="-122"/>
              <a:cs typeface="宋体" panose="02010600030101010101" pitchFamily="2" charset="-122"/>
            </a:endParaRPr>
          </a:p>
          <a:p>
            <a:pPr marL="0" indent="0" eaLnBrk="1" hangingPunct="1">
              <a:spcBef>
                <a:spcPct val="50000"/>
              </a:spcBef>
              <a:buFont typeface="Wingdings" panose="05000000000000000000" charset="0"/>
              <a:buNone/>
            </a:pPr>
            <a:r>
              <a:rPr lang="zh-CN" altLang="en-US" sz="2400" dirty="0">
                <a:latin typeface="宋体" panose="02010600030101010101" pitchFamily="2" charset="-122"/>
                <a:ea typeface="宋体" panose="02010600030101010101" pitchFamily="2" charset="-122"/>
                <a:cs typeface="宋体" panose="02010600030101010101" pitchFamily="2" charset="-122"/>
              </a:rPr>
              <a:t>对特殊码组的</a:t>
            </a:r>
            <a:r>
              <a:rPr lang="zh-CN" altLang="en-US" sz="2400" dirty="0">
                <a:solidFill>
                  <a:srgbClr val="C0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要求</a:t>
            </a:r>
            <a:r>
              <a:rPr lang="zh-CN" altLang="en-US" sz="2400" dirty="0">
                <a:latin typeface="宋体" panose="02010600030101010101" pitchFamily="2" charset="-122"/>
                <a:ea typeface="宋体" panose="02010600030101010101" pitchFamily="2" charset="-122"/>
                <a:cs typeface="宋体" panose="02010600030101010101" pitchFamily="2" charset="-122"/>
              </a:rPr>
              <a:t>：</a:t>
            </a:r>
            <a:endParaRPr lang="zh-CN" altLang="en-US" sz="2400" dirty="0">
              <a:latin typeface="宋体" panose="02010600030101010101" pitchFamily="2" charset="-122"/>
              <a:ea typeface="宋体" panose="02010600030101010101" pitchFamily="2" charset="-122"/>
              <a:cs typeface="宋体" panose="02010600030101010101" pitchFamily="2" charset="-122"/>
            </a:endParaRPr>
          </a:p>
          <a:p>
            <a:pPr marL="0" indent="0" eaLnBrk="1" hangingPunct="1">
              <a:spcBef>
                <a:spcPct val="50000"/>
              </a:spcBef>
              <a:buFont typeface="Wingdings" panose="05000000000000000000" charset="0"/>
              <a:buNone/>
            </a:pPr>
            <a:r>
              <a:rPr lang="zh-CN" altLang="en-US" sz="2400" dirty="0">
                <a:latin typeface="宋体" panose="02010600030101010101" pitchFamily="2" charset="-122"/>
                <a:ea typeface="宋体" panose="02010600030101010101" pitchFamily="2" charset="-122"/>
                <a:cs typeface="宋体" panose="02010600030101010101" pitchFamily="2" charset="-122"/>
              </a:rPr>
              <a:t>    </a:t>
            </a:r>
            <a:r>
              <a:rPr lang="zh-CN" altLang="en-US" sz="2400" dirty="0">
                <a:latin typeface="Times New Roman" panose="02020603050405020304" pitchFamily="18" charset="0"/>
                <a:ea typeface="宋体" panose="02010600030101010101" pitchFamily="2" charset="-122"/>
                <a:sym typeface="+mn-ea"/>
              </a:rPr>
              <a:t>具有</a:t>
            </a:r>
            <a:r>
              <a:rPr lang="zh-CN" altLang="en-US" sz="2400" dirty="0">
                <a:solidFill>
                  <a:srgbClr val="C00000"/>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sym typeface="+mn-ea"/>
              </a:rPr>
              <a:t>尖锐单峰特性的自相关函数</a:t>
            </a:r>
            <a:r>
              <a:rPr lang="zh-CN" altLang="en-US" sz="2400" dirty="0">
                <a:latin typeface="Times New Roman" panose="02020603050405020304" pitchFamily="18" charset="0"/>
                <a:ea typeface="宋体" panose="02010600030101010101" pitchFamily="2" charset="-122"/>
                <a:sym typeface="+mn-ea"/>
              </a:rPr>
              <a:t>；</a:t>
            </a:r>
            <a:r>
              <a:rPr lang="zh-CN" altLang="en-US" sz="2400" dirty="0">
                <a:solidFill>
                  <a:srgbClr val="C00000"/>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sym typeface="+mn-ea"/>
              </a:rPr>
              <a:t>码长适当</a:t>
            </a:r>
            <a:r>
              <a:rPr lang="zh-CN" altLang="en-US" sz="2400" dirty="0">
                <a:latin typeface="Times New Roman" panose="02020603050405020304" pitchFamily="18" charset="0"/>
                <a:ea typeface="宋体" panose="02010600030101010101" pitchFamily="2" charset="-122"/>
                <a:sym typeface="+mn-ea"/>
              </a:rPr>
              <a:t>，以保证传输效率。</a:t>
            </a:r>
            <a:endParaRPr lang="zh-CN" altLang="en-US" sz="2400" dirty="0">
              <a:latin typeface="Times New Roman" panose="02020603050405020304" pitchFamily="18" charset="0"/>
              <a:ea typeface="宋体" panose="02010600030101010101" pitchFamily="2" charset="-122"/>
              <a:sym typeface="+mn-ea"/>
            </a:endParaRPr>
          </a:p>
          <a:p>
            <a:pPr marL="0" indent="0" eaLnBrk="1" hangingPunct="1">
              <a:spcBef>
                <a:spcPct val="50000"/>
              </a:spcBef>
              <a:buFont typeface="Wingdings" panose="05000000000000000000" charset="0"/>
              <a:buNone/>
            </a:pPr>
            <a:r>
              <a:rPr lang="zh-CN" altLang="en-US" sz="2400" dirty="0">
                <a:latin typeface="宋体" panose="02010600030101010101" pitchFamily="2" charset="-122"/>
                <a:ea typeface="宋体" panose="02010600030101010101" pitchFamily="2" charset="-122"/>
                <a:cs typeface="宋体" panose="02010600030101010101" pitchFamily="2" charset="-122"/>
              </a:rPr>
              <a:t>    </a:t>
            </a:r>
            <a:endParaRPr lang="zh-CN" altLang="en-US" sz="2400" dirty="0">
              <a:latin typeface="宋体" panose="02010600030101010101" pitchFamily="2" charset="-122"/>
              <a:ea typeface="宋体" panose="02010600030101010101" pitchFamily="2" charset="-122"/>
              <a:cs typeface="宋体" panose="02010600030101010101" pitchFamily="2" charset="-122"/>
            </a:endParaRPr>
          </a:p>
        </p:txBody>
      </p:sp>
      <p:sp>
        <p:nvSpPr>
          <p:cNvPr id="2" name="Rectangle 2"/>
          <p:cNvSpPr>
            <a:spLocks noGrp="1" noChangeArrowheads="1"/>
          </p:cNvSpPr>
          <p:nvPr/>
        </p:nvSpPr>
        <p:spPr>
          <a:xfrm>
            <a:off x="688975" y="214630"/>
            <a:ext cx="8393430" cy="918845"/>
          </a:xfrm>
          <a:prstGeom prst="rect">
            <a:avLst/>
          </a:prstGeom>
          <a:noFill/>
          <a:ln w="9525">
            <a:noFill/>
            <a:miter lim="800000"/>
          </a:ln>
        </p:spPr>
        <p:txBody>
          <a:bodyPr vert="horz" wrap="square" lIns="91440" tIns="45720" rIns="91440" bIns="45720" numCol="1" anchor="b" anchorCtr="0" compatLnSpc="1"/>
          <a:lstStyle>
            <a:lvl1pPr algn="ctr" rtl="0" eaLnBrk="1" fontAlgn="base" hangingPunct="1">
              <a:spcBef>
                <a:spcPct val="0"/>
              </a:spcBef>
              <a:spcAft>
                <a:spcPct val="0"/>
              </a:spcAft>
              <a:defRPr sz="6000">
                <a:solidFill>
                  <a:schemeClr val="tx2"/>
                </a:solidFill>
                <a:latin typeface="+mj-lt"/>
                <a:ea typeface="+mj-ea"/>
                <a:cs typeface="+mj-cs"/>
              </a:defRPr>
            </a:lvl1pPr>
            <a:lvl2pPr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2pPr>
            <a:lvl3pPr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3pPr>
            <a:lvl4pPr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4pPr>
            <a:lvl5pPr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5pPr>
            <a:lvl6pPr marL="4572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6pPr>
            <a:lvl7pPr marL="9144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7pPr>
            <a:lvl8pPr marL="13716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8pPr>
            <a:lvl9pPr marL="18288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9pPr>
          </a:lstStyle>
          <a:p>
            <a:pPr eaLnBrk="1" hangingPunct="1"/>
            <a:r>
              <a:rPr lang="en-US" sz="4400" dirty="0" smtClean="0"/>
              <a:t>11</a:t>
            </a:r>
            <a:r>
              <a:rPr sz="4400" dirty="0" smtClean="0"/>
              <a:t>.</a:t>
            </a:r>
            <a:r>
              <a:rPr lang="en-US" sz="4400" dirty="0" smtClean="0"/>
              <a:t>3</a:t>
            </a:r>
            <a:r>
              <a:rPr sz="4400" dirty="0" smtClean="0"/>
              <a:t> </a:t>
            </a:r>
            <a:r>
              <a:rPr lang="zh-CN" sz="4400" dirty="0" smtClean="0"/>
              <a:t>群同步</a:t>
            </a:r>
            <a:endParaRPr lang="zh-CN" sz="4400" dirty="0" smtClean="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Rectangle 2"/>
          <p:cNvSpPr>
            <a:spLocks noGrp="1"/>
          </p:cNvSpPr>
          <p:nvPr/>
        </p:nvSpPr>
        <p:spPr>
          <a:xfrm>
            <a:off x="1181100" y="1271270"/>
            <a:ext cx="7409180" cy="5391150"/>
          </a:xfrm>
          <a:prstGeom prst="rect">
            <a:avLst/>
          </a:prstGeom>
          <a:noFill/>
          <a:ln w="9525">
            <a:noFill/>
            <a:miter lim="800000"/>
          </a:ln>
        </p:spPr>
        <p:txBody>
          <a:bodyPr vert="horz" wrap="square" lIns="91440" tIns="45720" rIns="91440" bIns="45720" numCol="1" anchor="t" anchorCtr="0" compatLnSpc="1"/>
          <a:lstStyle>
            <a:lvl1pPr marL="342900" indent="-342900" algn="l" rtl="0" eaLnBrk="1" fontAlgn="base" hangingPunct="1">
              <a:spcBef>
                <a:spcPct val="20000"/>
              </a:spcBef>
              <a:spcAft>
                <a:spcPct val="0"/>
              </a:spcAft>
              <a:buClr>
                <a:schemeClr val="folHlink"/>
              </a:buClr>
              <a:buSzPct val="60000"/>
              <a:buFont typeface="Wingdings" panose="05000000000000000000" pitchFamily="2" charset="2"/>
              <a:buChar char="l"/>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1" fontAlgn="base" hangingPunct="1">
              <a:spcBef>
                <a:spcPct val="20000"/>
              </a:spcBef>
              <a:spcAft>
                <a:spcPct val="0"/>
              </a:spcAft>
              <a:buClr>
                <a:schemeClr val="folHlink"/>
              </a:buClr>
              <a:buSzPct val="50000"/>
              <a:buFont typeface="Wingdings" panose="05000000000000000000" pitchFamily="2" charset="2"/>
              <a:buChar char="u"/>
              <a:defRPr sz="2400">
                <a:solidFill>
                  <a:schemeClr val="tx1"/>
                </a:solidFill>
                <a:latin typeface="+mn-lt"/>
                <a:ea typeface="+mn-ea"/>
              </a:defRPr>
            </a:lvl3pPr>
            <a:lvl4pPr marL="1600200" indent="-228600" algn="l" rtl="0" eaLnBrk="1" fontAlgn="base" hangingPunct="1">
              <a:spcBef>
                <a:spcPct val="20000"/>
              </a:spcBef>
              <a:spcAft>
                <a:spcPct val="0"/>
              </a:spcAft>
              <a:buClr>
                <a:schemeClr val="accent2"/>
              </a:buClr>
              <a:buSzPct val="55000"/>
              <a:buFont typeface="Wingdings" panose="05000000000000000000" pitchFamily="2" charset="2"/>
              <a:buChar char="p"/>
              <a:defRPr sz="2200">
                <a:solidFill>
                  <a:schemeClr val="tx1"/>
                </a:solidFill>
                <a:latin typeface="+mn-lt"/>
                <a:ea typeface="+mn-ea"/>
              </a:defRPr>
            </a:lvl4pPr>
            <a:lvl5pPr marL="2057400" indent="-228600" algn="l" rtl="0" eaLnBrk="1" fontAlgn="base" hangingPunct="1">
              <a:spcBef>
                <a:spcPct val="20000"/>
              </a:spcBef>
              <a:spcAft>
                <a:spcPct val="0"/>
              </a:spcAft>
              <a:buClr>
                <a:schemeClr val="accent1"/>
              </a:buClr>
              <a:buSzPct val="50000"/>
              <a:buFont typeface="Wingdings" panose="05000000000000000000" pitchFamily="2" charset="2"/>
              <a:buChar char="Ø"/>
              <a:defRPr sz="2200">
                <a:solidFill>
                  <a:schemeClr val="tx1"/>
                </a:solidFill>
                <a:latin typeface="+mn-lt"/>
                <a:ea typeface="+mn-ea"/>
              </a:defRPr>
            </a:lvl5pPr>
            <a:lvl6pPr marL="2514600" indent="-228600" algn="l" rtl="0" eaLnBrk="1" fontAlgn="base" hangingPunct="1">
              <a:spcBef>
                <a:spcPct val="20000"/>
              </a:spcBef>
              <a:spcAft>
                <a:spcPct val="0"/>
              </a:spcAft>
              <a:buClr>
                <a:schemeClr val="accent1"/>
              </a:buClr>
              <a:buSzPct val="50000"/>
              <a:buFont typeface="Wingdings" panose="05000000000000000000" pitchFamily="2" charset="2"/>
              <a:buChar char="Ø"/>
              <a:defRPr sz="2200">
                <a:solidFill>
                  <a:schemeClr val="tx1"/>
                </a:solidFill>
                <a:latin typeface="+mn-lt"/>
                <a:ea typeface="+mn-ea"/>
              </a:defRPr>
            </a:lvl6pPr>
            <a:lvl7pPr marL="2971800" indent="-228600" algn="l" rtl="0" eaLnBrk="1" fontAlgn="base" hangingPunct="1">
              <a:spcBef>
                <a:spcPct val="20000"/>
              </a:spcBef>
              <a:spcAft>
                <a:spcPct val="0"/>
              </a:spcAft>
              <a:buClr>
                <a:schemeClr val="accent1"/>
              </a:buClr>
              <a:buSzPct val="50000"/>
              <a:buFont typeface="Wingdings" panose="05000000000000000000" pitchFamily="2" charset="2"/>
              <a:buChar char="Ø"/>
              <a:defRPr sz="2200">
                <a:solidFill>
                  <a:schemeClr val="tx1"/>
                </a:solidFill>
                <a:latin typeface="+mn-lt"/>
                <a:ea typeface="+mn-ea"/>
              </a:defRPr>
            </a:lvl7pPr>
            <a:lvl8pPr marL="3429000" indent="-228600" algn="l" rtl="0" eaLnBrk="1" fontAlgn="base" hangingPunct="1">
              <a:spcBef>
                <a:spcPct val="20000"/>
              </a:spcBef>
              <a:spcAft>
                <a:spcPct val="0"/>
              </a:spcAft>
              <a:buClr>
                <a:schemeClr val="accent1"/>
              </a:buClr>
              <a:buSzPct val="50000"/>
              <a:buFont typeface="Wingdings" panose="05000000000000000000" pitchFamily="2" charset="2"/>
              <a:buChar char="Ø"/>
              <a:defRPr sz="2200">
                <a:solidFill>
                  <a:schemeClr val="tx1"/>
                </a:solidFill>
                <a:latin typeface="+mn-lt"/>
                <a:ea typeface="+mn-ea"/>
              </a:defRPr>
            </a:lvl8pPr>
            <a:lvl9pPr marL="3886200" indent="-228600" algn="l" rtl="0" eaLnBrk="1" fontAlgn="base" hangingPunct="1">
              <a:spcBef>
                <a:spcPct val="20000"/>
              </a:spcBef>
              <a:spcAft>
                <a:spcPct val="0"/>
              </a:spcAft>
              <a:buClr>
                <a:schemeClr val="accent1"/>
              </a:buClr>
              <a:buSzPct val="50000"/>
              <a:buFont typeface="Wingdings" panose="05000000000000000000" pitchFamily="2" charset="2"/>
              <a:buChar char="Ø"/>
              <a:defRPr sz="2200">
                <a:solidFill>
                  <a:schemeClr val="tx1"/>
                </a:solidFill>
                <a:latin typeface="+mn-lt"/>
                <a:ea typeface="+mn-ea"/>
              </a:defRPr>
            </a:lvl9pPr>
          </a:lstStyle>
          <a:p>
            <a:pPr marL="0" indent="0" algn="l" eaLnBrk="1" hangingPunct="1">
              <a:spcBef>
                <a:spcPct val="50000"/>
              </a:spcBef>
              <a:buFont typeface="Wingdings" panose="05000000000000000000" charset="0"/>
              <a:buNone/>
            </a:pPr>
            <a:r>
              <a:rPr lang="zh-CN" altLang="en-US" sz="2400" dirty="0">
                <a:solidFill>
                  <a:srgbClr val="C0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a:t>
            </a:r>
            <a:r>
              <a:rPr lang="en-US" altLang="zh-CN" sz="2400" dirty="0">
                <a:solidFill>
                  <a:srgbClr val="C0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1</a:t>
            </a:r>
            <a:r>
              <a:rPr lang="zh-CN" altLang="en-US" sz="2400" dirty="0">
                <a:solidFill>
                  <a:srgbClr val="C0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）巴克码</a:t>
            </a:r>
            <a:endParaRPr lang="zh-CN" altLang="en-US" sz="2400" dirty="0">
              <a:latin typeface="宋体" panose="02010600030101010101" pitchFamily="2" charset="-122"/>
              <a:ea typeface="宋体" panose="02010600030101010101" pitchFamily="2" charset="-122"/>
              <a:cs typeface="宋体" panose="02010600030101010101" pitchFamily="2" charset="-122"/>
            </a:endParaRPr>
          </a:p>
          <a:p>
            <a:pPr marL="0" indent="0" eaLnBrk="1" hangingPunct="1">
              <a:spcBef>
                <a:spcPct val="50000"/>
              </a:spcBef>
              <a:buFont typeface="Wingdings" panose="05000000000000000000" charset="0"/>
              <a:buNone/>
            </a:pPr>
            <a:r>
              <a:rPr lang="zh-CN" altLang="en-US" sz="2400" dirty="0">
                <a:latin typeface="宋体" panose="02010600030101010101" pitchFamily="2" charset="-122"/>
                <a:ea typeface="宋体" panose="02010600030101010101" pitchFamily="2" charset="-122"/>
                <a:cs typeface="宋体" panose="02010600030101010101" pitchFamily="2" charset="-122"/>
              </a:rPr>
              <a:t>    巴克码是一种有限长的非同期序列。一个n位长的码组{x</a:t>
            </a:r>
            <a:r>
              <a:rPr lang="zh-CN" altLang="en-US" sz="2400" baseline="-25000" dirty="0">
                <a:latin typeface="宋体" panose="02010600030101010101" pitchFamily="2" charset="-122"/>
                <a:ea typeface="宋体" panose="02010600030101010101" pitchFamily="2" charset="-122"/>
                <a:cs typeface="宋体" panose="02010600030101010101" pitchFamily="2" charset="-122"/>
              </a:rPr>
              <a:t>1</a:t>
            </a:r>
            <a:r>
              <a:rPr lang="zh-CN" altLang="en-US" sz="2400" dirty="0">
                <a:latin typeface="宋体" panose="02010600030101010101" pitchFamily="2" charset="-122"/>
                <a:ea typeface="宋体" panose="02010600030101010101" pitchFamily="2" charset="-122"/>
                <a:cs typeface="宋体" panose="02010600030101010101" pitchFamily="2" charset="-122"/>
              </a:rPr>
              <a:t>, x</a:t>
            </a:r>
            <a:r>
              <a:rPr lang="zh-CN" altLang="en-US" sz="2400" baseline="-25000" dirty="0">
                <a:latin typeface="宋体" panose="02010600030101010101" pitchFamily="2" charset="-122"/>
                <a:ea typeface="宋体" panose="02010600030101010101" pitchFamily="2" charset="-122"/>
                <a:cs typeface="宋体" panose="02010600030101010101" pitchFamily="2" charset="-122"/>
              </a:rPr>
              <a:t>2</a:t>
            </a:r>
            <a:r>
              <a:rPr lang="zh-CN" altLang="en-US" sz="2400" dirty="0">
                <a:latin typeface="宋体" panose="02010600030101010101" pitchFamily="2" charset="-122"/>
                <a:ea typeface="宋体" panose="02010600030101010101" pitchFamily="2" charset="-122"/>
                <a:cs typeface="宋体" panose="02010600030101010101" pitchFamily="2" charset="-122"/>
              </a:rPr>
              <a:t>, x</a:t>
            </a:r>
            <a:r>
              <a:rPr lang="zh-CN" altLang="en-US" sz="2400" baseline="-25000" dirty="0">
                <a:latin typeface="宋体" panose="02010600030101010101" pitchFamily="2" charset="-122"/>
                <a:ea typeface="宋体" panose="02010600030101010101" pitchFamily="2" charset="-122"/>
                <a:cs typeface="宋体" panose="02010600030101010101" pitchFamily="2" charset="-122"/>
              </a:rPr>
              <a:t>3</a:t>
            </a:r>
            <a:r>
              <a:rPr lang="zh-CN" altLang="en-US" sz="2400" dirty="0">
                <a:latin typeface="宋体" panose="02010600030101010101" pitchFamily="2" charset="-122"/>
                <a:ea typeface="宋体" panose="02010600030101010101" pitchFamily="2" charset="-122"/>
                <a:cs typeface="宋体" panose="02010600030101010101" pitchFamily="2" charset="-122"/>
              </a:rPr>
              <a:t>， …，x</a:t>
            </a:r>
            <a:r>
              <a:rPr lang="zh-CN" altLang="en-US" sz="2400" baseline="-25000" dirty="0">
                <a:latin typeface="宋体" panose="02010600030101010101" pitchFamily="2" charset="-122"/>
                <a:ea typeface="宋体" panose="02010600030101010101" pitchFamily="2" charset="-122"/>
                <a:cs typeface="宋体" panose="02010600030101010101" pitchFamily="2" charset="-122"/>
              </a:rPr>
              <a:t>n</a:t>
            </a:r>
            <a:r>
              <a:rPr lang="zh-CN" altLang="en-US" sz="2400" dirty="0">
                <a:latin typeface="宋体" panose="02010600030101010101" pitchFamily="2" charset="-122"/>
                <a:ea typeface="宋体" panose="02010600030101010101" pitchFamily="2" charset="-122"/>
                <a:cs typeface="宋体" panose="02010600030101010101" pitchFamily="2" charset="-122"/>
              </a:rPr>
              <a:t>}，其中x</a:t>
            </a:r>
            <a:r>
              <a:rPr lang="zh-CN" altLang="en-US" sz="2400" baseline="-25000" dirty="0">
                <a:latin typeface="宋体" panose="02010600030101010101" pitchFamily="2" charset="-122"/>
                <a:ea typeface="宋体" panose="02010600030101010101" pitchFamily="2" charset="-122"/>
                <a:cs typeface="宋体" panose="02010600030101010101" pitchFamily="2" charset="-122"/>
              </a:rPr>
              <a:t>i</a:t>
            </a:r>
            <a:r>
              <a:rPr lang="zh-CN" altLang="en-US" sz="2400" dirty="0">
                <a:latin typeface="宋体" panose="02010600030101010101" pitchFamily="2" charset="-122"/>
                <a:ea typeface="宋体" panose="02010600030101010101" pitchFamily="2" charset="-122"/>
                <a:cs typeface="宋体" panose="02010600030101010101" pitchFamily="2" charset="-122"/>
              </a:rPr>
              <a:t>的取值为+1或－1， 它的局部相关函数为：</a:t>
            </a:r>
            <a:endParaRPr lang="zh-CN" altLang="en-US" sz="2400" dirty="0">
              <a:latin typeface="宋体" panose="02010600030101010101" pitchFamily="2" charset="-122"/>
              <a:ea typeface="宋体" panose="02010600030101010101" pitchFamily="2" charset="-122"/>
              <a:cs typeface="宋体" panose="02010600030101010101" pitchFamily="2" charset="-122"/>
            </a:endParaRPr>
          </a:p>
        </p:txBody>
      </p:sp>
      <p:sp>
        <p:nvSpPr>
          <p:cNvPr id="2" name="Rectangle 2"/>
          <p:cNvSpPr>
            <a:spLocks noGrp="1" noChangeArrowheads="1"/>
          </p:cNvSpPr>
          <p:nvPr/>
        </p:nvSpPr>
        <p:spPr>
          <a:xfrm>
            <a:off x="688975" y="214630"/>
            <a:ext cx="8393430" cy="918845"/>
          </a:xfrm>
          <a:prstGeom prst="rect">
            <a:avLst/>
          </a:prstGeom>
          <a:noFill/>
          <a:ln w="9525">
            <a:noFill/>
            <a:miter lim="800000"/>
          </a:ln>
        </p:spPr>
        <p:txBody>
          <a:bodyPr vert="horz" wrap="square" lIns="91440" tIns="45720" rIns="91440" bIns="45720" numCol="1" anchor="b" anchorCtr="0" compatLnSpc="1"/>
          <a:lstStyle>
            <a:lvl1pPr algn="ctr" rtl="0" eaLnBrk="1" fontAlgn="base" hangingPunct="1">
              <a:spcBef>
                <a:spcPct val="0"/>
              </a:spcBef>
              <a:spcAft>
                <a:spcPct val="0"/>
              </a:spcAft>
              <a:defRPr sz="6000">
                <a:solidFill>
                  <a:schemeClr val="tx2"/>
                </a:solidFill>
                <a:latin typeface="+mj-lt"/>
                <a:ea typeface="+mj-ea"/>
                <a:cs typeface="+mj-cs"/>
              </a:defRPr>
            </a:lvl1pPr>
            <a:lvl2pPr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2pPr>
            <a:lvl3pPr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3pPr>
            <a:lvl4pPr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4pPr>
            <a:lvl5pPr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5pPr>
            <a:lvl6pPr marL="4572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6pPr>
            <a:lvl7pPr marL="9144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7pPr>
            <a:lvl8pPr marL="13716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8pPr>
            <a:lvl9pPr marL="18288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9pPr>
          </a:lstStyle>
          <a:p>
            <a:pPr eaLnBrk="1" hangingPunct="1"/>
            <a:r>
              <a:rPr lang="en-US" sz="4400" dirty="0" smtClean="0"/>
              <a:t>11</a:t>
            </a:r>
            <a:r>
              <a:rPr sz="4400" dirty="0" smtClean="0"/>
              <a:t>.</a:t>
            </a:r>
            <a:r>
              <a:rPr lang="en-US" sz="4400" dirty="0" smtClean="0"/>
              <a:t>3</a:t>
            </a:r>
            <a:r>
              <a:rPr sz="4400" dirty="0" smtClean="0"/>
              <a:t> </a:t>
            </a:r>
            <a:r>
              <a:rPr lang="zh-CN" sz="4400" dirty="0" smtClean="0"/>
              <a:t>群同步</a:t>
            </a:r>
            <a:endParaRPr lang="zh-CN" sz="4400" dirty="0" smtClean="0"/>
          </a:p>
        </p:txBody>
      </p:sp>
      <p:graphicFrame>
        <p:nvGraphicFramePr>
          <p:cNvPr id="86021" name="对象 86020"/>
          <p:cNvGraphicFramePr/>
          <p:nvPr/>
        </p:nvGraphicFramePr>
        <p:xfrm>
          <a:off x="2017078" y="3747770"/>
          <a:ext cx="5271135" cy="1522095"/>
        </p:xfrm>
        <a:graphic>
          <a:graphicData uri="http://schemas.openxmlformats.org/presentationml/2006/ole">
            <mc:AlternateContent xmlns:mc="http://schemas.openxmlformats.org/markup-compatibility/2006">
              <mc:Choice xmlns:v="urn:schemas-microsoft-com:vml" Requires="v">
                <p:oleObj spid="_x0000_s3151" name="" r:id="rId1" imgW="2463165" imgH="711200" progId="Equation.3">
                  <p:embed/>
                </p:oleObj>
              </mc:Choice>
              <mc:Fallback>
                <p:oleObj name="" r:id="rId1" imgW="2463165" imgH="711200" progId="Equation.3">
                  <p:embed/>
                  <p:pic>
                    <p:nvPicPr>
                      <p:cNvPr id="0" name="图片 3150"/>
                      <p:cNvPicPr/>
                      <p:nvPr/>
                    </p:nvPicPr>
                    <p:blipFill>
                      <a:blip r:embed="rId2"/>
                      <a:stretch>
                        <a:fillRect/>
                      </a:stretch>
                    </p:blipFill>
                    <p:spPr>
                      <a:xfrm>
                        <a:off x="2017078" y="3747770"/>
                        <a:ext cx="5271135" cy="1522095"/>
                      </a:xfrm>
                      <a:prstGeom prst="rect">
                        <a:avLst/>
                      </a:prstGeom>
                      <a:noFill/>
                      <a:ln w="38100">
                        <a:noFill/>
                        <a:miter/>
                      </a:ln>
                    </p:spPr>
                  </p:pic>
                </p:oleObj>
              </mc:Fallback>
            </mc:AlternateContent>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Rectangle 2"/>
          <p:cNvSpPr>
            <a:spLocks noGrp="1" noChangeArrowheads="1"/>
          </p:cNvSpPr>
          <p:nvPr/>
        </p:nvSpPr>
        <p:spPr>
          <a:xfrm>
            <a:off x="688975" y="214630"/>
            <a:ext cx="8393430" cy="918845"/>
          </a:xfrm>
          <a:prstGeom prst="rect">
            <a:avLst/>
          </a:prstGeom>
          <a:noFill/>
          <a:ln w="9525">
            <a:noFill/>
            <a:miter lim="800000"/>
          </a:ln>
        </p:spPr>
        <p:txBody>
          <a:bodyPr vert="horz" wrap="square" lIns="91440" tIns="45720" rIns="91440" bIns="45720" numCol="1" anchor="b" anchorCtr="0" compatLnSpc="1"/>
          <a:lstStyle>
            <a:lvl1pPr algn="ctr" rtl="0" eaLnBrk="1" fontAlgn="base" hangingPunct="1">
              <a:spcBef>
                <a:spcPct val="0"/>
              </a:spcBef>
              <a:spcAft>
                <a:spcPct val="0"/>
              </a:spcAft>
              <a:defRPr sz="6000">
                <a:solidFill>
                  <a:schemeClr val="tx2"/>
                </a:solidFill>
                <a:latin typeface="+mj-lt"/>
                <a:ea typeface="+mj-ea"/>
                <a:cs typeface="+mj-cs"/>
              </a:defRPr>
            </a:lvl1pPr>
            <a:lvl2pPr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2pPr>
            <a:lvl3pPr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3pPr>
            <a:lvl4pPr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4pPr>
            <a:lvl5pPr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5pPr>
            <a:lvl6pPr marL="4572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6pPr>
            <a:lvl7pPr marL="9144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7pPr>
            <a:lvl8pPr marL="13716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8pPr>
            <a:lvl9pPr marL="18288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9pPr>
          </a:lstStyle>
          <a:p>
            <a:pPr eaLnBrk="1" hangingPunct="1"/>
            <a:r>
              <a:rPr lang="en-US" sz="4400" dirty="0" smtClean="0"/>
              <a:t>11</a:t>
            </a:r>
            <a:r>
              <a:rPr sz="4400" dirty="0" smtClean="0"/>
              <a:t>.</a:t>
            </a:r>
            <a:r>
              <a:rPr lang="en-US" sz="4400" dirty="0" smtClean="0"/>
              <a:t>3</a:t>
            </a:r>
            <a:r>
              <a:rPr sz="4400" dirty="0" smtClean="0"/>
              <a:t> </a:t>
            </a:r>
            <a:r>
              <a:rPr lang="zh-CN" sz="4400" dirty="0" smtClean="0"/>
              <a:t>群同步</a:t>
            </a:r>
            <a:endParaRPr lang="zh-CN" sz="4400" dirty="0" smtClean="0"/>
          </a:p>
        </p:txBody>
      </p:sp>
      <p:graphicFrame>
        <p:nvGraphicFramePr>
          <p:cNvPr id="85031" name="表格 85030"/>
          <p:cNvGraphicFramePr/>
          <p:nvPr/>
        </p:nvGraphicFramePr>
        <p:xfrm>
          <a:off x="1383983" y="1826260"/>
          <a:ext cx="7239000" cy="4813300"/>
        </p:xfrm>
        <a:graphic>
          <a:graphicData uri="http://schemas.openxmlformats.org/drawingml/2006/table">
            <a:tbl>
              <a:tblPr/>
              <a:tblGrid>
                <a:gridCol w="1509713"/>
                <a:gridCol w="5729287"/>
              </a:tblGrid>
              <a:tr h="596900">
                <a:tc>
                  <a:txBody>
                    <a:bodyPr/>
                    <a:lstStyle>
                      <a:lvl1pPr marL="0" lvl="0" indent="0" algn="l" defTabSz="914400" rtl="0" eaLnBrk="1" fontAlgn="base" latinLnBrk="0" hangingPunct="1">
                        <a:lnSpc>
                          <a:spcPct val="100000"/>
                        </a:lnSpc>
                        <a:spcBef>
                          <a:spcPct val="20000"/>
                        </a:spcBef>
                        <a:spcAft>
                          <a:spcPct val="0"/>
                        </a:spcAft>
                        <a:buClrTx/>
                        <a:buSzTx/>
                        <a:buFontTx/>
                        <a:buNone/>
                        <a:defRPr sz="2800" u="none" kern="1200" baseline="0">
                          <a:solidFill>
                            <a:schemeClr val="tx1"/>
                          </a:solidFill>
                          <a:latin typeface="Times New Roman" panose="02020603050405020304" pitchFamily="18" charset="0"/>
                          <a:ea typeface="宋体" panose="02010600030101010101" pitchFamily="2" charset="-122"/>
                        </a:defRPr>
                      </a:lvl1pPr>
                      <a:lvl2pPr marL="0" lvl="1" indent="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0" lvl="2" indent="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0" lvl="3" indent="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0" lvl="4" indent="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en-US" altLang="zh-CN" sz="2000"/>
                        <a:t>n</a:t>
                      </a:r>
                      <a:endParaRPr lang="zh-CN" altLang="en-US" sz="2000"/>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20000"/>
                        </a:spcBef>
                        <a:spcAft>
                          <a:spcPct val="0"/>
                        </a:spcAft>
                        <a:buClrTx/>
                        <a:buSzTx/>
                        <a:buFontTx/>
                        <a:buNone/>
                        <a:defRPr sz="2800" u="none" kern="1200" baseline="0">
                          <a:solidFill>
                            <a:schemeClr val="tx1"/>
                          </a:solidFill>
                          <a:latin typeface="Times New Roman" panose="02020603050405020304" pitchFamily="18" charset="0"/>
                          <a:ea typeface="宋体" panose="02010600030101010101" pitchFamily="2" charset="-122"/>
                        </a:defRPr>
                      </a:lvl1pPr>
                      <a:lvl2pPr marL="0" lvl="1" indent="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0" lvl="2" indent="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0" lvl="3" indent="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0" lvl="4" indent="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zh-CN" altLang="en-US" sz="2000" dirty="0"/>
                        <a:t>巴克码组</a:t>
                      </a:r>
                      <a:endParaRPr lang="zh-CN" altLang="en-US" sz="200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96900">
                <a:tc>
                  <a:txBody>
                    <a:bodyPr/>
                    <a:lstStyle>
                      <a:lvl1pPr marL="0" lvl="0" indent="0" algn="l" defTabSz="914400" rtl="0" eaLnBrk="1" fontAlgn="base" latinLnBrk="0" hangingPunct="1">
                        <a:lnSpc>
                          <a:spcPct val="100000"/>
                        </a:lnSpc>
                        <a:spcBef>
                          <a:spcPct val="20000"/>
                        </a:spcBef>
                        <a:spcAft>
                          <a:spcPct val="0"/>
                        </a:spcAft>
                        <a:buClrTx/>
                        <a:buSzTx/>
                        <a:buFontTx/>
                        <a:buNone/>
                        <a:defRPr sz="2800" u="none" kern="1200" baseline="0">
                          <a:solidFill>
                            <a:schemeClr val="tx1"/>
                          </a:solidFill>
                          <a:latin typeface="Times New Roman" panose="02020603050405020304" pitchFamily="18" charset="0"/>
                          <a:ea typeface="宋体" panose="02010600030101010101" pitchFamily="2" charset="-122"/>
                        </a:defRPr>
                      </a:lvl1pPr>
                      <a:lvl2pPr marL="0" lvl="1" indent="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0" lvl="2" indent="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0" lvl="3" indent="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0" lvl="4" indent="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en-US" altLang="zh-CN" sz="2000"/>
                        <a:t>2</a:t>
                      </a:r>
                      <a:endParaRPr lang="zh-CN" altLang="en-US" sz="2000"/>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20000"/>
                        </a:spcBef>
                        <a:spcAft>
                          <a:spcPct val="0"/>
                        </a:spcAft>
                        <a:buClrTx/>
                        <a:buSzTx/>
                        <a:buFontTx/>
                        <a:buNone/>
                        <a:defRPr sz="2800" u="none" kern="1200" baseline="0">
                          <a:solidFill>
                            <a:schemeClr val="tx1"/>
                          </a:solidFill>
                          <a:latin typeface="Times New Roman" panose="02020603050405020304" pitchFamily="18" charset="0"/>
                          <a:ea typeface="宋体" panose="02010600030101010101" pitchFamily="2" charset="-122"/>
                        </a:defRPr>
                      </a:lvl1pPr>
                      <a:lvl2pPr marL="0" lvl="1" indent="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0" lvl="2" indent="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0" lvl="3" indent="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0" lvl="4" indent="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en-US" altLang="zh-CN" sz="2000" dirty="0"/>
                        <a:t> </a:t>
                      </a:r>
                      <a:r>
                        <a:rPr lang="zh-CN" altLang="en-US" sz="2000" dirty="0"/>
                        <a:t>＋＋ </a:t>
                      </a:r>
                      <a:r>
                        <a:rPr lang="en-US" altLang="zh-CN" sz="2000" dirty="0"/>
                        <a:t>(11) </a:t>
                      </a:r>
                      <a:endParaRPr lang="zh-CN" altLang="en-US" sz="200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96900">
                <a:tc>
                  <a:txBody>
                    <a:bodyPr/>
                    <a:lstStyle>
                      <a:lvl1pPr marL="0" lvl="0" indent="0" algn="l" defTabSz="914400" rtl="0" eaLnBrk="1" fontAlgn="base" latinLnBrk="0" hangingPunct="1">
                        <a:lnSpc>
                          <a:spcPct val="100000"/>
                        </a:lnSpc>
                        <a:spcBef>
                          <a:spcPct val="20000"/>
                        </a:spcBef>
                        <a:spcAft>
                          <a:spcPct val="0"/>
                        </a:spcAft>
                        <a:buClrTx/>
                        <a:buSzTx/>
                        <a:buFontTx/>
                        <a:buNone/>
                        <a:defRPr sz="2800" u="none" kern="1200" baseline="0">
                          <a:solidFill>
                            <a:schemeClr val="tx1"/>
                          </a:solidFill>
                          <a:latin typeface="Times New Roman" panose="02020603050405020304" pitchFamily="18" charset="0"/>
                          <a:ea typeface="宋体" panose="02010600030101010101" pitchFamily="2" charset="-122"/>
                        </a:defRPr>
                      </a:lvl1pPr>
                      <a:lvl2pPr marL="0" lvl="1" indent="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0" lvl="2" indent="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0" lvl="3" indent="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0" lvl="4" indent="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en-US" altLang="zh-CN" sz="2000"/>
                        <a:t>3</a:t>
                      </a:r>
                      <a:endParaRPr lang="zh-CN" altLang="en-US" sz="2000"/>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20000"/>
                        </a:spcBef>
                        <a:spcAft>
                          <a:spcPct val="0"/>
                        </a:spcAft>
                        <a:buClrTx/>
                        <a:buSzTx/>
                        <a:buFontTx/>
                        <a:buNone/>
                        <a:defRPr sz="2800" u="none" kern="1200" baseline="0">
                          <a:solidFill>
                            <a:schemeClr val="tx1"/>
                          </a:solidFill>
                          <a:latin typeface="Times New Roman" panose="02020603050405020304" pitchFamily="18" charset="0"/>
                          <a:ea typeface="宋体" panose="02010600030101010101" pitchFamily="2" charset="-122"/>
                        </a:defRPr>
                      </a:lvl1pPr>
                      <a:lvl2pPr marL="0" lvl="1" indent="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0" lvl="2" indent="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0" lvl="3" indent="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0" lvl="4" indent="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en-US" altLang="zh-CN" sz="2000" dirty="0"/>
                        <a:t> </a:t>
                      </a:r>
                      <a:r>
                        <a:rPr lang="zh-CN" altLang="en-US" sz="2000" dirty="0"/>
                        <a:t>＋＋－ （</a:t>
                      </a:r>
                      <a:r>
                        <a:rPr lang="en-US" altLang="zh-CN" sz="2000" dirty="0"/>
                        <a:t>110</a:t>
                      </a:r>
                      <a:r>
                        <a:rPr lang="zh-CN" altLang="en-US" sz="2000" dirty="0"/>
                        <a:t>） </a:t>
                      </a:r>
                      <a:endParaRPr lang="zh-CN" altLang="en-US" sz="200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96900">
                <a:tc>
                  <a:txBody>
                    <a:bodyPr/>
                    <a:lstStyle>
                      <a:lvl1pPr marL="0" lvl="0" indent="0" algn="l" defTabSz="914400" rtl="0" eaLnBrk="1" fontAlgn="base" latinLnBrk="0" hangingPunct="1">
                        <a:lnSpc>
                          <a:spcPct val="100000"/>
                        </a:lnSpc>
                        <a:spcBef>
                          <a:spcPct val="20000"/>
                        </a:spcBef>
                        <a:spcAft>
                          <a:spcPct val="0"/>
                        </a:spcAft>
                        <a:buClrTx/>
                        <a:buSzTx/>
                        <a:buFontTx/>
                        <a:buNone/>
                        <a:defRPr sz="2800" u="none" kern="1200" baseline="0">
                          <a:solidFill>
                            <a:schemeClr val="tx1"/>
                          </a:solidFill>
                          <a:latin typeface="Times New Roman" panose="02020603050405020304" pitchFamily="18" charset="0"/>
                          <a:ea typeface="宋体" panose="02010600030101010101" pitchFamily="2" charset="-122"/>
                        </a:defRPr>
                      </a:lvl1pPr>
                      <a:lvl2pPr marL="0" lvl="1" indent="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0" lvl="2" indent="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0" lvl="3" indent="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0" lvl="4" indent="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en-US" altLang="zh-CN" sz="2000"/>
                        <a:t>4</a:t>
                      </a:r>
                      <a:endParaRPr lang="zh-CN" altLang="en-US" sz="2000"/>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20000"/>
                        </a:spcBef>
                        <a:spcAft>
                          <a:spcPct val="0"/>
                        </a:spcAft>
                        <a:buClrTx/>
                        <a:buSzTx/>
                        <a:buFontTx/>
                        <a:buNone/>
                        <a:defRPr sz="2800" u="none" kern="1200" baseline="0">
                          <a:solidFill>
                            <a:schemeClr val="tx1"/>
                          </a:solidFill>
                          <a:latin typeface="Times New Roman" panose="02020603050405020304" pitchFamily="18" charset="0"/>
                          <a:ea typeface="宋体" panose="02010600030101010101" pitchFamily="2" charset="-122"/>
                        </a:defRPr>
                      </a:lvl1pPr>
                      <a:lvl2pPr marL="0" lvl="1" indent="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0" lvl="2" indent="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0" lvl="3" indent="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0" lvl="4" indent="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zh-CN" altLang="en-US" sz="2000" dirty="0"/>
                        <a:t>＋＋＋－</a:t>
                      </a:r>
                      <a:r>
                        <a:rPr lang="en-US" altLang="zh-CN" sz="2000" dirty="0"/>
                        <a:t>(1110)</a:t>
                      </a:r>
                      <a:r>
                        <a:rPr lang="zh-CN" altLang="en-US" sz="2000" dirty="0"/>
                        <a:t>； ＋＋－＋</a:t>
                      </a:r>
                      <a:r>
                        <a:rPr lang="en-US" altLang="zh-CN" sz="2000" dirty="0"/>
                        <a:t>(1101) </a:t>
                      </a:r>
                      <a:endParaRPr lang="zh-CN" altLang="en-US" sz="200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96900">
                <a:tc>
                  <a:txBody>
                    <a:bodyPr/>
                    <a:lstStyle>
                      <a:lvl1pPr marL="0" lvl="0" indent="0" algn="l" defTabSz="914400" rtl="0" eaLnBrk="1" fontAlgn="base" latinLnBrk="0" hangingPunct="1">
                        <a:lnSpc>
                          <a:spcPct val="100000"/>
                        </a:lnSpc>
                        <a:spcBef>
                          <a:spcPct val="20000"/>
                        </a:spcBef>
                        <a:spcAft>
                          <a:spcPct val="0"/>
                        </a:spcAft>
                        <a:buClrTx/>
                        <a:buSzTx/>
                        <a:buFontTx/>
                        <a:buNone/>
                        <a:defRPr sz="2800" u="none" kern="1200" baseline="0">
                          <a:solidFill>
                            <a:schemeClr val="tx1"/>
                          </a:solidFill>
                          <a:latin typeface="Times New Roman" panose="02020603050405020304" pitchFamily="18" charset="0"/>
                          <a:ea typeface="宋体" panose="02010600030101010101" pitchFamily="2" charset="-122"/>
                        </a:defRPr>
                      </a:lvl1pPr>
                      <a:lvl2pPr marL="0" lvl="1" indent="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0" lvl="2" indent="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0" lvl="3" indent="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0" lvl="4" indent="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en-US" altLang="zh-CN" sz="2000"/>
                        <a:t>5</a:t>
                      </a:r>
                      <a:endParaRPr lang="zh-CN" altLang="en-US" sz="2000"/>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20000"/>
                        </a:spcBef>
                        <a:spcAft>
                          <a:spcPct val="0"/>
                        </a:spcAft>
                        <a:buClrTx/>
                        <a:buSzTx/>
                        <a:buFontTx/>
                        <a:buNone/>
                        <a:defRPr sz="2800" u="none" kern="1200" baseline="0">
                          <a:solidFill>
                            <a:schemeClr val="tx1"/>
                          </a:solidFill>
                          <a:latin typeface="Times New Roman" panose="02020603050405020304" pitchFamily="18" charset="0"/>
                          <a:ea typeface="宋体" panose="02010600030101010101" pitchFamily="2" charset="-122"/>
                        </a:defRPr>
                      </a:lvl1pPr>
                      <a:lvl2pPr marL="0" lvl="1" indent="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0" lvl="2" indent="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0" lvl="3" indent="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0" lvl="4" indent="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en-US" altLang="zh-CN" sz="2000" dirty="0"/>
                        <a:t> </a:t>
                      </a:r>
                      <a:r>
                        <a:rPr lang="zh-CN" altLang="en-US" sz="2000" dirty="0"/>
                        <a:t>＋＋＋－＋</a:t>
                      </a:r>
                      <a:r>
                        <a:rPr lang="en-US" altLang="zh-CN" sz="2000" dirty="0"/>
                        <a:t>(11101) </a:t>
                      </a:r>
                      <a:endParaRPr lang="zh-CN" altLang="en-US" sz="200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96900">
                <a:tc>
                  <a:txBody>
                    <a:bodyPr/>
                    <a:lstStyle>
                      <a:lvl1pPr marL="0" lvl="0" indent="0" algn="l" defTabSz="914400" rtl="0" eaLnBrk="1" fontAlgn="base" latinLnBrk="0" hangingPunct="1">
                        <a:lnSpc>
                          <a:spcPct val="100000"/>
                        </a:lnSpc>
                        <a:spcBef>
                          <a:spcPct val="20000"/>
                        </a:spcBef>
                        <a:spcAft>
                          <a:spcPct val="0"/>
                        </a:spcAft>
                        <a:buClrTx/>
                        <a:buSzTx/>
                        <a:buFontTx/>
                        <a:buNone/>
                        <a:defRPr sz="2800" u="none" kern="1200" baseline="0">
                          <a:solidFill>
                            <a:schemeClr val="tx1"/>
                          </a:solidFill>
                          <a:latin typeface="Times New Roman" panose="02020603050405020304" pitchFamily="18" charset="0"/>
                          <a:ea typeface="宋体" panose="02010600030101010101" pitchFamily="2" charset="-122"/>
                        </a:defRPr>
                      </a:lvl1pPr>
                      <a:lvl2pPr marL="0" lvl="1" indent="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0" lvl="2" indent="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0" lvl="3" indent="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0" lvl="4" indent="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en-US" altLang="zh-CN" sz="2000"/>
                        <a:t>7</a:t>
                      </a:r>
                      <a:endParaRPr lang="zh-CN" altLang="en-US" sz="2000"/>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20000"/>
                        </a:spcBef>
                        <a:spcAft>
                          <a:spcPct val="0"/>
                        </a:spcAft>
                        <a:buClrTx/>
                        <a:buSzTx/>
                        <a:buFontTx/>
                        <a:buNone/>
                        <a:defRPr sz="2800" u="none" kern="1200" baseline="0">
                          <a:solidFill>
                            <a:schemeClr val="tx1"/>
                          </a:solidFill>
                          <a:latin typeface="Times New Roman" panose="02020603050405020304" pitchFamily="18" charset="0"/>
                          <a:ea typeface="宋体" panose="02010600030101010101" pitchFamily="2" charset="-122"/>
                        </a:defRPr>
                      </a:lvl1pPr>
                      <a:lvl2pPr marL="0" lvl="1" indent="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0" lvl="2" indent="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0" lvl="3" indent="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0" lvl="4" indent="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zh-CN" altLang="en-US" sz="2000" dirty="0"/>
                        <a:t>＋＋＋－－＋－</a:t>
                      </a:r>
                      <a:r>
                        <a:rPr lang="en-US" altLang="zh-CN" sz="2000" dirty="0"/>
                        <a:t>(1110010) </a:t>
                      </a:r>
                      <a:endParaRPr lang="zh-CN" altLang="en-US" sz="200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96900">
                <a:tc>
                  <a:txBody>
                    <a:bodyPr/>
                    <a:lstStyle>
                      <a:lvl1pPr marL="0" lvl="0" indent="0" algn="l" defTabSz="914400" rtl="0" eaLnBrk="1" fontAlgn="base" latinLnBrk="0" hangingPunct="1">
                        <a:lnSpc>
                          <a:spcPct val="100000"/>
                        </a:lnSpc>
                        <a:spcBef>
                          <a:spcPct val="20000"/>
                        </a:spcBef>
                        <a:spcAft>
                          <a:spcPct val="0"/>
                        </a:spcAft>
                        <a:buClrTx/>
                        <a:buSzTx/>
                        <a:buFontTx/>
                        <a:buNone/>
                        <a:defRPr sz="2800" u="none" kern="1200" baseline="0">
                          <a:solidFill>
                            <a:schemeClr val="tx1"/>
                          </a:solidFill>
                          <a:latin typeface="Times New Roman" panose="02020603050405020304" pitchFamily="18" charset="0"/>
                          <a:ea typeface="宋体" panose="02010600030101010101" pitchFamily="2" charset="-122"/>
                        </a:defRPr>
                      </a:lvl1pPr>
                      <a:lvl2pPr marL="0" lvl="1" indent="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0" lvl="2" indent="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0" lvl="3" indent="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0" lvl="4" indent="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en-US" altLang="zh-CN" sz="2000" dirty="0"/>
                        <a:t>11</a:t>
                      </a:r>
                      <a:endParaRPr lang="zh-CN" altLang="en-US" sz="2000"/>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20000"/>
                        </a:spcBef>
                        <a:spcAft>
                          <a:spcPct val="0"/>
                        </a:spcAft>
                        <a:buClrTx/>
                        <a:buSzTx/>
                        <a:buFontTx/>
                        <a:buNone/>
                        <a:defRPr sz="2800" u="none" kern="1200" baseline="0">
                          <a:solidFill>
                            <a:schemeClr val="tx1"/>
                          </a:solidFill>
                          <a:latin typeface="Times New Roman" panose="02020603050405020304" pitchFamily="18" charset="0"/>
                          <a:ea typeface="宋体" panose="02010600030101010101" pitchFamily="2" charset="-122"/>
                        </a:defRPr>
                      </a:lvl1pPr>
                      <a:lvl2pPr marL="0" lvl="1" indent="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0" lvl="2" indent="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0" lvl="3" indent="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0" lvl="4" indent="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zh-CN" altLang="en-US" sz="2000" dirty="0"/>
                        <a:t>＋＋＋－－－＋－－＋－</a:t>
                      </a:r>
                      <a:r>
                        <a:rPr lang="en-US" altLang="zh-CN" sz="2000" dirty="0"/>
                        <a:t>(11100010010) </a:t>
                      </a:r>
                      <a:endParaRPr lang="zh-CN" altLang="en-US" sz="200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635000">
                <a:tc>
                  <a:txBody>
                    <a:bodyPr/>
                    <a:lstStyle>
                      <a:lvl1pPr marL="0" lvl="0" indent="0" algn="l" defTabSz="914400" rtl="0" eaLnBrk="1" fontAlgn="base" latinLnBrk="0" hangingPunct="1">
                        <a:lnSpc>
                          <a:spcPct val="100000"/>
                        </a:lnSpc>
                        <a:spcBef>
                          <a:spcPct val="20000"/>
                        </a:spcBef>
                        <a:spcAft>
                          <a:spcPct val="0"/>
                        </a:spcAft>
                        <a:buClrTx/>
                        <a:buSzTx/>
                        <a:buFontTx/>
                        <a:buNone/>
                        <a:defRPr sz="2800" u="none" kern="1200" baseline="0">
                          <a:solidFill>
                            <a:schemeClr val="tx1"/>
                          </a:solidFill>
                          <a:latin typeface="Times New Roman" panose="02020603050405020304" pitchFamily="18" charset="0"/>
                          <a:ea typeface="宋体" panose="02010600030101010101" pitchFamily="2" charset="-122"/>
                        </a:defRPr>
                      </a:lvl1pPr>
                      <a:lvl2pPr marL="0" lvl="1" indent="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0" lvl="2" indent="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0" lvl="3" indent="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0" lvl="4" indent="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en-US" altLang="zh-CN" sz="2000" dirty="0"/>
                        <a:t>13</a:t>
                      </a:r>
                      <a:endParaRPr lang="zh-CN" altLang="en-US" sz="2000"/>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20000"/>
                        </a:spcBef>
                        <a:spcAft>
                          <a:spcPct val="0"/>
                        </a:spcAft>
                        <a:buClrTx/>
                        <a:buSzTx/>
                        <a:buFontTx/>
                        <a:buNone/>
                        <a:defRPr sz="2800" u="none" kern="1200" baseline="0">
                          <a:solidFill>
                            <a:schemeClr val="tx1"/>
                          </a:solidFill>
                          <a:latin typeface="Times New Roman" panose="02020603050405020304" pitchFamily="18" charset="0"/>
                          <a:ea typeface="宋体" panose="02010600030101010101" pitchFamily="2" charset="-122"/>
                        </a:defRPr>
                      </a:lvl1pPr>
                      <a:lvl2pPr marL="0" lvl="1" indent="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0" lvl="2" indent="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0" lvl="3" indent="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0" lvl="4" indent="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zh-CN" altLang="en-US" sz="2000" dirty="0"/>
                        <a:t>＋＋＋＋＋－－＋＋－＋－＋</a:t>
                      </a:r>
                      <a:r>
                        <a:rPr lang="en-US" altLang="zh-CN" sz="2000" dirty="0"/>
                        <a:t>(1111100110101) </a:t>
                      </a:r>
                      <a:endParaRPr lang="zh-CN" altLang="en-US" sz="200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25604" name="文本框 25603"/>
          <p:cNvSpPr txBox="1"/>
          <p:nvPr/>
        </p:nvSpPr>
        <p:spPr>
          <a:xfrm>
            <a:off x="2544445" y="1280795"/>
            <a:ext cx="4055745" cy="398780"/>
          </a:xfrm>
          <a:prstGeom prst="rect">
            <a:avLst/>
          </a:prstGeom>
          <a:noFill/>
          <a:ln w="9525">
            <a:noFill/>
          </a:ln>
        </p:spPr>
        <p:txBody>
          <a:bodyPr wrap="square">
            <a:spAutoFit/>
          </a:bodyPr>
          <a:p>
            <a:pPr algn="ctr">
              <a:spcBef>
                <a:spcPct val="50000"/>
              </a:spcBef>
            </a:pPr>
            <a:r>
              <a:rPr lang="zh-CN" altLang="en-US" sz="2000" b="1" dirty="0">
                <a:latin typeface="Times New Roman" panose="02020603050405020304" pitchFamily="18" charset="0"/>
                <a:ea typeface="宋体" panose="02010600030101010101" pitchFamily="2" charset="-122"/>
              </a:rPr>
              <a:t>巴克码组</a:t>
            </a:r>
            <a:endParaRPr lang="zh-CN" altLang="en-US" sz="2000" b="1" dirty="0">
              <a:latin typeface="Times New Roman" panose="02020603050405020304" pitchFamily="18" charset="0"/>
              <a:ea typeface="宋体" panose="02010600030101010101" pitchFamily="2" charset="-122"/>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Rectangle 2"/>
          <p:cNvSpPr>
            <a:spLocks noGrp="1"/>
          </p:cNvSpPr>
          <p:nvPr/>
        </p:nvSpPr>
        <p:spPr>
          <a:xfrm>
            <a:off x="1181100" y="1271270"/>
            <a:ext cx="7409180" cy="5391150"/>
          </a:xfrm>
          <a:prstGeom prst="rect">
            <a:avLst/>
          </a:prstGeom>
          <a:noFill/>
          <a:ln w="9525">
            <a:noFill/>
            <a:miter lim="800000"/>
          </a:ln>
        </p:spPr>
        <p:txBody>
          <a:bodyPr vert="horz" wrap="square" lIns="91440" tIns="45720" rIns="91440" bIns="45720" numCol="1" anchor="t" anchorCtr="0" compatLnSpc="1"/>
          <a:lstStyle>
            <a:lvl1pPr marL="342900" indent="-342900" algn="l" rtl="0" eaLnBrk="1" fontAlgn="base" hangingPunct="1">
              <a:spcBef>
                <a:spcPct val="20000"/>
              </a:spcBef>
              <a:spcAft>
                <a:spcPct val="0"/>
              </a:spcAft>
              <a:buClr>
                <a:schemeClr val="folHlink"/>
              </a:buClr>
              <a:buSzPct val="60000"/>
              <a:buFont typeface="Wingdings" panose="05000000000000000000" pitchFamily="2" charset="2"/>
              <a:buChar char="l"/>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1" fontAlgn="base" hangingPunct="1">
              <a:spcBef>
                <a:spcPct val="20000"/>
              </a:spcBef>
              <a:spcAft>
                <a:spcPct val="0"/>
              </a:spcAft>
              <a:buClr>
                <a:schemeClr val="folHlink"/>
              </a:buClr>
              <a:buSzPct val="50000"/>
              <a:buFont typeface="Wingdings" panose="05000000000000000000" pitchFamily="2" charset="2"/>
              <a:buChar char="u"/>
              <a:defRPr sz="2400">
                <a:solidFill>
                  <a:schemeClr val="tx1"/>
                </a:solidFill>
                <a:latin typeface="+mn-lt"/>
                <a:ea typeface="+mn-ea"/>
              </a:defRPr>
            </a:lvl3pPr>
            <a:lvl4pPr marL="1600200" indent="-228600" algn="l" rtl="0" eaLnBrk="1" fontAlgn="base" hangingPunct="1">
              <a:spcBef>
                <a:spcPct val="20000"/>
              </a:spcBef>
              <a:spcAft>
                <a:spcPct val="0"/>
              </a:spcAft>
              <a:buClr>
                <a:schemeClr val="accent2"/>
              </a:buClr>
              <a:buSzPct val="55000"/>
              <a:buFont typeface="Wingdings" panose="05000000000000000000" pitchFamily="2" charset="2"/>
              <a:buChar char="p"/>
              <a:defRPr sz="2200">
                <a:solidFill>
                  <a:schemeClr val="tx1"/>
                </a:solidFill>
                <a:latin typeface="+mn-lt"/>
                <a:ea typeface="+mn-ea"/>
              </a:defRPr>
            </a:lvl4pPr>
            <a:lvl5pPr marL="2057400" indent="-228600" algn="l" rtl="0" eaLnBrk="1" fontAlgn="base" hangingPunct="1">
              <a:spcBef>
                <a:spcPct val="20000"/>
              </a:spcBef>
              <a:spcAft>
                <a:spcPct val="0"/>
              </a:spcAft>
              <a:buClr>
                <a:schemeClr val="accent1"/>
              </a:buClr>
              <a:buSzPct val="50000"/>
              <a:buFont typeface="Wingdings" panose="05000000000000000000" pitchFamily="2" charset="2"/>
              <a:buChar char="Ø"/>
              <a:defRPr sz="2200">
                <a:solidFill>
                  <a:schemeClr val="tx1"/>
                </a:solidFill>
                <a:latin typeface="+mn-lt"/>
                <a:ea typeface="+mn-ea"/>
              </a:defRPr>
            </a:lvl5pPr>
            <a:lvl6pPr marL="2514600" indent="-228600" algn="l" rtl="0" eaLnBrk="1" fontAlgn="base" hangingPunct="1">
              <a:spcBef>
                <a:spcPct val="20000"/>
              </a:spcBef>
              <a:spcAft>
                <a:spcPct val="0"/>
              </a:spcAft>
              <a:buClr>
                <a:schemeClr val="accent1"/>
              </a:buClr>
              <a:buSzPct val="50000"/>
              <a:buFont typeface="Wingdings" panose="05000000000000000000" pitchFamily="2" charset="2"/>
              <a:buChar char="Ø"/>
              <a:defRPr sz="2200">
                <a:solidFill>
                  <a:schemeClr val="tx1"/>
                </a:solidFill>
                <a:latin typeface="+mn-lt"/>
                <a:ea typeface="+mn-ea"/>
              </a:defRPr>
            </a:lvl6pPr>
            <a:lvl7pPr marL="2971800" indent="-228600" algn="l" rtl="0" eaLnBrk="1" fontAlgn="base" hangingPunct="1">
              <a:spcBef>
                <a:spcPct val="20000"/>
              </a:spcBef>
              <a:spcAft>
                <a:spcPct val="0"/>
              </a:spcAft>
              <a:buClr>
                <a:schemeClr val="accent1"/>
              </a:buClr>
              <a:buSzPct val="50000"/>
              <a:buFont typeface="Wingdings" panose="05000000000000000000" pitchFamily="2" charset="2"/>
              <a:buChar char="Ø"/>
              <a:defRPr sz="2200">
                <a:solidFill>
                  <a:schemeClr val="tx1"/>
                </a:solidFill>
                <a:latin typeface="+mn-lt"/>
                <a:ea typeface="+mn-ea"/>
              </a:defRPr>
            </a:lvl7pPr>
            <a:lvl8pPr marL="3429000" indent="-228600" algn="l" rtl="0" eaLnBrk="1" fontAlgn="base" hangingPunct="1">
              <a:spcBef>
                <a:spcPct val="20000"/>
              </a:spcBef>
              <a:spcAft>
                <a:spcPct val="0"/>
              </a:spcAft>
              <a:buClr>
                <a:schemeClr val="accent1"/>
              </a:buClr>
              <a:buSzPct val="50000"/>
              <a:buFont typeface="Wingdings" panose="05000000000000000000" pitchFamily="2" charset="2"/>
              <a:buChar char="Ø"/>
              <a:defRPr sz="2200">
                <a:solidFill>
                  <a:schemeClr val="tx1"/>
                </a:solidFill>
                <a:latin typeface="+mn-lt"/>
                <a:ea typeface="+mn-ea"/>
              </a:defRPr>
            </a:lvl8pPr>
            <a:lvl9pPr marL="3886200" indent="-228600" algn="l" rtl="0" eaLnBrk="1" fontAlgn="base" hangingPunct="1">
              <a:spcBef>
                <a:spcPct val="20000"/>
              </a:spcBef>
              <a:spcAft>
                <a:spcPct val="0"/>
              </a:spcAft>
              <a:buClr>
                <a:schemeClr val="accent1"/>
              </a:buClr>
              <a:buSzPct val="50000"/>
              <a:buFont typeface="Wingdings" panose="05000000000000000000" pitchFamily="2" charset="2"/>
              <a:buChar char="Ø"/>
              <a:defRPr sz="2200">
                <a:solidFill>
                  <a:schemeClr val="tx1"/>
                </a:solidFill>
                <a:latin typeface="+mn-lt"/>
                <a:ea typeface="+mn-ea"/>
              </a:defRPr>
            </a:lvl9pPr>
          </a:lstStyle>
          <a:p>
            <a:pPr marL="0" indent="0" algn="l" eaLnBrk="1" hangingPunct="1">
              <a:spcBef>
                <a:spcPct val="50000"/>
              </a:spcBef>
              <a:buFont typeface="Wingdings" panose="05000000000000000000" charset="0"/>
              <a:buNone/>
            </a:pPr>
            <a:r>
              <a:rPr lang="zh-CN" altLang="en-US" sz="2400" dirty="0">
                <a:latin typeface="宋体" panose="02010600030101010101" pitchFamily="2" charset="-122"/>
                <a:ea typeface="宋体" panose="02010600030101010101" pitchFamily="2" charset="-122"/>
                <a:cs typeface="宋体" panose="02010600030101010101" pitchFamily="2" charset="-122"/>
              </a:rPr>
              <a:t>以7位巴克码组{+ + + - - + -}为例， 它的局部自相关函数如下：</a:t>
            </a:r>
            <a:endParaRPr lang="zh-CN" altLang="en-US" sz="2400" dirty="0">
              <a:latin typeface="宋体" panose="02010600030101010101" pitchFamily="2" charset="-122"/>
              <a:ea typeface="宋体" panose="02010600030101010101" pitchFamily="2" charset="-122"/>
              <a:cs typeface="宋体" panose="02010600030101010101" pitchFamily="2" charset="-122"/>
            </a:endParaRPr>
          </a:p>
          <a:p>
            <a:pPr marL="0" indent="0" algn="l" eaLnBrk="1" hangingPunct="1">
              <a:lnSpc>
                <a:spcPct val="100000"/>
              </a:lnSpc>
              <a:spcBef>
                <a:spcPct val="50000"/>
              </a:spcBef>
              <a:buFont typeface="Wingdings" panose="05000000000000000000" charset="0"/>
              <a:buNone/>
            </a:pPr>
            <a:r>
              <a:rPr lang="zh-CN" altLang="en-US" sz="2400" dirty="0">
                <a:latin typeface="宋体" panose="02010600030101010101" pitchFamily="2" charset="-122"/>
                <a:ea typeface="宋体" panose="02010600030101010101" pitchFamily="2" charset="-122"/>
                <a:cs typeface="宋体" panose="02010600030101010101" pitchFamily="2" charset="-122"/>
              </a:rPr>
              <a:t>当j=0时，</a:t>
            </a:r>
            <a:endParaRPr lang="zh-CN" altLang="en-US" sz="2400" dirty="0">
              <a:latin typeface="宋体" panose="02010600030101010101" pitchFamily="2" charset="-122"/>
              <a:ea typeface="宋体" panose="02010600030101010101" pitchFamily="2" charset="-122"/>
              <a:cs typeface="宋体" panose="02010600030101010101" pitchFamily="2" charset="-122"/>
            </a:endParaRPr>
          </a:p>
          <a:p>
            <a:pPr marL="0" indent="0" algn="l" eaLnBrk="1" hangingPunct="1">
              <a:lnSpc>
                <a:spcPct val="200000"/>
              </a:lnSpc>
              <a:spcBef>
                <a:spcPct val="50000"/>
              </a:spcBef>
              <a:buFont typeface="Wingdings" panose="05000000000000000000" charset="0"/>
              <a:buNone/>
            </a:pPr>
            <a:r>
              <a:rPr lang="zh-CN" altLang="en-US" sz="2400" dirty="0">
                <a:latin typeface="Times New Roman" panose="02020603050405020304" pitchFamily="18" charset="0"/>
                <a:ea typeface="宋体" panose="02010600030101010101" pitchFamily="2" charset="-122"/>
                <a:sym typeface="+mn-ea"/>
              </a:rPr>
              <a:t>当</a:t>
            </a:r>
            <a:r>
              <a:rPr lang="en-US" altLang="zh-CN" sz="2400" dirty="0">
                <a:latin typeface="Times New Roman" panose="02020603050405020304" pitchFamily="18" charset="0"/>
                <a:ea typeface="宋体" panose="02010600030101010101" pitchFamily="2" charset="-122"/>
                <a:sym typeface="+mn-ea"/>
              </a:rPr>
              <a:t>j=1</a:t>
            </a:r>
            <a:r>
              <a:rPr lang="zh-CN" altLang="en-US" sz="2400" dirty="0">
                <a:latin typeface="Times New Roman" panose="02020603050405020304" pitchFamily="18" charset="0"/>
                <a:ea typeface="宋体" panose="02010600030101010101" pitchFamily="2" charset="-122"/>
                <a:sym typeface="+mn-ea"/>
              </a:rPr>
              <a:t>时，</a:t>
            </a:r>
            <a:endParaRPr lang="zh-CN" altLang="en-US" sz="2400" dirty="0">
              <a:latin typeface="Times New Roman" panose="02020603050405020304" pitchFamily="18" charset="0"/>
              <a:ea typeface="宋体" panose="02010600030101010101" pitchFamily="2" charset="-122"/>
              <a:sym typeface="+mn-ea"/>
            </a:endParaRPr>
          </a:p>
          <a:p>
            <a:pPr marL="0" indent="0" algn="l" eaLnBrk="1" hangingPunct="1">
              <a:spcBef>
                <a:spcPct val="50000"/>
              </a:spcBef>
              <a:buFont typeface="Wingdings" panose="05000000000000000000" charset="0"/>
              <a:buNone/>
            </a:pPr>
            <a:r>
              <a:rPr lang="zh-CN" altLang="en-US" sz="2400" dirty="0">
                <a:latin typeface="宋体" panose="02010600030101010101" pitchFamily="2" charset="-122"/>
                <a:ea typeface="宋体" panose="02010600030101010101" pitchFamily="2" charset="-122"/>
                <a:cs typeface="宋体" panose="02010600030101010101" pitchFamily="2" charset="-122"/>
              </a:rPr>
              <a:t>同样可求出j=3，5，7时R（j）=0； j=2，4，6时R（j）=-1。 根据这些值，利用偶函数性质，可以作出7位巴克码的R（j）与j的关系曲线</a:t>
            </a:r>
            <a:endParaRPr lang="zh-CN" altLang="en-US" sz="2400" dirty="0">
              <a:latin typeface="宋体" panose="02010600030101010101" pitchFamily="2" charset="-122"/>
              <a:ea typeface="宋体" panose="02010600030101010101" pitchFamily="2" charset="-122"/>
              <a:cs typeface="宋体" panose="02010600030101010101" pitchFamily="2" charset="-122"/>
            </a:endParaRPr>
          </a:p>
        </p:txBody>
      </p:sp>
      <p:sp>
        <p:nvSpPr>
          <p:cNvPr id="2" name="Rectangle 2"/>
          <p:cNvSpPr>
            <a:spLocks noGrp="1" noChangeArrowheads="1"/>
          </p:cNvSpPr>
          <p:nvPr/>
        </p:nvSpPr>
        <p:spPr>
          <a:xfrm>
            <a:off x="688975" y="214630"/>
            <a:ext cx="8393430" cy="918845"/>
          </a:xfrm>
          <a:prstGeom prst="rect">
            <a:avLst/>
          </a:prstGeom>
          <a:noFill/>
          <a:ln w="9525">
            <a:noFill/>
            <a:miter lim="800000"/>
          </a:ln>
        </p:spPr>
        <p:txBody>
          <a:bodyPr vert="horz" wrap="square" lIns="91440" tIns="45720" rIns="91440" bIns="45720" numCol="1" anchor="b" anchorCtr="0" compatLnSpc="1"/>
          <a:lstStyle>
            <a:lvl1pPr algn="ctr" rtl="0" eaLnBrk="1" fontAlgn="base" hangingPunct="1">
              <a:spcBef>
                <a:spcPct val="0"/>
              </a:spcBef>
              <a:spcAft>
                <a:spcPct val="0"/>
              </a:spcAft>
              <a:defRPr sz="6000">
                <a:solidFill>
                  <a:schemeClr val="tx2"/>
                </a:solidFill>
                <a:latin typeface="+mj-lt"/>
                <a:ea typeface="+mj-ea"/>
                <a:cs typeface="+mj-cs"/>
              </a:defRPr>
            </a:lvl1pPr>
            <a:lvl2pPr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2pPr>
            <a:lvl3pPr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3pPr>
            <a:lvl4pPr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4pPr>
            <a:lvl5pPr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5pPr>
            <a:lvl6pPr marL="4572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6pPr>
            <a:lvl7pPr marL="9144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7pPr>
            <a:lvl8pPr marL="13716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8pPr>
            <a:lvl9pPr marL="18288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9pPr>
          </a:lstStyle>
          <a:p>
            <a:pPr eaLnBrk="1" hangingPunct="1"/>
            <a:r>
              <a:rPr lang="en-US" sz="4400" dirty="0" smtClean="0"/>
              <a:t>11</a:t>
            </a:r>
            <a:r>
              <a:rPr sz="4400" dirty="0" smtClean="0"/>
              <a:t>.</a:t>
            </a:r>
            <a:r>
              <a:rPr lang="en-US" sz="4400" dirty="0" smtClean="0"/>
              <a:t>3</a:t>
            </a:r>
            <a:r>
              <a:rPr sz="4400" dirty="0" smtClean="0"/>
              <a:t> </a:t>
            </a:r>
            <a:r>
              <a:rPr lang="zh-CN" sz="4400" dirty="0" smtClean="0"/>
              <a:t>群同步</a:t>
            </a:r>
            <a:endParaRPr lang="zh-CN" sz="4400" dirty="0" smtClean="0"/>
          </a:p>
        </p:txBody>
      </p:sp>
      <p:graphicFrame>
        <p:nvGraphicFramePr>
          <p:cNvPr id="86021" name="对象 86020"/>
          <p:cNvGraphicFramePr/>
          <p:nvPr/>
        </p:nvGraphicFramePr>
        <p:xfrm>
          <a:off x="2479675" y="2007235"/>
          <a:ext cx="4585970" cy="850900"/>
        </p:xfrm>
        <a:graphic>
          <a:graphicData uri="http://schemas.openxmlformats.org/presentationml/2006/ole">
            <mc:AlternateContent xmlns:mc="http://schemas.openxmlformats.org/markup-compatibility/2006">
              <mc:Choice xmlns:v="urn:schemas-microsoft-com:vml" Requires="v">
                <p:oleObj spid="_x0000_s3151" name="" r:id="rId1" imgW="2349500" imgH="431800" progId="Equation.3">
                  <p:embed/>
                </p:oleObj>
              </mc:Choice>
              <mc:Fallback>
                <p:oleObj name="" r:id="rId1" imgW="2349500" imgH="431800" progId="Equation.3">
                  <p:embed/>
                  <p:pic>
                    <p:nvPicPr>
                      <p:cNvPr id="0" name="图片 3150"/>
                      <p:cNvPicPr/>
                      <p:nvPr/>
                    </p:nvPicPr>
                    <p:blipFill>
                      <a:blip r:embed="rId2"/>
                      <a:stretch>
                        <a:fillRect/>
                      </a:stretch>
                    </p:blipFill>
                    <p:spPr>
                      <a:xfrm>
                        <a:off x="2479675" y="2007235"/>
                        <a:ext cx="4585970" cy="850900"/>
                      </a:xfrm>
                      <a:prstGeom prst="rect">
                        <a:avLst/>
                      </a:prstGeom>
                      <a:noFill/>
                      <a:ln w="38100">
                        <a:noFill/>
                        <a:miter/>
                      </a:ln>
                    </p:spPr>
                  </p:pic>
                </p:oleObj>
              </mc:Fallback>
            </mc:AlternateContent>
          </a:graphicData>
        </a:graphic>
      </p:graphicFrame>
      <p:graphicFrame>
        <p:nvGraphicFramePr>
          <p:cNvPr id="3" name="对象 2"/>
          <p:cNvGraphicFramePr/>
          <p:nvPr/>
        </p:nvGraphicFramePr>
        <p:xfrm>
          <a:off x="2529205" y="2858135"/>
          <a:ext cx="4536440" cy="842010"/>
        </p:xfrm>
        <a:graphic>
          <a:graphicData uri="http://schemas.openxmlformats.org/presentationml/2006/ole">
            <mc:AlternateContent xmlns:mc="http://schemas.openxmlformats.org/markup-compatibility/2006">
              <mc:Choice xmlns:v="urn:schemas-microsoft-com:vml" Requires="v">
                <p:oleObj spid="_x0000_s4" name="" r:id="rId3" imgW="2324100" imgH="431800" progId="Equation.3">
                  <p:embed/>
                </p:oleObj>
              </mc:Choice>
              <mc:Fallback>
                <p:oleObj name="" r:id="rId3" imgW="2324100" imgH="431800" progId="Equation.3">
                  <p:embed/>
                  <p:pic>
                    <p:nvPicPr>
                      <p:cNvPr id="0" name="图片 3150"/>
                      <p:cNvPicPr/>
                      <p:nvPr/>
                    </p:nvPicPr>
                    <p:blipFill>
                      <a:blip r:embed="rId4"/>
                      <a:stretch>
                        <a:fillRect/>
                      </a:stretch>
                    </p:blipFill>
                    <p:spPr>
                      <a:xfrm>
                        <a:off x="2529205" y="2858135"/>
                        <a:ext cx="4536440" cy="842010"/>
                      </a:xfrm>
                      <a:prstGeom prst="rect">
                        <a:avLst/>
                      </a:prstGeom>
                      <a:noFill/>
                      <a:ln w="38100">
                        <a:noFill/>
                        <a:miter/>
                      </a:ln>
                    </p:spPr>
                  </p:pic>
                </p:oleObj>
              </mc:Fallback>
            </mc:AlternateContent>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Rectangle 2"/>
          <p:cNvSpPr>
            <a:spLocks noGrp="1" noChangeArrowheads="1"/>
          </p:cNvSpPr>
          <p:nvPr/>
        </p:nvSpPr>
        <p:spPr>
          <a:xfrm>
            <a:off x="688975" y="214630"/>
            <a:ext cx="8393430" cy="918845"/>
          </a:xfrm>
          <a:prstGeom prst="rect">
            <a:avLst/>
          </a:prstGeom>
          <a:noFill/>
          <a:ln w="9525">
            <a:noFill/>
            <a:miter lim="800000"/>
          </a:ln>
        </p:spPr>
        <p:txBody>
          <a:bodyPr vert="horz" wrap="square" lIns="91440" tIns="45720" rIns="91440" bIns="45720" numCol="1" anchor="b" anchorCtr="0" compatLnSpc="1"/>
          <a:lstStyle>
            <a:lvl1pPr algn="ctr" rtl="0" eaLnBrk="1" fontAlgn="base" hangingPunct="1">
              <a:spcBef>
                <a:spcPct val="0"/>
              </a:spcBef>
              <a:spcAft>
                <a:spcPct val="0"/>
              </a:spcAft>
              <a:defRPr sz="6000">
                <a:solidFill>
                  <a:schemeClr val="tx2"/>
                </a:solidFill>
                <a:latin typeface="+mj-lt"/>
                <a:ea typeface="+mj-ea"/>
                <a:cs typeface="+mj-cs"/>
              </a:defRPr>
            </a:lvl1pPr>
            <a:lvl2pPr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2pPr>
            <a:lvl3pPr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3pPr>
            <a:lvl4pPr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4pPr>
            <a:lvl5pPr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5pPr>
            <a:lvl6pPr marL="4572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6pPr>
            <a:lvl7pPr marL="9144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7pPr>
            <a:lvl8pPr marL="13716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8pPr>
            <a:lvl9pPr marL="18288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9pPr>
          </a:lstStyle>
          <a:p>
            <a:pPr eaLnBrk="1" hangingPunct="1"/>
            <a:r>
              <a:rPr lang="en-US" sz="4400" dirty="0" smtClean="0"/>
              <a:t>11</a:t>
            </a:r>
            <a:r>
              <a:rPr sz="4400" dirty="0" smtClean="0"/>
              <a:t>.</a:t>
            </a:r>
            <a:r>
              <a:rPr lang="en-US" sz="4400" dirty="0" smtClean="0"/>
              <a:t>3</a:t>
            </a:r>
            <a:r>
              <a:rPr sz="4400" dirty="0" smtClean="0"/>
              <a:t> </a:t>
            </a:r>
            <a:r>
              <a:rPr lang="zh-CN" sz="4400" dirty="0" smtClean="0"/>
              <a:t>群同步</a:t>
            </a:r>
            <a:endParaRPr lang="zh-CN" sz="4400" dirty="0" smtClean="0"/>
          </a:p>
        </p:txBody>
      </p:sp>
      <p:sp>
        <p:nvSpPr>
          <p:cNvPr id="25604" name="文本框 25603"/>
          <p:cNvSpPr txBox="1"/>
          <p:nvPr/>
        </p:nvSpPr>
        <p:spPr>
          <a:xfrm>
            <a:off x="2682240" y="5797550"/>
            <a:ext cx="4055745" cy="398780"/>
          </a:xfrm>
          <a:prstGeom prst="rect">
            <a:avLst/>
          </a:prstGeom>
          <a:noFill/>
          <a:ln w="9525">
            <a:noFill/>
          </a:ln>
        </p:spPr>
        <p:txBody>
          <a:bodyPr wrap="square">
            <a:spAutoFit/>
          </a:bodyPr>
          <a:p>
            <a:pPr algn="ctr">
              <a:spcBef>
                <a:spcPct val="50000"/>
              </a:spcBef>
            </a:pPr>
            <a:r>
              <a:rPr lang="zh-CN" altLang="en-US" sz="2000" b="1" dirty="0">
                <a:latin typeface="Times New Roman" panose="02020603050405020304" pitchFamily="18" charset="0"/>
                <a:ea typeface="宋体" panose="02010600030101010101" pitchFamily="2" charset="-122"/>
              </a:rPr>
              <a:t>七位巴克码的自相关函数</a:t>
            </a:r>
            <a:endParaRPr lang="zh-CN" altLang="en-US" sz="2000" b="1" dirty="0">
              <a:latin typeface="Times New Roman" panose="02020603050405020304" pitchFamily="18" charset="0"/>
              <a:ea typeface="宋体" panose="02010600030101010101" pitchFamily="2" charset="-122"/>
            </a:endParaRPr>
          </a:p>
        </p:txBody>
      </p:sp>
      <p:graphicFrame>
        <p:nvGraphicFramePr>
          <p:cNvPr id="98309" name="对象 98308"/>
          <p:cNvGraphicFramePr/>
          <p:nvPr/>
        </p:nvGraphicFramePr>
        <p:xfrm>
          <a:off x="1638935" y="1410970"/>
          <a:ext cx="5865813" cy="3556000"/>
        </p:xfrm>
        <a:graphic>
          <a:graphicData uri="http://schemas.openxmlformats.org/presentationml/2006/ole">
            <mc:AlternateContent xmlns:mc="http://schemas.openxmlformats.org/markup-compatibility/2006">
              <mc:Choice xmlns:v="urn:schemas-microsoft-com:vml" Requires="v">
                <p:oleObj spid="_x0000_s3152" name="" r:id="rId1" imgW="2590800" imgH="1569720" progId="Visio.Drawing.4">
                  <p:embed/>
                </p:oleObj>
              </mc:Choice>
              <mc:Fallback>
                <p:oleObj name="" r:id="rId1" imgW="2590800" imgH="1569720" progId="Visio.Drawing.4">
                  <p:embed/>
                  <p:pic>
                    <p:nvPicPr>
                      <p:cNvPr id="0" name="图片 3151"/>
                      <p:cNvPicPr/>
                      <p:nvPr/>
                    </p:nvPicPr>
                    <p:blipFill>
                      <a:blip r:embed="rId2"/>
                      <a:stretch>
                        <a:fillRect/>
                      </a:stretch>
                    </p:blipFill>
                    <p:spPr>
                      <a:xfrm>
                        <a:off x="1638935" y="1410970"/>
                        <a:ext cx="5865813" cy="3556000"/>
                      </a:xfrm>
                      <a:prstGeom prst="rect">
                        <a:avLst/>
                      </a:prstGeom>
                      <a:noFill/>
                      <a:ln w="38100">
                        <a:noFill/>
                        <a:miter/>
                      </a:ln>
                    </p:spPr>
                  </p:pic>
                </p:oleObj>
              </mc:Fallback>
            </mc:AlternateContent>
          </a:graphicData>
        </a:graphic>
      </p:graphicFrame>
      <p:sp>
        <p:nvSpPr>
          <p:cNvPr id="7" name="任意多边形 6"/>
          <p:cNvSpPr/>
          <p:nvPr/>
        </p:nvSpPr>
        <p:spPr>
          <a:xfrm>
            <a:off x="4486910" y="1979295"/>
            <a:ext cx="346710" cy="2268855"/>
          </a:xfrm>
          <a:custGeom>
            <a:avLst/>
            <a:gdLst>
              <a:gd name="connisteX0" fmla="*/ 0 w 346710"/>
              <a:gd name="connsiteY0" fmla="*/ 0 h 2268855"/>
              <a:gd name="connisteX1" fmla="*/ 201930 w 346710"/>
              <a:gd name="connsiteY1" fmla="*/ 513715 h 2268855"/>
              <a:gd name="connisteX2" fmla="*/ 346710 w 346710"/>
              <a:gd name="connsiteY2" fmla="*/ 2268855 h 2268855"/>
              <a:gd name="connisteX3" fmla="*/ 300355 w 346710"/>
              <a:gd name="connsiteY3" fmla="*/ 2240280 h 2268855"/>
            </a:gdLst>
            <a:ahLst/>
            <a:cxnLst>
              <a:cxn ang="0">
                <a:pos x="connisteX0" y="connsiteY0"/>
              </a:cxn>
              <a:cxn ang="0">
                <a:pos x="connisteX1" y="connsiteY1"/>
              </a:cxn>
              <a:cxn ang="0">
                <a:pos x="connisteX2" y="connsiteY2"/>
              </a:cxn>
              <a:cxn ang="0">
                <a:pos x="connisteX3" y="connsiteY3"/>
              </a:cxn>
            </a:cxnLst>
            <a:rect l="l" t="t" r="r" b="b"/>
            <a:pathLst>
              <a:path w="346710" h="2268855">
                <a:moveTo>
                  <a:pt x="0" y="0"/>
                </a:moveTo>
                <a:cubicBezTo>
                  <a:pt x="37465" y="67945"/>
                  <a:pt x="132715" y="59690"/>
                  <a:pt x="201930" y="513715"/>
                </a:cubicBezTo>
                <a:cubicBezTo>
                  <a:pt x="271145" y="967740"/>
                  <a:pt x="327025" y="1923415"/>
                  <a:pt x="346710" y="2268855"/>
                </a:cubicBezTo>
              </a:path>
            </a:pathLst>
          </a:custGeom>
          <a:no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任意多边形 7"/>
          <p:cNvSpPr/>
          <p:nvPr/>
        </p:nvSpPr>
        <p:spPr>
          <a:xfrm flipH="1">
            <a:off x="4140200" y="1979295"/>
            <a:ext cx="346710" cy="2268855"/>
          </a:xfrm>
          <a:custGeom>
            <a:avLst/>
            <a:gdLst>
              <a:gd name="connisteX0" fmla="*/ 0 w 346710"/>
              <a:gd name="connsiteY0" fmla="*/ 0 h 2268855"/>
              <a:gd name="connisteX1" fmla="*/ 201930 w 346710"/>
              <a:gd name="connsiteY1" fmla="*/ 513715 h 2268855"/>
              <a:gd name="connisteX2" fmla="*/ 346710 w 346710"/>
              <a:gd name="connsiteY2" fmla="*/ 2268855 h 2268855"/>
              <a:gd name="connisteX3" fmla="*/ 300355 w 346710"/>
              <a:gd name="connsiteY3" fmla="*/ 2240280 h 2268855"/>
            </a:gdLst>
            <a:ahLst/>
            <a:cxnLst>
              <a:cxn ang="0">
                <a:pos x="connisteX0" y="connsiteY0"/>
              </a:cxn>
              <a:cxn ang="0">
                <a:pos x="connisteX1" y="connsiteY1"/>
              </a:cxn>
              <a:cxn ang="0">
                <a:pos x="connisteX2" y="connsiteY2"/>
              </a:cxn>
              <a:cxn ang="0">
                <a:pos x="connisteX3" y="connsiteY3"/>
              </a:cxn>
            </a:cxnLst>
            <a:rect l="l" t="t" r="r" b="b"/>
            <a:pathLst>
              <a:path w="346710" h="2268855">
                <a:moveTo>
                  <a:pt x="0" y="0"/>
                </a:moveTo>
                <a:cubicBezTo>
                  <a:pt x="37465" y="67945"/>
                  <a:pt x="132715" y="59690"/>
                  <a:pt x="201930" y="513715"/>
                </a:cubicBezTo>
                <a:cubicBezTo>
                  <a:pt x="271145" y="967740"/>
                  <a:pt x="327025" y="1923415"/>
                  <a:pt x="346710" y="2268855"/>
                </a:cubicBezTo>
              </a:path>
            </a:pathLst>
          </a:custGeom>
          <a:no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任意多边形 8"/>
          <p:cNvSpPr/>
          <p:nvPr/>
        </p:nvSpPr>
        <p:spPr>
          <a:xfrm>
            <a:off x="4813935" y="4255135"/>
            <a:ext cx="652145" cy="156210"/>
          </a:xfrm>
          <a:custGeom>
            <a:avLst/>
            <a:gdLst>
              <a:gd name="connisteX0" fmla="*/ 0 w 652145"/>
              <a:gd name="connsiteY0" fmla="*/ 6350 h 156220"/>
              <a:gd name="connisteX1" fmla="*/ 340360 w 652145"/>
              <a:gd name="connsiteY1" fmla="*/ 156210 h 156220"/>
              <a:gd name="connisteX2" fmla="*/ 652145 w 652145"/>
              <a:gd name="connsiteY2" fmla="*/ 0 h 156220"/>
            </a:gdLst>
            <a:ahLst/>
            <a:cxnLst>
              <a:cxn ang="0">
                <a:pos x="connisteX0" y="connsiteY0"/>
              </a:cxn>
              <a:cxn ang="0">
                <a:pos x="connisteX1" y="connsiteY1"/>
              </a:cxn>
              <a:cxn ang="0">
                <a:pos x="connisteX2" y="connsiteY2"/>
              </a:cxn>
            </a:cxnLst>
            <a:rect l="l" t="t" r="r" b="b"/>
            <a:pathLst>
              <a:path w="652145" h="156220">
                <a:moveTo>
                  <a:pt x="0" y="6350"/>
                </a:moveTo>
                <a:cubicBezTo>
                  <a:pt x="61595" y="39370"/>
                  <a:pt x="210185" y="157480"/>
                  <a:pt x="340360" y="156210"/>
                </a:cubicBezTo>
                <a:cubicBezTo>
                  <a:pt x="470535" y="154940"/>
                  <a:pt x="596900" y="34290"/>
                  <a:pt x="652145" y="0"/>
                </a:cubicBezTo>
              </a:path>
            </a:pathLst>
          </a:custGeom>
          <a:no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任意多边形 9"/>
          <p:cNvSpPr/>
          <p:nvPr/>
        </p:nvSpPr>
        <p:spPr>
          <a:xfrm>
            <a:off x="5466080" y="4255135"/>
            <a:ext cx="652145" cy="156210"/>
          </a:xfrm>
          <a:custGeom>
            <a:avLst/>
            <a:gdLst>
              <a:gd name="connisteX0" fmla="*/ 0 w 652145"/>
              <a:gd name="connsiteY0" fmla="*/ 6350 h 156220"/>
              <a:gd name="connisteX1" fmla="*/ 340360 w 652145"/>
              <a:gd name="connsiteY1" fmla="*/ 156210 h 156220"/>
              <a:gd name="connisteX2" fmla="*/ 652145 w 652145"/>
              <a:gd name="connsiteY2" fmla="*/ 0 h 156220"/>
            </a:gdLst>
            <a:ahLst/>
            <a:cxnLst>
              <a:cxn ang="0">
                <a:pos x="connisteX0" y="connsiteY0"/>
              </a:cxn>
              <a:cxn ang="0">
                <a:pos x="connisteX1" y="connsiteY1"/>
              </a:cxn>
              <a:cxn ang="0">
                <a:pos x="connisteX2" y="connsiteY2"/>
              </a:cxn>
            </a:cxnLst>
            <a:rect l="l" t="t" r="r" b="b"/>
            <a:pathLst>
              <a:path w="652145" h="156220">
                <a:moveTo>
                  <a:pt x="0" y="6350"/>
                </a:moveTo>
                <a:cubicBezTo>
                  <a:pt x="61595" y="39370"/>
                  <a:pt x="210185" y="157480"/>
                  <a:pt x="340360" y="156210"/>
                </a:cubicBezTo>
                <a:cubicBezTo>
                  <a:pt x="470535" y="154940"/>
                  <a:pt x="596900" y="34290"/>
                  <a:pt x="652145" y="0"/>
                </a:cubicBezTo>
              </a:path>
            </a:pathLst>
          </a:custGeom>
          <a:no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任意多边形 10"/>
          <p:cNvSpPr/>
          <p:nvPr/>
        </p:nvSpPr>
        <p:spPr>
          <a:xfrm>
            <a:off x="6118225" y="4290060"/>
            <a:ext cx="652145" cy="156210"/>
          </a:xfrm>
          <a:custGeom>
            <a:avLst/>
            <a:gdLst>
              <a:gd name="connisteX0" fmla="*/ 0 w 652145"/>
              <a:gd name="connsiteY0" fmla="*/ 6350 h 156220"/>
              <a:gd name="connisteX1" fmla="*/ 340360 w 652145"/>
              <a:gd name="connsiteY1" fmla="*/ 156210 h 156220"/>
              <a:gd name="connisteX2" fmla="*/ 652145 w 652145"/>
              <a:gd name="connsiteY2" fmla="*/ 0 h 156220"/>
            </a:gdLst>
            <a:ahLst/>
            <a:cxnLst>
              <a:cxn ang="0">
                <a:pos x="connisteX0" y="connsiteY0"/>
              </a:cxn>
              <a:cxn ang="0">
                <a:pos x="connisteX1" y="connsiteY1"/>
              </a:cxn>
              <a:cxn ang="0">
                <a:pos x="connisteX2" y="connsiteY2"/>
              </a:cxn>
            </a:cxnLst>
            <a:rect l="l" t="t" r="r" b="b"/>
            <a:pathLst>
              <a:path w="652145" h="156220">
                <a:moveTo>
                  <a:pt x="0" y="6350"/>
                </a:moveTo>
                <a:cubicBezTo>
                  <a:pt x="61595" y="39370"/>
                  <a:pt x="210185" y="157480"/>
                  <a:pt x="340360" y="156210"/>
                </a:cubicBezTo>
                <a:cubicBezTo>
                  <a:pt x="470535" y="154940"/>
                  <a:pt x="596900" y="34290"/>
                  <a:pt x="652145" y="0"/>
                </a:cubicBezTo>
              </a:path>
            </a:pathLst>
          </a:custGeom>
          <a:no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任意多边形 11"/>
          <p:cNvSpPr/>
          <p:nvPr/>
        </p:nvSpPr>
        <p:spPr>
          <a:xfrm>
            <a:off x="3526155" y="4290060"/>
            <a:ext cx="652145" cy="156210"/>
          </a:xfrm>
          <a:custGeom>
            <a:avLst/>
            <a:gdLst>
              <a:gd name="connisteX0" fmla="*/ 0 w 652145"/>
              <a:gd name="connsiteY0" fmla="*/ 6350 h 156220"/>
              <a:gd name="connisteX1" fmla="*/ 340360 w 652145"/>
              <a:gd name="connsiteY1" fmla="*/ 156210 h 156220"/>
              <a:gd name="connisteX2" fmla="*/ 652145 w 652145"/>
              <a:gd name="connsiteY2" fmla="*/ 0 h 156220"/>
            </a:gdLst>
            <a:ahLst/>
            <a:cxnLst>
              <a:cxn ang="0">
                <a:pos x="connisteX0" y="connsiteY0"/>
              </a:cxn>
              <a:cxn ang="0">
                <a:pos x="connisteX1" y="connsiteY1"/>
              </a:cxn>
              <a:cxn ang="0">
                <a:pos x="connisteX2" y="connsiteY2"/>
              </a:cxn>
            </a:cxnLst>
            <a:rect l="l" t="t" r="r" b="b"/>
            <a:pathLst>
              <a:path w="652145" h="156220">
                <a:moveTo>
                  <a:pt x="0" y="6350"/>
                </a:moveTo>
                <a:cubicBezTo>
                  <a:pt x="61595" y="39370"/>
                  <a:pt x="210185" y="157480"/>
                  <a:pt x="340360" y="156210"/>
                </a:cubicBezTo>
                <a:cubicBezTo>
                  <a:pt x="470535" y="154940"/>
                  <a:pt x="596900" y="34290"/>
                  <a:pt x="652145" y="0"/>
                </a:cubicBezTo>
              </a:path>
            </a:pathLst>
          </a:custGeom>
          <a:no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任意多边形 12"/>
          <p:cNvSpPr/>
          <p:nvPr/>
        </p:nvSpPr>
        <p:spPr>
          <a:xfrm>
            <a:off x="2874010" y="4290060"/>
            <a:ext cx="652145" cy="156210"/>
          </a:xfrm>
          <a:custGeom>
            <a:avLst/>
            <a:gdLst>
              <a:gd name="connisteX0" fmla="*/ 0 w 652145"/>
              <a:gd name="connsiteY0" fmla="*/ 6350 h 156220"/>
              <a:gd name="connisteX1" fmla="*/ 340360 w 652145"/>
              <a:gd name="connsiteY1" fmla="*/ 156210 h 156220"/>
              <a:gd name="connisteX2" fmla="*/ 652145 w 652145"/>
              <a:gd name="connsiteY2" fmla="*/ 0 h 156220"/>
            </a:gdLst>
            <a:ahLst/>
            <a:cxnLst>
              <a:cxn ang="0">
                <a:pos x="connisteX0" y="connsiteY0"/>
              </a:cxn>
              <a:cxn ang="0">
                <a:pos x="connisteX1" y="connsiteY1"/>
              </a:cxn>
              <a:cxn ang="0">
                <a:pos x="connisteX2" y="connsiteY2"/>
              </a:cxn>
            </a:cxnLst>
            <a:rect l="l" t="t" r="r" b="b"/>
            <a:pathLst>
              <a:path w="652145" h="156220">
                <a:moveTo>
                  <a:pt x="0" y="6350"/>
                </a:moveTo>
                <a:cubicBezTo>
                  <a:pt x="61595" y="39370"/>
                  <a:pt x="210185" y="157480"/>
                  <a:pt x="340360" y="156210"/>
                </a:cubicBezTo>
                <a:cubicBezTo>
                  <a:pt x="470535" y="154940"/>
                  <a:pt x="596900" y="34290"/>
                  <a:pt x="652145" y="0"/>
                </a:cubicBezTo>
              </a:path>
            </a:pathLst>
          </a:custGeom>
          <a:no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任意多边形 13"/>
          <p:cNvSpPr/>
          <p:nvPr/>
        </p:nvSpPr>
        <p:spPr>
          <a:xfrm>
            <a:off x="2221865" y="4290060"/>
            <a:ext cx="652145" cy="156210"/>
          </a:xfrm>
          <a:custGeom>
            <a:avLst/>
            <a:gdLst>
              <a:gd name="connisteX0" fmla="*/ 0 w 652145"/>
              <a:gd name="connsiteY0" fmla="*/ 6350 h 156220"/>
              <a:gd name="connisteX1" fmla="*/ 340360 w 652145"/>
              <a:gd name="connsiteY1" fmla="*/ 156210 h 156220"/>
              <a:gd name="connisteX2" fmla="*/ 652145 w 652145"/>
              <a:gd name="connsiteY2" fmla="*/ 0 h 156220"/>
            </a:gdLst>
            <a:ahLst/>
            <a:cxnLst>
              <a:cxn ang="0">
                <a:pos x="connisteX0" y="connsiteY0"/>
              </a:cxn>
              <a:cxn ang="0">
                <a:pos x="connisteX1" y="connsiteY1"/>
              </a:cxn>
              <a:cxn ang="0">
                <a:pos x="connisteX2" y="connsiteY2"/>
              </a:cxn>
            </a:cxnLst>
            <a:rect l="l" t="t" r="r" b="b"/>
            <a:pathLst>
              <a:path w="652145" h="156220">
                <a:moveTo>
                  <a:pt x="0" y="6350"/>
                </a:moveTo>
                <a:cubicBezTo>
                  <a:pt x="61595" y="39370"/>
                  <a:pt x="210185" y="157480"/>
                  <a:pt x="340360" y="156210"/>
                </a:cubicBezTo>
                <a:cubicBezTo>
                  <a:pt x="470535" y="154940"/>
                  <a:pt x="596900" y="34290"/>
                  <a:pt x="652145" y="0"/>
                </a:cubicBezTo>
              </a:path>
            </a:pathLst>
          </a:custGeom>
          <a:no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Rectangle 2"/>
          <p:cNvSpPr>
            <a:spLocks noGrp="1"/>
          </p:cNvSpPr>
          <p:nvPr/>
        </p:nvSpPr>
        <p:spPr>
          <a:xfrm>
            <a:off x="1181100" y="1271270"/>
            <a:ext cx="7409180" cy="5391150"/>
          </a:xfrm>
          <a:prstGeom prst="rect">
            <a:avLst/>
          </a:prstGeom>
          <a:noFill/>
          <a:ln w="9525">
            <a:noFill/>
            <a:miter lim="800000"/>
          </a:ln>
        </p:spPr>
        <p:txBody>
          <a:bodyPr vert="horz" wrap="square" lIns="91440" tIns="45720" rIns="91440" bIns="45720" numCol="1" anchor="t" anchorCtr="0" compatLnSpc="1"/>
          <a:lstStyle>
            <a:lvl1pPr marL="342900" indent="-342900" algn="l" rtl="0" eaLnBrk="1" fontAlgn="base" hangingPunct="1">
              <a:spcBef>
                <a:spcPct val="20000"/>
              </a:spcBef>
              <a:spcAft>
                <a:spcPct val="0"/>
              </a:spcAft>
              <a:buClr>
                <a:schemeClr val="folHlink"/>
              </a:buClr>
              <a:buSzPct val="60000"/>
              <a:buFont typeface="Wingdings" panose="05000000000000000000" pitchFamily="2" charset="2"/>
              <a:buChar char="l"/>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1" fontAlgn="base" hangingPunct="1">
              <a:spcBef>
                <a:spcPct val="20000"/>
              </a:spcBef>
              <a:spcAft>
                <a:spcPct val="0"/>
              </a:spcAft>
              <a:buClr>
                <a:schemeClr val="folHlink"/>
              </a:buClr>
              <a:buSzPct val="50000"/>
              <a:buFont typeface="Wingdings" panose="05000000000000000000" pitchFamily="2" charset="2"/>
              <a:buChar char="u"/>
              <a:defRPr sz="2400">
                <a:solidFill>
                  <a:schemeClr val="tx1"/>
                </a:solidFill>
                <a:latin typeface="+mn-lt"/>
                <a:ea typeface="+mn-ea"/>
              </a:defRPr>
            </a:lvl3pPr>
            <a:lvl4pPr marL="1600200" indent="-228600" algn="l" rtl="0" eaLnBrk="1" fontAlgn="base" hangingPunct="1">
              <a:spcBef>
                <a:spcPct val="20000"/>
              </a:spcBef>
              <a:spcAft>
                <a:spcPct val="0"/>
              </a:spcAft>
              <a:buClr>
                <a:schemeClr val="accent2"/>
              </a:buClr>
              <a:buSzPct val="55000"/>
              <a:buFont typeface="Wingdings" panose="05000000000000000000" pitchFamily="2" charset="2"/>
              <a:buChar char="p"/>
              <a:defRPr sz="2200">
                <a:solidFill>
                  <a:schemeClr val="tx1"/>
                </a:solidFill>
                <a:latin typeface="+mn-lt"/>
                <a:ea typeface="+mn-ea"/>
              </a:defRPr>
            </a:lvl4pPr>
            <a:lvl5pPr marL="2057400" indent="-228600" algn="l" rtl="0" eaLnBrk="1" fontAlgn="base" hangingPunct="1">
              <a:spcBef>
                <a:spcPct val="20000"/>
              </a:spcBef>
              <a:spcAft>
                <a:spcPct val="0"/>
              </a:spcAft>
              <a:buClr>
                <a:schemeClr val="accent1"/>
              </a:buClr>
              <a:buSzPct val="50000"/>
              <a:buFont typeface="Wingdings" panose="05000000000000000000" pitchFamily="2" charset="2"/>
              <a:buChar char="Ø"/>
              <a:defRPr sz="2200">
                <a:solidFill>
                  <a:schemeClr val="tx1"/>
                </a:solidFill>
                <a:latin typeface="+mn-lt"/>
                <a:ea typeface="+mn-ea"/>
              </a:defRPr>
            </a:lvl5pPr>
            <a:lvl6pPr marL="2514600" indent="-228600" algn="l" rtl="0" eaLnBrk="1" fontAlgn="base" hangingPunct="1">
              <a:spcBef>
                <a:spcPct val="20000"/>
              </a:spcBef>
              <a:spcAft>
                <a:spcPct val="0"/>
              </a:spcAft>
              <a:buClr>
                <a:schemeClr val="accent1"/>
              </a:buClr>
              <a:buSzPct val="50000"/>
              <a:buFont typeface="Wingdings" panose="05000000000000000000" pitchFamily="2" charset="2"/>
              <a:buChar char="Ø"/>
              <a:defRPr sz="2200">
                <a:solidFill>
                  <a:schemeClr val="tx1"/>
                </a:solidFill>
                <a:latin typeface="+mn-lt"/>
                <a:ea typeface="+mn-ea"/>
              </a:defRPr>
            </a:lvl6pPr>
            <a:lvl7pPr marL="2971800" indent="-228600" algn="l" rtl="0" eaLnBrk="1" fontAlgn="base" hangingPunct="1">
              <a:spcBef>
                <a:spcPct val="20000"/>
              </a:spcBef>
              <a:spcAft>
                <a:spcPct val="0"/>
              </a:spcAft>
              <a:buClr>
                <a:schemeClr val="accent1"/>
              </a:buClr>
              <a:buSzPct val="50000"/>
              <a:buFont typeface="Wingdings" panose="05000000000000000000" pitchFamily="2" charset="2"/>
              <a:buChar char="Ø"/>
              <a:defRPr sz="2200">
                <a:solidFill>
                  <a:schemeClr val="tx1"/>
                </a:solidFill>
                <a:latin typeface="+mn-lt"/>
                <a:ea typeface="+mn-ea"/>
              </a:defRPr>
            </a:lvl7pPr>
            <a:lvl8pPr marL="3429000" indent="-228600" algn="l" rtl="0" eaLnBrk="1" fontAlgn="base" hangingPunct="1">
              <a:spcBef>
                <a:spcPct val="20000"/>
              </a:spcBef>
              <a:spcAft>
                <a:spcPct val="0"/>
              </a:spcAft>
              <a:buClr>
                <a:schemeClr val="accent1"/>
              </a:buClr>
              <a:buSzPct val="50000"/>
              <a:buFont typeface="Wingdings" panose="05000000000000000000" pitchFamily="2" charset="2"/>
              <a:buChar char="Ø"/>
              <a:defRPr sz="2200">
                <a:solidFill>
                  <a:schemeClr val="tx1"/>
                </a:solidFill>
                <a:latin typeface="+mn-lt"/>
                <a:ea typeface="+mn-ea"/>
              </a:defRPr>
            </a:lvl8pPr>
            <a:lvl9pPr marL="3886200" indent="-228600" algn="l" rtl="0" eaLnBrk="1" fontAlgn="base" hangingPunct="1">
              <a:spcBef>
                <a:spcPct val="20000"/>
              </a:spcBef>
              <a:spcAft>
                <a:spcPct val="0"/>
              </a:spcAft>
              <a:buClr>
                <a:schemeClr val="accent1"/>
              </a:buClr>
              <a:buSzPct val="50000"/>
              <a:buFont typeface="Wingdings" panose="05000000000000000000" pitchFamily="2" charset="2"/>
              <a:buChar char="Ø"/>
              <a:defRPr sz="2200">
                <a:solidFill>
                  <a:schemeClr val="tx1"/>
                </a:solidFill>
                <a:latin typeface="+mn-lt"/>
                <a:ea typeface="+mn-ea"/>
              </a:defRPr>
            </a:lvl9pPr>
          </a:lstStyle>
          <a:p>
            <a:pPr marL="0" indent="0" algn="l" eaLnBrk="1" hangingPunct="1">
              <a:spcBef>
                <a:spcPct val="50000"/>
              </a:spcBef>
              <a:buFont typeface="Wingdings" panose="05000000000000000000" charset="0"/>
              <a:buNone/>
            </a:pPr>
            <a:r>
              <a:rPr lang="zh-CN" altLang="en-US" sz="2400" dirty="0">
                <a:solidFill>
                  <a:srgbClr val="C0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a:t>
            </a:r>
            <a:r>
              <a:rPr lang="en-US" altLang="zh-CN" sz="2400" dirty="0">
                <a:solidFill>
                  <a:srgbClr val="C0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2</a:t>
            </a:r>
            <a:r>
              <a:rPr lang="zh-CN" altLang="en-US" sz="2400" dirty="0">
                <a:solidFill>
                  <a:srgbClr val="C0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）巴克码识别器</a:t>
            </a:r>
            <a:endParaRPr lang="zh-CN" altLang="en-US" sz="2400" dirty="0">
              <a:latin typeface="宋体" panose="02010600030101010101" pitchFamily="2" charset="-122"/>
              <a:ea typeface="宋体" panose="02010600030101010101" pitchFamily="2" charset="-122"/>
              <a:cs typeface="宋体" panose="02010600030101010101" pitchFamily="2" charset="-122"/>
            </a:endParaRPr>
          </a:p>
          <a:p>
            <a:pPr marL="0" indent="0" eaLnBrk="1" hangingPunct="1">
              <a:lnSpc>
                <a:spcPct val="100000"/>
              </a:lnSpc>
              <a:spcBef>
                <a:spcPct val="50000"/>
              </a:spcBef>
              <a:buFont typeface="Wingdings" panose="05000000000000000000" charset="0"/>
              <a:buNone/>
            </a:pPr>
            <a:r>
              <a:rPr lang="zh-CN" altLang="en-US" sz="2400" dirty="0">
                <a:latin typeface="宋体" panose="02010600030101010101" pitchFamily="2" charset="-122"/>
                <a:ea typeface="宋体" panose="02010600030101010101" pitchFamily="2" charset="-122"/>
                <a:cs typeface="宋体" panose="02010600030101010101" pitchFamily="2" charset="-122"/>
              </a:rPr>
              <a:t>    巴克码识别器是比较容易实现的。仍以7位巴克码为例，用7级移位寄存器、相加器和判决器就可以组成一个巴克码识别器。</a:t>
            </a:r>
            <a:endParaRPr lang="zh-CN" altLang="en-US" sz="2400" dirty="0">
              <a:latin typeface="宋体" panose="02010600030101010101" pitchFamily="2" charset="-122"/>
              <a:ea typeface="宋体" panose="02010600030101010101" pitchFamily="2" charset="-122"/>
              <a:cs typeface="宋体" panose="02010600030101010101" pitchFamily="2" charset="-122"/>
            </a:endParaRPr>
          </a:p>
        </p:txBody>
      </p:sp>
      <p:sp>
        <p:nvSpPr>
          <p:cNvPr id="2" name="Rectangle 2"/>
          <p:cNvSpPr>
            <a:spLocks noGrp="1" noChangeArrowheads="1"/>
          </p:cNvSpPr>
          <p:nvPr/>
        </p:nvSpPr>
        <p:spPr>
          <a:xfrm>
            <a:off x="688975" y="214630"/>
            <a:ext cx="8393430" cy="918845"/>
          </a:xfrm>
          <a:prstGeom prst="rect">
            <a:avLst/>
          </a:prstGeom>
          <a:noFill/>
          <a:ln w="9525">
            <a:noFill/>
            <a:miter lim="800000"/>
          </a:ln>
        </p:spPr>
        <p:txBody>
          <a:bodyPr vert="horz" wrap="square" lIns="91440" tIns="45720" rIns="91440" bIns="45720" numCol="1" anchor="b" anchorCtr="0" compatLnSpc="1"/>
          <a:lstStyle>
            <a:lvl1pPr algn="ctr" rtl="0" eaLnBrk="1" fontAlgn="base" hangingPunct="1">
              <a:spcBef>
                <a:spcPct val="0"/>
              </a:spcBef>
              <a:spcAft>
                <a:spcPct val="0"/>
              </a:spcAft>
              <a:defRPr sz="6000">
                <a:solidFill>
                  <a:schemeClr val="tx2"/>
                </a:solidFill>
                <a:latin typeface="+mj-lt"/>
                <a:ea typeface="+mj-ea"/>
                <a:cs typeface="+mj-cs"/>
              </a:defRPr>
            </a:lvl1pPr>
            <a:lvl2pPr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2pPr>
            <a:lvl3pPr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3pPr>
            <a:lvl4pPr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4pPr>
            <a:lvl5pPr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5pPr>
            <a:lvl6pPr marL="4572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6pPr>
            <a:lvl7pPr marL="9144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7pPr>
            <a:lvl8pPr marL="13716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8pPr>
            <a:lvl9pPr marL="18288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9pPr>
          </a:lstStyle>
          <a:p>
            <a:pPr eaLnBrk="1" hangingPunct="1"/>
            <a:r>
              <a:rPr lang="en-US" sz="4400" dirty="0" smtClean="0"/>
              <a:t>11</a:t>
            </a:r>
            <a:r>
              <a:rPr sz="4400" dirty="0" smtClean="0"/>
              <a:t>.</a:t>
            </a:r>
            <a:r>
              <a:rPr lang="en-US" sz="4400" dirty="0" smtClean="0"/>
              <a:t>3</a:t>
            </a:r>
            <a:r>
              <a:rPr sz="4400" dirty="0" smtClean="0"/>
              <a:t> </a:t>
            </a:r>
            <a:r>
              <a:rPr lang="zh-CN" sz="4400" dirty="0" smtClean="0"/>
              <a:t>群同步</a:t>
            </a:r>
            <a:endParaRPr lang="zh-CN" sz="4400" dirty="0" smtClean="0"/>
          </a:p>
        </p:txBody>
      </p:sp>
      <p:graphicFrame>
        <p:nvGraphicFramePr>
          <p:cNvPr id="88069" name="对象 88068"/>
          <p:cNvGraphicFramePr/>
          <p:nvPr/>
        </p:nvGraphicFramePr>
        <p:xfrm>
          <a:off x="1743710" y="2965450"/>
          <a:ext cx="6656705" cy="3236595"/>
        </p:xfrm>
        <a:graphic>
          <a:graphicData uri="http://schemas.openxmlformats.org/presentationml/2006/ole">
            <mc:AlternateContent xmlns:mc="http://schemas.openxmlformats.org/markup-compatibility/2006">
              <mc:Choice xmlns:v="urn:schemas-microsoft-com:vml" Requires="v">
                <p:oleObj spid="_x0000_s3155" name="" r:id="rId1" imgW="3238500" imgH="1714500" progId="Visio.Drawing.4">
                  <p:embed/>
                </p:oleObj>
              </mc:Choice>
              <mc:Fallback>
                <p:oleObj name="" r:id="rId1" imgW="3238500" imgH="1714500" progId="Visio.Drawing.4">
                  <p:embed/>
                  <p:pic>
                    <p:nvPicPr>
                      <p:cNvPr id="0" name="图片 3154"/>
                      <p:cNvPicPr/>
                      <p:nvPr/>
                    </p:nvPicPr>
                    <p:blipFill>
                      <a:blip r:embed="rId2"/>
                      <a:stretch>
                        <a:fillRect/>
                      </a:stretch>
                    </p:blipFill>
                    <p:spPr>
                      <a:xfrm>
                        <a:off x="1743710" y="2965450"/>
                        <a:ext cx="6656705" cy="3236595"/>
                      </a:xfrm>
                      <a:prstGeom prst="rect">
                        <a:avLst/>
                      </a:prstGeom>
                      <a:noFill/>
                      <a:ln w="38100">
                        <a:noFill/>
                        <a:miter/>
                      </a:ln>
                    </p:spPr>
                  </p:pic>
                </p:oleObj>
              </mc:Fallback>
            </mc:AlternateContent>
          </a:graphicData>
        </a:graphic>
      </p:graphicFrame>
      <p:sp>
        <p:nvSpPr>
          <p:cNvPr id="25604" name="文本框 25603"/>
          <p:cNvSpPr txBox="1"/>
          <p:nvPr/>
        </p:nvSpPr>
        <p:spPr>
          <a:xfrm>
            <a:off x="2857500" y="6263640"/>
            <a:ext cx="4055745" cy="398780"/>
          </a:xfrm>
          <a:prstGeom prst="rect">
            <a:avLst/>
          </a:prstGeom>
          <a:noFill/>
          <a:ln w="9525">
            <a:noFill/>
          </a:ln>
        </p:spPr>
        <p:txBody>
          <a:bodyPr wrap="square">
            <a:spAutoFit/>
          </a:bodyPr>
          <a:p>
            <a:pPr algn="ctr">
              <a:spcBef>
                <a:spcPct val="50000"/>
              </a:spcBef>
            </a:pPr>
            <a:r>
              <a:rPr lang="zh-CN" altLang="en-US" sz="2000" b="1" dirty="0">
                <a:latin typeface="Times New Roman" panose="02020603050405020304" pitchFamily="18" charset="0"/>
                <a:ea typeface="宋体" panose="02010600030101010101" pitchFamily="2" charset="-122"/>
              </a:rPr>
              <a:t>七位巴克码识别器</a:t>
            </a:r>
            <a:endParaRPr lang="zh-CN" altLang="en-US" sz="2000" b="1" dirty="0">
              <a:latin typeface="Times New Roman" panose="02020603050405020304" pitchFamily="18" charset="0"/>
              <a:ea typeface="宋体" panose="02010600030101010101" pitchFamily="2" charset="-122"/>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Rectangle 2"/>
          <p:cNvSpPr>
            <a:spLocks noGrp="1"/>
          </p:cNvSpPr>
          <p:nvPr/>
        </p:nvSpPr>
        <p:spPr>
          <a:xfrm>
            <a:off x="1181100" y="1261745"/>
            <a:ext cx="7409180" cy="5391150"/>
          </a:xfrm>
          <a:prstGeom prst="rect">
            <a:avLst/>
          </a:prstGeom>
          <a:noFill/>
          <a:ln w="9525">
            <a:noFill/>
            <a:miter lim="800000"/>
          </a:ln>
        </p:spPr>
        <p:txBody>
          <a:bodyPr vert="horz" wrap="square" lIns="91440" tIns="45720" rIns="91440" bIns="45720" numCol="1" anchor="t" anchorCtr="0" compatLnSpc="1"/>
          <a:lstStyle>
            <a:lvl1pPr marL="342900" indent="-342900" algn="l" rtl="0" eaLnBrk="1" fontAlgn="base" hangingPunct="1">
              <a:spcBef>
                <a:spcPct val="20000"/>
              </a:spcBef>
              <a:spcAft>
                <a:spcPct val="0"/>
              </a:spcAft>
              <a:buClr>
                <a:schemeClr val="folHlink"/>
              </a:buClr>
              <a:buSzPct val="60000"/>
              <a:buFont typeface="Wingdings" panose="05000000000000000000" pitchFamily="2" charset="2"/>
              <a:buChar char="l"/>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1" fontAlgn="base" hangingPunct="1">
              <a:spcBef>
                <a:spcPct val="20000"/>
              </a:spcBef>
              <a:spcAft>
                <a:spcPct val="0"/>
              </a:spcAft>
              <a:buClr>
                <a:schemeClr val="folHlink"/>
              </a:buClr>
              <a:buSzPct val="50000"/>
              <a:buFont typeface="Wingdings" panose="05000000000000000000" pitchFamily="2" charset="2"/>
              <a:buChar char="u"/>
              <a:defRPr sz="2400">
                <a:solidFill>
                  <a:schemeClr val="tx1"/>
                </a:solidFill>
                <a:latin typeface="+mn-lt"/>
                <a:ea typeface="+mn-ea"/>
              </a:defRPr>
            </a:lvl3pPr>
            <a:lvl4pPr marL="1600200" indent="-228600" algn="l" rtl="0" eaLnBrk="1" fontAlgn="base" hangingPunct="1">
              <a:spcBef>
                <a:spcPct val="20000"/>
              </a:spcBef>
              <a:spcAft>
                <a:spcPct val="0"/>
              </a:spcAft>
              <a:buClr>
                <a:schemeClr val="accent2"/>
              </a:buClr>
              <a:buSzPct val="55000"/>
              <a:buFont typeface="Wingdings" panose="05000000000000000000" pitchFamily="2" charset="2"/>
              <a:buChar char="p"/>
              <a:defRPr sz="2200">
                <a:solidFill>
                  <a:schemeClr val="tx1"/>
                </a:solidFill>
                <a:latin typeface="+mn-lt"/>
                <a:ea typeface="+mn-ea"/>
              </a:defRPr>
            </a:lvl4pPr>
            <a:lvl5pPr marL="2057400" indent="-228600" algn="l" rtl="0" eaLnBrk="1" fontAlgn="base" hangingPunct="1">
              <a:spcBef>
                <a:spcPct val="20000"/>
              </a:spcBef>
              <a:spcAft>
                <a:spcPct val="0"/>
              </a:spcAft>
              <a:buClr>
                <a:schemeClr val="accent1"/>
              </a:buClr>
              <a:buSzPct val="50000"/>
              <a:buFont typeface="Wingdings" panose="05000000000000000000" pitchFamily="2" charset="2"/>
              <a:buChar char="Ø"/>
              <a:defRPr sz="2200">
                <a:solidFill>
                  <a:schemeClr val="tx1"/>
                </a:solidFill>
                <a:latin typeface="+mn-lt"/>
                <a:ea typeface="+mn-ea"/>
              </a:defRPr>
            </a:lvl5pPr>
            <a:lvl6pPr marL="2514600" indent="-228600" algn="l" rtl="0" eaLnBrk="1" fontAlgn="base" hangingPunct="1">
              <a:spcBef>
                <a:spcPct val="20000"/>
              </a:spcBef>
              <a:spcAft>
                <a:spcPct val="0"/>
              </a:spcAft>
              <a:buClr>
                <a:schemeClr val="accent1"/>
              </a:buClr>
              <a:buSzPct val="50000"/>
              <a:buFont typeface="Wingdings" panose="05000000000000000000" pitchFamily="2" charset="2"/>
              <a:buChar char="Ø"/>
              <a:defRPr sz="2200">
                <a:solidFill>
                  <a:schemeClr val="tx1"/>
                </a:solidFill>
                <a:latin typeface="+mn-lt"/>
                <a:ea typeface="+mn-ea"/>
              </a:defRPr>
            </a:lvl6pPr>
            <a:lvl7pPr marL="2971800" indent="-228600" algn="l" rtl="0" eaLnBrk="1" fontAlgn="base" hangingPunct="1">
              <a:spcBef>
                <a:spcPct val="20000"/>
              </a:spcBef>
              <a:spcAft>
                <a:spcPct val="0"/>
              </a:spcAft>
              <a:buClr>
                <a:schemeClr val="accent1"/>
              </a:buClr>
              <a:buSzPct val="50000"/>
              <a:buFont typeface="Wingdings" panose="05000000000000000000" pitchFamily="2" charset="2"/>
              <a:buChar char="Ø"/>
              <a:defRPr sz="2200">
                <a:solidFill>
                  <a:schemeClr val="tx1"/>
                </a:solidFill>
                <a:latin typeface="+mn-lt"/>
                <a:ea typeface="+mn-ea"/>
              </a:defRPr>
            </a:lvl7pPr>
            <a:lvl8pPr marL="3429000" indent="-228600" algn="l" rtl="0" eaLnBrk="1" fontAlgn="base" hangingPunct="1">
              <a:spcBef>
                <a:spcPct val="20000"/>
              </a:spcBef>
              <a:spcAft>
                <a:spcPct val="0"/>
              </a:spcAft>
              <a:buClr>
                <a:schemeClr val="accent1"/>
              </a:buClr>
              <a:buSzPct val="50000"/>
              <a:buFont typeface="Wingdings" panose="05000000000000000000" pitchFamily="2" charset="2"/>
              <a:buChar char="Ø"/>
              <a:defRPr sz="2200">
                <a:solidFill>
                  <a:schemeClr val="tx1"/>
                </a:solidFill>
                <a:latin typeface="+mn-lt"/>
                <a:ea typeface="+mn-ea"/>
              </a:defRPr>
            </a:lvl8pPr>
            <a:lvl9pPr marL="3886200" indent="-228600" algn="l" rtl="0" eaLnBrk="1" fontAlgn="base" hangingPunct="1">
              <a:spcBef>
                <a:spcPct val="20000"/>
              </a:spcBef>
              <a:spcAft>
                <a:spcPct val="0"/>
              </a:spcAft>
              <a:buClr>
                <a:schemeClr val="accent1"/>
              </a:buClr>
              <a:buSzPct val="50000"/>
              <a:buFont typeface="Wingdings" panose="05000000000000000000" pitchFamily="2" charset="2"/>
              <a:buChar char="Ø"/>
              <a:defRPr sz="2200">
                <a:solidFill>
                  <a:schemeClr val="tx1"/>
                </a:solidFill>
                <a:latin typeface="+mn-lt"/>
                <a:ea typeface="+mn-ea"/>
              </a:defRPr>
            </a:lvl9pPr>
          </a:lstStyle>
          <a:p>
            <a:pPr marL="0" indent="0" algn="l" eaLnBrk="1" hangingPunct="1">
              <a:spcBef>
                <a:spcPct val="50000"/>
              </a:spcBef>
              <a:buFont typeface="Wingdings" panose="05000000000000000000" charset="0"/>
              <a:buNone/>
            </a:pPr>
            <a:endParaRPr lang="zh-CN" altLang="en-US" sz="2400" dirty="0">
              <a:latin typeface="宋体" panose="02010600030101010101" pitchFamily="2" charset="-122"/>
              <a:ea typeface="宋体" panose="02010600030101010101" pitchFamily="2" charset="-122"/>
              <a:cs typeface="宋体" panose="02010600030101010101" pitchFamily="2" charset="-122"/>
            </a:endParaRPr>
          </a:p>
        </p:txBody>
      </p:sp>
      <p:sp>
        <p:nvSpPr>
          <p:cNvPr id="2" name="Rectangle 2"/>
          <p:cNvSpPr>
            <a:spLocks noGrp="1" noChangeArrowheads="1"/>
          </p:cNvSpPr>
          <p:nvPr/>
        </p:nvSpPr>
        <p:spPr>
          <a:xfrm>
            <a:off x="688975" y="214630"/>
            <a:ext cx="8393430" cy="918845"/>
          </a:xfrm>
          <a:prstGeom prst="rect">
            <a:avLst/>
          </a:prstGeom>
          <a:noFill/>
          <a:ln w="9525">
            <a:noFill/>
            <a:miter lim="800000"/>
          </a:ln>
        </p:spPr>
        <p:txBody>
          <a:bodyPr vert="horz" wrap="square" lIns="91440" tIns="45720" rIns="91440" bIns="45720" numCol="1" anchor="b" anchorCtr="0" compatLnSpc="1"/>
          <a:lstStyle>
            <a:lvl1pPr algn="ctr" rtl="0" eaLnBrk="1" fontAlgn="base" hangingPunct="1">
              <a:spcBef>
                <a:spcPct val="0"/>
              </a:spcBef>
              <a:spcAft>
                <a:spcPct val="0"/>
              </a:spcAft>
              <a:defRPr sz="6000">
                <a:solidFill>
                  <a:schemeClr val="tx2"/>
                </a:solidFill>
                <a:latin typeface="+mj-lt"/>
                <a:ea typeface="+mj-ea"/>
                <a:cs typeface="+mj-cs"/>
              </a:defRPr>
            </a:lvl1pPr>
            <a:lvl2pPr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2pPr>
            <a:lvl3pPr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3pPr>
            <a:lvl4pPr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4pPr>
            <a:lvl5pPr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5pPr>
            <a:lvl6pPr marL="4572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6pPr>
            <a:lvl7pPr marL="9144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7pPr>
            <a:lvl8pPr marL="13716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8pPr>
            <a:lvl9pPr marL="18288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9pPr>
          </a:lstStyle>
          <a:p>
            <a:pPr eaLnBrk="1" hangingPunct="1"/>
            <a:r>
              <a:rPr lang="en-US" sz="4400" dirty="0" smtClean="0"/>
              <a:t>11</a:t>
            </a:r>
            <a:r>
              <a:rPr sz="4400" dirty="0" smtClean="0"/>
              <a:t>.</a:t>
            </a:r>
            <a:r>
              <a:rPr lang="en-US" sz="4400" dirty="0" smtClean="0"/>
              <a:t>3</a:t>
            </a:r>
            <a:r>
              <a:rPr sz="4400" dirty="0" smtClean="0"/>
              <a:t> </a:t>
            </a:r>
            <a:r>
              <a:rPr lang="zh-CN" sz="4400" dirty="0" smtClean="0"/>
              <a:t>群同步</a:t>
            </a:r>
            <a:endParaRPr lang="zh-CN" sz="4400" dirty="0" smtClean="0"/>
          </a:p>
        </p:txBody>
      </p:sp>
      <p:sp>
        <p:nvSpPr>
          <p:cNvPr id="25604" name="文本框 25603"/>
          <p:cNvSpPr txBox="1"/>
          <p:nvPr/>
        </p:nvSpPr>
        <p:spPr>
          <a:xfrm>
            <a:off x="2737485" y="4281805"/>
            <a:ext cx="4055745" cy="398780"/>
          </a:xfrm>
          <a:prstGeom prst="rect">
            <a:avLst/>
          </a:prstGeom>
          <a:noFill/>
          <a:ln w="9525">
            <a:noFill/>
          </a:ln>
        </p:spPr>
        <p:txBody>
          <a:bodyPr wrap="square">
            <a:spAutoFit/>
          </a:bodyPr>
          <a:p>
            <a:pPr algn="ctr">
              <a:spcBef>
                <a:spcPct val="50000"/>
              </a:spcBef>
            </a:pPr>
            <a:r>
              <a:rPr lang="zh-CN" altLang="en-US" sz="2000" b="1" dirty="0">
                <a:latin typeface="Times New Roman" panose="02020603050405020304" pitchFamily="18" charset="0"/>
                <a:ea typeface="宋体" panose="02010600030101010101" pitchFamily="2" charset="-122"/>
              </a:rPr>
              <a:t>识别器的输出波形</a:t>
            </a:r>
            <a:endParaRPr lang="zh-CN" altLang="en-US" sz="2000" b="1" dirty="0">
              <a:latin typeface="Times New Roman" panose="02020603050405020304" pitchFamily="18" charset="0"/>
              <a:ea typeface="宋体" panose="02010600030101010101" pitchFamily="2" charset="-122"/>
            </a:endParaRPr>
          </a:p>
        </p:txBody>
      </p:sp>
      <p:graphicFrame>
        <p:nvGraphicFramePr>
          <p:cNvPr id="90117" name="对象 90116"/>
          <p:cNvGraphicFramePr/>
          <p:nvPr/>
        </p:nvGraphicFramePr>
        <p:xfrm>
          <a:off x="300990" y="555625"/>
          <a:ext cx="8652510" cy="3590290"/>
        </p:xfrm>
        <a:graphic>
          <a:graphicData uri="http://schemas.openxmlformats.org/presentationml/2006/ole">
            <mc:AlternateContent xmlns:mc="http://schemas.openxmlformats.org/markup-compatibility/2006">
              <mc:Choice xmlns:v="urn:schemas-microsoft-com:vml" Requires="v">
                <p:oleObj spid="_x0000_s3156" name="" r:id="rId1" imgW="4892040" imgH="1859280" progId="Visio.Drawing.4">
                  <p:embed/>
                </p:oleObj>
              </mc:Choice>
              <mc:Fallback>
                <p:oleObj name="" r:id="rId1" imgW="4892040" imgH="1859280" progId="Visio.Drawing.4">
                  <p:embed/>
                  <p:pic>
                    <p:nvPicPr>
                      <p:cNvPr id="0" name="图片 3155"/>
                      <p:cNvPicPr/>
                      <p:nvPr/>
                    </p:nvPicPr>
                    <p:blipFill>
                      <a:blip r:embed="rId2"/>
                      <a:stretch>
                        <a:fillRect/>
                      </a:stretch>
                    </p:blipFill>
                    <p:spPr>
                      <a:xfrm>
                        <a:off x="300990" y="555625"/>
                        <a:ext cx="8652510" cy="3590290"/>
                      </a:xfrm>
                      <a:prstGeom prst="rect">
                        <a:avLst/>
                      </a:prstGeom>
                      <a:noFill/>
                      <a:ln w="38100">
                        <a:noFill/>
                        <a:miter/>
                      </a:ln>
                    </p:spPr>
                  </p:pic>
                </p:oleObj>
              </mc:Fallback>
            </mc:AlternateContent>
          </a:graphicData>
        </a:graphic>
      </p:graphicFrame>
      <p:sp>
        <p:nvSpPr>
          <p:cNvPr id="3" name="Rectangle 2"/>
          <p:cNvSpPr>
            <a:spLocks noGrp="1"/>
          </p:cNvSpPr>
          <p:nvPr/>
        </p:nvSpPr>
        <p:spPr>
          <a:xfrm>
            <a:off x="960755" y="4991735"/>
            <a:ext cx="7629525" cy="1566545"/>
          </a:xfrm>
          <a:prstGeom prst="rect">
            <a:avLst/>
          </a:prstGeom>
          <a:noFill/>
          <a:ln w="9525">
            <a:noFill/>
            <a:miter lim="800000"/>
          </a:ln>
        </p:spPr>
        <p:txBody>
          <a:bodyPr vert="horz" wrap="square" lIns="91440" tIns="45720" rIns="91440" bIns="45720" numCol="1" anchor="t" anchorCtr="0" compatLnSpc="1"/>
          <a:lstStyle>
            <a:lvl1pPr marL="342900" indent="-342900" algn="l" rtl="0" eaLnBrk="1" fontAlgn="base" hangingPunct="1">
              <a:spcBef>
                <a:spcPct val="20000"/>
              </a:spcBef>
              <a:spcAft>
                <a:spcPct val="0"/>
              </a:spcAft>
              <a:buClr>
                <a:schemeClr val="folHlink"/>
              </a:buClr>
              <a:buSzPct val="60000"/>
              <a:buFont typeface="Wingdings" panose="05000000000000000000" pitchFamily="2" charset="2"/>
              <a:buChar char="l"/>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1" fontAlgn="base" hangingPunct="1">
              <a:spcBef>
                <a:spcPct val="20000"/>
              </a:spcBef>
              <a:spcAft>
                <a:spcPct val="0"/>
              </a:spcAft>
              <a:buClr>
                <a:schemeClr val="folHlink"/>
              </a:buClr>
              <a:buSzPct val="50000"/>
              <a:buFont typeface="Wingdings" panose="05000000000000000000" pitchFamily="2" charset="2"/>
              <a:buChar char="u"/>
              <a:defRPr sz="2400">
                <a:solidFill>
                  <a:schemeClr val="tx1"/>
                </a:solidFill>
                <a:latin typeface="+mn-lt"/>
                <a:ea typeface="+mn-ea"/>
              </a:defRPr>
            </a:lvl3pPr>
            <a:lvl4pPr marL="1600200" indent="-228600" algn="l" rtl="0" eaLnBrk="1" fontAlgn="base" hangingPunct="1">
              <a:spcBef>
                <a:spcPct val="20000"/>
              </a:spcBef>
              <a:spcAft>
                <a:spcPct val="0"/>
              </a:spcAft>
              <a:buClr>
                <a:schemeClr val="accent2"/>
              </a:buClr>
              <a:buSzPct val="55000"/>
              <a:buFont typeface="Wingdings" panose="05000000000000000000" pitchFamily="2" charset="2"/>
              <a:buChar char="p"/>
              <a:defRPr sz="2200">
                <a:solidFill>
                  <a:schemeClr val="tx1"/>
                </a:solidFill>
                <a:latin typeface="+mn-lt"/>
                <a:ea typeface="+mn-ea"/>
              </a:defRPr>
            </a:lvl4pPr>
            <a:lvl5pPr marL="2057400" indent="-228600" algn="l" rtl="0" eaLnBrk="1" fontAlgn="base" hangingPunct="1">
              <a:spcBef>
                <a:spcPct val="20000"/>
              </a:spcBef>
              <a:spcAft>
                <a:spcPct val="0"/>
              </a:spcAft>
              <a:buClr>
                <a:schemeClr val="accent1"/>
              </a:buClr>
              <a:buSzPct val="50000"/>
              <a:buFont typeface="Wingdings" panose="05000000000000000000" pitchFamily="2" charset="2"/>
              <a:buChar char="Ø"/>
              <a:defRPr sz="2200">
                <a:solidFill>
                  <a:schemeClr val="tx1"/>
                </a:solidFill>
                <a:latin typeface="+mn-lt"/>
                <a:ea typeface="+mn-ea"/>
              </a:defRPr>
            </a:lvl5pPr>
            <a:lvl6pPr marL="2514600" indent="-228600" algn="l" rtl="0" eaLnBrk="1" fontAlgn="base" hangingPunct="1">
              <a:spcBef>
                <a:spcPct val="20000"/>
              </a:spcBef>
              <a:spcAft>
                <a:spcPct val="0"/>
              </a:spcAft>
              <a:buClr>
                <a:schemeClr val="accent1"/>
              </a:buClr>
              <a:buSzPct val="50000"/>
              <a:buFont typeface="Wingdings" panose="05000000000000000000" pitchFamily="2" charset="2"/>
              <a:buChar char="Ø"/>
              <a:defRPr sz="2200">
                <a:solidFill>
                  <a:schemeClr val="tx1"/>
                </a:solidFill>
                <a:latin typeface="+mn-lt"/>
                <a:ea typeface="+mn-ea"/>
              </a:defRPr>
            </a:lvl6pPr>
            <a:lvl7pPr marL="2971800" indent="-228600" algn="l" rtl="0" eaLnBrk="1" fontAlgn="base" hangingPunct="1">
              <a:spcBef>
                <a:spcPct val="20000"/>
              </a:spcBef>
              <a:spcAft>
                <a:spcPct val="0"/>
              </a:spcAft>
              <a:buClr>
                <a:schemeClr val="accent1"/>
              </a:buClr>
              <a:buSzPct val="50000"/>
              <a:buFont typeface="Wingdings" panose="05000000000000000000" pitchFamily="2" charset="2"/>
              <a:buChar char="Ø"/>
              <a:defRPr sz="2200">
                <a:solidFill>
                  <a:schemeClr val="tx1"/>
                </a:solidFill>
                <a:latin typeface="+mn-lt"/>
                <a:ea typeface="+mn-ea"/>
              </a:defRPr>
            </a:lvl7pPr>
            <a:lvl8pPr marL="3429000" indent="-228600" algn="l" rtl="0" eaLnBrk="1" fontAlgn="base" hangingPunct="1">
              <a:spcBef>
                <a:spcPct val="20000"/>
              </a:spcBef>
              <a:spcAft>
                <a:spcPct val="0"/>
              </a:spcAft>
              <a:buClr>
                <a:schemeClr val="accent1"/>
              </a:buClr>
              <a:buSzPct val="50000"/>
              <a:buFont typeface="Wingdings" panose="05000000000000000000" pitchFamily="2" charset="2"/>
              <a:buChar char="Ø"/>
              <a:defRPr sz="2200">
                <a:solidFill>
                  <a:schemeClr val="tx1"/>
                </a:solidFill>
                <a:latin typeface="+mn-lt"/>
                <a:ea typeface="+mn-ea"/>
              </a:defRPr>
            </a:lvl8pPr>
            <a:lvl9pPr marL="3886200" indent="-228600" algn="l" rtl="0" eaLnBrk="1" fontAlgn="base" hangingPunct="1">
              <a:spcBef>
                <a:spcPct val="20000"/>
              </a:spcBef>
              <a:spcAft>
                <a:spcPct val="0"/>
              </a:spcAft>
              <a:buClr>
                <a:schemeClr val="accent1"/>
              </a:buClr>
              <a:buSzPct val="50000"/>
              <a:buFont typeface="Wingdings" panose="05000000000000000000" pitchFamily="2" charset="2"/>
              <a:buChar char="Ø"/>
              <a:defRPr sz="2200">
                <a:solidFill>
                  <a:schemeClr val="tx1"/>
                </a:solidFill>
                <a:latin typeface="+mn-lt"/>
                <a:ea typeface="+mn-ea"/>
              </a:defRPr>
            </a:lvl9pPr>
          </a:lstStyle>
          <a:p>
            <a:pPr marL="0" indent="0" algn="l" eaLnBrk="1" hangingPunct="1">
              <a:spcBef>
                <a:spcPct val="50000"/>
              </a:spcBef>
              <a:buFont typeface="Wingdings" panose="05000000000000000000" charset="0"/>
              <a:buNone/>
            </a:pPr>
            <a:r>
              <a:rPr lang="zh-CN" altLang="en-US" sz="2400" dirty="0">
                <a:ea typeface="宋体" panose="02010600030101010101" pitchFamily="2" charset="-122"/>
                <a:cs typeface="+mn-lt"/>
              </a:rPr>
              <a:t>    巴克码用于群同步是常见的，但并不是惟一的， 只要具有良好特性的码组均可用于群同步，例如PCM30/32路电话基群的连贯隔帧插入的帧同步码为0011011。</a:t>
            </a:r>
            <a:endParaRPr lang="zh-CN" altLang="en-US" sz="2400" dirty="0">
              <a:ea typeface="宋体" panose="02010600030101010101" pitchFamily="2" charset="-122"/>
              <a:cs typeface="+mn-l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Rectangle 2"/>
          <p:cNvSpPr>
            <a:spLocks noGrp="1"/>
          </p:cNvSpPr>
          <p:nvPr>
            <p:ph idx="1"/>
          </p:nvPr>
        </p:nvSpPr>
        <p:spPr>
          <a:xfrm>
            <a:off x="1148715" y="1133475"/>
            <a:ext cx="7409180" cy="4838065"/>
          </a:xfrm>
        </p:spPr>
        <p:txBody>
          <a:bodyPr vert="horz" wrap="square" lIns="91440" tIns="45720" rIns="91440" bIns="45720" anchor="t"/>
          <a:p>
            <a:pPr algn="l" eaLnBrk="1" hangingPunct="1">
              <a:buChar char="l"/>
            </a:pPr>
            <a:r>
              <a:rPr lang="zh-CN" altLang="en-US" sz="2800" b="1" dirty="0" smtClean="0">
                <a:solidFill>
                  <a:schemeClr val="tx2">
                    <a:lumMod val="75000"/>
                  </a:schemeClr>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直接法（自同步法）</a:t>
            </a:r>
            <a:endParaRPr lang="zh-CN" altLang="en-US" sz="2800" b="1" dirty="0" smtClean="0">
              <a:solidFill>
                <a:schemeClr val="tx2">
                  <a:lumMod val="75000"/>
                </a:schemeClr>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endParaRPr>
          </a:p>
          <a:p>
            <a:pPr marL="0" indent="0" algn="l" eaLnBrk="1" hangingPunct="1">
              <a:lnSpc>
                <a:spcPct val="150000"/>
              </a:lnSpc>
              <a:buNone/>
            </a:pPr>
            <a:r>
              <a:rPr lang="zh-CN" altLang="en-US" sz="2400" dirty="0">
                <a:solidFill>
                  <a:srgbClr val="C0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直接法</a:t>
            </a:r>
            <a:r>
              <a:rPr lang="zh-CN" altLang="en-US" sz="2400" dirty="0">
                <a:latin typeface="宋体" panose="02010600030101010101" pitchFamily="2" charset="-122"/>
                <a:ea typeface="宋体" panose="02010600030101010101" pitchFamily="2" charset="-122"/>
                <a:cs typeface="宋体" panose="02010600030101010101" pitchFamily="2" charset="-122"/>
              </a:rPr>
              <a:t>适用于接收信号中具有载波分量，或接收信号（如</a:t>
            </a:r>
            <a:r>
              <a:rPr lang="en-US" altLang="zh-CN" sz="2400" dirty="0">
                <a:latin typeface="宋体" panose="02010600030101010101" pitchFamily="2" charset="-122"/>
                <a:ea typeface="宋体" panose="02010600030101010101" pitchFamily="2" charset="-122"/>
                <a:cs typeface="宋体" panose="02010600030101010101" pitchFamily="2" charset="-122"/>
              </a:rPr>
              <a:t>DSB-SC</a:t>
            </a:r>
            <a:r>
              <a:rPr lang="zh-CN" altLang="en-US" sz="2400" dirty="0">
                <a:latin typeface="宋体" panose="02010600030101010101" pitchFamily="2" charset="-122"/>
                <a:ea typeface="宋体" panose="02010600030101010101" pitchFamily="2" charset="-122"/>
                <a:cs typeface="宋体" panose="02010600030101010101" pitchFamily="2" charset="-122"/>
              </a:rPr>
              <a:t>信号，</a:t>
            </a:r>
            <a:r>
              <a:rPr lang="en-US" altLang="zh-CN" sz="2400" dirty="0">
                <a:latin typeface="宋体" panose="02010600030101010101" pitchFamily="2" charset="-122"/>
                <a:ea typeface="宋体" panose="02010600030101010101" pitchFamily="2" charset="-122"/>
                <a:cs typeface="宋体" panose="02010600030101010101" pitchFamily="2" charset="-122"/>
              </a:rPr>
              <a:t>PSK</a:t>
            </a:r>
            <a:r>
              <a:rPr lang="zh-CN" altLang="en-US" sz="2400" dirty="0">
                <a:latin typeface="宋体" panose="02010600030101010101" pitchFamily="2" charset="-122"/>
                <a:ea typeface="宋体" panose="02010600030101010101" pitchFamily="2" charset="-122"/>
                <a:cs typeface="宋体" panose="02010600030101010101" pitchFamily="2" charset="-122"/>
              </a:rPr>
              <a:t>信号）经过某种非线性变换后，具有载波的谐波分量的情况。</a:t>
            </a:r>
            <a:endParaRPr lang="zh-CN" altLang="en-US" sz="2400" dirty="0">
              <a:latin typeface="宋体" panose="02010600030101010101" pitchFamily="2" charset="-122"/>
              <a:ea typeface="宋体" panose="02010600030101010101" pitchFamily="2" charset="-122"/>
              <a:cs typeface="宋体" panose="02010600030101010101" pitchFamily="2" charset="-122"/>
            </a:endParaRPr>
          </a:p>
          <a:p>
            <a:pPr eaLnBrk="1" hangingPunct="1">
              <a:spcBef>
                <a:spcPct val="50000"/>
              </a:spcBef>
              <a:buFont typeface="Wingdings" panose="05000000000000000000" charset="0"/>
              <a:buChar char="n"/>
            </a:pPr>
            <a:r>
              <a:rPr lang="zh-CN" altLang="en-US" sz="2400" dirty="0">
                <a:solidFill>
                  <a:srgbClr val="C0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非线性变换</a:t>
            </a:r>
            <a:r>
              <a:rPr lang="en-US" altLang="zh-CN" sz="2400" dirty="0">
                <a:solidFill>
                  <a:srgbClr val="C0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a:t>
            </a:r>
            <a:r>
              <a:rPr lang="zh-CN" altLang="en-US" sz="2400" dirty="0">
                <a:solidFill>
                  <a:srgbClr val="C0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滤波法</a:t>
            </a:r>
            <a:endParaRPr lang="zh-CN" altLang="en-US" sz="2400" dirty="0">
              <a:solidFill>
                <a:srgbClr val="C0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endParaRPr>
          </a:p>
          <a:p>
            <a:pPr marL="0" indent="0" eaLnBrk="1" hangingPunct="1">
              <a:lnSpc>
                <a:spcPct val="150000"/>
              </a:lnSpc>
              <a:spcBef>
                <a:spcPct val="50000"/>
              </a:spcBef>
              <a:buFont typeface="Wingdings" panose="05000000000000000000" charset="0"/>
              <a:buNone/>
            </a:pPr>
            <a:r>
              <a:rPr lang="zh-CN" altLang="en-US" sz="2400" dirty="0">
                <a:latin typeface="宋体" panose="02010600030101010101" pitchFamily="2" charset="-122"/>
                <a:ea typeface="宋体" panose="02010600030101010101" pitchFamily="2" charset="-122"/>
                <a:cs typeface="宋体" panose="02010600030101010101" pitchFamily="2" charset="-122"/>
              </a:rPr>
              <a:t>对</a:t>
            </a:r>
            <a:r>
              <a:rPr lang="zh-CN" altLang="en-US" sz="2400" dirty="0">
                <a:solidFill>
                  <a:srgbClr val="C0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不含有载波分量的信号</a:t>
            </a:r>
            <a:r>
              <a:rPr lang="zh-CN" altLang="en-US" sz="2400" dirty="0">
                <a:latin typeface="宋体" panose="02010600030101010101" pitchFamily="2" charset="-122"/>
                <a:ea typeface="宋体" panose="02010600030101010101" pitchFamily="2" charset="-122"/>
                <a:cs typeface="宋体" panose="02010600030101010101" pitchFamily="2" charset="-122"/>
              </a:rPr>
              <a:t>先进行</a:t>
            </a:r>
            <a:r>
              <a:rPr lang="zh-CN" altLang="en-US" sz="2400" dirty="0">
                <a:solidFill>
                  <a:srgbClr val="C0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非线性处理</a:t>
            </a:r>
            <a:r>
              <a:rPr lang="zh-CN" altLang="en-US" sz="2400" dirty="0">
                <a:latin typeface="宋体" panose="02010600030101010101" pitchFamily="2" charset="-122"/>
                <a:ea typeface="宋体" panose="02010600030101010101" pitchFamily="2" charset="-122"/>
                <a:cs typeface="宋体" panose="02010600030101010101" pitchFamily="2" charset="-122"/>
              </a:rPr>
              <a:t>，使其携带相应的载波分量，然后再用窄带滤波器或锁相环进行滤波，提取出载波分量。</a:t>
            </a:r>
            <a:endParaRPr lang="zh-CN" altLang="en-US" sz="2400" dirty="0">
              <a:latin typeface="宋体" panose="02010600030101010101" pitchFamily="2" charset="-122"/>
              <a:ea typeface="宋体" panose="02010600030101010101" pitchFamily="2" charset="-122"/>
              <a:cs typeface="宋体" panose="02010600030101010101" pitchFamily="2" charset="-122"/>
            </a:endParaRPr>
          </a:p>
        </p:txBody>
      </p:sp>
      <p:sp>
        <p:nvSpPr>
          <p:cNvPr id="3" name="Rectangle 2"/>
          <p:cNvSpPr>
            <a:spLocks noGrp="1" noChangeArrowheads="1"/>
          </p:cNvSpPr>
          <p:nvPr/>
        </p:nvSpPr>
        <p:spPr>
          <a:xfrm>
            <a:off x="688975" y="214630"/>
            <a:ext cx="8393430" cy="918845"/>
          </a:xfrm>
          <a:prstGeom prst="rect">
            <a:avLst/>
          </a:prstGeom>
          <a:noFill/>
          <a:ln w="9525">
            <a:noFill/>
            <a:miter lim="800000"/>
          </a:ln>
        </p:spPr>
        <p:txBody>
          <a:bodyPr vert="horz" wrap="square" lIns="91440" tIns="45720" rIns="91440" bIns="45720" numCol="1" anchor="b" anchorCtr="0" compatLnSpc="1"/>
          <a:lstStyle>
            <a:lvl1pPr algn="ctr" rtl="0" eaLnBrk="1" fontAlgn="base" hangingPunct="1">
              <a:spcBef>
                <a:spcPct val="0"/>
              </a:spcBef>
              <a:spcAft>
                <a:spcPct val="0"/>
              </a:spcAft>
              <a:defRPr sz="6000">
                <a:solidFill>
                  <a:schemeClr val="tx2"/>
                </a:solidFill>
                <a:latin typeface="+mj-lt"/>
                <a:ea typeface="+mj-ea"/>
                <a:cs typeface="+mj-cs"/>
              </a:defRPr>
            </a:lvl1pPr>
            <a:lvl2pPr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2pPr>
            <a:lvl3pPr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3pPr>
            <a:lvl4pPr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4pPr>
            <a:lvl5pPr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5pPr>
            <a:lvl6pPr marL="4572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6pPr>
            <a:lvl7pPr marL="9144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7pPr>
            <a:lvl8pPr marL="13716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8pPr>
            <a:lvl9pPr marL="18288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9pPr>
          </a:lstStyle>
          <a:p>
            <a:pPr eaLnBrk="1" hangingPunct="1"/>
            <a:r>
              <a:rPr lang="en-US" sz="4400" dirty="0" smtClean="0"/>
              <a:t>11</a:t>
            </a:r>
            <a:r>
              <a:rPr sz="4400" dirty="0" smtClean="0"/>
              <a:t>.1 </a:t>
            </a:r>
            <a:r>
              <a:rPr lang="zh-CN" sz="4400" dirty="0" smtClean="0"/>
              <a:t>载波同步</a:t>
            </a:r>
            <a:endParaRPr lang="zh-CN" sz="4400" dirty="0" smtClean="0"/>
          </a:p>
        </p:txBody>
      </p:sp>
    </p:spTree>
  </p:cSld>
  <p:clrMapOvr>
    <a:masterClrMapping/>
  </p:clrMapOvr>
  <p:transition>
    <p:zoom dir="in"/>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Rectangle 2"/>
          <p:cNvSpPr>
            <a:spLocks noGrp="1"/>
          </p:cNvSpPr>
          <p:nvPr/>
        </p:nvSpPr>
        <p:spPr>
          <a:xfrm>
            <a:off x="1181100" y="1271270"/>
            <a:ext cx="7409180" cy="5391150"/>
          </a:xfrm>
          <a:prstGeom prst="rect">
            <a:avLst/>
          </a:prstGeom>
          <a:noFill/>
          <a:ln w="9525">
            <a:noFill/>
            <a:miter lim="800000"/>
          </a:ln>
        </p:spPr>
        <p:txBody>
          <a:bodyPr vert="horz" wrap="square" lIns="91440" tIns="45720" rIns="91440" bIns="45720" numCol="1" anchor="t" anchorCtr="0" compatLnSpc="1"/>
          <a:lstStyle>
            <a:lvl1pPr marL="342900" indent="-342900" algn="l" rtl="0" eaLnBrk="1" fontAlgn="base" hangingPunct="1">
              <a:spcBef>
                <a:spcPct val="20000"/>
              </a:spcBef>
              <a:spcAft>
                <a:spcPct val="0"/>
              </a:spcAft>
              <a:buClr>
                <a:schemeClr val="folHlink"/>
              </a:buClr>
              <a:buSzPct val="60000"/>
              <a:buFont typeface="Wingdings" panose="05000000000000000000" pitchFamily="2" charset="2"/>
              <a:buChar char="l"/>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1" fontAlgn="base" hangingPunct="1">
              <a:spcBef>
                <a:spcPct val="20000"/>
              </a:spcBef>
              <a:spcAft>
                <a:spcPct val="0"/>
              </a:spcAft>
              <a:buClr>
                <a:schemeClr val="folHlink"/>
              </a:buClr>
              <a:buSzPct val="50000"/>
              <a:buFont typeface="Wingdings" panose="05000000000000000000" pitchFamily="2" charset="2"/>
              <a:buChar char="u"/>
              <a:defRPr sz="2400">
                <a:solidFill>
                  <a:schemeClr val="tx1"/>
                </a:solidFill>
                <a:latin typeface="+mn-lt"/>
                <a:ea typeface="+mn-ea"/>
              </a:defRPr>
            </a:lvl3pPr>
            <a:lvl4pPr marL="1600200" indent="-228600" algn="l" rtl="0" eaLnBrk="1" fontAlgn="base" hangingPunct="1">
              <a:spcBef>
                <a:spcPct val="20000"/>
              </a:spcBef>
              <a:spcAft>
                <a:spcPct val="0"/>
              </a:spcAft>
              <a:buClr>
                <a:schemeClr val="accent2"/>
              </a:buClr>
              <a:buSzPct val="55000"/>
              <a:buFont typeface="Wingdings" panose="05000000000000000000" pitchFamily="2" charset="2"/>
              <a:buChar char="p"/>
              <a:defRPr sz="2200">
                <a:solidFill>
                  <a:schemeClr val="tx1"/>
                </a:solidFill>
                <a:latin typeface="+mn-lt"/>
                <a:ea typeface="+mn-ea"/>
              </a:defRPr>
            </a:lvl4pPr>
            <a:lvl5pPr marL="2057400" indent="-228600" algn="l" rtl="0" eaLnBrk="1" fontAlgn="base" hangingPunct="1">
              <a:spcBef>
                <a:spcPct val="20000"/>
              </a:spcBef>
              <a:spcAft>
                <a:spcPct val="0"/>
              </a:spcAft>
              <a:buClr>
                <a:schemeClr val="accent1"/>
              </a:buClr>
              <a:buSzPct val="50000"/>
              <a:buFont typeface="Wingdings" panose="05000000000000000000" pitchFamily="2" charset="2"/>
              <a:buChar char="Ø"/>
              <a:defRPr sz="2200">
                <a:solidFill>
                  <a:schemeClr val="tx1"/>
                </a:solidFill>
                <a:latin typeface="+mn-lt"/>
                <a:ea typeface="+mn-ea"/>
              </a:defRPr>
            </a:lvl5pPr>
            <a:lvl6pPr marL="2514600" indent="-228600" algn="l" rtl="0" eaLnBrk="1" fontAlgn="base" hangingPunct="1">
              <a:spcBef>
                <a:spcPct val="20000"/>
              </a:spcBef>
              <a:spcAft>
                <a:spcPct val="0"/>
              </a:spcAft>
              <a:buClr>
                <a:schemeClr val="accent1"/>
              </a:buClr>
              <a:buSzPct val="50000"/>
              <a:buFont typeface="Wingdings" panose="05000000000000000000" pitchFamily="2" charset="2"/>
              <a:buChar char="Ø"/>
              <a:defRPr sz="2200">
                <a:solidFill>
                  <a:schemeClr val="tx1"/>
                </a:solidFill>
                <a:latin typeface="+mn-lt"/>
                <a:ea typeface="+mn-ea"/>
              </a:defRPr>
            </a:lvl6pPr>
            <a:lvl7pPr marL="2971800" indent="-228600" algn="l" rtl="0" eaLnBrk="1" fontAlgn="base" hangingPunct="1">
              <a:spcBef>
                <a:spcPct val="20000"/>
              </a:spcBef>
              <a:spcAft>
                <a:spcPct val="0"/>
              </a:spcAft>
              <a:buClr>
                <a:schemeClr val="accent1"/>
              </a:buClr>
              <a:buSzPct val="50000"/>
              <a:buFont typeface="Wingdings" panose="05000000000000000000" pitchFamily="2" charset="2"/>
              <a:buChar char="Ø"/>
              <a:defRPr sz="2200">
                <a:solidFill>
                  <a:schemeClr val="tx1"/>
                </a:solidFill>
                <a:latin typeface="+mn-lt"/>
                <a:ea typeface="+mn-ea"/>
              </a:defRPr>
            </a:lvl7pPr>
            <a:lvl8pPr marL="3429000" indent="-228600" algn="l" rtl="0" eaLnBrk="1" fontAlgn="base" hangingPunct="1">
              <a:spcBef>
                <a:spcPct val="20000"/>
              </a:spcBef>
              <a:spcAft>
                <a:spcPct val="0"/>
              </a:spcAft>
              <a:buClr>
                <a:schemeClr val="accent1"/>
              </a:buClr>
              <a:buSzPct val="50000"/>
              <a:buFont typeface="Wingdings" panose="05000000000000000000" pitchFamily="2" charset="2"/>
              <a:buChar char="Ø"/>
              <a:defRPr sz="2200">
                <a:solidFill>
                  <a:schemeClr val="tx1"/>
                </a:solidFill>
                <a:latin typeface="+mn-lt"/>
                <a:ea typeface="+mn-ea"/>
              </a:defRPr>
            </a:lvl8pPr>
            <a:lvl9pPr marL="3886200" indent="-228600" algn="l" rtl="0" eaLnBrk="1" fontAlgn="base" hangingPunct="1">
              <a:spcBef>
                <a:spcPct val="20000"/>
              </a:spcBef>
              <a:spcAft>
                <a:spcPct val="0"/>
              </a:spcAft>
              <a:buClr>
                <a:schemeClr val="accent1"/>
              </a:buClr>
              <a:buSzPct val="50000"/>
              <a:buFont typeface="Wingdings" panose="05000000000000000000" pitchFamily="2" charset="2"/>
              <a:buChar char="Ø"/>
              <a:defRPr sz="2200">
                <a:solidFill>
                  <a:schemeClr val="tx1"/>
                </a:solidFill>
                <a:latin typeface="+mn-lt"/>
                <a:ea typeface="+mn-ea"/>
              </a:defRPr>
            </a:lvl9pPr>
          </a:lstStyle>
          <a:p>
            <a:pPr algn="l" eaLnBrk="1" hangingPunct="1">
              <a:spcBef>
                <a:spcPct val="50000"/>
              </a:spcBef>
              <a:buFont typeface="Wingdings" panose="05000000000000000000" charset="0"/>
              <a:buChar char="n"/>
            </a:pPr>
            <a:r>
              <a:rPr lang="zh-CN" altLang="en-US" sz="2400" dirty="0">
                <a:solidFill>
                  <a:srgbClr val="C0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间隔式插入法（分散插入法）</a:t>
            </a:r>
            <a:endParaRPr lang="zh-CN" altLang="en-US" sz="2400" dirty="0">
              <a:solidFill>
                <a:srgbClr val="C0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endParaRPr>
          </a:p>
          <a:p>
            <a:pPr marL="0" indent="0" eaLnBrk="1" hangingPunct="1">
              <a:spcBef>
                <a:spcPct val="50000"/>
              </a:spcBef>
              <a:buFont typeface="Wingdings" panose="05000000000000000000" charset="0"/>
              <a:buNone/>
            </a:pPr>
            <a:r>
              <a:rPr lang="zh-CN" altLang="en-US" sz="2400" dirty="0">
                <a:latin typeface="宋体" panose="02010600030101010101" pitchFamily="2" charset="-122"/>
                <a:ea typeface="宋体" panose="02010600030101010101" pitchFamily="2" charset="-122"/>
                <a:cs typeface="宋体" panose="02010600030101010101" pitchFamily="2" charset="-122"/>
              </a:rPr>
              <a:t>   </a:t>
            </a:r>
            <a:r>
              <a:rPr lang="zh-CN" altLang="en-US" sz="2400" dirty="0">
                <a:latin typeface="Times New Roman" panose="02020603050405020304" pitchFamily="18" charset="0"/>
                <a:ea typeface="宋体" panose="02010600030101010101" pitchFamily="2" charset="-122"/>
                <a:sym typeface="+mn-ea"/>
              </a:rPr>
              <a:t>将群同步码以分散的形式均匀插入信息码流中。即每隔一定数量的信息码元，插入一个群同步码元。</a:t>
            </a:r>
            <a:endParaRPr lang="zh-CN" altLang="en-US" sz="2400" dirty="0">
              <a:latin typeface="Times New Roman" panose="02020603050405020304" pitchFamily="18" charset="0"/>
              <a:ea typeface="宋体" panose="02010600030101010101" pitchFamily="2" charset="-122"/>
              <a:sym typeface="+mn-ea"/>
            </a:endParaRPr>
          </a:p>
          <a:p>
            <a:pPr marL="0" indent="0" eaLnBrk="1" hangingPunct="1">
              <a:spcBef>
                <a:spcPct val="50000"/>
              </a:spcBef>
              <a:buFont typeface="Wingdings" panose="05000000000000000000" charset="0"/>
              <a:buNone/>
            </a:pPr>
            <a:r>
              <a:rPr lang="zh-CN" altLang="en-US" sz="2400" dirty="0">
                <a:latin typeface="Times New Roman" panose="02020603050405020304" pitchFamily="18" charset="0"/>
                <a:ea typeface="宋体" panose="02010600030101010101" pitchFamily="2" charset="-122"/>
                <a:sym typeface="+mn-ea"/>
              </a:rPr>
              <a:t>群同步码码型选择的</a:t>
            </a:r>
            <a:r>
              <a:rPr lang="zh-CN" altLang="en-US" sz="2400" dirty="0">
                <a:solidFill>
                  <a:srgbClr val="C00000"/>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sym typeface="+mn-ea"/>
              </a:rPr>
              <a:t>主要原则</a:t>
            </a:r>
            <a:r>
              <a:rPr lang="zh-CN" altLang="en-US" sz="2400" dirty="0">
                <a:latin typeface="Times New Roman" panose="02020603050405020304" pitchFamily="18" charset="0"/>
                <a:ea typeface="宋体" panose="02010600030101010101" pitchFamily="2" charset="-122"/>
                <a:sym typeface="+mn-ea"/>
              </a:rPr>
              <a:t>：</a:t>
            </a:r>
            <a:endParaRPr lang="zh-CN" altLang="en-US" sz="2400" dirty="0">
              <a:latin typeface="Times New Roman" panose="02020603050405020304" pitchFamily="18" charset="0"/>
              <a:ea typeface="宋体" panose="02010600030101010101" pitchFamily="2" charset="-122"/>
              <a:sym typeface="+mn-ea"/>
            </a:endParaRPr>
          </a:p>
          <a:p>
            <a:pPr marL="0" indent="0" eaLnBrk="1" hangingPunct="1">
              <a:spcBef>
                <a:spcPct val="50000"/>
              </a:spcBef>
              <a:buFont typeface="Wingdings" panose="05000000000000000000" charset="0"/>
              <a:buNone/>
            </a:pPr>
            <a:r>
              <a:rPr lang="zh-CN" altLang="en-US" sz="2400" dirty="0">
                <a:latin typeface="Times New Roman" panose="02020603050405020304" pitchFamily="18" charset="0"/>
                <a:ea typeface="宋体" panose="02010600030101010101" pitchFamily="2" charset="-122"/>
                <a:sym typeface="+mn-ea"/>
              </a:rPr>
              <a:t>（</a:t>
            </a:r>
            <a:r>
              <a:rPr lang="en-US" altLang="zh-CN" sz="2400" dirty="0">
                <a:latin typeface="Times New Roman" panose="02020603050405020304" pitchFamily="18" charset="0"/>
                <a:ea typeface="宋体" panose="02010600030101010101" pitchFamily="2" charset="-122"/>
                <a:sym typeface="+mn-ea"/>
              </a:rPr>
              <a:t>1</a:t>
            </a:r>
            <a:r>
              <a:rPr lang="zh-CN" altLang="en-US" sz="2400" dirty="0">
                <a:latin typeface="Times New Roman" panose="02020603050405020304" pitchFamily="18" charset="0"/>
                <a:ea typeface="宋体" panose="02010600030101010101" pitchFamily="2" charset="-122"/>
                <a:sym typeface="+mn-ea"/>
              </a:rPr>
              <a:t>）要便于收端识别，即要求群同步码具有特定的规律性，这种码型可以是全</a:t>
            </a:r>
            <a:r>
              <a:rPr lang="en-US" altLang="zh-CN" sz="2400" dirty="0">
                <a:latin typeface="Times New Roman" panose="02020603050405020304" pitchFamily="18" charset="0"/>
                <a:ea typeface="宋体" panose="02010600030101010101" pitchFamily="2" charset="-122"/>
                <a:sym typeface="+mn-ea"/>
              </a:rPr>
              <a:t>“1”</a:t>
            </a:r>
            <a:r>
              <a:rPr lang="zh-CN" altLang="en-US" sz="2400" dirty="0">
                <a:latin typeface="Times New Roman" panose="02020603050405020304" pitchFamily="18" charset="0"/>
                <a:ea typeface="宋体" panose="02010600030101010101" pitchFamily="2" charset="-122"/>
                <a:sym typeface="+mn-ea"/>
              </a:rPr>
              <a:t>码，</a:t>
            </a:r>
            <a:r>
              <a:rPr lang="en-US" altLang="zh-CN" sz="2400" dirty="0">
                <a:latin typeface="Times New Roman" panose="02020603050405020304" pitchFamily="18" charset="0"/>
                <a:ea typeface="宋体" panose="02010600030101010101" pitchFamily="2" charset="-122"/>
                <a:sym typeface="+mn-ea"/>
              </a:rPr>
              <a:t>“1”“0”</a:t>
            </a:r>
            <a:r>
              <a:rPr lang="zh-CN" altLang="en-US" sz="2400" dirty="0">
                <a:latin typeface="Times New Roman" panose="02020603050405020304" pitchFamily="18" charset="0"/>
                <a:ea typeface="宋体" panose="02010600030101010101" pitchFamily="2" charset="-122"/>
                <a:sym typeface="+mn-ea"/>
              </a:rPr>
              <a:t>交替码等。</a:t>
            </a:r>
            <a:endParaRPr lang="zh-CN" altLang="en-US" sz="2400" dirty="0">
              <a:latin typeface="Times New Roman" panose="02020603050405020304" pitchFamily="18" charset="0"/>
              <a:ea typeface="宋体" panose="02010600030101010101" pitchFamily="2" charset="-122"/>
              <a:sym typeface="+mn-ea"/>
            </a:endParaRPr>
          </a:p>
          <a:p>
            <a:pPr marL="0" indent="0" eaLnBrk="1" hangingPunct="1">
              <a:spcBef>
                <a:spcPct val="50000"/>
              </a:spcBef>
              <a:buFont typeface="Wingdings" panose="05000000000000000000" charset="0"/>
              <a:buNone/>
            </a:pPr>
            <a:r>
              <a:rPr lang="zh-CN" altLang="en-US" sz="2400" dirty="0">
                <a:latin typeface="Times New Roman" panose="02020603050405020304" pitchFamily="18" charset="0"/>
                <a:ea typeface="宋体" panose="02010600030101010101" pitchFamily="2" charset="-122"/>
                <a:sym typeface="+mn-ea"/>
              </a:rPr>
              <a:t>（</a:t>
            </a:r>
            <a:r>
              <a:rPr lang="en-US" altLang="zh-CN" sz="2400" dirty="0">
                <a:latin typeface="Times New Roman" panose="02020603050405020304" pitchFamily="18" charset="0"/>
                <a:ea typeface="宋体" panose="02010600030101010101" pitchFamily="2" charset="-122"/>
                <a:sym typeface="+mn-ea"/>
              </a:rPr>
              <a:t>2</a:t>
            </a:r>
            <a:r>
              <a:rPr lang="zh-CN" altLang="en-US" sz="2400" dirty="0">
                <a:latin typeface="Times New Roman" panose="02020603050405020304" pitchFamily="18" charset="0"/>
                <a:ea typeface="宋体" panose="02010600030101010101" pitchFamily="2" charset="-122"/>
                <a:sym typeface="+mn-ea"/>
              </a:rPr>
              <a:t>）要使群同步码的码型尽量和信息码区别。</a:t>
            </a:r>
            <a:endParaRPr lang="zh-CN" altLang="en-US" sz="2400" dirty="0">
              <a:latin typeface="Times New Roman" panose="02020603050405020304" pitchFamily="18" charset="0"/>
              <a:ea typeface="宋体" panose="02010600030101010101" pitchFamily="2" charset="-122"/>
              <a:sym typeface="+mn-ea"/>
            </a:endParaRPr>
          </a:p>
        </p:txBody>
      </p:sp>
      <p:sp>
        <p:nvSpPr>
          <p:cNvPr id="2" name="Rectangle 2"/>
          <p:cNvSpPr>
            <a:spLocks noGrp="1" noChangeArrowheads="1"/>
          </p:cNvSpPr>
          <p:nvPr/>
        </p:nvSpPr>
        <p:spPr>
          <a:xfrm>
            <a:off x="688975" y="214630"/>
            <a:ext cx="8393430" cy="918845"/>
          </a:xfrm>
          <a:prstGeom prst="rect">
            <a:avLst/>
          </a:prstGeom>
          <a:noFill/>
          <a:ln w="9525">
            <a:noFill/>
            <a:miter lim="800000"/>
          </a:ln>
        </p:spPr>
        <p:txBody>
          <a:bodyPr vert="horz" wrap="square" lIns="91440" tIns="45720" rIns="91440" bIns="45720" numCol="1" anchor="b" anchorCtr="0" compatLnSpc="1"/>
          <a:lstStyle>
            <a:lvl1pPr algn="ctr" rtl="0" eaLnBrk="1" fontAlgn="base" hangingPunct="1">
              <a:spcBef>
                <a:spcPct val="0"/>
              </a:spcBef>
              <a:spcAft>
                <a:spcPct val="0"/>
              </a:spcAft>
              <a:defRPr sz="6000">
                <a:solidFill>
                  <a:schemeClr val="tx2"/>
                </a:solidFill>
                <a:latin typeface="+mj-lt"/>
                <a:ea typeface="+mj-ea"/>
                <a:cs typeface="+mj-cs"/>
              </a:defRPr>
            </a:lvl1pPr>
            <a:lvl2pPr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2pPr>
            <a:lvl3pPr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3pPr>
            <a:lvl4pPr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4pPr>
            <a:lvl5pPr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5pPr>
            <a:lvl6pPr marL="4572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6pPr>
            <a:lvl7pPr marL="9144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7pPr>
            <a:lvl8pPr marL="13716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8pPr>
            <a:lvl9pPr marL="18288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9pPr>
          </a:lstStyle>
          <a:p>
            <a:pPr eaLnBrk="1" hangingPunct="1"/>
            <a:r>
              <a:rPr lang="en-US" sz="4400" dirty="0" smtClean="0"/>
              <a:t>11</a:t>
            </a:r>
            <a:r>
              <a:rPr sz="4400" dirty="0" smtClean="0"/>
              <a:t>.</a:t>
            </a:r>
            <a:r>
              <a:rPr lang="en-US" sz="4400" dirty="0" smtClean="0"/>
              <a:t>3</a:t>
            </a:r>
            <a:r>
              <a:rPr sz="4400" dirty="0" smtClean="0"/>
              <a:t> </a:t>
            </a:r>
            <a:r>
              <a:rPr lang="zh-CN" sz="4400" dirty="0" smtClean="0"/>
              <a:t>群同步</a:t>
            </a:r>
            <a:endParaRPr lang="zh-CN" sz="4400" dirty="0" smtClean="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Rectangle 2"/>
          <p:cNvSpPr>
            <a:spLocks noGrp="1"/>
          </p:cNvSpPr>
          <p:nvPr/>
        </p:nvSpPr>
        <p:spPr>
          <a:xfrm>
            <a:off x="1181100" y="1261745"/>
            <a:ext cx="7409180" cy="5391150"/>
          </a:xfrm>
          <a:prstGeom prst="rect">
            <a:avLst/>
          </a:prstGeom>
          <a:noFill/>
          <a:ln w="9525">
            <a:noFill/>
            <a:miter lim="800000"/>
          </a:ln>
        </p:spPr>
        <p:txBody>
          <a:bodyPr vert="horz" wrap="square" lIns="91440" tIns="45720" rIns="91440" bIns="45720" numCol="1" anchor="t" anchorCtr="0" compatLnSpc="1"/>
          <a:lstStyle>
            <a:lvl1pPr marL="342900" indent="-342900" algn="l" rtl="0" eaLnBrk="1" fontAlgn="base" hangingPunct="1">
              <a:spcBef>
                <a:spcPct val="20000"/>
              </a:spcBef>
              <a:spcAft>
                <a:spcPct val="0"/>
              </a:spcAft>
              <a:buClr>
                <a:schemeClr val="folHlink"/>
              </a:buClr>
              <a:buSzPct val="60000"/>
              <a:buFont typeface="Wingdings" panose="05000000000000000000" pitchFamily="2" charset="2"/>
              <a:buChar char="l"/>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1" fontAlgn="base" hangingPunct="1">
              <a:spcBef>
                <a:spcPct val="20000"/>
              </a:spcBef>
              <a:spcAft>
                <a:spcPct val="0"/>
              </a:spcAft>
              <a:buClr>
                <a:schemeClr val="folHlink"/>
              </a:buClr>
              <a:buSzPct val="50000"/>
              <a:buFont typeface="Wingdings" panose="05000000000000000000" pitchFamily="2" charset="2"/>
              <a:buChar char="u"/>
              <a:defRPr sz="2400">
                <a:solidFill>
                  <a:schemeClr val="tx1"/>
                </a:solidFill>
                <a:latin typeface="+mn-lt"/>
                <a:ea typeface="+mn-ea"/>
              </a:defRPr>
            </a:lvl3pPr>
            <a:lvl4pPr marL="1600200" indent="-228600" algn="l" rtl="0" eaLnBrk="1" fontAlgn="base" hangingPunct="1">
              <a:spcBef>
                <a:spcPct val="20000"/>
              </a:spcBef>
              <a:spcAft>
                <a:spcPct val="0"/>
              </a:spcAft>
              <a:buClr>
                <a:schemeClr val="accent2"/>
              </a:buClr>
              <a:buSzPct val="55000"/>
              <a:buFont typeface="Wingdings" panose="05000000000000000000" pitchFamily="2" charset="2"/>
              <a:buChar char="p"/>
              <a:defRPr sz="2200">
                <a:solidFill>
                  <a:schemeClr val="tx1"/>
                </a:solidFill>
                <a:latin typeface="+mn-lt"/>
                <a:ea typeface="+mn-ea"/>
              </a:defRPr>
            </a:lvl4pPr>
            <a:lvl5pPr marL="2057400" indent="-228600" algn="l" rtl="0" eaLnBrk="1" fontAlgn="base" hangingPunct="1">
              <a:spcBef>
                <a:spcPct val="20000"/>
              </a:spcBef>
              <a:spcAft>
                <a:spcPct val="0"/>
              </a:spcAft>
              <a:buClr>
                <a:schemeClr val="accent1"/>
              </a:buClr>
              <a:buSzPct val="50000"/>
              <a:buFont typeface="Wingdings" panose="05000000000000000000" pitchFamily="2" charset="2"/>
              <a:buChar char="Ø"/>
              <a:defRPr sz="2200">
                <a:solidFill>
                  <a:schemeClr val="tx1"/>
                </a:solidFill>
                <a:latin typeface="+mn-lt"/>
                <a:ea typeface="+mn-ea"/>
              </a:defRPr>
            </a:lvl5pPr>
            <a:lvl6pPr marL="2514600" indent="-228600" algn="l" rtl="0" eaLnBrk="1" fontAlgn="base" hangingPunct="1">
              <a:spcBef>
                <a:spcPct val="20000"/>
              </a:spcBef>
              <a:spcAft>
                <a:spcPct val="0"/>
              </a:spcAft>
              <a:buClr>
                <a:schemeClr val="accent1"/>
              </a:buClr>
              <a:buSzPct val="50000"/>
              <a:buFont typeface="Wingdings" panose="05000000000000000000" pitchFamily="2" charset="2"/>
              <a:buChar char="Ø"/>
              <a:defRPr sz="2200">
                <a:solidFill>
                  <a:schemeClr val="tx1"/>
                </a:solidFill>
                <a:latin typeface="+mn-lt"/>
                <a:ea typeface="+mn-ea"/>
              </a:defRPr>
            </a:lvl6pPr>
            <a:lvl7pPr marL="2971800" indent="-228600" algn="l" rtl="0" eaLnBrk="1" fontAlgn="base" hangingPunct="1">
              <a:spcBef>
                <a:spcPct val="20000"/>
              </a:spcBef>
              <a:spcAft>
                <a:spcPct val="0"/>
              </a:spcAft>
              <a:buClr>
                <a:schemeClr val="accent1"/>
              </a:buClr>
              <a:buSzPct val="50000"/>
              <a:buFont typeface="Wingdings" panose="05000000000000000000" pitchFamily="2" charset="2"/>
              <a:buChar char="Ø"/>
              <a:defRPr sz="2200">
                <a:solidFill>
                  <a:schemeClr val="tx1"/>
                </a:solidFill>
                <a:latin typeface="+mn-lt"/>
                <a:ea typeface="+mn-ea"/>
              </a:defRPr>
            </a:lvl7pPr>
            <a:lvl8pPr marL="3429000" indent="-228600" algn="l" rtl="0" eaLnBrk="1" fontAlgn="base" hangingPunct="1">
              <a:spcBef>
                <a:spcPct val="20000"/>
              </a:spcBef>
              <a:spcAft>
                <a:spcPct val="0"/>
              </a:spcAft>
              <a:buClr>
                <a:schemeClr val="accent1"/>
              </a:buClr>
              <a:buSzPct val="50000"/>
              <a:buFont typeface="Wingdings" panose="05000000000000000000" pitchFamily="2" charset="2"/>
              <a:buChar char="Ø"/>
              <a:defRPr sz="2200">
                <a:solidFill>
                  <a:schemeClr val="tx1"/>
                </a:solidFill>
                <a:latin typeface="+mn-lt"/>
                <a:ea typeface="+mn-ea"/>
              </a:defRPr>
            </a:lvl8pPr>
            <a:lvl9pPr marL="3886200" indent="-228600" algn="l" rtl="0" eaLnBrk="1" fontAlgn="base" hangingPunct="1">
              <a:spcBef>
                <a:spcPct val="20000"/>
              </a:spcBef>
              <a:spcAft>
                <a:spcPct val="0"/>
              </a:spcAft>
              <a:buClr>
                <a:schemeClr val="accent1"/>
              </a:buClr>
              <a:buSzPct val="50000"/>
              <a:buFont typeface="Wingdings" panose="05000000000000000000" pitchFamily="2" charset="2"/>
              <a:buChar char="Ø"/>
              <a:defRPr sz="2200">
                <a:solidFill>
                  <a:schemeClr val="tx1"/>
                </a:solidFill>
                <a:latin typeface="+mn-lt"/>
                <a:ea typeface="+mn-ea"/>
              </a:defRPr>
            </a:lvl9pPr>
          </a:lstStyle>
          <a:p>
            <a:pPr marL="0" indent="0" algn="l" eaLnBrk="1" hangingPunct="1">
              <a:spcBef>
                <a:spcPct val="50000"/>
              </a:spcBef>
              <a:buFont typeface="Wingdings" panose="05000000000000000000" charset="0"/>
              <a:buNone/>
            </a:pPr>
            <a:endParaRPr lang="zh-CN" altLang="en-US" sz="2400" dirty="0">
              <a:latin typeface="宋体" panose="02010600030101010101" pitchFamily="2" charset="-122"/>
              <a:ea typeface="宋体" panose="02010600030101010101" pitchFamily="2" charset="-122"/>
              <a:cs typeface="宋体" panose="02010600030101010101" pitchFamily="2" charset="-122"/>
            </a:endParaRPr>
          </a:p>
        </p:txBody>
      </p:sp>
      <p:sp>
        <p:nvSpPr>
          <p:cNvPr id="2" name="Rectangle 2"/>
          <p:cNvSpPr>
            <a:spLocks noGrp="1" noChangeArrowheads="1"/>
          </p:cNvSpPr>
          <p:nvPr/>
        </p:nvSpPr>
        <p:spPr>
          <a:xfrm>
            <a:off x="688975" y="214630"/>
            <a:ext cx="8393430" cy="918845"/>
          </a:xfrm>
          <a:prstGeom prst="rect">
            <a:avLst/>
          </a:prstGeom>
          <a:noFill/>
          <a:ln w="9525">
            <a:noFill/>
            <a:miter lim="800000"/>
          </a:ln>
        </p:spPr>
        <p:txBody>
          <a:bodyPr vert="horz" wrap="square" lIns="91440" tIns="45720" rIns="91440" bIns="45720" numCol="1" anchor="b" anchorCtr="0" compatLnSpc="1"/>
          <a:lstStyle>
            <a:lvl1pPr algn="ctr" rtl="0" eaLnBrk="1" fontAlgn="base" hangingPunct="1">
              <a:spcBef>
                <a:spcPct val="0"/>
              </a:spcBef>
              <a:spcAft>
                <a:spcPct val="0"/>
              </a:spcAft>
              <a:defRPr sz="6000">
                <a:solidFill>
                  <a:schemeClr val="tx2"/>
                </a:solidFill>
                <a:latin typeface="+mj-lt"/>
                <a:ea typeface="+mj-ea"/>
                <a:cs typeface="+mj-cs"/>
              </a:defRPr>
            </a:lvl1pPr>
            <a:lvl2pPr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2pPr>
            <a:lvl3pPr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3pPr>
            <a:lvl4pPr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4pPr>
            <a:lvl5pPr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5pPr>
            <a:lvl6pPr marL="4572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6pPr>
            <a:lvl7pPr marL="9144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7pPr>
            <a:lvl8pPr marL="13716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8pPr>
            <a:lvl9pPr marL="18288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9pPr>
          </a:lstStyle>
          <a:p>
            <a:pPr eaLnBrk="1" hangingPunct="1"/>
            <a:r>
              <a:rPr lang="en-US" sz="4400" dirty="0" smtClean="0"/>
              <a:t>11</a:t>
            </a:r>
            <a:r>
              <a:rPr sz="4400" dirty="0" smtClean="0"/>
              <a:t>.</a:t>
            </a:r>
            <a:r>
              <a:rPr lang="en-US" sz="4400" dirty="0" smtClean="0"/>
              <a:t>3</a:t>
            </a:r>
            <a:r>
              <a:rPr sz="4400" dirty="0" smtClean="0"/>
              <a:t> </a:t>
            </a:r>
            <a:r>
              <a:rPr lang="zh-CN" sz="4400" dirty="0" smtClean="0"/>
              <a:t>群同步</a:t>
            </a:r>
            <a:endParaRPr lang="zh-CN" sz="4400" dirty="0" smtClean="0"/>
          </a:p>
        </p:txBody>
      </p:sp>
      <p:sp>
        <p:nvSpPr>
          <p:cNvPr id="25604" name="文本框 25603"/>
          <p:cNvSpPr txBox="1"/>
          <p:nvPr/>
        </p:nvSpPr>
        <p:spPr>
          <a:xfrm>
            <a:off x="2709545" y="5157470"/>
            <a:ext cx="4055745" cy="398780"/>
          </a:xfrm>
          <a:prstGeom prst="rect">
            <a:avLst/>
          </a:prstGeom>
          <a:noFill/>
          <a:ln w="9525">
            <a:noFill/>
          </a:ln>
        </p:spPr>
        <p:txBody>
          <a:bodyPr wrap="square">
            <a:spAutoFit/>
          </a:bodyPr>
          <a:p>
            <a:pPr algn="ctr">
              <a:spcBef>
                <a:spcPct val="50000"/>
              </a:spcBef>
            </a:pPr>
            <a:r>
              <a:rPr lang="zh-CN" altLang="en-US" sz="2000" b="1" dirty="0">
                <a:latin typeface="Times New Roman" panose="02020603050405020304" pitchFamily="18" charset="0"/>
                <a:ea typeface="宋体" panose="02010600030101010101" pitchFamily="2" charset="-122"/>
              </a:rPr>
              <a:t>间隔式插入群同步方式</a:t>
            </a:r>
            <a:endParaRPr lang="zh-CN" altLang="en-US" sz="2000" b="1" dirty="0">
              <a:latin typeface="Times New Roman" panose="02020603050405020304" pitchFamily="18" charset="0"/>
              <a:ea typeface="宋体" panose="02010600030101010101" pitchFamily="2" charset="-122"/>
            </a:endParaRPr>
          </a:p>
        </p:txBody>
      </p:sp>
      <p:pic>
        <p:nvPicPr>
          <p:cNvPr id="4" name="图片 3"/>
          <p:cNvPicPr>
            <a:picLocks noChangeAspect="1"/>
          </p:cNvPicPr>
          <p:nvPr/>
        </p:nvPicPr>
        <p:blipFill>
          <a:blip r:embed="rId1"/>
          <a:stretch>
            <a:fillRect/>
          </a:stretch>
        </p:blipFill>
        <p:spPr>
          <a:xfrm>
            <a:off x="1351915" y="1777365"/>
            <a:ext cx="6771005" cy="2974975"/>
          </a:xfrm>
          <a:prstGeom prst="rect">
            <a:avLst/>
          </a:prstGeom>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Rectangle 2"/>
          <p:cNvSpPr>
            <a:spLocks noGrp="1"/>
          </p:cNvSpPr>
          <p:nvPr/>
        </p:nvSpPr>
        <p:spPr>
          <a:xfrm>
            <a:off x="1181100" y="1271270"/>
            <a:ext cx="7409180" cy="5391150"/>
          </a:xfrm>
          <a:prstGeom prst="rect">
            <a:avLst/>
          </a:prstGeom>
          <a:noFill/>
          <a:ln w="9525">
            <a:noFill/>
            <a:miter lim="800000"/>
          </a:ln>
        </p:spPr>
        <p:txBody>
          <a:bodyPr vert="horz" wrap="square" lIns="91440" tIns="45720" rIns="91440" bIns="45720" numCol="1" anchor="t" anchorCtr="0" compatLnSpc="1"/>
          <a:lstStyle>
            <a:lvl1pPr marL="342900" indent="-342900" algn="l" rtl="0" eaLnBrk="1" fontAlgn="base" hangingPunct="1">
              <a:spcBef>
                <a:spcPct val="20000"/>
              </a:spcBef>
              <a:spcAft>
                <a:spcPct val="0"/>
              </a:spcAft>
              <a:buClr>
                <a:schemeClr val="folHlink"/>
              </a:buClr>
              <a:buSzPct val="60000"/>
              <a:buFont typeface="Wingdings" panose="05000000000000000000" pitchFamily="2" charset="2"/>
              <a:buChar char="l"/>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1" fontAlgn="base" hangingPunct="1">
              <a:spcBef>
                <a:spcPct val="20000"/>
              </a:spcBef>
              <a:spcAft>
                <a:spcPct val="0"/>
              </a:spcAft>
              <a:buClr>
                <a:schemeClr val="folHlink"/>
              </a:buClr>
              <a:buSzPct val="50000"/>
              <a:buFont typeface="Wingdings" panose="05000000000000000000" pitchFamily="2" charset="2"/>
              <a:buChar char="u"/>
              <a:defRPr sz="2400">
                <a:solidFill>
                  <a:schemeClr val="tx1"/>
                </a:solidFill>
                <a:latin typeface="+mn-lt"/>
                <a:ea typeface="+mn-ea"/>
              </a:defRPr>
            </a:lvl3pPr>
            <a:lvl4pPr marL="1600200" indent="-228600" algn="l" rtl="0" eaLnBrk="1" fontAlgn="base" hangingPunct="1">
              <a:spcBef>
                <a:spcPct val="20000"/>
              </a:spcBef>
              <a:spcAft>
                <a:spcPct val="0"/>
              </a:spcAft>
              <a:buClr>
                <a:schemeClr val="accent2"/>
              </a:buClr>
              <a:buSzPct val="55000"/>
              <a:buFont typeface="Wingdings" panose="05000000000000000000" pitchFamily="2" charset="2"/>
              <a:buChar char="p"/>
              <a:defRPr sz="2200">
                <a:solidFill>
                  <a:schemeClr val="tx1"/>
                </a:solidFill>
                <a:latin typeface="+mn-lt"/>
                <a:ea typeface="+mn-ea"/>
              </a:defRPr>
            </a:lvl4pPr>
            <a:lvl5pPr marL="2057400" indent="-228600" algn="l" rtl="0" eaLnBrk="1" fontAlgn="base" hangingPunct="1">
              <a:spcBef>
                <a:spcPct val="20000"/>
              </a:spcBef>
              <a:spcAft>
                <a:spcPct val="0"/>
              </a:spcAft>
              <a:buClr>
                <a:schemeClr val="accent1"/>
              </a:buClr>
              <a:buSzPct val="50000"/>
              <a:buFont typeface="Wingdings" panose="05000000000000000000" pitchFamily="2" charset="2"/>
              <a:buChar char="Ø"/>
              <a:defRPr sz="2200">
                <a:solidFill>
                  <a:schemeClr val="tx1"/>
                </a:solidFill>
                <a:latin typeface="+mn-lt"/>
                <a:ea typeface="+mn-ea"/>
              </a:defRPr>
            </a:lvl5pPr>
            <a:lvl6pPr marL="2514600" indent="-228600" algn="l" rtl="0" eaLnBrk="1" fontAlgn="base" hangingPunct="1">
              <a:spcBef>
                <a:spcPct val="20000"/>
              </a:spcBef>
              <a:spcAft>
                <a:spcPct val="0"/>
              </a:spcAft>
              <a:buClr>
                <a:schemeClr val="accent1"/>
              </a:buClr>
              <a:buSzPct val="50000"/>
              <a:buFont typeface="Wingdings" panose="05000000000000000000" pitchFamily="2" charset="2"/>
              <a:buChar char="Ø"/>
              <a:defRPr sz="2200">
                <a:solidFill>
                  <a:schemeClr val="tx1"/>
                </a:solidFill>
                <a:latin typeface="+mn-lt"/>
                <a:ea typeface="+mn-ea"/>
              </a:defRPr>
            </a:lvl6pPr>
            <a:lvl7pPr marL="2971800" indent="-228600" algn="l" rtl="0" eaLnBrk="1" fontAlgn="base" hangingPunct="1">
              <a:spcBef>
                <a:spcPct val="20000"/>
              </a:spcBef>
              <a:spcAft>
                <a:spcPct val="0"/>
              </a:spcAft>
              <a:buClr>
                <a:schemeClr val="accent1"/>
              </a:buClr>
              <a:buSzPct val="50000"/>
              <a:buFont typeface="Wingdings" panose="05000000000000000000" pitchFamily="2" charset="2"/>
              <a:buChar char="Ø"/>
              <a:defRPr sz="2200">
                <a:solidFill>
                  <a:schemeClr val="tx1"/>
                </a:solidFill>
                <a:latin typeface="+mn-lt"/>
                <a:ea typeface="+mn-ea"/>
              </a:defRPr>
            </a:lvl7pPr>
            <a:lvl8pPr marL="3429000" indent="-228600" algn="l" rtl="0" eaLnBrk="1" fontAlgn="base" hangingPunct="1">
              <a:spcBef>
                <a:spcPct val="20000"/>
              </a:spcBef>
              <a:spcAft>
                <a:spcPct val="0"/>
              </a:spcAft>
              <a:buClr>
                <a:schemeClr val="accent1"/>
              </a:buClr>
              <a:buSzPct val="50000"/>
              <a:buFont typeface="Wingdings" panose="05000000000000000000" pitchFamily="2" charset="2"/>
              <a:buChar char="Ø"/>
              <a:defRPr sz="2200">
                <a:solidFill>
                  <a:schemeClr val="tx1"/>
                </a:solidFill>
                <a:latin typeface="+mn-lt"/>
                <a:ea typeface="+mn-ea"/>
              </a:defRPr>
            </a:lvl8pPr>
            <a:lvl9pPr marL="3886200" indent="-228600" algn="l" rtl="0" eaLnBrk="1" fontAlgn="base" hangingPunct="1">
              <a:spcBef>
                <a:spcPct val="20000"/>
              </a:spcBef>
              <a:spcAft>
                <a:spcPct val="0"/>
              </a:spcAft>
              <a:buClr>
                <a:schemeClr val="accent1"/>
              </a:buClr>
              <a:buSzPct val="50000"/>
              <a:buFont typeface="Wingdings" panose="05000000000000000000" pitchFamily="2" charset="2"/>
              <a:buChar char="Ø"/>
              <a:defRPr sz="2200">
                <a:solidFill>
                  <a:schemeClr val="tx1"/>
                </a:solidFill>
                <a:latin typeface="+mn-lt"/>
                <a:ea typeface="+mn-ea"/>
              </a:defRPr>
            </a:lvl9pPr>
          </a:lstStyle>
          <a:p>
            <a:pPr marL="0" indent="0" algn="l" eaLnBrk="1" hangingPunct="1">
              <a:lnSpc>
                <a:spcPct val="100000"/>
              </a:lnSpc>
              <a:spcBef>
                <a:spcPct val="50000"/>
              </a:spcBef>
              <a:buFont typeface="Wingdings" panose="05000000000000000000" charset="0"/>
              <a:buNone/>
            </a:pPr>
            <a:r>
              <a:rPr lang="zh-CN" altLang="en-US" sz="2400" dirty="0">
                <a:latin typeface="Times New Roman" panose="02020603050405020304" pitchFamily="18" charset="0"/>
                <a:ea typeface="宋体" panose="02010600030101010101" pitchFamily="2" charset="-122"/>
                <a:sym typeface="+mn-ea"/>
              </a:rPr>
              <a:t>分散插入常用</a:t>
            </a:r>
            <a:r>
              <a:rPr lang="zh-CN" altLang="en-US" sz="2400" dirty="0">
                <a:solidFill>
                  <a:srgbClr val="C00000"/>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sym typeface="+mn-ea"/>
              </a:rPr>
              <a:t>滑动同步检测电路</a:t>
            </a:r>
            <a:r>
              <a:rPr lang="zh-CN" altLang="en-US" sz="2400" dirty="0">
                <a:latin typeface="Times New Roman" panose="02020603050405020304" pitchFamily="18" charset="0"/>
                <a:ea typeface="宋体" panose="02010600030101010101" pitchFamily="2" charset="-122"/>
                <a:sym typeface="+mn-ea"/>
              </a:rPr>
              <a:t>。</a:t>
            </a:r>
            <a:endParaRPr lang="zh-CN" altLang="en-US" sz="2400" dirty="0">
              <a:latin typeface="Times New Roman" panose="02020603050405020304" pitchFamily="18" charset="0"/>
              <a:ea typeface="宋体" panose="02010600030101010101" pitchFamily="2" charset="-122"/>
              <a:sym typeface="+mn-ea"/>
            </a:endParaRPr>
          </a:p>
          <a:p>
            <a:pPr marL="0" indent="0" algn="l" eaLnBrk="1" hangingPunct="1">
              <a:lnSpc>
                <a:spcPct val="100000"/>
              </a:lnSpc>
              <a:spcBef>
                <a:spcPct val="50000"/>
              </a:spcBef>
              <a:buFont typeface="Wingdings" panose="05000000000000000000" charset="0"/>
              <a:buNone/>
            </a:pPr>
            <a:r>
              <a:rPr lang="zh-CN" altLang="en-US" sz="2400" dirty="0">
                <a:latin typeface="Times New Roman" panose="02020603050405020304" pitchFamily="18" charset="0"/>
                <a:ea typeface="宋体" panose="02010600030101010101" pitchFamily="2" charset="-122"/>
                <a:sym typeface="+mn-ea"/>
              </a:rPr>
              <a:t>它的</a:t>
            </a:r>
            <a:r>
              <a:rPr lang="zh-CN" altLang="en-US" sz="2400" dirty="0">
                <a:solidFill>
                  <a:srgbClr val="C00000"/>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sym typeface="+mn-ea"/>
              </a:rPr>
              <a:t>基本原理</a:t>
            </a:r>
            <a:r>
              <a:rPr lang="zh-CN" altLang="en-US" sz="2400" dirty="0">
                <a:latin typeface="Times New Roman" panose="02020603050405020304" pitchFamily="18" charset="0"/>
                <a:ea typeface="宋体" panose="02010600030101010101" pitchFamily="2" charset="-122"/>
                <a:sym typeface="+mn-ea"/>
              </a:rPr>
              <a:t>是接收电路开机时处于捕捉态，当收到第一个与同步码相同的码元，先暂认为它就是群同步码，按码同步周期检测下一帧相应位码元，如果也符合插入的同步码规律，则再检测第三帧相应位码元，如果连续检测M帧（M为数十帧）， 每帧均符合同步码规律，则同步码已找到，电路进入同步状态。如果在捕捉态接收到的某个码元不符合同步码规律，则码元滑动一位，仍按上述规律周期性地检测，看它是否符合同步码规律，一旦检测不符合，又滑动一位……如此反复进行下去。若一帧共有N个码元，则最多滑动（N-1）位，一定能把同步码找到。</a:t>
            </a:r>
            <a:endParaRPr lang="zh-CN" altLang="en-US" sz="2400" dirty="0">
              <a:latin typeface="Times New Roman" panose="02020603050405020304" pitchFamily="18" charset="0"/>
              <a:ea typeface="宋体" panose="02010600030101010101" pitchFamily="2" charset="-122"/>
              <a:sym typeface="+mn-ea"/>
            </a:endParaRPr>
          </a:p>
        </p:txBody>
      </p:sp>
      <p:sp>
        <p:nvSpPr>
          <p:cNvPr id="2" name="Rectangle 2"/>
          <p:cNvSpPr>
            <a:spLocks noGrp="1" noChangeArrowheads="1"/>
          </p:cNvSpPr>
          <p:nvPr/>
        </p:nvSpPr>
        <p:spPr>
          <a:xfrm>
            <a:off x="688975" y="214630"/>
            <a:ext cx="8393430" cy="918845"/>
          </a:xfrm>
          <a:prstGeom prst="rect">
            <a:avLst/>
          </a:prstGeom>
          <a:noFill/>
          <a:ln w="9525">
            <a:noFill/>
            <a:miter lim="800000"/>
          </a:ln>
        </p:spPr>
        <p:txBody>
          <a:bodyPr vert="horz" wrap="square" lIns="91440" tIns="45720" rIns="91440" bIns="45720" numCol="1" anchor="b" anchorCtr="0" compatLnSpc="1"/>
          <a:lstStyle>
            <a:lvl1pPr algn="ctr" rtl="0" eaLnBrk="1" fontAlgn="base" hangingPunct="1">
              <a:spcBef>
                <a:spcPct val="0"/>
              </a:spcBef>
              <a:spcAft>
                <a:spcPct val="0"/>
              </a:spcAft>
              <a:defRPr sz="6000">
                <a:solidFill>
                  <a:schemeClr val="tx2"/>
                </a:solidFill>
                <a:latin typeface="+mj-lt"/>
                <a:ea typeface="+mj-ea"/>
                <a:cs typeface="+mj-cs"/>
              </a:defRPr>
            </a:lvl1pPr>
            <a:lvl2pPr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2pPr>
            <a:lvl3pPr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3pPr>
            <a:lvl4pPr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4pPr>
            <a:lvl5pPr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5pPr>
            <a:lvl6pPr marL="4572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6pPr>
            <a:lvl7pPr marL="9144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7pPr>
            <a:lvl8pPr marL="13716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8pPr>
            <a:lvl9pPr marL="18288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9pPr>
          </a:lstStyle>
          <a:p>
            <a:pPr eaLnBrk="1" hangingPunct="1"/>
            <a:r>
              <a:rPr lang="en-US" sz="4400" dirty="0" smtClean="0"/>
              <a:t>11</a:t>
            </a:r>
            <a:r>
              <a:rPr sz="4400" dirty="0" smtClean="0"/>
              <a:t>.</a:t>
            </a:r>
            <a:r>
              <a:rPr lang="en-US" sz="4400" dirty="0" smtClean="0"/>
              <a:t>3</a:t>
            </a:r>
            <a:r>
              <a:rPr sz="4400" dirty="0" smtClean="0"/>
              <a:t> </a:t>
            </a:r>
            <a:r>
              <a:rPr lang="zh-CN" sz="4400" dirty="0" smtClean="0"/>
              <a:t>群同步</a:t>
            </a:r>
            <a:endParaRPr lang="zh-CN" sz="4400" dirty="0" smtClean="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Rectangle 2"/>
          <p:cNvSpPr>
            <a:spLocks noGrp="1"/>
          </p:cNvSpPr>
          <p:nvPr/>
        </p:nvSpPr>
        <p:spPr>
          <a:xfrm>
            <a:off x="1181100" y="1271270"/>
            <a:ext cx="7409180" cy="5391150"/>
          </a:xfrm>
          <a:prstGeom prst="rect">
            <a:avLst/>
          </a:prstGeom>
          <a:noFill/>
          <a:ln w="9525">
            <a:noFill/>
            <a:miter lim="800000"/>
          </a:ln>
        </p:spPr>
        <p:txBody>
          <a:bodyPr vert="horz" wrap="square" lIns="91440" tIns="45720" rIns="91440" bIns="45720" numCol="1" anchor="t" anchorCtr="0" compatLnSpc="1"/>
          <a:lstStyle>
            <a:lvl1pPr marL="342900" indent="-342900" algn="l" rtl="0" eaLnBrk="1" fontAlgn="base" hangingPunct="1">
              <a:spcBef>
                <a:spcPct val="20000"/>
              </a:spcBef>
              <a:spcAft>
                <a:spcPct val="0"/>
              </a:spcAft>
              <a:buClr>
                <a:schemeClr val="folHlink"/>
              </a:buClr>
              <a:buSzPct val="60000"/>
              <a:buFont typeface="Wingdings" panose="05000000000000000000" pitchFamily="2" charset="2"/>
              <a:buChar char="l"/>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1" fontAlgn="base" hangingPunct="1">
              <a:spcBef>
                <a:spcPct val="20000"/>
              </a:spcBef>
              <a:spcAft>
                <a:spcPct val="0"/>
              </a:spcAft>
              <a:buClr>
                <a:schemeClr val="folHlink"/>
              </a:buClr>
              <a:buSzPct val="50000"/>
              <a:buFont typeface="Wingdings" panose="05000000000000000000" pitchFamily="2" charset="2"/>
              <a:buChar char="u"/>
              <a:defRPr sz="2400">
                <a:solidFill>
                  <a:schemeClr val="tx1"/>
                </a:solidFill>
                <a:latin typeface="+mn-lt"/>
                <a:ea typeface="+mn-ea"/>
              </a:defRPr>
            </a:lvl3pPr>
            <a:lvl4pPr marL="1600200" indent="-228600" algn="l" rtl="0" eaLnBrk="1" fontAlgn="base" hangingPunct="1">
              <a:spcBef>
                <a:spcPct val="20000"/>
              </a:spcBef>
              <a:spcAft>
                <a:spcPct val="0"/>
              </a:spcAft>
              <a:buClr>
                <a:schemeClr val="accent2"/>
              </a:buClr>
              <a:buSzPct val="55000"/>
              <a:buFont typeface="Wingdings" panose="05000000000000000000" pitchFamily="2" charset="2"/>
              <a:buChar char="p"/>
              <a:defRPr sz="2200">
                <a:solidFill>
                  <a:schemeClr val="tx1"/>
                </a:solidFill>
                <a:latin typeface="+mn-lt"/>
                <a:ea typeface="+mn-ea"/>
              </a:defRPr>
            </a:lvl4pPr>
            <a:lvl5pPr marL="2057400" indent="-228600" algn="l" rtl="0" eaLnBrk="1" fontAlgn="base" hangingPunct="1">
              <a:spcBef>
                <a:spcPct val="20000"/>
              </a:spcBef>
              <a:spcAft>
                <a:spcPct val="0"/>
              </a:spcAft>
              <a:buClr>
                <a:schemeClr val="accent1"/>
              </a:buClr>
              <a:buSzPct val="50000"/>
              <a:buFont typeface="Wingdings" panose="05000000000000000000" pitchFamily="2" charset="2"/>
              <a:buChar char="Ø"/>
              <a:defRPr sz="2200">
                <a:solidFill>
                  <a:schemeClr val="tx1"/>
                </a:solidFill>
                <a:latin typeface="+mn-lt"/>
                <a:ea typeface="+mn-ea"/>
              </a:defRPr>
            </a:lvl5pPr>
            <a:lvl6pPr marL="2514600" indent="-228600" algn="l" rtl="0" eaLnBrk="1" fontAlgn="base" hangingPunct="1">
              <a:spcBef>
                <a:spcPct val="20000"/>
              </a:spcBef>
              <a:spcAft>
                <a:spcPct val="0"/>
              </a:spcAft>
              <a:buClr>
                <a:schemeClr val="accent1"/>
              </a:buClr>
              <a:buSzPct val="50000"/>
              <a:buFont typeface="Wingdings" panose="05000000000000000000" pitchFamily="2" charset="2"/>
              <a:buChar char="Ø"/>
              <a:defRPr sz="2200">
                <a:solidFill>
                  <a:schemeClr val="tx1"/>
                </a:solidFill>
                <a:latin typeface="+mn-lt"/>
                <a:ea typeface="+mn-ea"/>
              </a:defRPr>
            </a:lvl6pPr>
            <a:lvl7pPr marL="2971800" indent="-228600" algn="l" rtl="0" eaLnBrk="1" fontAlgn="base" hangingPunct="1">
              <a:spcBef>
                <a:spcPct val="20000"/>
              </a:spcBef>
              <a:spcAft>
                <a:spcPct val="0"/>
              </a:spcAft>
              <a:buClr>
                <a:schemeClr val="accent1"/>
              </a:buClr>
              <a:buSzPct val="50000"/>
              <a:buFont typeface="Wingdings" panose="05000000000000000000" pitchFamily="2" charset="2"/>
              <a:buChar char="Ø"/>
              <a:defRPr sz="2200">
                <a:solidFill>
                  <a:schemeClr val="tx1"/>
                </a:solidFill>
                <a:latin typeface="+mn-lt"/>
                <a:ea typeface="+mn-ea"/>
              </a:defRPr>
            </a:lvl7pPr>
            <a:lvl8pPr marL="3429000" indent="-228600" algn="l" rtl="0" eaLnBrk="1" fontAlgn="base" hangingPunct="1">
              <a:spcBef>
                <a:spcPct val="20000"/>
              </a:spcBef>
              <a:spcAft>
                <a:spcPct val="0"/>
              </a:spcAft>
              <a:buClr>
                <a:schemeClr val="accent1"/>
              </a:buClr>
              <a:buSzPct val="50000"/>
              <a:buFont typeface="Wingdings" panose="05000000000000000000" pitchFamily="2" charset="2"/>
              <a:buChar char="Ø"/>
              <a:defRPr sz="2200">
                <a:solidFill>
                  <a:schemeClr val="tx1"/>
                </a:solidFill>
                <a:latin typeface="+mn-lt"/>
                <a:ea typeface="+mn-ea"/>
              </a:defRPr>
            </a:lvl8pPr>
            <a:lvl9pPr marL="3886200" indent="-228600" algn="l" rtl="0" eaLnBrk="1" fontAlgn="base" hangingPunct="1">
              <a:spcBef>
                <a:spcPct val="20000"/>
              </a:spcBef>
              <a:spcAft>
                <a:spcPct val="0"/>
              </a:spcAft>
              <a:buClr>
                <a:schemeClr val="accent1"/>
              </a:buClr>
              <a:buSzPct val="50000"/>
              <a:buFont typeface="Wingdings" panose="05000000000000000000" pitchFamily="2" charset="2"/>
              <a:buChar char="Ø"/>
              <a:defRPr sz="2200">
                <a:solidFill>
                  <a:schemeClr val="tx1"/>
                </a:solidFill>
                <a:latin typeface="+mn-lt"/>
                <a:ea typeface="+mn-ea"/>
              </a:defRPr>
            </a:lvl9pPr>
          </a:lstStyle>
          <a:p>
            <a:pPr marL="0" indent="0" algn="l" eaLnBrk="1" hangingPunct="1">
              <a:lnSpc>
                <a:spcPct val="150000"/>
              </a:lnSpc>
              <a:spcBef>
                <a:spcPct val="50000"/>
              </a:spcBef>
              <a:buFont typeface="Wingdings" panose="05000000000000000000" charset="0"/>
              <a:buNone/>
            </a:pPr>
            <a:r>
              <a:rPr lang="zh-CN" altLang="en-US" sz="2400" dirty="0">
                <a:solidFill>
                  <a:srgbClr val="C00000"/>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sym typeface="+mn-ea"/>
              </a:rPr>
              <a:t>间隔式插入法</a:t>
            </a:r>
            <a:r>
              <a:rPr lang="zh-CN" altLang="en-US" sz="2400" dirty="0">
                <a:latin typeface="Times New Roman" panose="02020603050405020304" pitchFamily="18" charset="0"/>
                <a:ea typeface="宋体" panose="02010600030101010101" pitchFamily="2" charset="-122"/>
                <a:sym typeface="+mn-ea"/>
              </a:rPr>
              <a:t>的最大</a:t>
            </a:r>
            <a:r>
              <a:rPr lang="zh-CN" altLang="en-US" sz="2400" dirty="0">
                <a:solidFill>
                  <a:srgbClr val="C00000"/>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sym typeface="+mn-ea"/>
              </a:rPr>
              <a:t>特点</a:t>
            </a:r>
            <a:r>
              <a:rPr lang="zh-CN" altLang="en-US" sz="2400" dirty="0">
                <a:latin typeface="Times New Roman" panose="02020603050405020304" pitchFamily="18" charset="0"/>
                <a:ea typeface="宋体" panose="02010600030101010101" pitchFamily="2" charset="-122"/>
                <a:sym typeface="+mn-ea"/>
              </a:rPr>
              <a:t>是帧同步码不占用信息时隙， 每帧的</a:t>
            </a:r>
            <a:r>
              <a:rPr lang="zh-CN" altLang="en-US" sz="2400" dirty="0">
                <a:solidFill>
                  <a:srgbClr val="C00000"/>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sym typeface="+mn-ea"/>
              </a:rPr>
              <a:t>传输效率较高</a:t>
            </a:r>
            <a:r>
              <a:rPr lang="zh-CN" altLang="en-US" sz="2400" dirty="0">
                <a:latin typeface="Times New Roman" panose="02020603050405020304" pitchFamily="18" charset="0"/>
                <a:ea typeface="宋体" panose="02010600030101010101" pitchFamily="2" charset="-122"/>
                <a:sym typeface="+mn-ea"/>
              </a:rPr>
              <a:t>，但是</a:t>
            </a:r>
            <a:r>
              <a:rPr lang="zh-CN" altLang="en-US" sz="2400" dirty="0">
                <a:solidFill>
                  <a:srgbClr val="C00000"/>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sym typeface="+mn-ea"/>
              </a:rPr>
              <a:t>同步捕获时间较长</a:t>
            </a:r>
            <a:r>
              <a:rPr lang="zh-CN" altLang="en-US" sz="2400" dirty="0">
                <a:latin typeface="Times New Roman" panose="02020603050405020304" pitchFamily="18" charset="0"/>
                <a:ea typeface="宋体" panose="02010600030101010101" pitchFamily="2" charset="-122"/>
                <a:sym typeface="+mn-ea"/>
              </a:rPr>
              <a:t>，需要逐个码位进行比较检验。它较适合于连续发送信号的通信系统， 若是断续发送信号，每次捕获同步需要较长的时间，反而降低效率。</a:t>
            </a:r>
            <a:endParaRPr lang="zh-CN" altLang="en-US" sz="2400" dirty="0">
              <a:latin typeface="Times New Roman" panose="02020603050405020304" pitchFamily="18" charset="0"/>
              <a:ea typeface="宋体" panose="02010600030101010101" pitchFamily="2" charset="-122"/>
              <a:sym typeface="+mn-ea"/>
            </a:endParaRPr>
          </a:p>
        </p:txBody>
      </p:sp>
      <p:sp>
        <p:nvSpPr>
          <p:cNvPr id="2" name="Rectangle 2"/>
          <p:cNvSpPr>
            <a:spLocks noGrp="1" noChangeArrowheads="1"/>
          </p:cNvSpPr>
          <p:nvPr/>
        </p:nvSpPr>
        <p:spPr>
          <a:xfrm>
            <a:off x="688975" y="214630"/>
            <a:ext cx="8393430" cy="918845"/>
          </a:xfrm>
          <a:prstGeom prst="rect">
            <a:avLst/>
          </a:prstGeom>
          <a:noFill/>
          <a:ln w="9525">
            <a:noFill/>
            <a:miter lim="800000"/>
          </a:ln>
        </p:spPr>
        <p:txBody>
          <a:bodyPr vert="horz" wrap="square" lIns="91440" tIns="45720" rIns="91440" bIns="45720" numCol="1" anchor="b" anchorCtr="0" compatLnSpc="1"/>
          <a:lstStyle>
            <a:lvl1pPr algn="ctr" rtl="0" eaLnBrk="1" fontAlgn="base" hangingPunct="1">
              <a:spcBef>
                <a:spcPct val="0"/>
              </a:spcBef>
              <a:spcAft>
                <a:spcPct val="0"/>
              </a:spcAft>
              <a:defRPr sz="6000">
                <a:solidFill>
                  <a:schemeClr val="tx2"/>
                </a:solidFill>
                <a:latin typeface="+mj-lt"/>
                <a:ea typeface="+mj-ea"/>
                <a:cs typeface="+mj-cs"/>
              </a:defRPr>
            </a:lvl1pPr>
            <a:lvl2pPr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2pPr>
            <a:lvl3pPr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3pPr>
            <a:lvl4pPr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4pPr>
            <a:lvl5pPr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5pPr>
            <a:lvl6pPr marL="4572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6pPr>
            <a:lvl7pPr marL="9144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7pPr>
            <a:lvl8pPr marL="13716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8pPr>
            <a:lvl9pPr marL="18288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9pPr>
          </a:lstStyle>
          <a:p>
            <a:pPr eaLnBrk="1" hangingPunct="1"/>
            <a:r>
              <a:rPr lang="en-US" sz="4400" dirty="0" smtClean="0"/>
              <a:t>11</a:t>
            </a:r>
            <a:r>
              <a:rPr sz="4400" dirty="0" smtClean="0"/>
              <a:t>.</a:t>
            </a:r>
            <a:r>
              <a:rPr lang="en-US" sz="4400" dirty="0" smtClean="0"/>
              <a:t>3</a:t>
            </a:r>
            <a:r>
              <a:rPr sz="4400" dirty="0" smtClean="0"/>
              <a:t> </a:t>
            </a:r>
            <a:r>
              <a:rPr lang="zh-CN" sz="4400" dirty="0" smtClean="0"/>
              <a:t>群同步</a:t>
            </a:r>
            <a:endParaRPr lang="zh-CN" sz="4400" dirty="0" smtClean="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Rectangle 2"/>
          <p:cNvSpPr>
            <a:spLocks noGrp="1"/>
          </p:cNvSpPr>
          <p:nvPr/>
        </p:nvSpPr>
        <p:spPr>
          <a:xfrm>
            <a:off x="1181100" y="1271270"/>
            <a:ext cx="7409180" cy="5391150"/>
          </a:xfrm>
          <a:prstGeom prst="rect">
            <a:avLst/>
          </a:prstGeom>
          <a:noFill/>
          <a:ln w="9525">
            <a:noFill/>
            <a:miter lim="800000"/>
          </a:ln>
        </p:spPr>
        <p:txBody>
          <a:bodyPr vert="horz" wrap="square" lIns="91440" tIns="45720" rIns="91440" bIns="45720" numCol="1" anchor="t" anchorCtr="0" compatLnSpc="1"/>
          <a:lstStyle>
            <a:lvl1pPr marL="342900" indent="-342900" algn="l" rtl="0" eaLnBrk="1" fontAlgn="base" hangingPunct="1">
              <a:spcBef>
                <a:spcPct val="20000"/>
              </a:spcBef>
              <a:spcAft>
                <a:spcPct val="0"/>
              </a:spcAft>
              <a:buClr>
                <a:schemeClr val="folHlink"/>
              </a:buClr>
              <a:buSzPct val="60000"/>
              <a:buFont typeface="Wingdings" panose="05000000000000000000" pitchFamily="2" charset="2"/>
              <a:buChar char="l"/>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1" fontAlgn="base" hangingPunct="1">
              <a:spcBef>
                <a:spcPct val="20000"/>
              </a:spcBef>
              <a:spcAft>
                <a:spcPct val="0"/>
              </a:spcAft>
              <a:buClr>
                <a:schemeClr val="folHlink"/>
              </a:buClr>
              <a:buSzPct val="50000"/>
              <a:buFont typeface="Wingdings" panose="05000000000000000000" pitchFamily="2" charset="2"/>
              <a:buChar char="u"/>
              <a:defRPr sz="2400">
                <a:solidFill>
                  <a:schemeClr val="tx1"/>
                </a:solidFill>
                <a:latin typeface="+mn-lt"/>
                <a:ea typeface="+mn-ea"/>
              </a:defRPr>
            </a:lvl3pPr>
            <a:lvl4pPr marL="1600200" indent="-228600" algn="l" rtl="0" eaLnBrk="1" fontAlgn="base" hangingPunct="1">
              <a:spcBef>
                <a:spcPct val="20000"/>
              </a:spcBef>
              <a:spcAft>
                <a:spcPct val="0"/>
              </a:spcAft>
              <a:buClr>
                <a:schemeClr val="accent2"/>
              </a:buClr>
              <a:buSzPct val="55000"/>
              <a:buFont typeface="Wingdings" panose="05000000000000000000" pitchFamily="2" charset="2"/>
              <a:buChar char="p"/>
              <a:defRPr sz="2200">
                <a:solidFill>
                  <a:schemeClr val="tx1"/>
                </a:solidFill>
                <a:latin typeface="+mn-lt"/>
                <a:ea typeface="+mn-ea"/>
              </a:defRPr>
            </a:lvl4pPr>
            <a:lvl5pPr marL="2057400" indent="-228600" algn="l" rtl="0" eaLnBrk="1" fontAlgn="base" hangingPunct="1">
              <a:spcBef>
                <a:spcPct val="20000"/>
              </a:spcBef>
              <a:spcAft>
                <a:spcPct val="0"/>
              </a:spcAft>
              <a:buClr>
                <a:schemeClr val="accent1"/>
              </a:buClr>
              <a:buSzPct val="50000"/>
              <a:buFont typeface="Wingdings" panose="05000000000000000000" pitchFamily="2" charset="2"/>
              <a:buChar char="Ø"/>
              <a:defRPr sz="2200">
                <a:solidFill>
                  <a:schemeClr val="tx1"/>
                </a:solidFill>
                <a:latin typeface="+mn-lt"/>
                <a:ea typeface="+mn-ea"/>
              </a:defRPr>
            </a:lvl5pPr>
            <a:lvl6pPr marL="2514600" indent="-228600" algn="l" rtl="0" eaLnBrk="1" fontAlgn="base" hangingPunct="1">
              <a:spcBef>
                <a:spcPct val="20000"/>
              </a:spcBef>
              <a:spcAft>
                <a:spcPct val="0"/>
              </a:spcAft>
              <a:buClr>
                <a:schemeClr val="accent1"/>
              </a:buClr>
              <a:buSzPct val="50000"/>
              <a:buFont typeface="Wingdings" panose="05000000000000000000" pitchFamily="2" charset="2"/>
              <a:buChar char="Ø"/>
              <a:defRPr sz="2200">
                <a:solidFill>
                  <a:schemeClr val="tx1"/>
                </a:solidFill>
                <a:latin typeface="+mn-lt"/>
                <a:ea typeface="+mn-ea"/>
              </a:defRPr>
            </a:lvl6pPr>
            <a:lvl7pPr marL="2971800" indent="-228600" algn="l" rtl="0" eaLnBrk="1" fontAlgn="base" hangingPunct="1">
              <a:spcBef>
                <a:spcPct val="20000"/>
              </a:spcBef>
              <a:spcAft>
                <a:spcPct val="0"/>
              </a:spcAft>
              <a:buClr>
                <a:schemeClr val="accent1"/>
              </a:buClr>
              <a:buSzPct val="50000"/>
              <a:buFont typeface="Wingdings" panose="05000000000000000000" pitchFamily="2" charset="2"/>
              <a:buChar char="Ø"/>
              <a:defRPr sz="2200">
                <a:solidFill>
                  <a:schemeClr val="tx1"/>
                </a:solidFill>
                <a:latin typeface="+mn-lt"/>
                <a:ea typeface="+mn-ea"/>
              </a:defRPr>
            </a:lvl7pPr>
            <a:lvl8pPr marL="3429000" indent="-228600" algn="l" rtl="0" eaLnBrk="1" fontAlgn="base" hangingPunct="1">
              <a:spcBef>
                <a:spcPct val="20000"/>
              </a:spcBef>
              <a:spcAft>
                <a:spcPct val="0"/>
              </a:spcAft>
              <a:buClr>
                <a:schemeClr val="accent1"/>
              </a:buClr>
              <a:buSzPct val="50000"/>
              <a:buFont typeface="Wingdings" panose="05000000000000000000" pitchFamily="2" charset="2"/>
              <a:buChar char="Ø"/>
              <a:defRPr sz="2200">
                <a:solidFill>
                  <a:schemeClr val="tx1"/>
                </a:solidFill>
                <a:latin typeface="+mn-lt"/>
                <a:ea typeface="+mn-ea"/>
              </a:defRPr>
            </a:lvl8pPr>
            <a:lvl9pPr marL="3886200" indent="-228600" algn="l" rtl="0" eaLnBrk="1" fontAlgn="base" hangingPunct="1">
              <a:spcBef>
                <a:spcPct val="20000"/>
              </a:spcBef>
              <a:spcAft>
                <a:spcPct val="0"/>
              </a:spcAft>
              <a:buClr>
                <a:schemeClr val="accent1"/>
              </a:buClr>
              <a:buSzPct val="50000"/>
              <a:buFont typeface="Wingdings" panose="05000000000000000000" pitchFamily="2" charset="2"/>
              <a:buChar char="Ø"/>
              <a:defRPr sz="2200">
                <a:solidFill>
                  <a:schemeClr val="tx1"/>
                </a:solidFill>
                <a:latin typeface="+mn-lt"/>
                <a:ea typeface="+mn-ea"/>
              </a:defRPr>
            </a:lvl9pPr>
          </a:lstStyle>
          <a:p>
            <a:pPr algn="l" eaLnBrk="1" hangingPunct="1">
              <a:spcBef>
                <a:spcPct val="20000"/>
              </a:spcBef>
              <a:buChar char="l"/>
            </a:pPr>
            <a:r>
              <a:rPr lang="zh-CN" altLang="en-US" sz="2800" dirty="0" smtClean="0">
                <a:solidFill>
                  <a:schemeClr val="tx2">
                    <a:lumMod val="75000"/>
                  </a:schemeClr>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群同步系统的性能</a:t>
            </a:r>
            <a:endParaRPr lang="zh-CN" altLang="en-US" sz="2800" dirty="0" smtClean="0">
              <a:solidFill>
                <a:schemeClr val="tx2">
                  <a:lumMod val="75000"/>
                </a:schemeClr>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endParaRPr>
          </a:p>
          <a:p>
            <a:pPr marL="0" indent="0" algn="l" eaLnBrk="1" hangingPunct="1">
              <a:spcBef>
                <a:spcPct val="50000"/>
              </a:spcBef>
              <a:buFont typeface="Wingdings" panose="05000000000000000000" charset="0"/>
              <a:buNone/>
            </a:pPr>
            <a:r>
              <a:rPr lang="zh-CN" altLang="en-US" sz="2400" dirty="0">
                <a:solidFill>
                  <a:schemeClr val="tx1"/>
                </a:solidFill>
                <a:effectLst/>
                <a:latin typeface="宋体" panose="02010600030101010101" pitchFamily="2" charset="-122"/>
                <a:ea typeface="宋体" panose="02010600030101010101" pitchFamily="2" charset="-122"/>
                <a:cs typeface="宋体" panose="02010600030101010101" pitchFamily="2" charset="-122"/>
              </a:rPr>
              <a:t>   </a:t>
            </a:r>
            <a:r>
              <a:rPr lang="zh-CN" altLang="en-US" sz="2400" dirty="0">
                <a:latin typeface="宋体" panose="02010600030101010101" pitchFamily="2" charset="-122"/>
                <a:ea typeface="宋体" panose="02010600030101010101" pitchFamily="2" charset="-122"/>
                <a:cs typeface="宋体" panose="02010600030101010101" pitchFamily="2" charset="-122"/>
              </a:rPr>
              <a:t>群同步性能主要指标是同步可靠性（包括漏同步概率P</a:t>
            </a:r>
            <a:r>
              <a:rPr lang="zh-CN" altLang="en-US" sz="2400" baseline="-25000" dirty="0">
                <a:latin typeface="宋体" panose="02010600030101010101" pitchFamily="2" charset="-122"/>
                <a:ea typeface="宋体" panose="02010600030101010101" pitchFamily="2" charset="-122"/>
                <a:cs typeface="宋体" panose="02010600030101010101" pitchFamily="2" charset="-122"/>
              </a:rPr>
              <a:t>1</a:t>
            </a:r>
            <a:r>
              <a:rPr lang="zh-CN" altLang="en-US" sz="2400" dirty="0">
                <a:latin typeface="宋体" panose="02010600030101010101" pitchFamily="2" charset="-122"/>
                <a:ea typeface="宋体" panose="02010600030101010101" pitchFamily="2" charset="-122"/>
                <a:cs typeface="宋体" panose="02010600030101010101" pitchFamily="2" charset="-122"/>
              </a:rPr>
              <a:t>和假同步概率P</a:t>
            </a:r>
            <a:r>
              <a:rPr lang="zh-CN" altLang="en-US" sz="2400" baseline="-25000" dirty="0">
                <a:latin typeface="宋体" panose="02010600030101010101" pitchFamily="2" charset="-122"/>
                <a:ea typeface="宋体" panose="02010600030101010101" pitchFamily="2" charset="-122"/>
                <a:cs typeface="宋体" panose="02010600030101010101" pitchFamily="2" charset="-122"/>
              </a:rPr>
              <a:t>2</a:t>
            </a:r>
            <a:r>
              <a:rPr lang="zh-CN" altLang="en-US" sz="2400" dirty="0">
                <a:latin typeface="宋体" panose="02010600030101010101" pitchFamily="2" charset="-122"/>
                <a:ea typeface="宋体" panose="02010600030101010101" pitchFamily="2" charset="-122"/>
                <a:cs typeface="宋体" panose="02010600030101010101" pitchFamily="2" charset="-122"/>
              </a:rPr>
              <a:t>）及同步建立时间t</a:t>
            </a:r>
            <a:r>
              <a:rPr lang="zh-CN" altLang="en-US" sz="2400" baseline="-25000" dirty="0">
                <a:latin typeface="宋体" panose="02010600030101010101" pitchFamily="2" charset="-122"/>
                <a:ea typeface="宋体" panose="02010600030101010101" pitchFamily="2" charset="-122"/>
                <a:cs typeface="宋体" panose="02010600030101010101" pitchFamily="2" charset="-122"/>
              </a:rPr>
              <a:t>s</a:t>
            </a:r>
            <a:r>
              <a:rPr lang="zh-CN" altLang="en-US" sz="2400" dirty="0">
                <a:latin typeface="宋体" panose="02010600030101010101" pitchFamily="2" charset="-122"/>
                <a:ea typeface="宋体" panose="02010600030101010101" pitchFamily="2" charset="-122"/>
                <a:cs typeface="宋体" panose="02010600030101010101" pitchFamily="2" charset="-122"/>
              </a:rPr>
              <a:t>。</a:t>
            </a:r>
            <a:endParaRPr lang="zh-CN" altLang="en-US" sz="2400" dirty="0">
              <a:solidFill>
                <a:schemeClr val="tx1"/>
              </a:solidFill>
              <a:effectLst/>
              <a:latin typeface="宋体" panose="02010600030101010101" pitchFamily="2" charset="-122"/>
              <a:ea typeface="宋体" panose="02010600030101010101" pitchFamily="2" charset="-122"/>
              <a:cs typeface="宋体" panose="02010600030101010101" pitchFamily="2" charset="-122"/>
            </a:endParaRPr>
          </a:p>
          <a:p>
            <a:pPr eaLnBrk="1" hangingPunct="1">
              <a:spcBef>
                <a:spcPct val="50000"/>
              </a:spcBef>
              <a:buFont typeface="Wingdings" panose="05000000000000000000" charset="0"/>
              <a:buChar char="n"/>
            </a:pPr>
            <a:r>
              <a:rPr lang="zh-CN" altLang="en-US" sz="2400" dirty="0">
                <a:solidFill>
                  <a:srgbClr val="C0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漏同步概率P</a:t>
            </a:r>
            <a:r>
              <a:rPr lang="zh-CN" altLang="en-US" sz="2400" baseline="-25000" dirty="0">
                <a:solidFill>
                  <a:srgbClr val="C0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1</a:t>
            </a:r>
            <a:endParaRPr lang="zh-CN" altLang="en-US" sz="2400" dirty="0">
              <a:solidFill>
                <a:srgbClr val="C0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endParaRPr>
          </a:p>
          <a:p>
            <a:pPr marL="0" indent="0" eaLnBrk="1" hangingPunct="1">
              <a:spcBef>
                <a:spcPct val="50000"/>
              </a:spcBef>
              <a:buFont typeface="Wingdings" panose="05000000000000000000" charset="0"/>
              <a:buNone/>
            </a:pPr>
            <a:r>
              <a:rPr lang="zh-CN" altLang="en-US" sz="2400" dirty="0">
                <a:solidFill>
                  <a:schemeClr val="tx1"/>
                </a:solidFill>
                <a:effectLst/>
                <a:latin typeface="宋体" panose="02010600030101010101" pitchFamily="2" charset="-122"/>
                <a:ea typeface="宋体" panose="02010600030101010101" pitchFamily="2" charset="-122"/>
                <a:cs typeface="宋体" panose="02010600030101010101" pitchFamily="2" charset="-122"/>
              </a:rPr>
              <a:t>由于噪声和干扰的影响， 会引起群同步码组中一些</a:t>
            </a:r>
            <a:r>
              <a:rPr lang="zh-CN" altLang="en-US" sz="2400" dirty="0">
                <a:effectLst/>
                <a:latin typeface="宋体" panose="02010600030101010101" pitchFamily="2" charset="-122"/>
                <a:ea typeface="宋体" panose="02010600030101010101" pitchFamily="2" charset="-122"/>
                <a:cs typeface="宋体" panose="02010600030101010101" pitchFamily="2" charset="-122"/>
                <a:sym typeface="+mn-ea"/>
              </a:rPr>
              <a:t>码元发生</a:t>
            </a:r>
            <a:r>
              <a:rPr lang="zh-CN" altLang="en-US" sz="2400" dirty="0">
                <a:solidFill>
                  <a:schemeClr val="tx1"/>
                </a:solidFill>
                <a:effectLst/>
                <a:latin typeface="宋体" panose="02010600030101010101" pitchFamily="2" charset="-122"/>
                <a:ea typeface="宋体" panose="02010600030101010101" pitchFamily="2" charset="-122"/>
                <a:cs typeface="宋体" panose="02010600030101010101" pitchFamily="2" charset="-122"/>
              </a:rPr>
              <a:t>错误，从而使识别器漏识已发出的同步码组，出现这种情况的概率称为</a:t>
            </a:r>
            <a:r>
              <a:rPr lang="zh-CN" altLang="en-US" sz="2400" dirty="0">
                <a:solidFill>
                  <a:srgbClr val="C0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漏同步概率P</a:t>
            </a:r>
            <a:r>
              <a:rPr lang="zh-CN" altLang="en-US" sz="2400" baseline="-25000" dirty="0">
                <a:solidFill>
                  <a:srgbClr val="C0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1</a:t>
            </a:r>
            <a:r>
              <a:rPr lang="zh-CN" altLang="en-US" sz="2400" dirty="0">
                <a:solidFill>
                  <a:schemeClr val="tx1"/>
                </a:solidFill>
                <a:effectLst/>
                <a:latin typeface="宋体" panose="02010600030101010101" pitchFamily="2" charset="-122"/>
                <a:ea typeface="宋体" panose="02010600030101010101" pitchFamily="2" charset="-122"/>
                <a:cs typeface="宋体" panose="02010600030101010101" pitchFamily="2" charset="-122"/>
              </a:rPr>
              <a:t>。</a:t>
            </a:r>
            <a:endParaRPr lang="zh-CN" altLang="en-US" sz="2400" dirty="0">
              <a:solidFill>
                <a:schemeClr val="tx1"/>
              </a:solidFill>
              <a:effectLst/>
              <a:latin typeface="宋体" panose="02010600030101010101" pitchFamily="2" charset="-122"/>
              <a:ea typeface="宋体" panose="02010600030101010101" pitchFamily="2" charset="-122"/>
              <a:cs typeface="宋体" panose="02010600030101010101" pitchFamily="2" charset="-122"/>
            </a:endParaRPr>
          </a:p>
          <a:p>
            <a:pPr marL="0" indent="0" eaLnBrk="1" hangingPunct="1">
              <a:spcBef>
                <a:spcPct val="50000"/>
              </a:spcBef>
              <a:buFont typeface="Wingdings" panose="05000000000000000000" charset="0"/>
              <a:buNone/>
            </a:pPr>
            <a:r>
              <a:rPr lang="zh-CN" altLang="en-US" sz="2400" dirty="0">
                <a:latin typeface="宋体" panose="02010600030101010101" pitchFamily="2" charset="-122"/>
                <a:ea typeface="宋体" panose="02010600030101010101" pitchFamily="2" charset="-122"/>
                <a:cs typeface="宋体" panose="02010600030101010101" pitchFamily="2" charset="-122"/>
              </a:rPr>
              <a:t>   </a:t>
            </a:r>
            <a:r>
              <a:rPr lang="zh-CN" altLang="en-US" sz="2400" dirty="0">
                <a:latin typeface="Times New Roman" panose="02020603050405020304" pitchFamily="18" charset="0"/>
                <a:ea typeface="宋体" panose="02010600030101010101" pitchFamily="2" charset="-122"/>
                <a:sym typeface="+mn-ea"/>
              </a:rPr>
              <a:t>以</a:t>
            </a:r>
            <a:r>
              <a:rPr lang="en-US" altLang="zh-CN" sz="2400" dirty="0">
                <a:latin typeface="Times New Roman" panose="02020603050405020304" pitchFamily="18" charset="0"/>
                <a:ea typeface="宋体" panose="02010600030101010101" pitchFamily="2" charset="-122"/>
                <a:sym typeface="+mn-ea"/>
              </a:rPr>
              <a:t>7</a:t>
            </a:r>
            <a:r>
              <a:rPr lang="zh-CN" altLang="en-US" sz="2400" dirty="0">
                <a:latin typeface="Times New Roman" panose="02020603050405020304" pitchFamily="18" charset="0"/>
                <a:ea typeface="宋体" panose="02010600030101010101" pitchFamily="2" charset="-122"/>
                <a:sym typeface="+mn-ea"/>
              </a:rPr>
              <a:t>位巴克码识别器为例，设判决门限为</a:t>
            </a:r>
            <a:r>
              <a:rPr lang="en-US" altLang="zh-CN" sz="2400" dirty="0">
                <a:latin typeface="Times New Roman" panose="02020603050405020304" pitchFamily="18" charset="0"/>
                <a:ea typeface="宋体" panose="02010600030101010101" pitchFamily="2" charset="-122"/>
                <a:sym typeface="+mn-ea"/>
              </a:rPr>
              <a:t>+6</a:t>
            </a:r>
            <a:r>
              <a:rPr lang="zh-CN" altLang="en-US" sz="2400" dirty="0">
                <a:latin typeface="Times New Roman" panose="02020603050405020304" pitchFamily="18" charset="0"/>
                <a:ea typeface="宋体" panose="02010600030101010101" pitchFamily="2" charset="-122"/>
                <a:sym typeface="+mn-ea"/>
              </a:rPr>
              <a:t>，此时 </a:t>
            </a:r>
            <a:r>
              <a:rPr lang="en-US" altLang="zh-CN" sz="2400" dirty="0">
                <a:latin typeface="Times New Roman" panose="02020603050405020304" pitchFamily="18" charset="0"/>
                <a:ea typeface="宋体" panose="02010600030101010101" pitchFamily="2" charset="-122"/>
                <a:sym typeface="+mn-ea"/>
              </a:rPr>
              <a:t>7 </a:t>
            </a:r>
            <a:r>
              <a:rPr lang="zh-CN" altLang="en-US" sz="2400" dirty="0">
                <a:latin typeface="Times New Roman" panose="02020603050405020304" pitchFamily="18" charset="0"/>
                <a:ea typeface="宋体" panose="02010600030101010101" pitchFamily="2" charset="-122"/>
                <a:sym typeface="+mn-ea"/>
              </a:rPr>
              <a:t>位巴克码只要有一位码出错，</a:t>
            </a:r>
            <a:r>
              <a:rPr lang="en-US" altLang="zh-CN" sz="2400" dirty="0">
                <a:latin typeface="Times New Roman" panose="02020603050405020304" pitchFamily="18" charset="0"/>
                <a:ea typeface="宋体" panose="02010600030101010101" pitchFamily="2" charset="-122"/>
                <a:sym typeface="+mn-ea"/>
              </a:rPr>
              <a:t>7</a:t>
            </a:r>
            <a:r>
              <a:rPr lang="zh-CN" altLang="en-US" sz="2400" dirty="0">
                <a:latin typeface="Times New Roman" panose="02020603050405020304" pitchFamily="18" charset="0"/>
                <a:ea typeface="宋体" panose="02010600030101010101" pitchFamily="2" charset="-122"/>
                <a:sym typeface="+mn-ea"/>
              </a:rPr>
              <a:t>位巴克码全部进入识别器时相加器输出由</a:t>
            </a:r>
            <a:r>
              <a:rPr lang="en-US" altLang="zh-CN" sz="2400" dirty="0">
                <a:latin typeface="Times New Roman" panose="02020603050405020304" pitchFamily="18" charset="0"/>
                <a:ea typeface="宋体" panose="02010600030101010101" pitchFamily="2" charset="-122"/>
                <a:sym typeface="+mn-ea"/>
              </a:rPr>
              <a:t>+7</a:t>
            </a:r>
            <a:r>
              <a:rPr lang="zh-CN" altLang="en-US" sz="2400" dirty="0">
                <a:latin typeface="Times New Roman" panose="02020603050405020304" pitchFamily="18" charset="0"/>
                <a:ea typeface="宋体" panose="02010600030101010101" pitchFamily="2" charset="-122"/>
                <a:sym typeface="+mn-ea"/>
              </a:rPr>
              <a:t>变为</a:t>
            </a:r>
            <a:r>
              <a:rPr lang="en-US" altLang="zh-CN" sz="2400" dirty="0">
                <a:latin typeface="Times New Roman" panose="02020603050405020304" pitchFamily="18" charset="0"/>
                <a:ea typeface="宋体" panose="02010600030101010101" pitchFamily="2" charset="-122"/>
                <a:sym typeface="+mn-ea"/>
              </a:rPr>
              <a:t>+5</a:t>
            </a:r>
            <a:r>
              <a:rPr lang="zh-CN" altLang="en-US" sz="2400" dirty="0">
                <a:latin typeface="Times New Roman" panose="02020603050405020304" pitchFamily="18" charset="0"/>
                <a:ea typeface="宋体" panose="02010600030101010101" pitchFamily="2" charset="-122"/>
                <a:sym typeface="+mn-ea"/>
              </a:rPr>
              <a:t>，此时出现漏同步。如果将判决门限由</a:t>
            </a:r>
            <a:r>
              <a:rPr lang="en-US" altLang="zh-CN" sz="2400" dirty="0">
                <a:latin typeface="Times New Roman" panose="02020603050405020304" pitchFamily="18" charset="0"/>
                <a:ea typeface="宋体" panose="02010600030101010101" pitchFamily="2" charset="-122"/>
                <a:sym typeface="+mn-ea"/>
              </a:rPr>
              <a:t>6</a:t>
            </a:r>
            <a:r>
              <a:rPr lang="zh-CN" altLang="en-US" sz="2400" dirty="0">
                <a:latin typeface="Times New Roman" panose="02020603050405020304" pitchFamily="18" charset="0"/>
                <a:ea typeface="宋体" panose="02010600030101010101" pitchFamily="2" charset="-122"/>
                <a:sym typeface="+mn-ea"/>
              </a:rPr>
              <a:t>降为</a:t>
            </a:r>
            <a:r>
              <a:rPr lang="en-US" altLang="zh-CN" sz="2400" dirty="0">
                <a:latin typeface="Times New Roman" panose="02020603050405020304" pitchFamily="18" charset="0"/>
                <a:ea typeface="宋体" panose="02010600030101010101" pitchFamily="2" charset="-122"/>
                <a:sym typeface="+mn-ea"/>
              </a:rPr>
              <a:t>4</a:t>
            </a:r>
            <a:r>
              <a:rPr lang="zh-CN" altLang="en-US" sz="2400" dirty="0">
                <a:latin typeface="Times New Roman" panose="02020603050405020304" pitchFamily="18" charset="0"/>
                <a:ea typeface="宋体" panose="02010600030101010101" pitchFamily="2" charset="-122"/>
                <a:sym typeface="+mn-ea"/>
              </a:rPr>
              <a:t>，则不会出现漏识别，这时判决器允许 </a:t>
            </a:r>
            <a:r>
              <a:rPr lang="en-US" altLang="zh-CN" sz="2400" dirty="0">
                <a:latin typeface="Times New Roman" panose="02020603050405020304" pitchFamily="18" charset="0"/>
                <a:ea typeface="宋体" panose="02010600030101010101" pitchFamily="2" charset="-122"/>
                <a:sym typeface="+mn-ea"/>
              </a:rPr>
              <a:t>7 </a:t>
            </a:r>
            <a:r>
              <a:rPr lang="zh-CN" altLang="en-US" sz="2400" dirty="0">
                <a:latin typeface="Times New Roman" panose="02020603050405020304" pitchFamily="18" charset="0"/>
                <a:ea typeface="宋体" panose="02010600030101010101" pitchFamily="2" charset="-122"/>
                <a:sym typeface="+mn-ea"/>
              </a:rPr>
              <a:t>位巴克码中有一位码出错。</a:t>
            </a:r>
            <a:endParaRPr lang="zh-CN" altLang="en-US" sz="2400" dirty="0">
              <a:latin typeface="宋体" panose="02010600030101010101" pitchFamily="2" charset="-122"/>
              <a:ea typeface="宋体" panose="02010600030101010101" pitchFamily="2" charset="-122"/>
              <a:cs typeface="宋体" panose="02010600030101010101" pitchFamily="2" charset="-122"/>
            </a:endParaRPr>
          </a:p>
        </p:txBody>
      </p:sp>
      <p:sp>
        <p:nvSpPr>
          <p:cNvPr id="2" name="Rectangle 2"/>
          <p:cNvSpPr>
            <a:spLocks noGrp="1" noChangeArrowheads="1"/>
          </p:cNvSpPr>
          <p:nvPr/>
        </p:nvSpPr>
        <p:spPr>
          <a:xfrm>
            <a:off x="688975" y="214630"/>
            <a:ext cx="8393430" cy="918845"/>
          </a:xfrm>
          <a:prstGeom prst="rect">
            <a:avLst/>
          </a:prstGeom>
          <a:noFill/>
          <a:ln w="9525">
            <a:noFill/>
            <a:miter lim="800000"/>
          </a:ln>
        </p:spPr>
        <p:txBody>
          <a:bodyPr vert="horz" wrap="square" lIns="91440" tIns="45720" rIns="91440" bIns="45720" numCol="1" anchor="b" anchorCtr="0" compatLnSpc="1"/>
          <a:lstStyle>
            <a:lvl1pPr algn="ctr" rtl="0" eaLnBrk="1" fontAlgn="base" hangingPunct="1">
              <a:spcBef>
                <a:spcPct val="0"/>
              </a:spcBef>
              <a:spcAft>
                <a:spcPct val="0"/>
              </a:spcAft>
              <a:defRPr sz="6000">
                <a:solidFill>
                  <a:schemeClr val="tx2"/>
                </a:solidFill>
                <a:latin typeface="+mj-lt"/>
                <a:ea typeface="+mj-ea"/>
                <a:cs typeface="+mj-cs"/>
              </a:defRPr>
            </a:lvl1pPr>
            <a:lvl2pPr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2pPr>
            <a:lvl3pPr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3pPr>
            <a:lvl4pPr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4pPr>
            <a:lvl5pPr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5pPr>
            <a:lvl6pPr marL="4572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6pPr>
            <a:lvl7pPr marL="9144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7pPr>
            <a:lvl8pPr marL="13716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8pPr>
            <a:lvl9pPr marL="18288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9pPr>
          </a:lstStyle>
          <a:p>
            <a:pPr eaLnBrk="1" hangingPunct="1"/>
            <a:r>
              <a:rPr lang="en-US" sz="4400" dirty="0" smtClean="0"/>
              <a:t>11</a:t>
            </a:r>
            <a:r>
              <a:rPr sz="4400" dirty="0" smtClean="0"/>
              <a:t>.</a:t>
            </a:r>
            <a:r>
              <a:rPr lang="en-US" sz="4400" dirty="0" smtClean="0"/>
              <a:t>3</a:t>
            </a:r>
            <a:r>
              <a:rPr sz="4400" dirty="0" smtClean="0"/>
              <a:t> </a:t>
            </a:r>
            <a:r>
              <a:rPr lang="zh-CN" sz="4400" dirty="0" smtClean="0"/>
              <a:t>群同步</a:t>
            </a:r>
            <a:endParaRPr lang="zh-CN" sz="4400" dirty="0" smtClean="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Rectangle 2"/>
          <p:cNvSpPr>
            <a:spLocks noGrp="1"/>
          </p:cNvSpPr>
          <p:nvPr/>
        </p:nvSpPr>
        <p:spPr>
          <a:xfrm>
            <a:off x="1181100" y="1271270"/>
            <a:ext cx="7409180" cy="5391150"/>
          </a:xfrm>
          <a:prstGeom prst="rect">
            <a:avLst/>
          </a:prstGeom>
          <a:noFill/>
          <a:ln w="9525">
            <a:noFill/>
            <a:miter lim="800000"/>
          </a:ln>
        </p:spPr>
        <p:txBody>
          <a:bodyPr vert="horz" wrap="square" lIns="91440" tIns="45720" rIns="91440" bIns="45720" numCol="1" anchor="t" anchorCtr="0" compatLnSpc="1"/>
          <a:lstStyle>
            <a:lvl1pPr marL="342900" indent="-342900" algn="l" rtl="0" eaLnBrk="1" fontAlgn="base" hangingPunct="1">
              <a:spcBef>
                <a:spcPct val="20000"/>
              </a:spcBef>
              <a:spcAft>
                <a:spcPct val="0"/>
              </a:spcAft>
              <a:buClr>
                <a:schemeClr val="folHlink"/>
              </a:buClr>
              <a:buSzPct val="60000"/>
              <a:buFont typeface="Wingdings" panose="05000000000000000000" pitchFamily="2" charset="2"/>
              <a:buChar char="l"/>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1" fontAlgn="base" hangingPunct="1">
              <a:spcBef>
                <a:spcPct val="20000"/>
              </a:spcBef>
              <a:spcAft>
                <a:spcPct val="0"/>
              </a:spcAft>
              <a:buClr>
                <a:schemeClr val="folHlink"/>
              </a:buClr>
              <a:buSzPct val="50000"/>
              <a:buFont typeface="Wingdings" panose="05000000000000000000" pitchFamily="2" charset="2"/>
              <a:buChar char="u"/>
              <a:defRPr sz="2400">
                <a:solidFill>
                  <a:schemeClr val="tx1"/>
                </a:solidFill>
                <a:latin typeface="+mn-lt"/>
                <a:ea typeface="+mn-ea"/>
              </a:defRPr>
            </a:lvl3pPr>
            <a:lvl4pPr marL="1600200" indent="-228600" algn="l" rtl="0" eaLnBrk="1" fontAlgn="base" hangingPunct="1">
              <a:spcBef>
                <a:spcPct val="20000"/>
              </a:spcBef>
              <a:spcAft>
                <a:spcPct val="0"/>
              </a:spcAft>
              <a:buClr>
                <a:schemeClr val="accent2"/>
              </a:buClr>
              <a:buSzPct val="55000"/>
              <a:buFont typeface="Wingdings" panose="05000000000000000000" pitchFamily="2" charset="2"/>
              <a:buChar char="p"/>
              <a:defRPr sz="2200">
                <a:solidFill>
                  <a:schemeClr val="tx1"/>
                </a:solidFill>
                <a:latin typeface="+mn-lt"/>
                <a:ea typeface="+mn-ea"/>
              </a:defRPr>
            </a:lvl4pPr>
            <a:lvl5pPr marL="2057400" indent="-228600" algn="l" rtl="0" eaLnBrk="1" fontAlgn="base" hangingPunct="1">
              <a:spcBef>
                <a:spcPct val="20000"/>
              </a:spcBef>
              <a:spcAft>
                <a:spcPct val="0"/>
              </a:spcAft>
              <a:buClr>
                <a:schemeClr val="accent1"/>
              </a:buClr>
              <a:buSzPct val="50000"/>
              <a:buFont typeface="Wingdings" panose="05000000000000000000" pitchFamily="2" charset="2"/>
              <a:buChar char="Ø"/>
              <a:defRPr sz="2200">
                <a:solidFill>
                  <a:schemeClr val="tx1"/>
                </a:solidFill>
                <a:latin typeface="+mn-lt"/>
                <a:ea typeface="+mn-ea"/>
              </a:defRPr>
            </a:lvl5pPr>
            <a:lvl6pPr marL="2514600" indent="-228600" algn="l" rtl="0" eaLnBrk="1" fontAlgn="base" hangingPunct="1">
              <a:spcBef>
                <a:spcPct val="20000"/>
              </a:spcBef>
              <a:spcAft>
                <a:spcPct val="0"/>
              </a:spcAft>
              <a:buClr>
                <a:schemeClr val="accent1"/>
              </a:buClr>
              <a:buSzPct val="50000"/>
              <a:buFont typeface="Wingdings" panose="05000000000000000000" pitchFamily="2" charset="2"/>
              <a:buChar char="Ø"/>
              <a:defRPr sz="2200">
                <a:solidFill>
                  <a:schemeClr val="tx1"/>
                </a:solidFill>
                <a:latin typeface="+mn-lt"/>
                <a:ea typeface="+mn-ea"/>
              </a:defRPr>
            </a:lvl6pPr>
            <a:lvl7pPr marL="2971800" indent="-228600" algn="l" rtl="0" eaLnBrk="1" fontAlgn="base" hangingPunct="1">
              <a:spcBef>
                <a:spcPct val="20000"/>
              </a:spcBef>
              <a:spcAft>
                <a:spcPct val="0"/>
              </a:spcAft>
              <a:buClr>
                <a:schemeClr val="accent1"/>
              </a:buClr>
              <a:buSzPct val="50000"/>
              <a:buFont typeface="Wingdings" panose="05000000000000000000" pitchFamily="2" charset="2"/>
              <a:buChar char="Ø"/>
              <a:defRPr sz="2200">
                <a:solidFill>
                  <a:schemeClr val="tx1"/>
                </a:solidFill>
                <a:latin typeface="+mn-lt"/>
                <a:ea typeface="+mn-ea"/>
              </a:defRPr>
            </a:lvl7pPr>
            <a:lvl8pPr marL="3429000" indent="-228600" algn="l" rtl="0" eaLnBrk="1" fontAlgn="base" hangingPunct="1">
              <a:spcBef>
                <a:spcPct val="20000"/>
              </a:spcBef>
              <a:spcAft>
                <a:spcPct val="0"/>
              </a:spcAft>
              <a:buClr>
                <a:schemeClr val="accent1"/>
              </a:buClr>
              <a:buSzPct val="50000"/>
              <a:buFont typeface="Wingdings" panose="05000000000000000000" pitchFamily="2" charset="2"/>
              <a:buChar char="Ø"/>
              <a:defRPr sz="2200">
                <a:solidFill>
                  <a:schemeClr val="tx1"/>
                </a:solidFill>
                <a:latin typeface="+mn-lt"/>
                <a:ea typeface="+mn-ea"/>
              </a:defRPr>
            </a:lvl8pPr>
            <a:lvl9pPr marL="3886200" indent="-228600" algn="l" rtl="0" eaLnBrk="1" fontAlgn="base" hangingPunct="1">
              <a:spcBef>
                <a:spcPct val="20000"/>
              </a:spcBef>
              <a:spcAft>
                <a:spcPct val="0"/>
              </a:spcAft>
              <a:buClr>
                <a:schemeClr val="accent1"/>
              </a:buClr>
              <a:buSzPct val="50000"/>
              <a:buFont typeface="Wingdings" panose="05000000000000000000" pitchFamily="2" charset="2"/>
              <a:buChar char="Ø"/>
              <a:defRPr sz="2200">
                <a:solidFill>
                  <a:schemeClr val="tx1"/>
                </a:solidFill>
                <a:latin typeface="+mn-lt"/>
                <a:ea typeface="+mn-ea"/>
              </a:defRPr>
            </a:lvl9pPr>
          </a:lstStyle>
          <a:p>
            <a:pPr marL="0" indent="0" algn="l" eaLnBrk="1" hangingPunct="1">
              <a:lnSpc>
                <a:spcPct val="100000"/>
              </a:lnSpc>
              <a:spcBef>
                <a:spcPct val="50000"/>
              </a:spcBef>
              <a:buFont typeface="Wingdings" panose="05000000000000000000" charset="0"/>
              <a:buNone/>
            </a:pPr>
            <a:r>
              <a:rPr lang="zh-CN" altLang="en-US" sz="2400" dirty="0">
                <a:latin typeface="Times New Roman" panose="02020603050405020304" pitchFamily="18" charset="0"/>
                <a:ea typeface="宋体" panose="02010600030101010101" pitchFamily="2" charset="-122"/>
                <a:sym typeface="+mn-ea"/>
              </a:rPr>
              <a:t>对于连贯式插入法群同步，设码元错误概率为P</a:t>
            </a:r>
            <a:r>
              <a:rPr lang="zh-CN" altLang="en-US" sz="2400" baseline="-25000" dirty="0">
                <a:latin typeface="Times New Roman" panose="02020603050405020304" pitchFamily="18" charset="0"/>
                <a:ea typeface="宋体" panose="02010600030101010101" pitchFamily="2" charset="-122"/>
                <a:sym typeface="+mn-ea"/>
              </a:rPr>
              <a:t>e</a:t>
            </a:r>
            <a:r>
              <a:rPr lang="zh-CN" altLang="en-US" sz="2400" dirty="0">
                <a:latin typeface="Times New Roman" panose="02020603050405020304" pitchFamily="18" charset="0"/>
                <a:ea typeface="宋体" panose="02010600030101010101" pitchFamily="2" charset="-122"/>
                <a:sym typeface="+mn-ea"/>
              </a:rPr>
              <a:t>，同步码组的码元数为n， 判决器容许群同步码组中的错误码元最大数为m，则同步码组码元</a:t>
            </a:r>
            <a:r>
              <a:rPr lang="en-US" altLang="zh-CN" sz="2400" dirty="0">
                <a:latin typeface="Times New Roman" panose="02020603050405020304" pitchFamily="18" charset="0"/>
                <a:ea typeface="宋体" panose="02010600030101010101" pitchFamily="2" charset="-122"/>
                <a:sym typeface="+mn-ea"/>
              </a:rPr>
              <a:t>n</a:t>
            </a:r>
            <a:r>
              <a:rPr lang="zh-CN" altLang="en-US" sz="2400" dirty="0">
                <a:latin typeface="Times New Roman" panose="02020603050405020304" pitchFamily="18" charset="0"/>
                <a:ea typeface="宋体" panose="02010600030101010101" pitchFamily="2" charset="-122"/>
                <a:sym typeface="+mn-ea"/>
              </a:rPr>
              <a:t>中所有不超过</a:t>
            </a:r>
            <a:r>
              <a:rPr lang="en-US" altLang="zh-CN" sz="2400" dirty="0">
                <a:latin typeface="Times New Roman" panose="02020603050405020304" pitchFamily="18" charset="0"/>
                <a:ea typeface="宋体" panose="02010600030101010101" pitchFamily="2" charset="-122"/>
                <a:sym typeface="+mn-ea"/>
              </a:rPr>
              <a:t>m</a:t>
            </a:r>
            <a:r>
              <a:rPr lang="zh-CN" altLang="en-US" sz="2400" dirty="0">
                <a:latin typeface="Times New Roman" panose="02020603050405020304" pitchFamily="18" charset="0"/>
                <a:ea typeface="宋体" panose="02010600030101010101" pitchFamily="2" charset="-122"/>
                <a:sym typeface="+mn-ea"/>
              </a:rPr>
              <a:t>个错误码元的码组都能被识别器识别，因此</a:t>
            </a:r>
            <a:r>
              <a:rPr lang="zh-CN" altLang="en-US" sz="2400" dirty="0">
                <a:solidFill>
                  <a:srgbClr val="C00000"/>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sym typeface="+mn-ea"/>
              </a:rPr>
              <a:t>未漏识别概率</a:t>
            </a:r>
            <a:r>
              <a:rPr lang="zh-CN" altLang="en-US" sz="2400" dirty="0">
                <a:latin typeface="Times New Roman" panose="02020603050405020304" pitchFamily="18" charset="0"/>
                <a:ea typeface="宋体" panose="02010600030101010101" pitchFamily="2" charset="-122"/>
                <a:sym typeface="+mn-ea"/>
              </a:rPr>
              <a:t>为：</a:t>
            </a:r>
            <a:endParaRPr lang="zh-CN" altLang="en-US" sz="2400" dirty="0">
              <a:latin typeface="Times New Roman" panose="02020603050405020304" pitchFamily="18" charset="0"/>
              <a:ea typeface="宋体" panose="02010600030101010101" pitchFamily="2" charset="-122"/>
              <a:sym typeface="+mn-ea"/>
            </a:endParaRPr>
          </a:p>
          <a:p>
            <a:pPr marL="0" indent="0" algn="l" eaLnBrk="1" hangingPunct="1">
              <a:lnSpc>
                <a:spcPct val="100000"/>
              </a:lnSpc>
              <a:spcBef>
                <a:spcPct val="50000"/>
              </a:spcBef>
              <a:buFont typeface="Wingdings" panose="05000000000000000000" charset="0"/>
              <a:buNone/>
            </a:pPr>
            <a:endParaRPr lang="zh-CN" altLang="en-US" sz="2400" dirty="0">
              <a:latin typeface="Times New Roman" panose="02020603050405020304" pitchFamily="18" charset="0"/>
              <a:ea typeface="宋体" panose="02010600030101010101" pitchFamily="2" charset="-122"/>
              <a:sym typeface="+mn-ea"/>
            </a:endParaRPr>
          </a:p>
          <a:p>
            <a:pPr marL="0" indent="0" algn="l" eaLnBrk="1" hangingPunct="1">
              <a:lnSpc>
                <a:spcPct val="100000"/>
              </a:lnSpc>
              <a:spcBef>
                <a:spcPct val="50000"/>
              </a:spcBef>
              <a:buFont typeface="Wingdings" panose="05000000000000000000" charset="0"/>
              <a:buNone/>
            </a:pPr>
            <a:r>
              <a:rPr lang="zh-CN" altLang="en-US" sz="2400" dirty="0">
                <a:solidFill>
                  <a:srgbClr val="C00000"/>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sym typeface="+mn-ea"/>
              </a:rPr>
              <a:t>漏同步概率</a:t>
            </a:r>
            <a:r>
              <a:rPr lang="zh-CN" altLang="en-US" sz="2400" dirty="0">
                <a:latin typeface="Times New Roman" panose="02020603050405020304" pitchFamily="18" charset="0"/>
                <a:ea typeface="宋体" panose="02010600030101010101" pitchFamily="2" charset="-122"/>
                <a:sym typeface="+mn-ea"/>
              </a:rPr>
              <a:t>为：</a:t>
            </a:r>
            <a:endParaRPr lang="zh-CN" altLang="en-US" sz="2400" dirty="0">
              <a:latin typeface="Times New Roman" panose="02020603050405020304" pitchFamily="18" charset="0"/>
              <a:ea typeface="宋体" panose="02010600030101010101" pitchFamily="2" charset="-122"/>
              <a:sym typeface="+mn-ea"/>
            </a:endParaRPr>
          </a:p>
        </p:txBody>
      </p:sp>
      <p:sp>
        <p:nvSpPr>
          <p:cNvPr id="2" name="Rectangle 2"/>
          <p:cNvSpPr>
            <a:spLocks noGrp="1" noChangeArrowheads="1"/>
          </p:cNvSpPr>
          <p:nvPr/>
        </p:nvSpPr>
        <p:spPr>
          <a:xfrm>
            <a:off x="688975" y="214630"/>
            <a:ext cx="8393430" cy="918845"/>
          </a:xfrm>
          <a:prstGeom prst="rect">
            <a:avLst/>
          </a:prstGeom>
          <a:noFill/>
          <a:ln w="9525">
            <a:noFill/>
            <a:miter lim="800000"/>
          </a:ln>
        </p:spPr>
        <p:txBody>
          <a:bodyPr vert="horz" wrap="square" lIns="91440" tIns="45720" rIns="91440" bIns="45720" numCol="1" anchor="b" anchorCtr="0" compatLnSpc="1"/>
          <a:lstStyle>
            <a:lvl1pPr algn="ctr" rtl="0" eaLnBrk="1" fontAlgn="base" hangingPunct="1">
              <a:spcBef>
                <a:spcPct val="0"/>
              </a:spcBef>
              <a:spcAft>
                <a:spcPct val="0"/>
              </a:spcAft>
              <a:defRPr sz="6000">
                <a:solidFill>
                  <a:schemeClr val="tx2"/>
                </a:solidFill>
                <a:latin typeface="+mj-lt"/>
                <a:ea typeface="+mj-ea"/>
                <a:cs typeface="+mj-cs"/>
              </a:defRPr>
            </a:lvl1pPr>
            <a:lvl2pPr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2pPr>
            <a:lvl3pPr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3pPr>
            <a:lvl4pPr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4pPr>
            <a:lvl5pPr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5pPr>
            <a:lvl6pPr marL="4572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6pPr>
            <a:lvl7pPr marL="9144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7pPr>
            <a:lvl8pPr marL="13716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8pPr>
            <a:lvl9pPr marL="18288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9pPr>
          </a:lstStyle>
          <a:p>
            <a:pPr eaLnBrk="1" hangingPunct="1"/>
            <a:r>
              <a:rPr lang="en-US" sz="4400" dirty="0" smtClean="0"/>
              <a:t>11</a:t>
            </a:r>
            <a:r>
              <a:rPr sz="4400" dirty="0" smtClean="0"/>
              <a:t>.</a:t>
            </a:r>
            <a:r>
              <a:rPr lang="en-US" sz="4400" dirty="0" smtClean="0"/>
              <a:t>3</a:t>
            </a:r>
            <a:r>
              <a:rPr sz="4400" dirty="0" smtClean="0"/>
              <a:t> </a:t>
            </a:r>
            <a:r>
              <a:rPr lang="zh-CN" sz="4400" dirty="0" smtClean="0"/>
              <a:t>群同步</a:t>
            </a:r>
            <a:endParaRPr lang="zh-CN" sz="4400" dirty="0" smtClean="0"/>
          </a:p>
        </p:txBody>
      </p:sp>
      <p:graphicFrame>
        <p:nvGraphicFramePr>
          <p:cNvPr id="86021" name="对象 86020"/>
          <p:cNvGraphicFramePr/>
          <p:nvPr/>
        </p:nvGraphicFramePr>
        <p:xfrm>
          <a:off x="2881630" y="2966403"/>
          <a:ext cx="3044190" cy="924560"/>
        </p:xfrm>
        <a:graphic>
          <a:graphicData uri="http://schemas.openxmlformats.org/presentationml/2006/ole">
            <mc:AlternateContent xmlns:mc="http://schemas.openxmlformats.org/markup-compatibility/2006">
              <mc:Choice xmlns:v="urn:schemas-microsoft-com:vml" Requires="v">
                <p:oleObj spid="_x0000_s3151" name="" r:id="rId1" imgW="1422400" imgH="431800" progId="Equation.3">
                  <p:embed/>
                </p:oleObj>
              </mc:Choice>
              <mc:Fallback>
                <p:oleObj name="" r:id="rId1" imgW="1422400" imgH="431800" progId="Equation.3">
                  <p:embed/>
                  <p:pic>
                    <p:nvPicPr>
                      <p:cNvPr id="0" name="图片 3150"/>
                      <p:cNvPicPr/>
                      <p:nvPr/>
                    </p:nvPicPr>
                    <p:blipFill>
                      <a:blip r:embed="rId2"/>
                      <a:stretch>
                        <a:fillRect/>
                      </a:stretch>
                    </p:blipFill>
                    <p:spPr>
                      <a:xfrm>
                        <a:off x="2881630" y="2966403"/>
                        <a:ext cx="3044190" cy="924560"/>
                      </a:xfrm>
                      <a:prstGeom prst="rect">
                        <a:avLst/>
                      </a:prstGeom>
                      <a:noFill/>
                      <a:ln w="38100">
                        <a:noFill/>
                        <a:miter/>
                      </a:ln>
                    </p:spPr>
                  </p:pic>
                </p:oleObj>
              </mc:Fallback>
            </mc:AlternateContent>
          </a:graphicData>
        </a:graphic>
      </p:graphicFrame>
      <p:graphicFrame>
        <p:nvGraphicFramePr>
          <p:cNvPr id="3" name="对象 2"/>
          <p:cNvGraphicFramePr/>
          <p:nvPr/>
        </p:nvGraphicFramePr>
        <p:xfrm>
          <a:off x="2243773" y="4468813"/>
          <a:ext cx="4430395" cy="924560"/>
        </p:xfrm>
        <a:graphic>
          <a:graphicData uri="http://schemas.openxmlformats.org/presentationml/2006/ole">
            <mc:AlternateContent xmlns:mc="http://schemas.openxmlformats.org/markup-compatibility/2006">
              <mc:Choice xmlns:v="urn:schemas-microsoft-com:vml" Requires="v">
                <p:oleObj spid="_x0000_s4" name="" r:id="rId3" imgW="2070100" imgH="431800" progId="Equation.3">
                  <p:embed/>
                </p:oleObj>
              </mc:Choice>
              <mc:Fallback>
                <p:oleObj name="" r:id="rId3" imgW="2070100" imgH="431800" progId="Equation.3">
                  <p:embed/>
                  <p:pic>
                    <p:nvPicPr>
                      <p:cNvPr id="0" name="图片 3150"/>
                      <p:cNvPicPr/>
                      <p:nvPr/>
                    </p:nvPicPr>
                    <p:blipFill>
                      <a:blip r:embed="rId4"/>
                      <a:stretch>
                        <a:fillRect/>
                      </a:stretch>
                    </p:blipFill>
                    <p:spPr>
                      <a:xfrm>
                        <a:off x="2243773" y="4468813"/>
                        <a:ext cx="4430395" cy="924560"/>
                      </a:xfrm>
                      <a:prstGeom prst="rect">
                        <a:avLst/>
                      </a:prstGeom>
                      <a:noFill/>
                      <a:ln w="38100">
                        <a:noFill/>
                        <a:miter/>
                      </a:ln>
                    </p:spPr>
                  </p:pic>
                </p:oleObj>
              </mc:Fallback>
            </mc:AlternateContent>
          </a:graphicData>
        </a:graphic>
      </p:graphicFrame>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Rectangle 2"/>
          <p:cNvSpPr>
            <a:spLocks noGrp="1"/>
          </p:cNvSpPr>
          <p:nvPr/>
        </p:nvSpPr>
        <p:spPr>
          <a:xfrm>
            <a:off x="1181100" y="1271270"/>
            <a:ext cx="7409180" cy="5391150"/>
          </a:xfrm>
          <a:prstGeom prst="rect">
            <a:avLst/>
          </a:prstGeom>
          <a:noFill/>
          <a:ln w="9525">
            <a:noFill/>
            <a:miter lim="800000"/>
          </a:ln>
        </p:spPr>
        <p:txBody>
          <a:bodyPr vert="horz" wrap="square" lIns="91440" tIns="45720" rIns="91440" bIns="45720" numCol="1" anchor="t" anchorCtr="0" compatLnSpc="1"/>
          <a:lstStyle>
            <a:lvl1pPr marL="342900" indent="-342900" algn="l" rtl="0" eaLnBrk="1" fontAlgn="base" hangingPunct="1">
              <a:spcBef>
                <a:spcPct val="20000"/>
              </a:spcBef>
              <a:spcAft>
                <a:spcPct val="0"/>
              </a:spcAft>
              <a:buClr>
                <a:schemeClr val="folHlink"/>
              </a:buClr>
              <a:buSzPct val="60000"/>
              <a:buFont typeface="Wingdings" panose="05000000000000000000" pitchFamily="2" charset="2"/>
              <a:buChar char="l"/>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1" fontAlgn="base" hangingPunct="1">
              <a:spcBef>
                <a:spcPct val="20000"/>
              </a:spcBef>
              <a:spcAft>
                <a:spcPct val="0"/>
              </a:spcAft>
              <a:buClr>
                <a:schemeClr val="folHlink"/>
              </a:buClr>
              <a:buSzPct val="50000"/>
              <a:buFont typeface="Wingdings" panose="05000000000000000000" pitchFamily="2" charset="2"/>
              <a:buChar char="u"/>
              <a:defRPr sz="2400">
                <a:solidFill>
                  <a:schemeClr val="tx1"/>
                </a:solidFill>
                <a:latin typeface="+mn-lt"/>
                <a:ea typeface="+mn-ea"/>
              </a:defRPr>
            </a:lvl3pPr>
            <a:lvl4pPr marL="1600200" indent="-228600" algn="l" rtl="0" eaLnBrk="1" fontAlgn="base" hangingPunct="1">
              <a:spcBef>
                <a:spcPct val="20000"/>
              </a:spcBef>
              <a:spcAft>
                <a:spcPct val="0"/>
              </a:spcAft>
              <a:buClr>
                <a:schemeClr val="accent2"/>
              </a:buClr>
              <a:buSzPct val="55000"/>
              <a:buFont typeface="Wingdings" panose="05000000000000000000" pitchFamily="2" charset="2"/>
              <a:buChar char="p"/>
              <a:defRPr sz="2200">
                <a:solidFill>
                  <a:schemeClr val="tx1"/>
                </a:solidFill>
                <a:latin typeface="+mn-lt"/>
                <a:ea typeface="+mn-ea"/>
              </a:defRPr>
            </a:lvl4pPr>
            <a:lvl5pPr marL="2057400" indent="-228600" algn="l" rtl="0" eaLnBrk="1" fontAlgn="base" hangingPunct="1">
              <a:spcBef>
                <a:spcPct val="20000"/>
              </a:spcBef>
              <a:spcAft>
                <a:spcPct val="0"/>
              </a:spcAft>
              <a:buClr>
                <a:schemeClr val="accent1"/>
              </a:buClr>
              <a:buSzPct val="50000"/>
              <a:buFont typeface="Wingdings" panose="05000000000000000000" pitchFamily="2" charset="2"/>
              <a:buChar char="Ø"/>
              <a:defRPr sz="2200">
                <a:solidFill>
                  <a:schemeClr val="tx1"/>
                </a:solidFill>
                <a:latin typeface="+mn-lt"/>
                <a:ea typeface="+mn-ea"/>
              </a:defRPr>
            </a:lvl5pPr>
            <a:lvl6pPr marL="2514600" indent="-228600" algn="l" rtl="0" eaLnBrk="1" fontAlgn="base" hangingPunct="1">
              <a:spcBef>
                <a:spcPct val="20000"/>
              </a:spcBef>
              <a:spcAft>
                <a:spcPct val="0"/>
              </a:spcAft>
              <a:buClr>
                <a:schemeClr val="accent1"/>
              </a:buClr>
              <a:buSzPct val="50000"/>
              <a:buFont typeface="Wingdings" panose="05000000000000000000" pitchFamily="2" charset="2"/>
              <a:buChar char="Ø"/>
              <a:defRPr sz="2200">
                <a:solidFill>
                  <a:schemeClr val="tx1"/>
                </a:solidFill>
                <a:latin typeface="+mn-lt"/>
                <a:ea typeface="+mn-ea"/>
              </a:defRPr>
            </a:lvl6pPr>
            <a:lvl7pPr marL="2971800" indent="-228600" algn="l" rtl="0" eaLnBrk="1" fontAlgn="base" hangingPunct="1">
              <a:spcBef>
                <a:spcPct val="20000"/>
              </a:spcBef>
              <a:spcAft>
                <a:spcPct val="0"/>
              </a:spcAft>
              <a:buClr>
                <a:schemeClr val="accent1"/>
              </a:buClr>
              <a:buSzPct val="50000"/>
              <a:buFont typeface="Wingdings" panose="05000000000000000000" pitchFamily="2" charset="2"/>
              <a:buChar char="Ø"/>
              <a:defRPr sz="2200">
                <a:solidFill>
                  <a:schemeClr val="tx1"/>
                </a:solidFill>
                <a:latin typeface="+mn-lt"/>
                <a:ea typeface="+mn-ea"/>
              </a:defRPr>
            </a:lvl7pPr>
            <a:lvl8pPr marL="3429000" indent="-228600" algn="l" rtl="0" eaLnBrk="1" fontAlgn="base" hangingPunct="1">
              <a:spcBef>
                <a:spcPct val="20000"/>
              </a:spcBef>
              <a:spcAft>
                <a:spcPct val="0"/>
              </a:spcAft>
              <a:buClr>
                <a:schemeClr val="accent1"/>
              </a:buClr>
              <a:buSzPct val="50000"/>
              <a:buFont typeface="Wingdings" panose="05000000000000000000" pitchFamily="2" charset="2"/>
              <a:buChar char="Ø"/>
              <a:defRPr sz="2200">
                <a:solidFill>
                  <a:schemeClr val="tx1"/>
                </a:solidFill>
                <a:latin typeface="+mn-lt"/>
                <a:ea typeface="+mn-ea"/>
              </a:defRPr>
            </a:lvl8pPr>
            <a:lvl9pPr marL="3886200" indent="-228600" algn="l" rtl="0" eaLnBrk="1" fontAlgn="base" hangingPunct="1">
              <a:spcBef>
                <a:spcPct val="20000"/>
              </a:spcBef>
              <a:spcAft>
                <a:spcPct val="0"/>
              </a:spcAft>
              <a:buClr>
                <a:schemeClr val="accent1"/>
              </a:buClr>
              <a:buSzPct val="50000"/>
              <a:buFont typeface="Wingdings" panose="05000000000000000000" pitchFamily="2" charset="2"/>
              <a:buChar char="Ø"/>
              <a:defRPr sz="2200">
                <a:solidFill>
                  <a:schemeClr val="tx1"/>
                </a:solidFill>
                <a:latin typeface="+mn-lt"/>
                <a:ea typeface="+mn-ea"/>
              </a:defRPr>
            </a:lvl9pPr>
          </a:lstStyle>
          <a:p>
            <a:pPr algn="l" eaLnBrk="1" hangingPunct="1">
              <a:spcBef>
                <a:spcPct val="50000"/>
              </a:spcBef>
              <a:buFont typeface="Wingdings" panose="05000000000000000000" charset="0"/>
              <a:buChar char="n"/>
            </a:pPr>
            <a:r>
              <a:rPr lang="zh-CN" altLang="en-US" sz="2400" dirty="0">
                <a:solidFill>
                  <a:srgbClr val="C0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假同步概率P</a:t>
            </a:r>
            <a:r>
              <a:rPr lang="en-US" altLang="zh-CN" sz="2400" baseline="-25000" dirty="0">
                <a:solidFill>
                  <a:srgbClr val="C0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2</a:t>
            </a:r>
            <a:endParaRPr lang="zh-CN" altLang="en-US" sz="2400" dirty="0">
              <a:solidFill>
                <a:srgbClr val="C0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endParaRPr>
          </a:p>
          <a:p>
            <a:pPr marL="0" indent="0" algn="l" eaLnBrk="1" hangingPunct="1">
              <a:spcBef>
                <a:spcPct val="50000"/>
              </a:spcBef>
              <a:buFont typeface="Wingdings" panose="05000000000000000000" charset="0"/>
              <a:buNone/>
            </a:pPr>
            <a:r>
              <a:rPr lang="zh-CN" altLang="en-US" sz="2400" dirty="0">
                <a:latin typeface="宋体" panose="02010600030101010101" pitchFamily="2" charset="-122"/>
                <a:ea typeface="宋体" panose="02010600030101010101" pitchFamily="2" charset="-122"/>
                <a:cs typeface="宋体" panose="02010600030101010101" pitchFamily="2" charset="-122"/>
              </a:rPr>
              <a:t>在信息的码元中也可能出现与同步码组相同的码组， 这时识别器会把它误认为群同步码而出现假同步，发生这种情况的概率称为</a:t>
            </a:r>
            <a:r>
              <a:rPr lang="zh-CN" altLang="en-US" sz="2400" dirty="0">
                <a:solidFill>
                  <a:srgbClr val="C0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假同步概率P</a:t>
            </a:r>
            <a:r>
              <a:rPr lang="zh-CN" altLang="en-US" sz="2400" baseline="-25000" dirty="0">
                <a:solidFill>
                  <a:srgbClr val="C0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2</a:t>
            </a:r>
            <a:r>
              <a:rPr lang="zh-CN" altLang="en-US" sz="2400" dirty="0">
                <a:latin typeface="宋体" panose="02010600030101010101" pitchFamily="2" charset="-122"/>
                <a:ea typeface="宋体" panose="02010600030101010101" pitchFamily="2" charset="-122"/>
                <a:cs typeface="宋体" panose="02010600030101010101" pitchFamily="2" charset="-122"/>
              </a:rPr>
              <a:t>。</a:t>
            </a:r>
            <a:endParaRPr lang="zh-CN" altLang="en-US" sz="2400" dirty="0">
              <a:latin typeface="宋体" panose="02010600030101010101" pitchFamily="2" charset="-122"/>
              <a:ea typeface="宋体" panose="02010600030101010101" pitchFamily="2" charset="-122"/>
              <a:cs typeface="宋体" panose="02010600030101010101" pitchFamily="2" charset="-122"/>
            </a:endParaRPr>
          </a:p>
          <a:p>
            <a:pPr marL="0" indent="0" eaLnBrk="1" hangingPunct="1">
              <a:spcBef>
                <a:spcPct val="50000"/>
              </a:spcBef>
              <a:buFont typeface="Wingdings" panose="05000000000000000000" charset="0"/>
              <a:buNone/>
            </a:pPr>
            <a:r>
              <a:rPr lang="zh-CN" altLang="en-US" sz="2400" dirty="0">
                <a:latin typeface="宋体" panose="02010600030101010101" pitchFamily="2" charset="-122"/>
                <a:ea typeface="宋体" panose="02010600030101010101" pitchFamily="2" charset="-122"/>
                <a:cs typeface="宋体" panose="02010600030101010101" pitchFamily="2" charset="-122"/>
              </a:rPr>
              <a:t>   </a:t>
            </a:r>
            <a:r>
              <a:rPr sz="2400" dirty="0">
                <a:latin typeface="Times New Roman" panose="02020603050405020304" pitchFamily="18" charset="0"/>
                <a:ea typeface="宋体" panose="02010600030101010101" pitchFamily="2" charset="-122"/>
                <a:sym typeface="+mn-ea"/>
              </a:rPr>
              <a:t>设二进制数字码流中, 0、 1码等概率出现， 则由其组合成n位长的所有可能的码组数为2</a:t>
            </a:r>
            <a:r>
              <a:rPr sz="2400" baseline="30000" dirty="0">
                <a:latin typeface="Times New Roman" panose="02020603050405020304" pitchFamily="18" charset="0"/>
                <a:ea typeface="宋体" panose="02010600030101010101" pitchFamily="2" charset="-122"/>
                <a:sym typeface="+mn-ea"/>
              </a:rPr>
              <a:t>n</a:t>
            </a:r>
            <a:r>
              <a:rPr sz="2400" dirty="0">
                <a:latin typeface="Times New Roman" panose="02020603050405020304" pitchFamily="18" charset="0"/>
                <a:ea typeface="宋体" panose="02010600030101010101" pitchFamily="2" charset="-122"/>
                <a:sym typeface="+mn-ea"/>
              </a:rPr>
              <a:t>个，而其中能被判为同步码组的组合数与m有关。</a:t>
            </a:r>
            <a:endParaRPr sz="2400" dirty="0">
              <a:latin typeface="Times New Roman" panose="02020603050405020304" pitchFamily="18" charset="0"/>
              <a:ea typeface="宋体" panose="02010600030101010101" pitchFamily="2" charset="-122"/>
              <a:sym typeface="+mn-ea"/>
            </a:endParaRPr>
          </a:p>
          <a:p>
            <a:pPr marL="0" indent="0" eaLnBrk="1" hangingPunct="1">
              <a:spcBef>
                <a:spcPct val="50000"/>
              </a:spcBef>
              <a:buFont typeface="Wingdings" panose="05000000000000000000" charset="0"/>
              <a:buNone/>
            </a:pPr>
            <a:r>
              <a:rPr lang="zh-CN" altLang="en-US" sz="2400" dirty="0">
                <a:latin typeface="Times New Roman" panose="02020603050405020304" pitchFamily="18" charset="0"/>
                <a:ea typeface="宋体" panose="02010600030101010101" pitchFamily="2" charset="-122"/>
                <a:sym typeface="+mn-ea"/>
              </a:rPr>
              <a:t>      如果错</a:t>
            </a:r>
            <a:r>
              <a:rPr lang="en-US" altLang="zh-CN" sz="2400" dirty="0">
                <a:latin typeface="Times New Roman" panose="02020603050405020304" pitchFamily="18" charset="0"/>
                <a:ea typeface="宋体" panose="02010600030101010101" pitchFamily="2" charset="-122"/>
                <a:sym typeface="+mn-ea"/>
              </a:rPr>
              <a:t>0</a:t>
            </a:r>
            <a:r>
              <a:rPr lang="zh-CN" altLang="en-US" sz="2400" dirty="0">
                <a:latin typeface="Times New Roman" panose="02020603050405020304" pitchFamily="18" charset="0"/>
                <a:ea typeface="宋体" panose="02010600030101010101" pitchFamily="2" charset="-122"/>
                <a:sym typeface="+mn-ea"/>
              </a:rPr>
              <a:t>位时被判为同步码，则只有</a:t>
            </a:r>
            <a:r>
              <a:rPr lang="en-US" altLang="zh-CN" sz="2400">
                <a:latin typeface="Times New Roman" panose="02020603050405020304" pitchFamily="18" charset="0"/>
                <a:ea typeface="宋体" panose="02010600030101010101" pitchFamily="2" charset="-122"/>
                <a:sym typeface="+mn-ea"/>
              </a:rPr>
              <a:t>C</a:t>
            </a:r>
            <a:r>
              <a:rPr lang="en-US" altLang="zh-CN" sz="2400" baseline="30000">
                <a:latin typeface="Times New Roman" panose="02020603050405020304" pitchFamily="18" charset="0"/>
                <a:ea typeface="宋体" panose="02010600030101010101" pitchFamily="2" charset="-122"/>
                <a:sym typeface="+mn-ea"/>
              </a:rPr>
              <a:t>0</a:t>
            </a:r>
            <a:r>
              <a:rPr lang="en-US" altLang="zh-CN" sz="2400" baseline="-25000">
                <a:latin typeface="Times New Roman" panose="02020603050405020304" pitchFamily="18" charset="0"/>
                <a:ea typeface="宋体" panose="02010600030101010101" pitchFamily="2" charset="-122"/>
                <a:sym typeface="+mn-ea"/>
              </a:rPr>
              <a:t>n</a:t>
            </a:r>
            <a:r>
              <a:rPr lang="zh-CN" altLang="en-US" sz="2400" dirty="0">
                <a:latin typeface="Times New Roman" panose="02020603050405020304" pitchFamily="18" charset="0"/>
                <a:ea typeface="宋体" panose="02010600030101010101" pitchFamily="2" charset="-122"/>
                <a:sym typeface="+mn-ea"/>
              </a:rPr>
              <a:t>个（即一个）；如果出现</a:t>
            </a:r>
            <a:r>
              <a:rPr lang="en-US" altLang="zh-CN" sz="2400" dirty="0">
                <a:latin typeface="Times New Roman" panose="02020603050405020304" pitchFamily="18" charset="0"/>
                <a:ea typeface="宋体" panose="02010600030101010101" pitchFamily="2" charset="-122"/>
                <a:sym typeface="+mn-ea"/>
              </a:rPr>
              <a:t>r</a:t>
            </a:r>
            <a:r>
              <a:rPr lang="zh-CN" altLang="en-US" sz="2400" dirty="0">
                <a:latin typeface="Times New Roman" panose="02020603050405020304" pitchFamily="18" charset="0"/>
                <a:ea typeface="宋体" panose="02010600030101010101" pitchFamily="2" charset="-122"/>
                <a:sym typeface="+mn-ea"/>
              </a:rPr>
              <a:t>位错也被判为同步码的组合数为</a:t>
            </a:r>
            <a:r>
              <a:rPr lang="en-US" altLang="zh-CN" sz="2400" err="1">
                <a:latin typeface="Times New Roman" panose="02020603050405020304" pitchFamily="18" charset="0"/>
                <a:ea typeface="宋体" panose="02010600030101010101" pitchFamily="2" charset="-122"/>
                <a:sym typeface="+mn-ea"/>
              </a:rPr>
              <a:t>C</a:t>
            </a:r>
            <a:r>
              <a:rPr lang="en-US" altLang="zh-CN" sz="2400" baseline="30000" err="1">
                <a:latin typeface="Times New Roman" panose="02020603050405020304" pitchFamily="18" charset="0"/>
                <a:ea typeface="宋体" panose="02010600030101010101" pitchFamily="2" charset="-122"/>
                <a:sym typeface="+mn-ea"/>
              </a:rPr>
              <a:t>r</a:t>
            </a:r>
            <a:r>
              <a:rPr lang="en-US" altLang="zh-CN" sz="2400" baseline="-25000" err="1">
                <a:latin typeface="Times New Roman" panose="02020603050405020304" pitchFamily="18" charset="0"/>
                <a:ea typeface="宋体" panose="02010600030101010101" pitchFamily="2" charset="-122"/>
                <a:sym typeface="+mn-ea"/>
              </a:rPr>
              <a:t>n</a:t>
            </a:r>
            <a:r>
              <a:rPr lang="en-US" altLang="zh-CN" sz="2400" dirty="0">
                <a:latin typeface="Times New Roman" panose="02020603050405020304" pitchFamily="18" charset="0"/>
                <a:ea typeface="宋体" panose="02010600030101010101" pitchFamily="2" charset="-122"/>
                <a:sym typeface="+mn-ea"/>
              </a:rPr>
              <a:t>, </a:t>
            </a:r>
            <a:r>
              <a:rPr lang="zh-CN" altLang="en-US" sz="2400" dirty="0">
                <a:latin typeface="Times New Roman" panose="02020603050405020304" pitchFamily="18" charset="0"/>
                <a:ea typeface="宋体" panose="02010600030101010101" pitchFamily="2" charset="-122"/>
                <a:sym typeface="+mn-ea"/>
              </a:rPr>
              <a:t>则出现</a:t>
            </a:r>
            <a:r>
              <a:rPr lang="en-US" altLang="zh-CN" sz="2400" dirty="0">
                <a:latin typeface="Times New Roman" panose="02020603050405020304" pitchFamily="18" charset="0"/>
                <a:ea typeface="宋体" panose="02010600030101010101" pitchFamily="2" charset="-122"/>
                <a:sym typeface="+mn-ea"/>
              </a:rPr>
              <a:t>r≤m</a:t>
            </a:r>
            <a:r>
              <a:rPr lang="zh-CN" altLang="en-US" sz="2400" dirty="0">
                <a:latin typeface="Times New Roman" panose="02020603050405020304" pitchFamily="18" charset="0"/>
                <a:ea typeface="宋体" panose="02010600030101010101" pitchFamily="2" charset="-122"/>
                <a:sym typeface="+mn-ea"/>
              </a:rPr>
              <a:t>种错都被判为同步码的组合数为</a:t>
            </a:r>
            <a:r>
              <a:rPr lang="zh-CN" altLang="en-US" sz="2400" err="1">
                <a:latin typeface="Times New Roman" panose="02020603050405020304" pitchFamily="18" charset="0"/>
                <a:ea typeface="宋体" panose="02010600030101010101" pitchFamily="2" charset="-122"/>
                <a:sym typeface="+mn-ea"/>
              </a:rPr>
              <a:t></a:t>
            </a:r>
            <a:r>
              <a:rPr lang="zh-CN" altLang="en-US" sz="2400" dirty="0">
                <a:latin typeface="Times New Roman" panose="02020603050405020304" pitchFamily="18" charset="0"/>
                <a:ea typeface="宋体" panose="02010600030101010101" pitchFamily="2" charset="-122"/>
                <a:sym typeface="+mn-ea"/>
              </a:rPr>
              <a:t>，因此假同步概率为：</a:t>
            </a:r>
            <a:endParaRPr lang="zh-CN" altLang="en-US" sz="2400">
              <a:latin typeface="Times New Roman" panose="02020603050405020304" pitchFamily="18" charset="0"/>
              <a:ea typeface="宋体" panose="02010600030101010101" pitchFamily="2" charset="-122"/>
            </a:endParaRPr>
          </a:p>
          <a:p>
            <a:pPr marL="0" indent="0" eaLnBrk="1" hangingPunct="1">
              <a:spcBef>
                <a:spcPct val="50000"/>
              </a:spcBef>
              <a:buFont typeface="Wingdings" panose="05000000000000000000" charset="0"/>
              <a:buNone/>
            </a:pPr>
            <a:endParaRPr sz="2400" dirty="0">
              <a:latin typeface="Times New Roman" panose="02020603050405020304" pitchFamily="18" charset="0"/>
              <a:ea typeface="宋体" panose="02010600030101010101" pitchFamily="2" charset="-122"/>
              <a:sym typeface="+mn-ea"/>
            </a:endParaRPr>
          </a:p>
        </p:txBody>
      </p:sp>
      <p:sp>
        <p:nvSpPr>
          <p:cNvPr id="2" name="Rectangle 2"/>
          <p:cNvSpPr>
            <a:spLocks noGrp="1" noChangeArrowheads="1"/>
          </p:cNvSpPr>
          <p:nvPr/>
        </p:nvSpPr>
        <p:spPr>
          <a:xfrm>
            <a:off x="688975" y="214630"/>
            <a:ext cx="8393430" cy="918845"/>
          </a:xfrm>
          <a:prstGeom prst="rect">
            <a:avLst/>
          </a:prstGeom>
          <a:noFill/>
          <a:ln w="9525">
            <a:noFill/>
            <a:miter lim="800000"/>
          </a:ln>
        </p:spPr>
        <p:txBody>
          <a:bodyPr vert="horz" wrap="square" lIns="91440" tIns="45720" rIns="91440" bIns="45720" numCol="1" anchor="b" anchorCtr="0" compatLnSpc="1"/>
          <a:lstStyle>
            <a:lvl1pPr algn="ctr" rtl="0" eaLnBrk="1" fontAlgn="base" hangingPunct="1">
              <a:spcBef>
                <a:spcPct val="0"/>
              </a:spcBef>
              <a:spcAft>
                <a:spcPct val="0"/>
              </a:spcAft>
              <a:defRPr sz="6000">
                <a:solidFill>
                  <a:schemeClr val="tx2"/>
                </a:solidFill>
                <a:latin typeface="+mj-lt"/>
                <a:ea typeface="+mj-ea"/>
                <a:cs typeface="+mj-cs"/>
              </a:defRPr>
            </a:lvl1pPr>
            <a:lvl2pPr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2pPr>
            <a:lvl3pPr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3pPr>
            <a:lvl4pPr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4pPr>
            <a:lvl5pPr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5pPr>
            <a:lvl6pPr marL="4572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6pPr>
            <a:lvl7pPr marL="9144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7pPr>
            <a:lvl8pPr marL="13716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8pPr>
            <a:lvl9pPr marL="18288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9pPr>
          </a:lstStyle>
          <a:p>
            <a:pPr eaLnBrk="1" hangingPunct="1"/>
            <a:r>
              <a:rPr lang="en-US" sz="4400" dirty="0" smtClean="0"/>
              <a:t>11</a:t>
            </a:r>
            <a:r>
              <a:rPr sz="4400" dirty="0" smtClean="0"/>
              <a:t>.</a:t>
            </a:r>
            <a:r>
              <a:rPr lang="en-US" sz="4400" dirty="0" smtClean="0"/>
              <a:t>3</a:t>
            </a:r>
            <a:r>
              <a:rPr sz="4400" dirty="0" smtClean="0"/>
              <a:t> </a:t>
            </a:r>
            <a:r>
              <a:rPr lang="zh-CN" sz="4400" dirty="0" smtClean="0"/>
              <a:t>群同步</a:t>
            </a:r>
            <a:endParaRPr lang="zh-CN" sz="4400" dirty="0" smtClean="0"/>
          </a:p>
        </p:txBody>
      </p:sp>
      <p:graphicFrame>
        <p:nvGraphicFramePr>
          <p:cNvPr id="106501" name="对象 106500"/>
          <p:cNvGraphicFramePr/>
          <p:nvPr/>
        </p:nvGraphicFramePr>
        <p:xfrm>
          <a:off x="6974999" y="5036185"/>
          <a:ext cx="704215" cy="749300"/>
        </p:xfrm>
        <a:graphic>
          <a:graphicData uri="http://schemas.openxmlformats.org/presentationml/2006/ole">
            <mc:AlternateContent xmlns:mc="http://schemas.openxmlformats.org/markup-compatibility/2006">
              <mc:Choice xmlns:v="urn:schemas-microsoft-com:vml" Requires="v">
                <p:oleObj spid="_x0000_s3159" name="" r:id="rId1" imgW="405765" imgH="431800" progId="Equation.3">
                  <p:embed/>
                </p:oleObj>
              </mc:Choice>
              <mc:Fallback>
                <p:oleObj name="" r:id="rId1" imgW="405765" imgH="431800" progId="Equation.3">
                  <p:embed/>
                  <p:pic>
                    <p:nvPicPr>
                      <p:cNvPr id="0" name="图片 3158"/>
                      <p:cNvPicPr/>
                      <p:nvPr/>
                    </p:nvPicPr>
                    <p:blipFill>
                      <a:blip r:embed="rId2"/>
                      <a:stretch>
                        <a:fillRect/>
                      </a:stretch>
                    </p:blipFill>
                    <p:spPr>
                      <a:xfrm>
                        <a:off x="6974999" y="5036185"/>
                        <a:ext cx="704215" cy="749300"/>
                      </a:xfrm>
                      <a:prstGeom prst="rect">
                        <a:avLst/>
                      </a:prstGeom>
                      <a:noFill/>
                      <a:ln w="38100">
                        <a:noFill/>
                        <a:miter/>
                      </a:ln>
                    </p:spPr>
                  </p:pic>
                </p:oleObj>
              </mc:Fallback>
            </mc:AlternateContent>
          </a:graphicData>
        </a:graphic>
      </p:graphicFrame>
      <p:graphicFrame>
        <p:nvGraphicFramePr>
          <p:cNvPr id="86021" name="对象 86020"/>
          <p:cNvGraphicFramePr/>
          <p:nvPr/>
        </p:nvGraphicFramePr>
        <p:xfrm>
          <a:off x="3987483" y="5630228"/>
          <a:ext cx="1795145" cy="924560"/>
        </p:xfrm>
        <a:graphic>
          <a:graphicData uri="http://schemas.openxmlformats.org/presentationml/2006/ole">
            <mc:AlternateContent xmlns:mc="http://schemas.openxmlformats.org/markup-compatibility/2006">
              <mc:Choice xmlns:v="urn:schemas-microsoft-com:vml" Requires="v">
                <p:oleObj spid="_x0000_s3151" name="" r:id="rId3" imgW="838200" imgH="431800" progId="Equation.3">
                  <p:embed/>
                </p:oleObj>
              </mc:Choice>
              <mc:Fallback>
                <p:oleObj name="" r:id="rId3" imgW="838200" imgH="431800" progId="Equation.3">
                  <p:embed/>
                  <p:pic>
                    <p:nvPicPr>
                      <p:cNvPr id="0" name="图片 3150"/>
                      <p:cNvPicPr/>
                      <p:nvPr/>
                    </p:nvPicPr>
                    <p:blipFill>
                      <a:blip r:embed="rId4"/>
                      <a:stretch>
                        <a:fillRect/>
                      </a:stretch>
                    </p:blipFill>
                    <p:spPr>
                      <a:xfrm>
                        <a:off x="3987483" y="5630228"/>
                        <a:ext cx="1795145" cy="924560"/>
                      </a:xfrm>
                      <a:prstGeom prst="rect">
                        <a:avLst/>
                      </a:prstGeom>
                      <a:noFill/>
                      <a:ln w="38100">
                        <a:noFill/>
                        <a:miter/>
                      </a:ln>
                    </p:spPr>
                  </p:pic>
                </p:oleObj>
              </mc:Fallback>
            </mc:AlternateContent>
          </a:graphicData>
        </a:graphic>
      </p:graphicFrame>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Rectangle 2"/>
          <p:cNvSpPr>
            <a:spLocks noGrp="1"/>
          </p:cNvSpPr>
          <p:nvPr/>
        </p:nvSpPr>
        <p:spPr>
          <a:xfrm>
            <a:off x="1181100" y="1271270"/>
            <a:ext cx="7409180" cy="5391150"/>
          </a:xfrm>
          <a:prstGeom prst="rect">
            <a:avLst/>
          </a:prstGeom>
          <a:noFill/>
          <a:ln w="9525">
            <a:noFill/>
            <a:miter lim="800000"/>
          </a:ln>
        </p:spPr>
        <p:txBody>
          <a:bodyPr vert="horz" wrap="square" lIns="91440" tIns="45720" rIns="91440" bIns="45720" numCol="1" anchor="t" anchorCtr="0" compatLnSpc="1"/>
          <a:lstStyle>
            <a:lvl1pPr marL="342900" indent="-342900" algn="l" rtl="0" eaLnBrk="1" fontAlgn="base" hangingPunct="1">
              <a:spcBef>
                <a:spcPct val="20000"/>
              </a:spcBef>
              <a:spcAft>
                <a:spcPct val="0"/>
              </a:spcAft>
              <a:buClr>
                <a:schemeClr val="folHlink"/>
              </a:buClr>
              <a:buSzPct val="60000"/>
              <a:buFont typeface="Wingdings" panose="05000000000000000000" pitchFamily="2" charset="2"/>
              <a:buChar char="l"/>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1" fontAlgn="base" hangingPunct="1">
              <a:spcBef>
                <a:spcPct val="20000"/>
              </a:spcBef>
              <a:spcAft>
                <a:spcPct val="0"/>
              </a:spcAft>
              <a:buClr>
                <a:schemeClr val="folHlink"/>
              </a:buClr>
              <a:buSzPct val="50000"/>
              <a:buFont typeface="Wingdings" panose="05000000000000000000" pitchFamily="2" charset="2"/>
              <a:buChar char="u"/>
              <a:defRPr sz="2400">
                <a:solidFill>
                  <a:schemeClr val="tx1"/>
                </a:solidFill>
                <a:latin typeface="+mn-lt"/>
                <a:ea typeface="+mn-ea"/>
              </a:defRPr>
            </a:lvl3pPr>
            <a:lvl4pPr marL="1600200" indent="-228600" algn="l" rtl="0" eaLnBrk="1" fontAlgn="base" hangingPunct="1">
              <a:spcBef>
                <a:spcPct val="20000"/>
              </a:spcBef>
              <a:spcAft>
                <a:spcPct val="0"/>
              </a:spcAft>
              <a:buClr>
                <a:schemeClr val="accent2"/>
              </a:buClr>
              <a:buSzPct val="55000"/>
              <a:buFont typeface="Wingdings" panose="05000000000000000000" pitchFamily="2" charset="2"/>
              <a:buChar char="p"/>
              <a:defRPr sz="2200">
                <a:solidFill>
                  <a:schemeClr val="tx1"/>
                </a:solidFill>
                <a:latin typeface="+mn-lt"/>
                <a:ea typeface="+mn-ea"/>
              </a:defRPr>
            </a:lvl4pPr>
            <a:lvl5pPr marL="2057400" indent="-228600" algn="l" rtl="0" eaLnBrk="1" fontAlgn="base" hangingPunct="1">
              <a:spcBef>
                <a:spcPct val="20000"/>
              </a:spcBef>
              <a:spcAft>
                <a:spcPct val="0"/>
              </a:spcAft>
              <a:buClr>
                <a:schemeClr val="accent1"/>
              </a:buClr>
              <a:buSzPct val="50000"/>
              <a:buFont typeface="Wingdings" panose="05000000000000000000" pitchFamily="2" charset="2"/>
              <a:buChar char="Ø"/>
              <a:defRPr sz="2200">
                <a:solidFill>
                  <a:schemeClr val="tx1"/>
                </a:solidFill>
                <a:latin typeface="+mn-lt"/>
                <a:ea typeface="+mn-ea"/>
              </a:defRPr>
            </a:lvl5pPr>
            <a:lvl6pPr marL="2514600" indent="-228600" algn="l" rtl="0" eaLnBrk="1" fontAlgn="base" hangingPunct="1">
              <a:spcBef>
                <a:spcPct val="20000"/>
              </a:spcBef>
              <a:spcAft>
                <a:spcPct val="0"/>
              </a:spcAft>
              <a:buClr>
                <a:schemeClr val="accent1"/>
              </a:buClr>
              <a:buSzPct val="50000"/>
              <a:buFont typeface="Wingdings" panose="05000000000000000000" pitchFamily="2" charset="2"/>
              <a:buChar char="Ø"/>
              <a:defRPr sz="2200">
                <a:solidFill>
                  <a:schemeClr val="tx1"/>
                </a:solidFill>
                <a:latin typeface="+mn-lt"/>
                <a:ea typeface="+mn-ea"/>
              </a:defRPr>
            </a:lvl6pPr>
            <a:lvl7pPr marL="2971800" indent="-228600" algn="l" rtl="0" eaLnBrk="1" fontAlgn="base" hangingPunct="1">
              <a:spcBef>
                <a:spcPct val="20000"/>
              </a:spcBef>
              <a:spcAft>
                <a:spcPct val="0"/>
              </a:spcAft>
              <a:buClr>
                <a:schemeClr val="accent1"/>
              </a:buClr>
              <a:buSzPct val="50000"/>
              <a:buFont typeface="Wingdings" panose="05000000000000000000" pitchFamily="2" charset="2"/>
              <a:buChar char="Ø"/>
              <a:defRPr sz="2200">
                <a:solidFill>
                  <a:schemeClr val="tx1"/>
                </a:solidFill>
                <a:latin typeface="+mn-lt"/>
                <a:ea typeface="+mn-ea"/>
              </a:defRPr>
            </a:lvl7pPr>
            <a:lvl8pPr marL="3429000" indent="-228600" algn="l" rtl="0" eaLnBrk="1" fontAlgn="base" hangingPunct="1">
              <a:spcBef>
                <a:spcPct val="20000"/>
              </a:spcBef>
              <a:spcAft>
                <a:spcPct val="0"/>
              </a:spcAft>
              <a:buClr>
                <a:schemeClr val="accent1"/>
              </a:buClr>
              <a:buSzPct val="50000"/>
              <a:buFont typeface="Wingdings" panose="05000000000000000000" pitchFamily="2" charset="2"/>
              <a:buChar char="Ø"/>
              <a:defRPr sz="2200">
                <a:solidFill>
                  <a:schemeClr val="tx1"/>
                </a:solidFill>
                <a:latin typeface="+mn-lt"/>
                <a:ea typeface="+mn-ea"/>
              </a:defRPr>
            </a:lvl8pPr>
            <a:lvl9pPr marL="3886200" indent="-228600" algn="l" rtl="0" eaLnBrk="1" fontAlgn="base" hangingPunct="1">
              <a:spcBef>
                <a:spcPct val="20000"/>
              </a:spcBef>
              <a:spcAft>
                <a:spcPct val="0"/>
              </a:spcAft>
              <a:buClr>
                <a:schemeClr val="accent1"/>
              </a:buClr>
              <a:buSzPct val="50000"/>
              <a:buFont typeface="Wingdings" panose="05000000000000000000" pitchFamily="2" charset="2"/>
              <a:buChar char="Ø"/>
              <a:defRPr sz="2200">
                <a:solidFill>
                  <a:schemeClr val="tx1"/>
                </a:solidFill>
                <a:latin typeface="+mn-lt"/>
                <a:ea typeface="+mn-ea"/>
              </a:defRPr>
            </a:lvl9pPr>
          </a:lstStyle>
          <a:p>
            <a:pPr marL="0" indent="0" algn="l" eaLnBrk="1" hangingPunct="1">
              <a:lnSpc>
                <a:spcPct val="150000"/>
              </a:lnSpc>
              <a:spcBef>
                <a:spcPct val="50000"/>
              </a:spcBef>
              <a:buFont typeface="Wingdings" panose="05000000000000000000" charset="0"/>
              <a:buNone/>
            </a:pPr>
            <a:r>
              <a:rPr lang="zh-CN" altLang="en-US" sz="2400" dirty="0">
                <a:latin typeface="Times New Roman" panose="02020603050405020304" pitchFamily="18" charset="0"/>
                <a:ea typeface="宋体" panose="02010600030101010101" pitchFamily="2" charset="-122"/>
                <a:sym typeface="+mn-ea"/>
              </a:rPr>
              <a:t>当</a:t>
            </a:r>
            <a:r>
              <a:rPr lang="en-US" altLang="zh-CN" sz="2400" dirty="0">
                <a:latin typeface="Times New Roman" panose="02020603050405020304" pitchFamily="18" charset="0"/>
                <a:ea typeface="宋体" panose="02010600030101010101" pitchFamily="2" charset="-122"/>
                <a:sym typeface="+mn-ea"/>
              </a:rPr>
              <a:t>m</a:t>
            </a:r>
            <a:r>
              <a:rPr lang="zh-CN" altLang="en-US" sz="2400" dirty="0">
                <a:latin typeface="Times New Roman" panose="02020603050405020304" pitchFamily="18" charset="0"/>
                <a:ea typeface="宋体" panose="02010600030101010101" pitchFamily="2" charset="-122"/>
                <a:sym typeface="+mn-ea"/>
              </a:rPr>
              <a:t>增大时，即判决门限电平降低时，漏同步概率</a:t>
            </a:r>
            <a:r>
              <a:rPr lang="en-US" altLang="zh-CN" sz="2400" dirty="0">
                <a:latin typeface="Times New Roman" panose="02020603050405020304" pitchFamily="18" charset="0"/>
                <a:ea typeface="宋体" panose="02010600030101010101" pitchFamily="2" charset="-122"/>
                <a:sym typeface="+mn-ea"/>
              </a:rPr>
              <a:t>P</a:t>
            </a:r>
            <a:r>
              <a:rPr lang="en-US" altLang="zh-CN" sz="2400" baseline="-25000" dirty="0">
                <a:latin typeface="Times New Roman" panose="02020603050405020304" pitchFamily="18" charset="0"/>
                <a:ea typeface="宋体" panose="02010600030101010101" pitchFamily="2" charset="-122"/>
                <a:sym typeface="+mn-ea"/>
              </a:rPr>
              <a:t>1</a:t>
            </a:r>
            <a:r>
              <a:rPr lang="zh-CN" altLang="en-US" sz="2400" dirty="0">
                <a:latin typeface="Times New Roman" panose="02020603050405020304" pitchFamily="18" charset="0"/>
                <a:ea typeface="宋体" panose="02010600030101010101" pitchFamily="2" charset="-122"/>
                <a:sym typeface="+mn-ea"/>
              </a:rPr>
              <a:t>减小，假同步概率</a:t>
            </a:r>
            <a:r>
              <a:rPr lang="en-US" altLang="zh-CN" sz="2400" dirty="0">
                <a:latin typeface="Times New Roman" panose="02020603050405020304" pitchFamily="18" charset="0"/>
                <a:ea typeface="宋体" panose="02010600030101010101" pitchFamily="2" charset="-122"/>
                <a:sym typeface="+mn-ea"/>
              </a:rPr>
              <a:t>P</a:t>
            </a:r>
            <a:r>
              <a:rPr lang="en-US" altLang="zh-CN" sz="2400" baseline="-25000" dirty="0">
                <a:latin typeface="Times New Roman" panose="02020603050405020304" pitchFamily="18" charset="0"/>
                <a:ea typeface="宋体" panose="02010600030101010101" pitchFamily="2" charset="-122"/>
                <a:sym typeface="+mn-ea"/>
              </a:rPr>
              <a:t>2</a:t>
            </a:r>
            <a:r>
              <a:rPr lang="zh-CN" altLang="en-US" sz="2400" dirty="0">
                <a:latin typeface="Times New Roman" panose="02020603050405020304" pitchFamily="18" charset="0"/>
                <a:ea typeface="宋体" panose="02010600030101010101" pitchFamily="2" charset="-122"/>
                <a:sym typeface="+mn-ea"/>
              </a:rPr>
              <a:t>增大，两者是矛盾的。当同步码长</a:t>
            </a:r>
            <a:r>
              <a:rPr lang="en-US" altLang="zh-CN" sz="2400" dirty="0">
                <a:latin typeface="Times New Roman" panose="02020603050405020304" pitchFamily="18" charset="0"/>
                <a:ea typeface="宋体" panose="02010600030101010101" pitchFamily="2" charset="-122"/>
                <a:sym typeface="+mn-ea"/>
              </a:rPr>
              <a:t>n</a:t>
            </a:r>
            <a:r>
              <a:rPr lang="zh-CN" altLang="en-US" sz="2400" dirty="0">
                <a:latin typeface="Times New Roman" panose="02020603050405020304" pitchFamily="18" charset="0"/>
                <a:ea typeface="宋体" panose="02010600030101010101" pitchFamily="2" charset="-122"/>
                <a:sym typeface="+mn-ea"/>
              </a:rPr>
              <a:t>增大时，漏同步概率</a:t>
            </a:r>
            <a:r>
              <a:rPr lang="en-US" altLang="zh-CN" sz="2400" dirty="0">
                <a:latin typeface="Times New Roman" panose="02020603050405020304" pitchFamily="18" charset="0"/>
                <a:ea typeface="宋体" panose="02010600030101010101" pitchFamily="2" charset="-122"/>
                <a:sym typeface="+mn-ea"/>
              </a:rPr>
              <a:t>P</a:t>
            </a:r>
            <a:r>
              <a:rPr lang="en-US" altLang="zh-CN" sz="2400" baseline="-25000" dirty="0">
                <a:latin typeface="Times New Roman" panose="02020603050405020304" pitchFamily="18" charset="0"/>
                <a:ea typeface="宋体" panose="02010600030101010101" pitchFamily="2" charset="-122"/>
                <a:sym typeface="+mn-ea"/>
              </a:rPr>
              <a:t>1</a:t>
            </a:r>
            <a:r>
              <a:rPr lang="zh-CN" altLang="en-US" sz="2400" dirty="0">
                <a:latin typeface="Times New Roman" panose="02020603050405020304" pitchFamily="18" charset="0"/>
                <a:ea typeface="宋体" panose="02010600030101010101" pitchFamily="2" charset="-122"/>
                <a:sym typeface="+mn-ea"/>
              </a:rPr>
              <a:t>增大，假同步概率</a:t>
            </a:r>
            <a:r>
              <a:rPr lang="en-US" altLang="zh-CN" sz="2400" dirty="0">
                <a:latin typeface="Times New Roman" panose="02020603050405020304" pitchFamily="18" charset="0"/>
                <a:ea typeface="宋体" panose="02010600030101010101" pitchFamily="2" charset="-122"/>
                <a:sym typeface="+mn-ea"/>
              </a:rPr>
              <a:t>P</a:t>
            </a:r>
            <a:r>
              <a:rPr lang="en-US" altLang="zh-CN" sz="2400" baseline="-25000" dirty="0">
                <a:latin typeface="Times New Roman" panose="02020603050405020304" pitchFamily="18" charset="0"/>
                <a:ea typeface="宋体" panose="02010600030101010101" pitchFamily="2" charset="-122"/>
                <a:sym typeface="+mn-ea"/>
              </a:rPr>
              <a:t>2</a:t>
            </a:r>
            <a:r>
              <a:rPr lang="zh-CN" altLang="en-US" sz="2400" dirty="0">
                <a:latin typeface="Times New Roman" panose="02020603050405020304" pitchFamily="18" charset="0"/>
                <a:ea typeface="宋体" panose="02010600030101010101" pitchFamily="2" charset="-122"/>
                <a:sym typeface="+mn-ea"/>
              </a:rPr>
              <a:t>减小，两者也是矛盾的。因此</a:t>
            </a:r>
            <a:r>
              <a:rPr lang="zh-CN" altLang="en-US" sz="2400" dirty="0">
                <a:solidFill>
                  <a:srgbClr val="C00000"/>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sym typeface="+mn-ea"/>
              </a:rPr>
              <a:t>对</a:t>
            </a:r>
            <a:r>
              <a:rPr lang="en-US" altLang="zh-CN" sz="2400" dirty="0">
                <a:solidFill>
                  <a:srgbClr val="C00000"/>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sym typeface="+mn-ea"/>
              </a:rPr>
              <a:t>m</a:t>
            </a:r>
            <a:r>
              <a:rPr lang="zh-CN" altLang="en-US" sz="2400" dirty="0">
                <a:solidFill>
                  <a:srgbClr val="C00000"/>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sym typeface="+mn-ea"/>
              </a:rPr>
              <a:t>和</a:t>
            </a:r>
            <a:r>
              <a:rPr lang="en-US" altLang="zh-CN" sz="2400" dirty="0">
                <a:solidFill>
                  <a:srgbClr val="C00000"/>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sym typeface="+mn-ea"/>
              </a:rPr>
              <a:t>n</a:t>
            </a:r>
            <a:r>
              <a:rPr lang="zh-CN" altLang="en-US" sz="2400" dirty="0">
                <a:solidFill>
                  <a:srgbClr val="C00000"/>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sym typeface="+mn-ea"/>
              </a:rPr>
              <a:t>的选择要兼顾对</a:t>
            </a:r>
            <a:r>
              <a:rPr lang="en-US" altLang="zh-CN" sz="2400" dirty="0">
                <a:solidFill>
                  <a:srgbClr val="C00000"/>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sym typeface="+mn-ea"/>
              </a:rPr>
              <a:t>P</a:t>
            </a:r>
            <a:r>
              <a:rPr lang="en-US" altLang="zh-CN" sz="2400" baseline="-25000" dirty="0">
                <a:solidFill>
                  <a:srgbClr val="C00000"/>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sym typeface="+mn-ea"/>
              </a:rPr>
              <a:t>1</a:t>
            </a:r>
            <a:r>
              <a:rPr lang="zh-CN" altLang="en-US" sz="2400" dirty="0">
                <a:solidFill>
                  <a:srgbClr val="C00000"/>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sym typeface="+mn-ea"/>
              </a:rPr>
              <a:t>和</a:t>
            </a:r>
            <a:r>
              <a:rPr lang="en-US" altLang="zh-CN" sz="2400" dirty="0">
                <a:solidFill>
                  <a:srgbClr val="C00000"/>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sym typeface="+mn-ea"/>
              </a:rPr>
              <a:t>P</a:t>
            </a:r>
            <a:r>
              <a:rPr lang="en-US" altLang="zh-CN" sz="2400" baseline="-25000" dirty="0">
                <a:solidFill>
                  <a:srgbClr val="C00000"/>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sym typeface="+mn-ea"/>
              </a:rPr>
              <a:t>2</a:t>
            </a:r>
            <a:r>
              <a:rPr lang="zh-CN" altLang="en-US" sz="2400" dirty="0">
                <a:solidFill>
                  <a:srgbClr val="C00000"/>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sym typeface="+mn-ea"/>
              </a:rPr>
              <a:t>的要求</a:t>
            </a:r>
            <a:r>
              <a:rPr lang="zh-CN" altLang="en-US" sz="2400" dirty="0">
                <a:latin typeface="Times New Roman" panose="02020603050405020304" pitchFamily="18" charset="0"/>
                <a:ea typeface="宋体" panose="02010600030101010101" pitchFamily="2" charset="-122"/>
                <a:sym typeface="+mn-ea"/>
              </a:rPr>
              <a:t>。</a:t>
            </a:r>
            <a:endParaRPr lang="zh-CN" altLang="en-US" sz="2400" dirty="0">
              <a:latin typeface="Times New Roman" panose="02020603050405020304" pitchFamily="18" charset="0"/>
              <a:ea typeface="宋体" panose="02010600030101010101" pitchFamily="2" charset="-122"/>
              <a:sym typeface="+mn-ea"/>
            </a:endParaRPr>
          </a:p>
        </p:txBody>
      </p:sp>
      <p:sp>
        <p:nvSpPr>
          <p:cNvPr id="2" name="Rectangle 2"/>
          <p:cNvSpPr>
            <a:spLocks noGrp="1" noChangeArrowheads="1"/>
          </p:cNvSpPr>
          <p:nvPr/>
        </p:nvSpPr>
        <p:spPr>
          <a:xfrm>
            <a:off x="688975" y="214630"/>
            <a:ext cx="8393430" cy="918845"/>
          </a:xfrm>
          <a:prstGeom prst="rect">
            <a:avLst/>
          </a:prstGeom>
          <a:noFill/>
          <a:ln w="9525">
            <a:noFill/>
            <a:miter lim="800000"/>
          </a:ln>
        </p:spPr>
        <p:txBody>
          <a:bodyPr vert="horz" wrap="square" lIns="91440" tIns="45720" rIns="91440" bIns="45720" numCol="1" anchor="b" anchorCtr="0" compatLnSpc="1"/>
          <a:lstStyle>
            <a:lvl1pPr algn="ctr" rtl="0" eaLnBrk="1" fontAlgn="base" hangingPunct="1">
              <a:spcBef>
                <a:spcPct val="0"/>
              </a:spcBef>
              <a:spcAft>
                <a:spcPct val="0"/>
              </a:spcAft>
              <a:defRPr sz="6000">
                <a:solidFill>
                  <a:schemeClr val="tx2"/>
                </a:solidFill>
                <a:latin typeface="+mj-lt"/>
                <a:ea typeface="+mj-ea"/>
                <a:cs typeface="+mj-cs"/>
              </a:defRPr>
            </a:lvl1pPr>
            <a:lvl2pPr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2pPr>
            <a:lvl3pPr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3pPr>
            <a:lvl4pPr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4pPr>
            <a:lvl5pPr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5pPr>
            <a:lvl6pPr marL="4572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6pPr>
            <a:lvl7pPr marL="9144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7pPr>
            <a:lvl8pPr marL="13716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8pPr>
            <a:lvl9pPr marL="18288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9pPr>
          </a:lstStyle>
          <a:p>
            <a:pPr eaLnBrk="1" hangingPunct="1"/>
            <a:r>
              <a:rPr lang="en-US" sz="4400" dirty="0" smtClean="0"/>
              <a:t>11</a:t>
            </a:r>
            <a:r>
              <a:rPr sz="4400" dirty="0" smtClean="0"/>
              <a:t>.</a:t>
            </a:r>
            <a:r>
              <a:rPr lang="en-US" sz="4400" dirty="0" smtClean="0"/>
              <a:t>3</a:t>
            </a:r>
            <a:r>
              <a:rPr sz="4400" dirty="0" smtClean="0"/>
              <a:t> </a:t>
            </a:r>
            <a:r>
              <a:rPr lang="zh-CN" sz="4400" dirty="0" smtClean="0"/>
              <a:t>群同步</a:t>
            </a:r>
            <a:endParaRPr lang="zh-CN" sz="4400" dirty="0" smtClean="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Rectangle 2"/>
          <p:cNvSpPr>
            <a:spLocks noGrp="1"/>
          </p:cNvSpPr>
          <p:nvPr/>
        </p:nvSpPr>
        <p:spPr>
          <a:xfrm>
            <a:off x="1181100" y="1271270"/>
            <a:ext cx="7409180" cy="5391150"/>
          </a:xfrm>
          <a:prstGeom prst="rect">
            <a:avLst/>
          </a:prstGeom>
          <a:noFill/>
          <a:ln w="9525">
            <a:noFill/>
            <a:miter lim="800000"/>
          </a:ln>
        </p:spPr>
        <p:txBody>
          <a:bodyPr vert="horz" wrap="square" lIns="91440" tIns="45720" rIns="91440" bIns="45720" numCol="1" anchor="t" anchorCtr="0" compatLnSpc="1"/>
          <a:lstStyle>
            <a:lvl1pPr marL="342900" indent="-342900" algn="l" rtl="0" eaLnBrk="1" fontAlgn="base" hangingPunct="1">
              <a:spcBef>
                <a:spcPct val="20000"/>
              </a:spcBef>
              <a:spcAft>
                <a:spcPct val="0"/>
              </a:spcAft>
              <a:buClr>
                <a:schemeClr val="folHlink"/>
              </a:buClr>
              <a:buSzPct val="60000"/>
              <a:buFont typeface="Wingdings" panose="05000000000000000000" pitchFamily="2" charset="2"/>
              <a:buChar char="l"/>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1" fontAlgn="base" hangingPunct="1">
              <a:spcBef>
                <a:spcPct val="20000"/>
              </a:spcBef>
              <a:spcAft>
                <a:spcPct val="0"/>
              </a:spcAft>
              <a:buClr>
                <a:schemeClr val="folHlink"/>
              </a:buClr>
              <a:buSzPct val="50000"/>
              <a:buFont typeface="Wingdings" panose="05000000000000000000" pitchFamily="2" charset="2"/>
              <a:buChar char="u"/>
              <a:defRPr sz="2400">
                <a:solidFill>
                  <a:schemeClr val="tx1"/>
                </a:solidFill>
                <a:latin typeface="+mn-lt"/>
                <a:ea typeface="+mn-ea"/>
              </a:defRPr>
            </a:lvl3pPr>
            <a:lvl4pPr marL="1600200" indent="-228600" algn="l" rtl="0" eaLnBrk="1" fontAlgn="base" hangingPunct="1">
              <a:spcBef>
                <a:spcPct val="20000"/>
              </a:spcBef>
              <a:spcAft>
                <a:spcPct val="0"/>
              </a:spcAft>
              <a:buClr>
                <a:schemeClr val="accent2"/>
              </a:buClr>
              <a:buSzPct val="55000"/>
              <a:buFont typeface="Wingdings" panose="05000000000000000000" pitchFamily="2" charset="2"/>
              <a:buChar char="p"/>
              <a:defRPr sz="2200">
                <a:solidFill>
                  <a:schemeClr val="tx1"/>
                </a:solidFill>
                <a:latin typeface="+mn-lt"/>
                <a:ea typeface="+mn-ea"/>
              </a:defRPr>
            </a:lvl4pPr>
            <a:lvl5pPr marL="2057400" indent="-228600" algn="l" rtl="0" eaLnBrk="1" fontAlgn="base" hangingPunct="1">
              <a:spcBef>
                <a:spcPct val="20000"/>
              </a:spcBef>
              <a:spcAft>
                <a:spcPct val="0"/>
              </a:spcAft>
              <a:buClr>
                <a:schemeClr val="accent1"/>
              </a:buClr>
              <a:buSzPct val="50000"/>
              <a:buFont typeface="Wingdings" panose="05000000000000000000" pitchFamily="2" charset="2"/>
              <a:buChar char="Ø"/>
              <a:defRPr sz="2200">
                <a:solidFill>
                  <a:schemeClr val="tx1"/>
                </a:solidFill>
                <a:latin typeface="+mn-lt"/>
                <a:ea typeface="+mn-ea"/>
              </a:defRPr>
            </a:lvl5pPr>
            <a:lvl6pPr marL="2514600" indent="-228600" algn="l" rtl="0" eaLnBrk="1" fontAlgn="base" hangingPunct="1">
              <a:spcBef>
                <a:spcPct val="20000"/>
              </a:spcBef>
              <a:spcAft>
                <a:spcPct val="0"/>
              </a:spcAft>
              <a:buClr>
                <a:schemeClr val="accent1"/>
              </a:buClr>
              <a:buSzPct val="50000"/>
              <a:buFont typeface="Wingdings" panose="05000000000000000000" pitchFamily="2" charset="2"/>
              <a:buChar char="Ø"/>
              <a:defRPr sz="2200">
                <a:solidFill>
                  <a:schemeClr val="tx1"/>
                </a:solidFill>
                <a:latin typeface="+mn-lt"/>
                <a:ea typeface="+mn-ea"/>
              </a:defRPr>
            </a:lvl6pPr>
            <a:lvl7pPr marL="2971800" indent="-228600" algn="l" rtl="0" eaLnBrk="1" fontAlgn="base" hangingPunct="1">
              <a:spcBef>
                <a:spcPct val="20000"/>
              </a:spcBef>
              <a:spcAft>
                <a:spcPct val="0"/>
              </a:spcAft>
              <a:buClr>
                <a:schemeClr val="accent1"/>
              </a:buClr>
              <a:buSzPct val="50000"/>
              <a:buFont typeface="Wingdings" panose="05000000000000000000" pitchFamily="2" charset="2"/>
              <a:buChar char="Ø"/>
              <a:defRPr sz="2200">
                <a:solidFill>
                  <a:schemeClr val="tx1"/>
                </a:solidFill>
                <a:latin typeface="+mn-lt"/>
                <a:ea typeface="+mn-ea"/>
              </a:defRPr>
            </a:lvl7pPr>
            <a:lvl8pPr marL="3429000" indent="-228600" algn="l" rtl="0" eaLnBrk="1" fontAlgn="base" hangingPunct="1">
              <a:spcBef>
                <a:spcPct val="20000"/>
              </a:spcBef>
              <a:spcAft>
                <a:spcPct val="0"/>
              </a:spcAft>
              <a:buClr>
                <a:schemeClr val="accent1"/>
              </a:buClr>
              <a:buSzPct val="50000"/>
              <a:buFont typeface="Wingdings" panose="05000000000000000000" pitchFamily="2" charset="2"/>
              <a:buChar char="Ø"/>
              <a:defRPr sz="2200">
                <a:solidFill>
                  <a:schemeClr val="tx1"/>
                </a:solidFill>
                <a:latin typeface="+mn-lt"/>
                <a:ea typeface="+mn-ea"/>
              </a:defRPr>
            </a:lvl8pPr>
            <a:lvl9pPr marL="3886200" indent="-228600" algn="l" rtl="0" eaLnBrk="1" fontAlgn="base" hangingPunct="1">
              <a:spcBef>
                <a:spcPct val="20000"/>
              </a:spcBef>
              <a:spcAft>
                <a:spcPct val="0"/>
              </a:spcAft>
              <a:buClr>
                <a:schemeClr val="accent1"/>
              </a:buClr>
              <a:buSzPct val="50000"/>
              <a:buFont typeface="Wingdings" panose="05000000000000000000" pitchFamily="2" charset="2"/>
              <a:buChar char="Ø"/>
              <a:defRPr sz="2200">
                <a:solidFill>
                  <a:schemeClr val="tx1"/>
                </a:solidFill>
                <a:latin typeface="+mn-lt"/>
                <a:ea typeface="+mn-ea"/>
              </a:defRPr>
            </a:lvl9pPr>
          </a:lstStyle>
          <a:p>
            <a:pPr algn="l" eaLnBrk="1" hangingPunct="1">
              <a:spcBef>
                <a:spcPct val="50000"/>
              </a:spcBef>
              <a:buFont typeface="Wingdings" panose="05000000000000000000" charset="0"/>
              <a:buChar char="n"/>
            </a:pPr>
            <a:r>
              <a:rPr lang="zh-CN" altLang="en-US" sz="2400" dirty="0">
                <a:solidFill>
                  <a:srgbClr val="C0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群同步平均建立时间</a:t>
            </a:r>
            <a:r>
              <a:rPr lang="en-US" altLang="zh-CN" sz="2400" dirty="0">
                <a:solidFill>
                  <a:srgbClr val="C0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t</a:t>
            </a:r>
            <a:r>
              <a:rPr lang="en-US" altLang="zh-CN" sz="2400" baseline="-25000" dirty="0">
                <a:solidFill>
                  <a:srgbClr val="C0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s</a:t>
            </a:r>
            <a:endParaRPr lang="zh-CN" altLang="en-US" sz="2400" dirty="0">
              <a:solidFill>
                <a:srgbClr val="C0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endParaRPr>
          </a:p>
          <a:p>
            <a:pPr marL="0" indent="0" algn="l" eaLnBrk="1" hangingPunct="1">
              <a:spcBef>
                <a:spcPct val="50000"/>
              </a:spcBef>
              <a:buFont typeface="Wingdings" panose="05000000000000000000" charset="0"/>
              <a:buNone/>
            </a:pPr>
            <a:r>
              <a:rPr lang="zh-CN" altLang="en-US" sz="2400" dirty="0">
                <a:latin typeface="宋体" panose="02010600030101010101" pitchFamily="2" charset="-122"/>
                <a:ea typeface="宋体" panose="02010600030101010101" pitchFamily="2" charset="-122"/>
                <a:cs typeface="宋体" panose="02010600030101010101" pitchFamily="2" charset="-122"/>
              </a:rPr>
              <a:t>对于连贯式插入法，假设漏同步和假同步都不出现，在最不利的情况，实现群同步最多需要一群的时间。设每群的码元数为N（其中n位为群同步码），每码元的时间宽度为T</a:t>
            </a:r>
            <a:r>
              <a:rPr lang="en-US" altLang="zh-CN" sz="2400" baseline="-25000" dirty="0">
                <a:latin typeface="宋体" panose="02010600030101010101" pitchFamily="2" charset="-122"/>
                <a:ea typeface="宋体" panose="02010600030101010101" pitchFamily="2" charset="-122"/>
                <a:cs typeface="宋体" panose="02010600030101010101" pitchFamily="2" charset="-122"/>
              </a:rPr>
              <a:t>B</a:t>
            </a:r>
            <a:r>
              <a:rPr lang="zh-CN" altLang="en-US" sz="2400" dirty="0">
                <a:latin typeface="宋体" panose="02010600030101010101" pitchFamily="2" charset="-122"/>
                <a:ea typeface="宋体" panose="02010600030101010101" pitchFamily="2" charset="-122"/>
                <a:cs typeface="宋体" panose="02010600030101010101" pitchFamily="2" charset="-122"/>
              </a:rPr>
              <a:t>，则最长的群同步时间为NT</a:t>
            </a:r>
            <a:r>
              <a:rPr lang="en-US" altLang="zh-CN" sz="2400" baseline="-25000" dirty="0">
                <a:latin typeface="宋体" panose="02010600030101010101" pitchFamily="2" charset="-122"/>
                <a:ea typeface="宋体" panose="02010600030101010101" pitchFamily="2" charset="-122"/>
                <a:cs typeface="宋体" panose="02010600030101010101" pitchFamily="2" charset="-122"/>
              </a:rPr>
              <a:t>B</a:t>
            </a:r>
            <a:r>
              <a:rPr lang="zh-CN" altLang="en-US" sz="2400" dirty="0">
                <a:latin typeface="宋体" panose="02010600030101010101" pitchFamily="2" charset="-122"/>
                <a:ea typeface="宋体" panose="02010600030101010101" pitchFamily="2" charset="-122"/>
                <a:cs typeface="宋体" panose="02010600030101010101" pitchFamily="2" charset="-122"/>
              </a:rPr>
              <a:t>。在建立同步过程中，如出现一次漏同步，则建立时间要增加NT</a:t>
            </a:r>
            <a:r>
              <a:rPr lang="en-US" altLang="zh-CN" sz="2400" baseline="-25000" dirty="0">
                <a:latin typeface="宋体" panose="02010600030101010101" pitchFamily="2" charset="-122"/>
                <a:ea typeface="宋体" panose="02010600030101010101" pitchFamily="2" charset="-122"/>
                <a:cs typeface="宋体" panose="02010600030101010101" pitchFamily="2" charset="-122"/>
              </a:rPr>
              <a:t>B</a:t>
            </a:r>
            <a:r>
              <a:rPr lang="zh-CN" altLang="en-US" sz="2400" dirty="0">
                <a:latin typeface="宋体" panose="02010600030101010101" pitchFamily="2" charset="-122"/>
                <a:ea typeface="宋体" panose="02010600030101010101" pitchFamily="2" charset="-122"/>
                <a:cs typeface="宋体" panose="02010600030101010101" pitchFamily="2" charset="-122"/>
              </a:rPr>
              <a:t>；如出现一次假同步，建立时间也要增加NT</a:t>
            </a:r>
            <a:r>
              <a:rPr lang="en-US" altLang="zh-CN" sz="2400" baseline="-25000" dirty="0">
                <a:latin typeface="宋体" panose="02010600030101010101" pitchFamily="2" charset="-122"/>
                <a:ea typeface="宋体" panose="02010600030101010101" pitchFamily="2" charset="-122"/>
                <a:cs typeface="宋体" panose="02010600030101010101" pitchFamily="2" charset="-122"/>
              </a:rPr>
              <a:t>B</a:t>
            </a:r>
            <a:r>
              <a:rPr lang="zh-CN" altLang="en-US" sz="2400" dirty="0">
                <a:latin typeface="宋体" panose="02010600030101010101" pitchFamily="2" charset="-122"/>
                <a:ea typeface="宋体" panose="02010600030101010101" pitchFamily="2" charset="-122"/>
                <a:cs typeface="宋体" panose="02010600030101010101" pitchFamily="2" charset="-122"/>
              </a:rPr>
              <a:t>，因此，群同步的平均建立时间为：</a:t>
            </a:r>
            <a:endParaRPr lang="zh-CN" altLang="en-US" sz="2400" dirty="0">
              <a:latin typeface="宋体" panose="02010600030101010101" pitchFamily="2" charset="-122"/>
              <a:ea typeface="宋体" panose="02010600030101010101" pitchFamily="2" charset="-122"/>
              <a:cs typeface="宋体" panose="02010600030101010101" pitchFamily="2" charset="-122"/>
            </a:endParaRPr>
          </a:p>
          <a:p>
            <a:pPr marL="0" indent="0" algn="l" eaLnBrk="1" hangingPunct="1">
              <a:spcBef>
                <a:spcPct val="50000"/>
              </a:spcBef>
              <a:buFont typeface="Wingdings" panose="05000000000000000000" charset="0"/>
              <a:buNone/>
            </a:pPr>
            <a:endParaRPr lang="zh-CN" altLang="en-US" sz="2400" dirty="0">
              <a:latin typeface="宋体" panose="02010600030101010101" pitchFamily="2" charset="-122"/>
              <a:ea typeface="宋体" panose="02010600030101010101" pitchFamily="2" charset="-122"/>
              <a:cs typeface="宋体" panose="02010600030101010101" pitchFamily="2" charset="-122"/>
            </a:endParaRPr>
          </a:p>
          <a:p>
            <a:pPr marL="0" indent="0" algn="l" eaLnBrk="1" hangingPunct="1">
              <a:spcBef>
                <a:spcPct val="50000"/>
              </a:spcBef>
              <a:buFont typeface="Wingdings" panose="05000000000000000000" charset="0"/>
              <a:buNone/>
            </a:pPr>
            <a:r>
              <a:rPr lang="zh-CN" altLang="en-US" sz="2400" dirty="0">
                <a:latin typeface="宋体" panose="02010600030101010101" pitchFamily="2" charset="-122"/>
                <a:ea typeface="宋体" panose="02010600030101010101" pitchFamily="2" charset="-122"/>
                <a:cs typeface="宋体" panose="02010600030101010101" pitchFamily="2" charset="-122"/>
              </a:rPr>
              <a:t>间隔式插入法群同步的平均建立时间为：</a:t>
            </a:r>
            <a:endParaRPr lang="zh-CN" altLang="en-US" sz="2400" dirty="0">
              <a:latin typeface="宋体" panose="02010600030101010101" pitchFamily="2" charset="-122"/>
              <a:ea typeface="宋体" panose="02010600030101010101" pitchFamily="2" charset="-122"/>
              <a:cs typeface="宋体" panose="02010600030101010101" pitchFamily="2" charset="-122"/>
            </a:endParaRPr>
          </a:p>
        </p:txBody>
      </p:sp>
      <p:sp>
        <p:nvSpPr>
          <p:cNvPr id="2" name="Rectangle 2"/>
          <p:cNvSpPr>
            <a:spLocks noGrp="1" noChangeArrowheads="1"/>
          </p:cNvSpPr>
          <p:nvPr/>
        </p:nvSpPr>
        <p:spPr>
          <a:xfrm>
            <a:off x="688975" y="214630"/>
            <a:ext cx="8393430" cy="918845"/>
          </a:xfrm>
          <a:prstGeom prst="rect">
            <a:avLst/>
          </a:prstGeom>
          <a:noFill/>
          <a:ln w="9525">
            <a:noFill/>
            <a:miter lim="800000"/>
          </a:ln>
        </p:spPr>
        <p:txBody>
          <a:bodyPr vert="horz" wrap="square" lIns="91440" tIns="45720" rIns="91440" bIns="45720" numCol="1" anchor="b" anchorCtr="0" compatLnSpc="1"/>
          <a:lstStyle>
            <a:lvl1pPr algn="ctr" rtl="0" eaLnBrk="1" fontAlgn="base" hangingPunct="1">
              <a:spcBef>
                <a:spcPct val="0"/>
              </a:spcBef>
              <a:spcAft>
                <a:spcPct val="0"/>
              </a:spcAft>
              <a:defRPr sz="6000">
                <a:solidFill>
                  <a:schemeClr val="tx2"/>
                </a:solidFill>
                <a:latin typeface="+mj-lt"/>
                <a:ea typeface="+mj-ea"/>
                <a:cs typeface="+mj-cs"/>
              </a:defRPr>
            </a:lvl1pPr>
            <a:lvl2pPr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2pPr>
            <a:lvl3pPr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3pPr>
            <a:lvl4pPr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4pPr>
            <a:lvl5pPr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5pPr>
            <a:lvl6pPr marL="4572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6pPr>
            <a:lvl7pPr marL="9144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7pPr>
            <a:lvl8pPr marL="13716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8pPr>
            <a:lvl9pPr marL="18288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9pPr>
          </a:lstStyle>
          <a:p>
            <a:pPr eaLnBrk="1" hangingPunct="1"/>
            <a:r>
              <a:rPr lang="en-US" sz="4400" dirty="0" smtClean="0"/>
              <a:t>11</a:t>
            </a:r>
            <a:r>
              <a:rPr sz="4400" dirty="0" smtClean="0"/>
              <a:t>.</a:t>
            </a:r>
            <a:r>
              <a:rPr lang="en-US" sz="4400" dirty="0" smtClean="0"/>
              <a:t>3</a:t>
            </a:r>
            <a:r>
              <a:rPr sz="4400" dirty="0" smtClean="0"/>
              <a:t> </a:t>
            </a:r>
            <a:r>
              <a:rPr lang="zh-CN" sz="4400" dirty="0" smtClean="0"/>
              <a:t>群同步</a:t>
            </a:r>
            <a:endParaRPr lang="zh-CN" sz="4400" dirty="0" smtClean="0"/>
          </a:p>
        </p:txBody>
      </p:sp>
      <p:graphicFrame>
        <p:nvGraphicFramePr>
          <p:cNvPr id="86021" name="对象 86020"/>
          <p:cNvGraphicFramePr/>
          <p:nvPr/>
        </p:nvGraphicFramePr>
        <p:xfrm>
          <a:off x="3077528" y="4528821"/>
          <a:ext cx="2637155" cy="489585"/>
        </p:xfrm>
        <a:graphic>
          <a:graphicData uri="http://schemas.openxmlformats.org/presentationml/2006/ole">
            <mc:AlternateContent xmlns:mc="http://schemas.openxmlformats.org/markup-compatibility/2006">
              <mc:Choice xmlns:v="urn:schemas-microsoft-com:vml" Requires="v">
                <p:oleObj spid="_x0000_s3151" name="" r:id="rId1" imgW="1231265" imgH="228600" progId="Equation.3">
                  <p:embed/>
                </p:oleObj>
              </mc:Choice>
              <mc:Fallback>
                <p:oleObj name="" r:id="rId1" imgW="1231265" imgH="228600" progId="Equation.3">
                  <p:embed/>
                  <p:pic>
                    <p:nvPicPr>
                      <p:cNvPr id="0" name="图片 3150"/>
                      <p:cNvPicPr/>
                      <p:nvPr/>
                    </p:nvPicPr>
                    <p:blipFill>
                      <a:blip r:embed="rId2"/>
                      <a:stretch>
                        <a:fillRect/>
                      </a:stretch>
                    </p:blipFill>
                    <p:spPr>
                      <a:xfrm>
                        <a:off x="3077528" y="4528821"/>
                        <a:ext cx="2637155" cy="489585"/>
                      </a:xfrm>
                      <a:prstGeom prst="rect">
                        <a:avLst/>
                      </a:prstGeom>
                      <a:noFill/>
                      <a:ln w="38100">
                        <a:noFill/>
                        <a:miter/>
                      </a:ln>
                    </p:spPr>
                  </p:pic>
                </p:oleObj>
              </mc:Fallback>
            </mc:AlternateContent>
          </a:graphicData>
        </a:graphic>
      </p:graphicFrame>
      <p:graphicFrame>
        <p:nvGraphicFramePr>
          <p:cNvPr id="3" name="对象 2"/>
          <p:cNvGraphicFramePr/>
          <p:nvPr/>
        </p:nvGraphicFramePr>
        <p:xfrm>
          <a:off x="3697288" y="5732146"/>
          <a:ext cx="1306195" cy="517525"/>
        </p:xfrm>
        <a:graphic>
          <a:graphicData uri="http://schemas.openxmlformats.org/presentationml/2006/ole">
            <mc:AlternateContent xmlns:mc="http://schemas.openxmlformats.org/markup-compatibility/2006">
              <mc:Choice xmlns:v="urn:schemas-microsoft-com:vml" Requires="v">
                <p:oleObj spid="_x0000_s4" name="" r:id="rId3" imgW="609600" imgH="241300" progId="Equation.3">
                  <p:embed/>
                </p:oleObj>
              </mc:Choice>
              <mc:Fallback>
                <p:oleObj name="" r:id="rId3" imgW="609600" imgH="241300" progId="Equation.3">
                  <p:embed/>
                  <p:pic>
                    <p:nvPicPr>
                      <p:cNvPr id="0" name="图片 3150"/>
                      <p:cNvPicPr/>
                      <p:nvPr/>
                    </p:nvPicPr>
                    <p:blipFill>
                      <a:blip r:embed="rId4"/>
                      <a:stretch>
                        <a:fillRect/>
                      </a:stretch>
                    </p:blipFill>
                    <p:spPr>
                      <a:xfrm>
                        <a:off x="3697288" y="5732146"/>
                        <a:ext cx="1306195" cy="517525"/>
                      </a:xfrm>
                      <a:prstGeom prst="rect">
                        <a:avLst/>
                      </a:prstGeom>
                      <a:noFill/>
                      <a:ln w="38100">
                        <a:noFill/>
                        <a:miter/>
                      </a:ln>
                    </p:spPr>
                  </p:pic>
                </p:oleObj>
              </mc:Fallback>
            </mc:AlternateContent>
          </a:graphicData>
        </a:graphic>
      </p:graphicFrame>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Rectangle 2"/>
          <p:cNvSpPr>
            <a:spLocks noGrp="1"/>
          </p:cNvSpPr>
          <p:nvPr/>
        </p:nvSpPr>
        <p:spPr>
          <a:xfrm>
            <a:off x="1181100" y="1271270"/>
            <a:ext cx="7409180" cy="2681605"/>
          </a:xfrm>
          <a:prstGeom prst="rect">
            <a:avLst/>
          </a:prstGeom>
          <a:noFill/>
          <a:ln w="9525">
            <a:noFill/>
            <a:miter lim="800000"/>
          </a:ln>
        </p:spPr>
        <p:txBody>
          <a:bodyPr vert="horz" wrap="square" lIns="91440" tIns="45720" rIns="91440" bIns="45720" numCol="1" anchor="t" anchorCtr="0" compatLnSpc="1"/>
          <a:lstStyle>
            <a:lvl1pPr marL="342900" indent="-342900" algn="l" rtl="0" eaLnBrk="1" fontAlgn="base" hangingPunct="1">
              <a:spcBef>
                <a:spcPct val="20000"/>
              </a:spcBef>
              <a:spcAft>
                <a:spcPct val="0"/>
              </a:spcAft>
              <a:buClr>
                <a:schemeClr val="folHlink"/>
              </a:buClr>
              <a:buSzPct val="60000"/>
              <a:buFont typeface="Wingdings" panose="05000000000000000000" pitchFamily="2" charset="2"/>
              <a:buChar char="l"/>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1" fontAlgn="base" hangingPunct="1">
              <a:spcBef>
                <a:spcPct val="20000"/>
              </a:spcBef>
              <a:spcAft>
                <a:spcPct val="0"/>
              </a:spcAft>
              <a:buClr>
                <a:schemeClr val="folHlink"/>
              </a:buClr>
              <a:buSzPct val="50000"/>
              <a:buFont typeface="Wingdings" panose="05000000000000000000" pitchFamily="2" charset="2"/>
              <a:buChar char="u"/>
              <a:defRPr sz="2400">
                <a:solidFill>
                  <a:schemeClr val="tx1"/>
                </a:solidFill>
                <a:latin typeface="+mn-lt"/>
                <a:ea typeface="+mn-ea"/>
              </a:defRPr>
            </a:lvl3pPr>
            <a:lvl4pPr marL="1600200" indent="-228600" algn="l" rtl="0" eaLnBrk="1" fontAlgn="base" hangingPunct="1">
              <a:spcBef>
                <a:spcPct val="20000"/>
              </a:spcBef>
              <a:spcAft>
                <a:spcPct val="0"/>
              </a:spcAft>
              <a:buClr>
                <a:schemeClr val="accent2"/>
              </a:buClr>
              <a:buSzPct val="55000"/>
              <a:buFont typeface="Wingdings" panose="05000000000000000000" pitchFamily="2" charset="2"/>
              <a:buChar char="p"/>
              <a:defRPr sz="2200">
                <a:solidFill>
                  <a:schemeClr val="tx1"/>
                </a:solidFill>
                <a:latin typeface="+mn-lt"/>
                <a:ea typeface="+mn-ea"/>
              </a:defRPr>
            </a:lvl4pPr>
            <a:lvl5pPr marL="2057400" indent="-228600" algn="l" rtl="0" eaLnBrk="1" fontAlgn="base" hangingPunct="1">
              <a:spcBef>
                <a:spcPct val="20000"/>
              </a:spcBef>
              <a:spcAft>
                <a:spcPct val="0"/>
              </a:spcAft>
              <a:buClr>
                <a:schemeClr val="accent1"/>
              </a:buClr>
              <a:buSzPct val="50000"/>
              <a:buFont typeface="Wingdings" panose="05000000000000000000" pitchFamily="2" charset="2"/>
              <a:buChar char="Ø"/>
              <a:defRPr sz="2200">
                <a:solidFill>
                  <a:schemeClr val="tx1"/>
                </a:solidFill>
                <a:latin typeface="+mn-lt"/>
                <a:ea typeface="+mn-ea"/>
              </a:defRPr>
            </a:lvl5pPr>
            <a:lvl6pPr marL="2514600" indent="-228600" algn="l" rtl="0" eaLnBrk="1" fontAlgn="base" hangingPunct="1">
              <a:spcBef>
                <a:spcPct val="20000"/>
              </a:spcBef>
              <a:spcAft>
                <a:spcPct val="0"/>
              </a:spcAft>
              <a:buClr>
                <a:schemeClr val="accent1"/>
              </a:buClr>
              <a:buSzPct val="50000"/>
              <a:buFont typeface="Wingdings" panose="05000000000000000000" pitchFamily="2" charset="2"/>
              <a:buChar char="Ø"/>
              <a:defRPr sz="2200">
                <a:solidFill>
                  <a:schemeClr val="tx1"/>
                </a:solidFill>
                <a:latin typeface="+mn-lt"/>
                <a:ea typeface="+mn-ea"/>
              </a:defRPr>
            </a:lvl6pPr>
            <a:lvl7pPr marL="2971800" indent="-228600" algn="l" rtl="0" eaLnBrk="1" fontAlgn="base" hangingPunct="1">
              <a:spcBef>
                <a:spcPct val="20000"/>
              </a:spcBef>
              <a:spcAft>
                <a:spcPct val="0"/>
              </a:spcAft>
              <a:buClr>
                <a:schemeClr val="accent1"/>
              </a:buClr>
              <a:buSzPct val="50000"/>
              <a:buFont typeface="Wingdings" panose="05000000000000000000" pitchFamily="2" charset="2"/>
              <a:buChar char="Ø"/>
              <a:defRPr sz="2200">
                <a:solidFill>
                  <a:schemeClr val="tx1"/>
                </a:solidFill>
                <a:latin typeface="+mn-lt"/>
                <a:ea typeface="+mn-ea"/>
              </a:defRPr>
            </a:lvl7pPr>
            <a:lvl8pPr marL="3429000" indent="-228600" algn="l" rtl="0" eaLnBrk="1" fontAlgn="base" hangingPunct="1">
              <a:spcBef>
                <a:spcPct val="20000"/>
              </a:spcBef>
              <a:spcAft>
                <a:spcPct val="0"/>
              </a:spcAft>
              <a:buClr>
                <a:schemeClr val="accent1"/>
              </a:buClr>
              <a:buSzPct val="50000"/>
              <a:buFont typeface="Wingdings" panose="05000000000000000000" pitchFamily="2" charset="2"/>
              <a:buChar char="Ø"/>
              <a:defRPr sz="2200">
                <a:solidFill>
                  <a:schemeClr val="tx1"/>
                </a:solidFill>
                <a:latin typeface="+mn-lt"/>
                <a:ea typeface="+mn-ea"/>
              </a:defRPr>
            </a:lvl8pPr>
            <a:lvl9pPr marL="3886200" indent="-228600" algn="l" rtl="0" eaLnBrk="1" fontAlgn="base" hangingPunct="1">
              <a:spcBef>
                <a:spcPct val="20000"/>
              </a:spcBef>
              <a:spcAft>
                <a:spcPct val="0"/>
              </a:spcAft>
              <a:buClr>
                <a:schemeClr val="accent1"/>
              </a:buClr>
              <a:buSzPct val="50000"/>
              <a:buFont typeface="Wingdings" panose="05000000000000000000" pitchFamily="2" charset="2"/>
              <a:buChar char="Ø"/>
              <a:defRPr sz="2200">
                <a:solidFill>
                  <a:schemeClr val="tx1"/>
                </a:solidFill>
                <a:latin typeface="+mn-lt"/>
                <a:ea typeface="+mn-ea"/>
              </a:defRPr>
            </a:lvl9pPr>
          </a:lstStyle>
          <a:p>
            <a:pPr marL="0" indent="0" algn="l" eaLnBrk="1" hangingPunct="1">
              <a:spcBef>
                <a:spcPct val="50000"/>
              </a:spcBef>
              <a:buFont typeface="Wingdings" panose="05000000000000000000" charset="0"/>
              <a:buNone/>
            </a:pPr>
            <a:r>
              <a:rPr lang="zh-CN" altLang="en-US" sz="2400" dirty="0">
                <a:latin typeface="宋体" panose="02010600030101010101" pitchFamily="2" charset="-122"/>
                <a:ea typeface="宋体" panose="02010600030101010101" pitchFamily="2" charset="-122"/>
                <a:cs typeface="宋体" panose="02010600030101010101" pitchFamily="2" charset="-122"/>
              </a:rPr>
              <a:t>群同步平均建立时间越短，通信的效率越高，通信的性能也就越好。因此，希望群同步的平均建立时间越短越好。</a:t>
            </a:r>
            <a:endParaRPr lang="zh-CN" altLang="en-US" sz="2400" dirty="0">
              <a:latin typeface="宋体" panose="02010600030101010101" pitchFamily="2" charset="-122"/>
              <a:ea typeface="宋体" panose="02010600030101010101" pitchFamily="2" charset="-122"/>
              <a:cs typeface="宋体" panose="02010600030101010101" pitchFamily="2" charset="-122"/>
            </a:endParaRPr>
          </a:p>
          <a:p>
            <a:pPr marL="0" indent="0" algn="l" eaLnBrk="1" hangingPunct="1">
              <a:spcBef>
                <a:spcPct val="50000"/>
              </a:spcBef>
              <a:buFont typeface="Wingdings" panose="05000000000000000000" charset="0"/>
              <a:buNone/>
            </a:pPr>
            <a:r>
              <a:rPr lang="zh-CN" altLang="en-US" sz="2400" dirty="0">
                <a:latin typeface="宋体" panose="02010600030101010101" pitchFamily="2" charset="-122"/>
                <a:ea typeface="宋体" panose="02010600030101010101" pitchFamily="2" charset="-122"/>
                <a:cs typeface="宋体" panose="02010600030101010101" pitchFamily="2" charset="-122"/>
              </a:rPr>
              <a:t>比较式                  和式          ，可以看出，连贯式插入法群同步的平均建立时间比较短，因而在数字传输系统中得到广泛应用。</a:t>
            </a:r>
            <a:endParaRPr lang="zh-CN" altLang="en-US" sz="2400" dirty="0">
              <a:latin typeface="宋体" panose="02010600030101010101" pitchFamily="2" charset="-122"/>
              <a:ea typeface="宋体" panose="02010600030101010101" pitchFamily="2" charset="-122"/>
              <a:cs typeface="宋体" panose="02010600030101010101" pitchFamily="2" charset="-122"/>
            </a:endParaRPr>
          </a:p>
        </p:txBody>
      </p:sp>
      <p:sp>
        <p:nvSpPr>
          <p:cNvPr id="2" name="Rectangle 2"/>
          <p:cNvSpPr>
            <a:spLocks noGrp="1" noChangeArrowheads="1"/>
          </p:cNvSpPr>
          <p:nvPr/>
        </p:nvSpPr>
        <p:spPr>
          <a:xfrm>
            <a:off x="688975" y="214630"/>
            <a:ext cx="8393430" cy="918845"/>
          </a:xfrm>
          <a:prstGeom prst="rect">
            <a:avLst/>
          </a:prstGeom>
          <a:noFill/>
          <a:ln w="9525">
            <a:noFill/>
            <a:miter lim="800000"/>
          </a:ln>
        </p:spPr>
        <p:txBody>
          <a:bodyPr vert="horz" wrap="square" lIns="91440" tIns="45720" rIns="91440" bIns="45720" numCol="1" anchor="b" anchorCtr="0" compatLnSpc="1"/>
          <a:lstStyle>
            <a:lvl1pPr algn="ctr" rtl="0" eaLnBrk="1" fontAlgn="base" hangingPunct="1">
              <a:spcBef>
                <a:spcPct val="0"/>
              </a:spcBef>
              <a:spcAft>
                <a:spcPct val="0"/>
              </a:spcAft>
              <a:defRPr sz="6000">
                <a:solidFill>
                  <a:schemeClr val="tx2"/>
                </a:solidFill>
                <a:latin typeface="+mj-lt"/>
                <a:ea typeface="+mj-ea"/>
                <a:cs typeface="+mj-cs"/>
              </a:defRPr>
            </a:lvl1pPr>
            <a:lvl2pPr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2pPr>
            <a:lvl3pPr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3pPr>
            <a:lvl4pPr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4pPr>
            <a:lvl5pPr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5pPr>
            <a:lvl6pPr marL="4572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6pPr>
            <a:lvl7pPr marL="9144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7pPr>
            <a:lvl8pPr marL="13716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8pPr>
            <a:lvl9pPr marL="18288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9pPr>
          </a:lstStyle>
          <a:p>
            <a:pPr eaLnBrk="1" hangingPunct="1"/>
            <a:r>
              <a:rPr lang="en-US" sz="4400" dirty="0" smtClean="0"/>
              <a:t>11</a:t>
            </a:r>
            <a:r>
              <a:rPr sz="4400" dirty="0" smtClean="0"/>
              <a:t>.</a:t>
            </a:r>
            <a:r>
              <a:rPr lang="en-US" sz="4400" dirty="0" smtClean="0"/>
              <a:t>3</a:t>
            </a:r>
            <a:r>
              <a:rPr sz="4400" dirty="0" smtClean="0"/>
              <a:t> </a:t>
            </a:r>
            <a:r>
              <a:rPr lang="zh-CN" sz="4400" dirty="0" smtClean="0"/>
              <a:t>群同步</a:t>
            </a:r>
            <a:endParaRPr lang="zh-CN" sz="4400" dirty="0" smtClean="0"/>
          </a:p>
        </p:txBody>
      </p:sp>
      <p:graphicFrame>
        <p:nvGraphicFramePr>
          <p:cNvPr id="86021" name="对象 86020"/>
          <p:cNvGraphicFramePr/>
          <p:nvPr/>
        </p:nvGraphicFramePr>
        <p:xfrm>
          <a:off x="2228533" y="2546986"/>
          <a:ext cx="2637155" cy="489585"/>
        </p:xfrm>
        <a:graphic>
          <a:graphicData uri="http://schemas.openxmlformats.org/presentationml/2006/ole">
            <mc:AlternateContent xmlns:mc="http://schemas.openxmlformats.org/markup-compatibility/2006">
              <mc:Choice xmlns:v="urn:schemas-microsoft-com:vml" Requires="v">
                <p:oleObj spid="_x0000_s3151" name="" r:id="rId1" imgW="1231265" imgH="228600" progId="Equation.3">
                  <p:embed/>
                </p:oleObj>
              </mc:Choice>
              <mc:Fallback>
                <p:oleObj name="" r:id="rId1" imgW="1231265" imgH="228600" progId="Equation.3">
                  <p:embed/>
                  <p:pic>
                    <p:nvPicPr>
                      <p:cNvPr id="0" name="图片 3150"/>
                      <p:cNvPicPr/>
                      <p:nvPr/>
                    </p:nvPicPr>
                    <p:blipFill>
                      <a:blip r:embed="rId2"/>
                      <a:stretch>
                        <a:fillRect/>
                      </a:stretch>
                    </p:blipFill>
                    <p:spPr>
                      <a:xfrm>
                        <a:off x="2228533" y="2546986"/>
                        <a:ext cx="2637155" cy="489585"/>
                      </a:xfrm>
                      <a:prstGeom prst="rect">
                        <a:avLst/>
                      </a:prstGeom>
                      <a:noFill/>
                      <a:ln w="38100">
                        <a:noFill/>
                        <a:miter/>
                      </a:ln>
                    </p:spPr>
                  </p:pic>
                </p:oleObj>
              </mc:Fallback>
            </mc:AlternateContent>
          </a:graphicData>
        </a:graphic>
      </p:graphicFrame>
      <p:graphicFrame>
        <p:nvGraphicFramePr>
          <p:cNvPr id="3" name="对象 2"/>
          <p:cNvGraphicFramePr/>
          <p:nvPr/>
        </p:nvGraphicFramePr>
        <p:xfrm>
          <a:off x="5688013" y="2546986"/>
          <a:ext cx="1306195" cy="517525"/>
        </p:xfrm>
        <a:graphic>
          <a:graphicData uri="http://schemas.openxmlformats.org/presentationml/2006/ole">
            <mc:AlternateContent xmlns:mc="http://schemas.openxmlformats.org/markup-compatibility/2006">
              <mc:Choice xmlns:v="urn:schemas-microsoft-com:vml" Requires="v">
                <p:oleObj spid="_x0000_s4" name="" r:id="rId3" imgW="609600" imgH="241300" progId="Equation.3">
                  <p:embed/>
                </p:oleObj>
              </mc:Choice>
              <mc:Fallback>
                <p:oleObj name="" r:id="rId3" imgW="609600" imgH="241300" progId="Equation.3">
                  <p:embed/>
                  <p:pic>
                    <p:nvPicPr>
                      <p:cNvPr id="0" name="图片 3150"/>
                      <p:cNvPicPr/>
                      <p:nvPr/>
                    </p:nvPicPr>
                    <p:blipFill>
                      <a:blip r:embed="rId4"/>
                      <a:stretch>
                        <a:fillRect/>
                      </a:stretch>
                    </p:blipFill>
                    <p:spPr>
                      <a:xfrm>
                        <a:off x="5688013" y="2546986"/>
                        <a:ext cx="1306195" cy="517525"/>
                      </a:xfrm>
                      <a:prstGeom prst="rect">
                        <a:avLst/>
                      </a:prstGeom>
                      <a:noFill/>
                      <a:ln w="38100">
                        <a:noFill/>
                        <a:miter/>
                      </a:ln>
                    </p:spPr>
                  </p:pic>
                </p:oleObj>
              </mc:Fallback>
            </mc:AlternateContent>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Rectangle 2"/>
          <p:cNvSpPr>
            <a:spLocks noGrp="1"/>
          </p:cNvSpPr>
          <p:nvPr>
            <p:ph idx="1"/>
          </p:nvPr>
        </p:nvSpPr>
        <p:spPr>
          <a:xfrm>
            <a:off x="1148715" y="1348740"/>
            <a:ext cx="7685405" cy="3961765"/>
          </a:xfrm>
        </p:spPr>
        <p:txBody>
          <a:bodyPr vert="horz" wrap="square" lIns="91440" tIns="45720" rIns="91440" bIns="45720" anchor="t"/>
          <a:p>
            <a:pPr marL="0" indent="0" algn="l" eaLnBrk="1" hangingPunct="1">
              <a:buNone/>
            </a:pPr>
            <a:r>
              <a:rPr lang="zh-CN" altLang="en-US" sz="2400" dirty="0">
                <a:solidFill>
                  <a:srgbClr val="C0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a:t>
            </a:r>
            <a:r>
              <a:rPr lang="en-US" altLang="zh-CN" sz="2400" dirty="0">
                <a:solidFill>
                  <a:srgbClr val="C0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1</a:t>
            </a:r>
            <a:r>
              <a:rPr lang="zh-CN" altLang="en-US" sz="2400" dirty="0">
                <a:solidFill>
                  <a:srgbClr val="C0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）平方变换法</a:t>
            </a:r>
            <a:endParaRPr lang="zh-CN" altLang="en-US" sz="2400" dirty="0">
              <a:solidFill>
                <a:schemeClr val="hlink"/>
              </a:solidFill>
              <a:latin typeface="宋体" panose="02010600030101010101" pitchFamily="2" charset="-122"/>
              <a:ea typeface="宋体" panose="02010600030101010101" pitchFamily="2" charset="-122"/>
              <a:cs typeface="宋体" panose="02010600030101010101" pitchFamily="2" charset="-122"/>
            </a:endParaRPr>
          </a:p>
          <a:p>
            <a:pPr marL="0" indent="0" eaLnBrk="1" hangingPunct="1">
              <a:spcBef>
                <a:spcPct val="50000"/>
              </a:spcBef>
              <a:buFont typeface="Wingdings" panose="05000000000000000000" charset="0"/>
              <a:buNone/>
            </a:pPr>
            <a:r>
              <a:rPr lang="zh-CN" altLang="en-US" sz="2400" dirty="0">
                <a:latin typeface="宋体" panose="02010600030101010101" pitchFamily="2" charset="-122"/>
                <a:ea typeface="宋体" panose="02010600030101010101" pitchFamily="2" charset="-122"/>
                <a:cs typeface="宋体" panose="02010600030101010101" pitchFamily="2" charset="-122"/>
              </a:rPr>
              <a:t>设基带信号为</a:t>
            </a:r>
            <a:r>
              <a:rPr lang="en-US" altLang="zh-CN" sz="2400" dirty="0">
                <a:latin typeface="宋体" panose="02010600030101010101" pitchFamily="2" charset="-122"/>
                <a:ea typeface="宋体" panose="02010600030101010101" pitchFamily="2" charset="-122"/>
                <a:cs typeface="宋体" panose="02010600030101010101" pitchFamily="2" charset="-122"/>
              </a:rPr>
              <a:t>m(t)</a:t>
            </a:r>
            <a:r>
              <a:rPr lang="zh-CN" altLang="en-US" sz="2400" dirty="0">
                <a:latin typeface="宋体" panose="02010600030101010101" pitchFamily="2" charset="-122"/>
                <a:ea typeface="宋体" panose="02010600030101010101" pitchFamily="2" charset="-122"/>
                <a:cs typeface="宋体" panose="02010600030101010101" pitchFamily="2" charset="-122"/>
              </a:rPr>
              <a:t>且无直流分量，则抑制载波的双边带调制信号为：</a:t>
            </a:r>
            <a:endParaRPr lang="zh-CN" altLang="en-US" sz="2400" dirty="0">
              <a:latin typeface="宋体" panose="02010600030101010101" pitchFamily="2" charset="-122"/>
              <a:ea typeface="宋体" panose="02010600030101010101" pitchFamily="2" charset="-122"/>
              <a:cs typeface="宋体" panose="02010600030101010101" pitchFamily="2" charset="-122"/>
            </a:endParaRPr>
          </a:p>
          <a:p>
            <a:pPr marL="0" indent="0" eaLnBrk="1" hangingPunct="1">
              <a:spcBef>
                <a:spcPct val="50000"/>
              </a:spcBef>
              <a:buFont typeface="Wingdings" panose="05000000000000000000" charset="0"/>
              <a:buNone/>
            </a:pPr>
            <a:endParaRPr lang="zh-CN" altLang="en-US" sz="2400" dirty="0">
              <a:latin typeface="宋体" panose="02010600030101010101" pitchFamily="2" charset="-122"/>
              <a:ea typeface="宋体" panose="02010600030101010101" pitchFamily="2" charset="-122"/>
              <a:cs typeface="宋体" panose="02010600030101010101" pitchFamily="2" charset="-122"/>
            </a:endParaRPr>
          </a:p>
          <a:p>
            <a:pPr marL="0" indent="0" eaLnBrk="1" hangingPunct="1">
              <a:spcBef>
                <a:spcPct val="50000"/>
              </a:spcBef>
              <a:buFont typeface="Wingdings" panose="05000000000000000000" charset="0"/>
              <a:buNone/>
            </a:pPr>
            <a:r>
              <a:rPr lang="zh-CN" altLang="en-US" sz="2400" dirty="0">
                <a:latin typeface="宋体" panose="02010600030101010101" pitchFamily="2" charset="-122"/>
                <a:ea typeface="宋体" panose="02010600030101010101" pitchFamily="2" charset="-122"/>
                <a:cs typeface="宋体" panose="02010600030101010101" pitchFamily="2" charset="-122"/>
              </a:rPr>
              <a:t>接收端将此信号进行平方变换，即将信号</a:t>
            </a:r>
            <a:r>
              <a:rPr lang="en-US" altLang="zh-CN" sz="2400" dirty="0">
                <a:latin typeface="宋体" panose="02010600030101010101" pitchFamily="2" charset="-122"/>
                <a:ea typeface="宋体" panose="02010600030101010101" pitchFamily="2" charset="-122"/>
                <a:cs typeface="宋体" panose="02010600030101010101" pitchFamily="2" charset="-122"/>
              </a:rPr>
              <a:t>s</a:t>
            </a:r>
            <a:r>
              <a:rPr lang="en-US" altLang="zh-CN" sz="2400" baseline="-25000" dirty="0">
                <a:latin typeface="宋体" panose="02010600030101010101" pitchFamily="2" charset="-122"/>
                <a:ea typeface="宋体" panose="02010600030101010101" pitchFamily="2" charset="-122"/>
                <a:cs typeface="宋体" panose="02010600030101010101" pitchFamily="2" charset="-122"/>
              </a:rPr>
              <a:t>m</a:t>
            </a:r>
            <a:r>
              <a:rPr lang="en-US" altLang="zh-CN" sz="2400" dirty="0">
                <a:latin typeface="宋体" panose="02010600030101010101" pitchFamily="2" charset="-122"/>
                <a:ea typeface="宋体" panose="02010600030101010101" pitchFamily="2" charset="-122"/>
                <a:cs typeface="宋体" panose="02010600030101010101" pitchFamily="2" charset="-122"/>
              </a:rPr>
              <a:t>(t)</a:t>
            </a:r>
            <a:r>
              <a:rPr lang="zh-CN" altLang="en-US" sz="2400" dirty="0">
                <a:latin typeface="宋体" panose="02010600030101010101" pitchFamily="2" charset="-122"/>
                <a:ea typeface="宋体" panose="02010600030101010101" pitchFamily="2" charset="-122"/>
                <a:cs typeface="宋体" panose="02010600030101010101" pitchFamily="2" charset="-122"/>
              </a:rPr>
              <a:t>通过一个平方律部件后得到：</a:t>
            </a:r>
            <a:endParaRPr lang="zh-CN" altLang="en-US" sz="2400" dirty="0">
              <a:latin typeface="宋体" panose="02010600030101010101" pitchFamily="2" charset="-122"/>
              <a:ea typeface="宋体" panose="02010600030101010101" pitchFamily="2" charset="-122"/>
              <a:cs typeface="宋体" panose="02010600030101010101" pitchFamily="2" charset="-122"/>
            </a:endParaRPr>
          </a:p>
          <a:p>
            <a:pPr marL="0" indent="0" eaLnBrk="1" hangingPunct="1">
              <a:spcBef>
                <a:spcPct val="50000"/>
              </a:spcBef>
              <a:buFont typeface="Wingdings" panose="05000000000000000000" charset="0"/>
              <a:buNone/>
            </a:pPr>
            <a:endParaRPr lang="zh-CN" altLang="en-US" sz="2400" dirty="0">
              <a:latin typeface="宋体" panose="02010600030101010101" pitchFamily="2" charset="-122"/>
              <a:ea typeface="宋体" panose="02010600030101010101" pitchFamily="2" charset="-122"/>
              <a:cs typeface="宋体" panose="02010600030101010101" pitchFamily="2" charset="-122"/>
            </a:endParaRPr>
          </a:p>
          <a:p>
            <a:pPr marL="0" indent="0" eaLnBrk="1" hangingPunct="1">
              <a:spcBef>
                <a:spcPct val="50000"/>
              </a:spcBef>
              <a:buFont typeface="Wingdings" panose="05000000000000000000" charset="0"/>
              <a:buNone/>
            </a:pPr>
            <a:endParaRPr lang="zh-CN" altLang="en-US" sz="2400" dirty="0">
              <a:latin typeface="宋体" panose="02010600030101010101" pitchFamily="2" charset="-122"/>
              <a:ea typeface="宋体" panose="02010600030101010101" pitchFamily="2" charset="-122"/>
              <a:cs typeface="宋体" panose="02010600030101010101" pitchFamily="2" charset="-122"/>
            </a:endParaRPr>
          </a:p>
          <a:p>
            <a:pPr marL="0" indent="0" eaLnBrk="1" hangingPunct="1">
              <a:spcBef>
                <a:spcPct val="50000"/>
              </a:spcBef>
              <a:buFont typeface="Wingdings" panose="05000000000000000000" charset="0"/>
              <a:buNone/>
            </a:pPr>
            <a:endParaRPr lang="zh-CN" altLang="en-US" sz="2400" dirty="0">
              <a:latin typeface="宋体" panose="02010600030101010101" pitchFamily="2" charset="-122"/>
              <a:ea typeface="宋体" panose="02010600030101010101" pitchFamily="2" charset="-122"/>
              <a:cs typeface="宋体" panose="02010600030101010101" pitchFamily="2" charset="-122"/>
            </a:endParaRPr>
          </a:p>
        </p:txBody>
      </p:sp>
      <p:sp>
        <p:nvSpPr>
          <p:cNvPr id="3" name="Rectangle 2"/>
          <p:cNvSpPr>
            <a:spLocks noGrp="1" noChangeArrowheads="1"/>
          </p:cNvSpPr>
          <p:nvPr/>
        </p:nvSpPr>
        <p:spPr>
          <a:xfrm>
            <a:off x="688975" y="214630"/>
            <a:ext cx="8393430" cy="918845"/>
          </a:xfrm>
          <a:prstGeom prst="rect">
            <a:avLst/>
          </a:prstGeom>
          <a:noFill/>
          <a:ln w="9525">
            <a:noFill/>
            <a:miter lim="800000"/>
          </a:ln>
        </p:spPr>
        <p:txBody>
          <a:bodyPr vert="horz" wrap="square" lIns="91440" tIns="45720" rIns="91440" bIns="45720" numCol="1" anchor="b" anchorCtr="0" compatLnSpc="1"/>
          <a:lstStyle>
            <a:lvl1pPr algn="ctr" rtl="0" eaLnBrk="1" fontAlgn="base" hangingPunct="1">
              <a:spcBef>
                <a:spcPct val="0"/>
              </a:spcBef>
              <a:spcAft>
                <a:spcPct val="0"/>
              </a:spcAft>
              <a:defRPr sz="6000">
                <a:solidFill>
                  <a:schemeClr val="tx2"/>
                </a:solidFill>
                <a:latin typeface="+mj-lt"/>
                <a:ea typeface="+mj-ea"/>
                <a:cs typeface="+mj-cs"/>
              </a:defRPr>
            </a:lvl1pPr>
            <a:lvl2pPr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2pPr>
            <a:lvl3pPr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3pPr>
            <a:lvl4pPr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4pPr>
            <a:lvl5pPr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5pPr>
            <a:lvl6pPr marL="4572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6pPr>
            <a:lvl7pPr marL="9144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7pPr>
            <a:lvl8pPr marL="13716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8pPr>
            <a:lvl9pPr marL="18288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9pPr>
          </a:lstStyle>
          <a:p>
            <a:pPr eaLnBrk="1" hangingPunct="1"/>
            <a:r>
              <a:rPr lang="en-US" sz="4400" dirty="0" smtClean="0"/>
              <a:t>11</a:t>
            </a:r>
            <a:r>
              <a:rPr sz="4400" dirty="0" smtClean="0"/>
              <a:t>.1 </a:t>
            </a:r>
            <a:r>
              <a:rPr lang="zh-CN" sz="4400" dirty="0" smtClean="0"/>
              <a:t>载波同步</a:t>
            </a:r>
            <a:endParaRPr lang="zh-CN" sz="4400" dirty="0" smtClean="0"/>
          </a:p>
        </p:txBody>
      </p:sp>
      <p:graphicFrame>
        <p:nvGraphicFramePr>
          <p:cNvPr id="2" name="对象 1">
            <a:hlinkClick r:id="" action="ppaction://ole?verb="/>
          </p:cNvPr>
          <p:cNvGraphicFramePr>
            <a:graphicFrameLocks noChangeAspect="1"/>
          </p:cNvGraphicFramePr>
          <p:nvPr/>
        </p:nvGraphicFramePr>
        <p:xfrm>
          <a:off x="2785110" y="2737485"/>
          <a:ext cx="2613660" cy="495300"/>
        </p:xfrm>
        <a:graphic>
          <a:graphicData uri="http://schemas.openxmlformats.org/presentationml/2006/ole">
            <mc:AlternateContent xmlns:mc="http://schemas.openxmlformats.org/markup-compatibility/2006">
              <mc:Choice xmlns:v="urn:schemas-microsoft-com:vml" Requires="v">
                <p:oleObj spid="_x0000_s1025" name="" r:id="rId1" imgW="1206500" imgH="228600" progId="Equation.KSEE3">
                  <p:embed/>
                </p:oleObj>
              </mc:Choice>
              <mc:Fallback>
                <p:oleObj name="" r:id="rId1" imgW="1206500" imgH="228600" progId="Equation.KSEE3">
                  <p:embed/>
                  <p:pic>
                    <p:nvPicPr>
                      <p:cNvPr id="0" name="图片 1024"/>
                      <p:cNvPicPr/>
                      <p:nvPr/>
                    </p:nvPicPr>
                    <p:blipFill>
                      <a:blip r:embed="rId2"/>
                      <a:stretch>
                        <a:fillRect/>
                      </a:stretch>
                    </p:blipFill>
                    <p:spPr>
                      <a:xfrm>
                        <a:off x="2785110" y="2737485"/>
                        <a:ext cx="2613660" cy="495300"/>
                      </a:xfrm>
                      <a:prstGeom prst="rect">
                        <a:avLst/>
                      </a:prstGeom>
                    </p:spPr>
                  </p:pic>
                </p:oleObj>
              </mc:Fallback>
            </mc:AlternateContent>
          </a:graphicData>
        </a:graphic>
      </p:graphicFrame>
      <p:graphicFrame>
        <p:nvGraphicFramePr>
          <p:cNvPr id="4" name="对象 3">
            <a:hlinkClick r:id="" action="ppaction://ole?verb="/>
          </p:cNvPr>
          <p:cNvGraphicFramePr>
            <a:graphicFrameLocks noChangeAspect="1"/>
          </p:cNvGraphicFramePr>
          <p:nvPr/>
        </p:nvGraphicFramePr>
        <p:xfrm>
          <a:off x="1584008" y="4133850"/>
          <a:ext cx="6603365" cy="853440"/>
        </p:xfrm>
        <a:graphic>
          <a:graphicData uri="http://schemas.openxmlformats.org/presentationml/2006/ole">
            <mc:AlternateContent xmlns:mc="http://schemas.openxmlformats.org/markup-compatibility/2006">
              <mc:Choice xmlns:v="urn:schemas-microsoft-com:vml" Requires="v">
                <p:oleObj spid="_x0000_s5" name="" r:id="rId3" imgW="3048000" imgH="393700" progId="Equation.KSEE3">
                  <p:embed/>
                </p:oleObj>
              </mc:Choice>
              <mc:Fallback>
                <p:oleObj name="" r:id="rId3" imgW="3048000" imgH="393700" progId="Equation.KSEE3">
                  <p:embed/>
                  <p:pic>
                    <p:nvPicPr>
                      <p:cNvPr id="0" name="图片 1024"/>
                      <p:cNvPicPr/>
                      <p:nvPr/>
                    </p:nvPicPr>
                    <p:blipFill>
                      <a:blip r:embed="rId4"/>
                      <a:stretch>
                        <a:fillRect/>
                      </a:stretch>
                    </p:blipFill>
                    <p:spPr>
                      <a:xfrm>
                        <a:off x="1584008" y="4133850"/>
                        <a:ext cx="6603365" cy="853440"/>
                      </a:xfrm>
                      <a:prstGeom prst="rect">
                        <a:avLst/>
                      </a:prstGeom>
                    </p:spPr>
                  </p:pic>
                </p:oleObj>
              </mc:Fallback>
            </mc:AlternateContent>
          </a:graphicData>
        </a:graphic>
      </p:graphicFrame>
    </p:spTree>
  </p:cSld>
  <p:clrMapOvr>
    <a:masterClrMapping/>
  </p:clrMapOvr>
  <p:transition>
    <p:zoom dir="in"/>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Rectangle 2"/>
          <p:cNvSpPr>
            <a:spLocks noGrp="1"/>
          </p:cNvSpPr>
          <p:nvPr/>
        </p:nvSpPr>
        <p:spPr>
          <a:xfrm>
            <a:off x="1181100" y="1271270"/>
            <a:ext cx="7409180" cy="5391150"/>
          </a:xfrm>
          <a:prstGeom prst="rect">
            <a:avLst/>
          </a:prstGeom>
          <a:noFill/>
          <a:ln w="9525">
            <a:noFill/>
            <a:miter lim="800000"/>
          </a:ln>
        </p:spPr>
        <p:txBody>
          <a:bodyPr vert="horz" wrap="square" lIns="91440" tIns="45720" rIns="91440" bIns="45720" numCol="1" anchor="t" anchorCtr="0" compatLnSpc="1"/>
          <a:lstStyle>
            <a:lvl1pPr marL="342900" indent="-342900" algn="l" rtl="0" eaLnBrk="1" fontAlgn="base" hangingPunct="1">
              <a:spcBef>
                <a:spcPct val="20000"/>
              </a:spcBef>
              <a:spcAft>
                <a:spcPct val="0"/>
              </a:spcAft>
              <a:buClr>
                <a:schemeClr val="folHlink"/>
              </a:buClr>
              <a:buSzPct val="60000"/>
              <a:buFont typeface="Wingdings" panose="05000000000000000000" pitchFamily="2" charset="2"/>
              <a:buChar char="l"/>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1" fontAlgn="base" hangingPunct="1">
              <a:spcBef>
                <a:spcPct val="20000"/>
              </a:spcBef>
              <a:spcAft>
                <a:spcPct val="0"/>
              </a:spcAft>
              <a:buClr>
                <a:schemeClr val="folHlink"/>
              </a:buClr>
              <a:buSzPct val="50000"/>
              <a:buFont typeface="Wingdings" panose="05000000000000000000" pitchFamily="2" charset="2"/>
              <a:buChar char="u"/>
              <a:defRPr sz="2400">
                <a:solidFill>
                  <a:schemeClr val="tx1"/>
                </a:solidFill>
                <a:latin typeface="+mn-lt"/>
                <a:ea typeface="+mn-ea"/>
              </a:defRPr>
            </a:lvl3pPr>
            <a:lvl4pPr marL="1600200" indent="-228600" algn="l" rtl="0" eaLnBrk="1" fontAlgn="base" hangingPunct="1">
              <a:spcBef>
                <a:spcPct val="20000"/>
              </a:spcBef>
              <a:spcAft>
                <a:spcPct val="0"/>
              </a:spcAft>
              <a:buClr>
                <a:schemeClr val="accent2"/>
              </a:buClr>
              <a:buSzPct val="55000"/>
              <a:buFont typeface="Wingdings" panose="05000000000000000000" pitchFamily="2" charset="2"/>
              <a:buChar char="p"/>
              <a:defRPr sz="2200">
                <a:solidFill>
                  <a:schemeClr val="tx1"/>
                </a:solidFill>
                <a:latin typeface="+mn-lt"/>
                <a:ea typeface="+mn-ea"/>
              </a:defRPr>
            </a:lvl4pPr>
            <a:lvl5pPr marL="2057400" indent="-228600" algn="l" rtl="0" eaLnBrk="1" fontAlgn="base" hangingPunct="1">
              <a:spcBef>
                <a:spcPct val="20000"/>
              </a:spcBef>
              <a:spcAft>
                <a:spcPct val="0"/>
              </a:spcAft>
              <a:buClr>
                <a:schemeClr val="accent1"/>
              </a:buClr>
              <a:buSzPct val="50000"/>
              <a:buFont typeface="Wingdings" panose="05000000000000000000" pitchFamily="2" charset="2"/>
              <a:buChar char="Ø"/>
              <a:defRPr sz="2200">
                <a:solidFill>
                  <a:schemeClr val="tx1"/>
                </a:solidFill>
                <a:latin typeface="+mn-lt"/>
                <a:ea typeface="+mn-ea"/>
              </a:defRPr>
            </a:lvl5pPr>
            <a:lvl6pPr marL="2514600" indent="-228600" algn="l" rtl="0" eaLnBrk="1" fontAlgn="base" hangingPunct="1">
              <a:spcBef>
                <a:spcPct val="20000"/>
              </a:spcBef>
              <a:spcAft>
                <a:spcPct val="0"/>
              </a:spcAft>
              <a:buClr>
                <a:schemeClr val="accent1"/>
              </a:buClr>
              <a:buSzPct val="50000"/>
              <a:buFont typeface="Wingdings" panose="05000000000000000000" pitchFamily="2" charset="2"/>
              <a:buChar char="Ø"/>
              <a:defRPr sz="2200">
                <a:solidFill>
                  <a:schemeClr val="tx1"/>
                </a:solidFill>
                <a:latin typeface="+mn-lt"/>
                <a:ea typeface="+mn-ea"/>
              </a:defRPr>
            </a:lvl6pPr>
            <a:lvl7pPr marL="2971800" indent="-228600" algn="l" rtl="0" eaLnBrk="1" fontAlgn="base" hangingPunct="1">
              <a:spcBef>
                <a:spcPct val="20000"/>
              </a:spcBef>
              <a:spcAft>
                <a:spcPct val="0"/>
              </a:spcAft>
              <a:buClr>
                <a:schemeClr val="accent1"/>
              </a:buClr>
              <a:buSzPct val="50000"/>
              <a:buFont typeface="Wingdings" panose="05000000000000000000" pitchFamily="2" charset="2"/>
              <a:buChar char="Ø"/>
              <a:defRPr sz="2200">
                <a:solidFill>
                  <a:schemeClr val="tx1"/>
                </a:solidFill>
                <a:latin typeface="+mn-lt"/>
                <a:ea typeface="+mn-ea"/>
              </a:defRPr>
            </a:lvl7pPr>
            <a:lvl8pPr marL="3429000" indent="-228600" algn="l" rtl="0" eaLnBrk="1" fontAlgn="base" hangingPunct="1">
              <a:spcBef>
                <a:spcPct val="20000"/>
              </a:spcBef>
              <a:spcAft>
                <a:spcPct val="0"/>
              </a:spcAft>
              <a:buClr>
                <a:schemeClr val="accent1"/>
              </a:buClr>
              <a:buSzPct val="50000"/>
              <a:buFont typeface="Wingdings" panose="05000000000000000000" pitchFamily="2" charset="2"/>
              <a:buChar char="Ø"/>
              <a:defRPr sz="2200">
                <a:solidFill>
                  <a:schemeClr val="tx1"/>
                </a:solidFill>
                <a:latin typeface="+mn-lt"/>
                <a:ea typeface="+mn-ea"/>
              </a:defRPr>
            </a:lvl8pPr>
            <a:lvl9pPr marL="3886200" indent="-228600" algn="l" rtl="0" eaLnBrk="1" fontAlgn="base" hangingPunct="1">
              <a:spcBef>
                <a:spcPct val="20000"/>
              </a:spcBef>
              <a:spcAft>
                <a:spcPct val="0"/>
              </a:spcAft>
              <a:buClr>
                <a:schemeClr val="accent1"/>
              </a:buClr>
              <a:buSzPct val="50000"/>
              <a:buFont typeface="Wingdings" panose="05000000000000000000" pitchFamily="2" charset="2"/>
              <a:buChar char="Ø"/>
              <a:defRPr sz="2200">
                <a:solidFill>
                  <a:schemeClr val="tx1"/>
                </a:solidFill>
                <a:latin typeface="+mn-lt"/>
                <a:ea typeface="+mn-ea"/>
              </a:defRPr>
            </a:lvl9pPr>
          </a:lstStyle>
          <a:p>
            <a:pPr algn="l" eaLnBrk="1" hangingPunct="1">
              <a:spcBef>
                <a:spcPct val="50000"/>
              </a:spcBef>
              <a:buFont typeface="Wingdings" panose="05000000000000000000" charset="0"/>
              <a:buChar char="n"/>
            </a:pPr>
            <a:r>
              <a:rPr lang="zh-CN" altLang="en-US" sz="2400" dirty="0">
                <a:solidFill>
                  <a:schemeClr val="tx1"/>
                </a:solidFill>
                <a:effectLst/>
                <a:latin typeface="宋体" panose="02010600030101010101" pitchFamily="2" charset="-122"/>
                <a:ea typeface="宋体" panose="02010600030101010101" pitchFamily="2" charset="-122"/>
                <a:cs typeface="宋体" panose="02010600030101010101" pitchFamily="2" charset="-122"/>
              </a:rPr>
              <a:t>通信系统的</a:t>
            </a:r>
            <a:r>
              <a:rPr lang="zh-CN" altLang="en-US" sz="2400" dirty="0">
                <a:solidFill>
                  <a:srgbClr val="C0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任务</a:t>
            </a:r>
            <a:r>
              <a:rPr lang="zh-CN" altLang="en-US" sz="2400" dirty="0">
                <a:solidFill>
                  <a:schemeClr val="tx1"/>
                </a:solidFill>
                <a:effectLst/>
                <a:latin typeface="宋体" panose="02010600030101010101" pitchFamily="2" charset="-122"/>
                <a:ea typeface="宋体" panose="02010600030101010101" pitchFamily="2" charset="-122"/>
                <a:cs typeface="宋体" panose="02010600030101010101" pitchFamily="2" charset="-122"/>
              </a:rPr>
              <a:t>就在于</a:t>
            </a:r>
            <a:r>
              <a:rPr lang="zh-CN" altLang="en-US" sz="2400" dirty="0">
                <a:solidFill>
                  <a:srgbClr val="C0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沟通用户之间的通信</a:t>
            </a:r>
            <a:r>
              <a:rPr lang="zh-CN" altLang="en-US" sz="2400" dirty="0">
                <a:solidFill>
                  <a:schemeClr val="tx1"/>
                </a:solidFill>
                <a:effectLst/>
                <a:latin typeface="宋体" panose="02010600030101010101" pitchFamily="2" charset="-122"/>
                <a:ea typeface="宋体" panose="02010600030101010101" pitchFamily="2" charset="-122"/>
                <a:cs typeface="宋体" panose="02010600030101010101" pitchFamily="2" charset="-122"/>
              </a:rPr>
              <a:t>。</a:t>
            </a:r>
            <a:endParaRPr lang="zh-CN" altLang="en-US" sz="2400" dirty="0">
              <a:solidFill>
                <a:schemeClr val="tx1"/>
              </a:solidFill>
              <a:effectLst/>
              <a:latin typeface="宋体" panose="02010600030101010101" pitchFamily="2" charset="-122"/>
              <a:ea typeface="宋体" panose="02010600030101010101" pitchFamily="2" charset="-122"/>
              <a:cs typeface="宋体" panose="02010600030101010101" pitchFamily="2" charset="-122"/>
            </a:endParaRPr>
          </a:p>
          <a:p>
            <a:pPr algn="l" eaLnBrk="1" hangingPunct="1">
              <a:spcBef>
                <a:spcPct val="50000"/>
              </a:spcBef>
              <a:buFont typeface="Wingdings" panose="05000000000000000000" charset="0"/>
              <a:buChar char="n"/>
            </a:pPr>
            <a:r>
              <a:rPr lang="zh-CN" altLang="en-US" sz="2400" dirty="0">
                <a:solidFill>
                  <a:srgbClr val="C0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网同步</a:t>
            </a:r>
            <a:r>
              <a:rPr lang="zh-CN" altLang="en-US" sz="2400" dirty="0">
                <a:solidFill>
                  <a:schemeClr val="tx1"/>
                </a:solidFill>
                <a:effectLst/>
                <a:latin typeface="宋体" panose="02010600030101010101" pitchFamily="2" charset="-122"/>
                <a:ea typeface="宋体" panose="02010600030101010101" pitchFamily="2" charset="-122"/>
                <a:cs typeface="宋体" panose="02010600030101010101" pitchFamily="2" charset="-122"/>
              </a:rPr>
              <a:t>就是指通过适当的措施使通信网中所有交换节点的时钟频率和相位都控制在预先确定的容差范围内，以便使网内各交换节点的全部数字流实现有效的交换。</a:t>
            </a:r>
            <a:endParaRPr lang="zh-CN" altLang="en-US" sz="2400" dirty="0">
              <a:solidFill>
                <a:schemeClr val="tx1"/>
              </a:solidFill>
              <a:effectLst/>
              <a:latin typeface="宋体" panose="02010600030101010101" pitchFamily="2" charset="-122"/>
              <a:ea typeface="宋体" panose="02010600030101010101" pitchFamily="2" charset="-122"/>
              <a:cs typeface="宋体" panose="02010600030101010101" pitchFamily="2" charset="-122"/>
            </a:endParaRPr>
          </a:p>
        </p:txBody>
      </p:sp>
      <p:sp>
        <p:nvSpPr>
          <p:cNvPr id="2" name="Rectangle 2"/>
          <p:cNvSpPr>
            <a:spLocks noGrp="1" noChangeArrowheads="1"/>
          </p:cNvSpPr>
          <p:nvPr/>
        </p:nvSpPr>
        <p:spPr>
          <a:xfrm>
            <a:off x="688975" y="214630"/>
            <a:ext cx="8393430" cy="918845"/>
          </a:xfrm>
          <a:prstGeom prst="rect">
            <a:avLst/>
          </a:prstGeom>
          <a:noFill/>
          <a:ln w="9525">
            <a:noFill/>
            <a:miter lim="800000"/>
          </a:ln>
        </p:spPr>
        <p:txBody>
          <a:bodyPr vert="horz" wrap="square" lIns="91440" tIns="45720" rIns="91440" bIns="45720" numCol="1" anchor="b" anchorCtr="0" compatLnSpc="1"/>
          <a:lstStyle>
            <a:lvl1pPr algn="ctr" rtl="0" eaLnBrk="1" fontAlgn="base" hangingPunct="1">
              <a:spcBef>
                <a:spcPct val="0"/>
              </a:spcBef>
              <a:spcAft>
                <a:spcPct val="0"/>
              </a:spcAft>
              <a:defRPr sz="6000">
                <a:solidFill>
                  <a:schemeClr val="tx2"/>
                </a:solidFill>
                <a:latin typeface="+mj-lt"/>
                <a:ea typeface="+mj-ea"/>
                <a:cs typeface="+mj-cs"/>
              </a:defRPr>
            </a:lvl1pPr>
            <a:lvl2pPr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2pPr>
            <a:lvl3pPr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3pPr>
            <a:lvl4pPr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4pPr>
            <a:lvl5pPr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5pPr>
            <a:lvl6pPr marL="4572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6pPr>
            <a:lvl7pPr marL="9144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7pPr>
            <a:lvl8pPr marL="13716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8pPr>
            <a:lvl9pPr marL="18288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9pPr>
          </a:lstStyle>
          <a:p>
            <a:pPr eaLnBrk="1" hangingPunct="1"/>
            <a:r>
              <a:rPr lang="en-US" sz="4400" dirty="0" smtClean="0"/>
              <a:t>11</a:t>
            </a:r>
            <a:r>
              <a:rPr sz="4400" dirty="0" smtClean="0"/>
              <a:t>.</a:t>
            </a:r>
            <a:r>
              <a:rPr lang="en-US" sz="4400" dirty="0" smtClean="0"/>
              <a:t>4</a:t>
            </a:r>
            <a:r>
              <a:rPr sz="4400" dirty="0" smtClean="0"/>
              <a:t> </a:t>
            </a:r>
            <a:r>
              <a:rPr lang="zh-CN" sz="4400" dirty="0" smtClean="0"/>
              <a:t>网同步</a:t>
            </a:r>
            <a:endParaRPr lang="zh-CN" sz="4400" dirty="0" smtClean="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Rectangle 2"/>
          <p:cNvSpPr>
            <a:spLocks noGrp="1"/>
          </p:cNvSpPr>
          <p:nvPr/>
        </p:nvSpPr>
        <p:spPr>
          <a:xfrm>
            <a:off x="1181100" y="1271270"/>
            <a:ext cx="7409180" cy="5391150"/>
          </a:xfrm>
          <a:prstGeom prst="rect">
            <a:avLst/>
          </a:prstGeom>
          <a:noFill/>
          <a:ln w="9525">
            <a:noFill/>
            <a:miter lim="800000"/>
          </a:ln>
        </p:spPr>
        <p:txBody>
          <a:bodyPr vert="horz" wrap="square" lIns="91440" tIns="45720" rIns="91440" bIns="45720" numCol="1" anchor="t" anchorCtr="0" compatLnSpc="1"/>
          <a:lstStyle>
            <a:lvl1pPr marL="342900" indent="-342900" algn="l" rtl="0" eaLnBrk="1" fontAlgn="base" hangingPunct="1">
              <a:spcBef>
                <a:spcPct val="20000"/>
              </a:spcBef>
              <a:spcAft>
                <a:spcPct val="0"/>
              </a:spcAft>
              <a:buClr>
                <a:schemeClr val="folHlink"/>
              </a:buClr>
              <a:buSzPct val="60000"/>
              <a:buFont typeface="Wingdings" panose="05000000000000000000" pitchFamily="2" charset="2"/>
              <a:buChar char="l"/>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1" fontAlgn="base" hangingPunct="1">
              <a:spcBef>
                <a:spcPct val="20000"/>
              </a:spcBef>
              <a:spcAft>
                <a:spcPct val="0"/>
              </a:spcAft>
              <a:buClr>
                <a:schemeClr val="folHlink"/>
              </a:buClr>
              <a:buSzPct val="50000"/>
              <a:buFont typeface="Wingdings" panose="05000000000000000000" pitchFamily="2" charset="2"/>
              <a:buChar char="u"/>
              <a:defRPr sz="2400">
                <a:solidFill>
                  <a:schemeClr val="tx1"/>
                </a:solidFill>
                <a:latin typeface="+mn-lt"/>
                <a:ea typeface="+mn-ea"/>
              </a:defRPr>
            </a:lvl3pPr>
            <a:lvl4pPr marL="1600200" indent="-228600" algn="l" rtl="0" eaLnBrk="1" fontAlgn="base" hangingPunct="1">
              <a:spcBef>
                <a:spcPct val="20000"/>
              </a:spcBef>
              <a:spcAft>
                <a:spcPct val="0"/>
              </a:spcAft>
              <a:buClr>
                <a:schemeClr val="accent2"/>
              </a:buClr>
              <a:buSzPct val="55000"/>
              <a:buFont typeface="Wingdings" panose="05000000000000000000" pitchFamily="2" charset="2"/>
              <a:buChar char="p"/>
              <a:defRPr sz="2200">
                <a:solidFill>
                  <a:schemeClr val="tx1"/>
                </a:solidFill>
                <a:latin typeface="+mn-lt"/>
                <a:ea typeface="+mn-ea"/>
              </a:defRPr>
            </a:lvl4pPr>
            <a:lvl5pPr marL="2057400" indent="-228600" algn="l" rtl="0" eaLnBrk="1" fontAlgn="base" hangingPunct="1">
              <a:spcBef>
                <a:spcPct val="20000"/>
              </a:spcBef>
              <a:spcAft>
                <a:spcPct val="0"/>
              </a:spcAft>
              <a:buClr>
                <a:schemeClr val="accent1"/>
              </a:buClr>
              <a:buSzPct val="50000"/>
              <a:buFont typeface="Wingdings" panose="05000000000000000000" pitchFamily="2" charset="2"/>
              <a:buChar char="Ø"/>
              <a:defRPr sz="2200">
                <a:solidFill>
                  <a:schemeClr val="tx1"/>
                </a:solidFill>
                <a:latin typeface="+mn-lt"/>
                <a:ea typeface="+mn-ea"/>
              </a:defRPr>
            </a:lvl5pPr>
            <a:lvl6pPr marL="2514600" indent="-228600" algn="l" rtl="0" eaLnBrk="1" fontAlgn="base" hangingPunct="1">
              <a:spcBef>
                <a:spcPct val="20000"/>
              </a:spcBef>
              <a:spcAft>
                <a:spcPct val="0"/>
              </a:spcAft>
              <a:buClr>
                <a:schemeClr val="accent1"/>
              </a:buClr>
              <a:buSzPct val="50000"/>
              <a:buFont typeface="Wingdings" panose="05000000000000000000" pitchFamily="2" charset="2"/>
              <a:buChar char="Ø"/>
              <a:defRPr sz="2200">
                <a:solidFill>
                  <a:schemeClr val="tx1"/>
                </a:solidFill>
                <a:latin typeface="+mn-lt"/>
                <a:ea typeface="+mn-ea"/>
              </a:defRPr>
            </a:lvl6pPr>
            <a:lvl7pPr marL="2971800" indent="-228600" algn="l" rtl="0" eaLnBrk="1" fontAlgn="base" hangingPunct="1">
              <a:spcBef>
                <a:spcPct val="20000"/>
              </a:spcBef>
              <a:spcAft>
                <a:spcPct val="0"/>
              </a:spcAft>
              <a:buClr>
                <a:schemeClr val="accent1"/>
              </a:buClr>
              <a:buSzPct val="50000"/>
              <a:buFont typeface="Wingdings" panose="05000000000000000000" pitchFamily="2" charset="2"/>
              <a:buChar char="Ø"/>
              <a:defRPr sz="2200">
                <a:solidFill>
                  <a:schemeClr val="tx1"/>
                </a:solidFill>
                <a:latin typeface="+mn-lt"/>
                <a:ea typeface="+mn-ea"/>
              </a:defRPr>
            </a:lvl7pPr>
            <a:lvl8pPr marL="3429000" indent="-228600" algn="l" rtl="0" eaLnBrk="1" fontAlgn="base" hangingPunct="1">
              <a:spcBef>
                <a:spcPct val="20000"/>
              </a:spcBef>
              <a:spcAft>
                <a:spcPct val="0"/>
              </a:spcAft>
              <a:buClr>
                <a:schemeClr val="accent1"/>
              </a:buClr>
              <a:buSzPct val="50000"/>
              <a:buFont typeface="Wingdings" panose="05000000000000000000" pitchFamily="2" charset="2"/>
              <a:buChar char="Ø"/>
              <a:defRPr sz="2200">
                <a:solidFill>
                  <a:schemeClr val="tx1"/>
                </a:solidFill>
                <a:latin typeface="+mn-lt"/>
                <a:ea typeface="+mn-ea"/>
              </a:defRPr>
            </a:lvl8pPr>
            <a:lvl9pPr marL="3886200" indent="-228600" algn="l" rtl="0" eaLnBrk="1" fontAlgn="base" hangingPunct="1">
              <a:spcBef>
                <a:spcPct val="20000"/>
              </a:spcBef>
              <a:spcAft>
                <a:spcPct val="0"/>
              </a:spcAft>
              <a:buClr>
                <a:schemeClr val="accent1"/>
              </a:buClr>
              <a:buSzPct val="50000"/>
              <a:buFont typeface="Wingdings" panose="05000000000000000000" pitchFamily="2" charset="2"/>
              <a:buChar char="Ø"/>
              <a:defRPr sz="2200">
                <a:solidFill>
                  <a:schemeClr val="tx1"/>
                </a:solidFill>
                <a:latin typeface="+mn-lt"/>
                <a:ea typeface="+mn-ea"/>
              </a:defRPr>
            </a:lvl9pPr>
          </a:lstStyle>
          <a:p>
            <a:pPr algn="l" eaLnBrk="1" hangingPunct="1">
              <a:spcBef>
                <a:spcPct val="20000"/>
              </a:spcBef>
              <a:buChar char="l"/>
            </a:pPr>
            <a:r>
              <a:rPr lang="zh-CN" altLang="en-US" sz="2800" dirty="0" smtClean="0">
                <a:solidFill>
                  <a:schemeClr val="tx2">
                    <a:lumMod val="75000"/>
                  </a:schemeClr>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网同步方式</a:t>
            </a:r>
            <a:endParaRPr lang="zh-CN" altLang="en-US" sz="2800" dirty="0" smtClean="0">
              <a:solidFill>
                <a:schemeClr val="tx2">
                  <a:lumMod val="75000"/>
                </a:schemeClr>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endParaRPr>
          </a:p>
          <a:p>
            <a:pPr marL="0" indent="0" algn="l" eaLnBrk="1" hangingPunct="1">
              <a:spcBef>
                <a:spcPct val="50000"/>
              </a:spcBef>
              <a:buFont typeface="Wingdings" panose="05000000000000000000" charset="0"/>
              <a:buNone/>
            </a:pPr>
            <a:r>
              <a:rPr lang="zh-CN" altLang="en-US" sz="2400" dirty="0">
                <a:solidFill>
                  <a:schemeClr val="tx1"/>
                </a:solidFill>
                <a:effectLst/>
                <a:latin typeface="宋体" panose="02010600030101010101" pitchFamily="2" charset="-122"/>
                <a:ea typeface="宋体" panose="02010600030101010101" pitchFamily="2" charset="-122"/>
                <a:cs typeface="宋体" panose="02010600030101010101" pitchFamily="2" charset="-122"/>
              </a:rPr>
              <a:t>   </a:t>
            </a:r>
            <a:r>
              <a:rPr lang="zh-CN" altLang="en-US" sz="2400" dirty="0">
                <a:latin typeface="宋体" panose="02010600030101010101" pitchFamily="2" charset="-122"/>
                <a:ea typeface="宋体" panose="02010600030101010101" pitchFamily="2" charset="-122"/>
                <a:cs typeface="宋体" panose="02010600030101010101" pitchFamily="2" charset="-122"/>
              </a:rPr>
              <a:t>网同步方式可分为两大类，</a:t>
            </a:r>
            <a:r>
              <a:rPr lang="zh-CN" altLang="en-US" sz="2400" dirty="0">
                <a:solidFill>
                  <a:srgbClr val="C0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准同步方式</a:t>
            </a:r>
            <a:r>
              <a:rPr lang="zh-CN" altLang="en-US" sz="2400" dirty="0">
                <a:latin typeface="宋体" panose="02010600030101010101" pitchFamily="2" charset="-122"/>
                <a:ea typeface="宋体" panose="02010600030101010101" pitchFamily="2" charset="-122"/>
                <a:cs typeface="宋体" panose="02010600030101010101" pitchFamily="2" charset="-122"/>
              </a:rPr>
              <a:t>和</a:t>
            </a:r>
            <a:r>
              <a:rPr lang="zh-CN" altLang="en-US" sz="2400" dirty="0">
                <a:solidFill>
                  <a:srgbClr val="C0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同步方式</a:t>
            </a:r>
            <a:r>
              <a:rPr lang="zh-CN" altLang="en-US" sz="2400" dirty="0">
                <a:latin typeface="宋体" panose="02010600030101010101" pitchFamily="2" charset="-122"/>
                <a:ea typeface="宋体" panose="02010600030101010101" pitchFamily="2" charset="-122"/>
                <a:cs typeface="宋体" panose="02010600030101010101" pitchFamily="2" charset="-122"/>
              </a:rPr>
              <a:t>。</a:t>
            </a:r>
            <a:endParaRPr lang="zh-CN" altLang="en-US" sz="2400" dirty="0">
              <a:solidFill>
                <a:schemeClr val="tx1"/>
              </a:solidFill>
              <a:effectLst/>
              <a:latin typeface="宋体" panose="02010600030101010101" pitchFamily="2" charset="-122"/>
              <a:ea typeface="宋体" panose="02010600030101010101" pitchFamily="2" charset="-122"/>
              <a:cs typeface="宋体" panose="02010600030101010101" pitchFamily="2" charset="-122"/>
            </a:endParaRPr>
          </a:p>
          <a:p>
            <a:pPr eaLnBrk="1" hangingPunct="1">
              <a:spcBef>
                <a:spcPct val="50000"/>
              </a:spcBef>
              <a:buFont typeface="Wingdings" panose="05000000000000000000" charset="0"/>
              <a:buChar char="n"/>
            </a:pPr>
            <a:r>
              <a:rPr lang="zh-CN" altLang="en-US" sz="2400" dirty="0">
                <a:solidFill>
                  <a:srgbClr val="C0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准同步方式</a:t>
            </a:r>
            <a:endParaRPr lang="zh-CN" altLang="en-US" sz="2400" dirty="0">
              <a:solidFill>
                <a:srgbClr val="C0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endParaRPr>
          </a:p>
          <a:p>
            <a:pPr marL="0" indent="0" eaLnBrk="1" hangingPunct="1">
              <a:spcBef>
                <a:spcPct val="50000"/>
              </a:spcBef>
              <a:buFont typeface="Wingdings" panose="05000000000000000000" charset="0"/>
              <a:buNone/>
            </a:pPr>
            <a:r>
              <a:rPr lang="zh-CN" altLang="en-US" sz="2400" dirty="0">
                <a:solidFill>
                  <a:schemeClr val="tx1"/>
                </a:solidFill>
                <a:effectLst/>
                <a:latin typeface="宋体" panose="02010600030101010101" pitchFamily="2" charset="-122"/>
                <a:ea typeface="宋体" panose="02010600030101010101" pitchFamily="2" charset="-122"/>
                <a:cs typeface="宋体" panose="02010600030101010101" pitchFamily="2" charset="-122"/>
              </a:rPr>
              <a:t>准同步方式又称为</a:t>
            </a:r>
            <a:r>
              <a:rPr lang="zh-CN" altLang="en-US" sz="2400" dirty="0">
                <a:solidFill>
                  <a:srgbClr val="C0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独立时钟法</a:t>
            </a:r>
            <a:r>
              <a:rPr lang="zh-CN" altLang="en-US" sz="2400" dirty="0">
                <a:solidFill>
                  <a:schemeClr val="tx1"/>
                </a:solidFill>
                <a:effectLst/>
                <a:latin typeface="宋体" panose="02010600030101010101" pitchFamily="2" charset="-122"/>
                <a:ea typeface="宋体" panose="02010600030101010101" pitchFamily="2" charset="-122"/>
                <a:cs typeface="宋体" panose="02010600030101010101" pitchFamily="2" charset="-122"/>
              </a:rPr>
              <a:t>，或称为</a:t>
            </a:r>
            <a:r>
              <a:rPr lang="zh-CN" altLang="en-US" sz="2400" dirty="0">
                <a:solidFill>
                  <a:srgbClr val="C0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异步复接</a:t>
            </a:r>
            <a:r>
              <a:rPr lang="zh-CN" altLang="en-US" sz="2400" dirty="0">
                <a:solidFill>
                  <a:schemeClr val="tx1"/>
                </a:solidFill>
                <a:effectLst/>
                <a:latin typeface="宋体" panose="02010600030101010101" pitchFamily="2" charset="-122"/>
                <a:ea typeface="宋体" panose="02010600030101010101" pitchFamily="2" charset="-122"/>
                <a:cs typeface="宋体" panose="02010600030101010101" pitchFamily="2" charset="-122"/>
              </a:rPr>
              <a:t>。这种方式是全网内各交换局均设有</a:t>
            </a:r>
            <a:r>
              <a:rPr lang="zh-CN" altLang="en-US" sz="2400" dirty="0">
                <a:solidFill>
                  <a:srgbClr val="C0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互相独立</a:t>
            </a:r>
            <a:r>
              <a:rPr lang="zh-CN" altLang="en-US" sz="2400" dirty="0">
                <a:solidFill>
                  <a:schemeClr val="tx1"/>
                </a:solidFill>
                <a:effectLst/>
                <a:latin typeface="宋体" panose="02010600030101010101" pitchFamily="2" charset="-122"/>
                <a:ea typeface="宋体" panose="02010600030101010101" pitchFamily="2" charset="-122"/>
                <a:cs typeface="宋体" panose="02010600030101010101" pitchFamily="2" charset="-122"/>
              </a:rPr>
              <a:t>、</a:t>
            </a:r>
            <a:r>
              <a:rPr lang="zh-CN" altLang="en-US" sz="2400" dirty="0">
                <a:solidFill>
                  <a:srgbClr val="C0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互不控制</a:t>
            </a:r>
            <a:r>
              <a:rPr lang="zh-CN" altLang="en-US" sz="2400" dirty="0">
                <a:solidFill>
                  <a:schemeClr val="tx1"/>
                </a:solidFill>
                <a:effectLst/>
                <a:latin typeface="宋体" panose="02010600030101010101" pitchFamily="2" charset="-122"/>
                <a:ea typeface="宋体" panose="02010600030101010101" pitchFamily="2" charset="-122"/>
                <a:cs typeface="宋体" panose="02010600030101010101" pitchFamily="2" charset="-122"/>
              </a:rPr>
              <a:t>的</a:t>
            </a:r>
            <a:r>
              <a:rPr lang="zh-CN" altLang="en-US" sz="2400" dirty="0">
                <a:solidFill>
                  <a:srgbClr val="C0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高精度与高稳定度时钟</a:t>
            </a:r>
            <a:r>
              <a:rPr lang="zh-CN" altLang="en-US" sz="2400" dirty="0">
                <a:solidFill>
                  <a:schemeClr val="tx1"/>
                </a:solidFill>
                <a:effectLst/>
                <a:latin typeface="宋体" panose="02010600030101010101" pitchFamily="2" charset="-122"/>
                <a:ea typeface="宋体" panose="02010600030101010101" pitchFamily="2" charset="-122"/>
                <a:cs typeface="宋体" panose="02010600030101010101" pitchFamily="2" charset="-122"/>
              </a:rPr>
              <a:t>。</a:t>
            </a:r>
            <a:endParaRPr lang="zh-CN" altLang="en-US" sz="2400" dirty="0">
              <a:solidFill>
                <a:schemeClr val="tx1"/>
              </a:solidFill>
              <a:effectLst/>
              <a:latin typeface="宋体" panose="02010600030101010101" pitchFamily="2" charset="-122"/>
              <a:ea typeface="宋体" panose="02010600030101010101" pitchFamily="2" charset="-122"/>
              <a:cs typeface="宋体" panose="02010600030101010101" pitchFamily="2" charset="-122"/>
            </a:endParaRPr>
          </a:p>
          <a:p>
            <a:pPr marL="0" indent="0" eaLnBrk="1" hangingPunct="1">
              <a:spcBef>
                <a:spcPct val="50000"/>
              </a:spcBef>
              <a:buFont typeface="Wingdings" panose="05000000000000000000" charset="0"/>
              <a:buNone/>
            </a:pPr>
            <a:r>
              <a:rPr lang="zh-CN" altLang="en-US" sz="2400" dirty="0">
                <a:latin typeface="宋体" panose="02010600030101010101" pitchFamily="2" charset="-122"/>
                <a:ea typeface="宋体" panose="02010600030101010101" pitchFamily="2" charset="-122"/>
                <a:cs typeface="宋体" panose="02010600030101010101" pitchFamily="2" charset="-122"/>
              </a:rPr>
              <a:t>各局的时钟频率非常接近，但并不完全相等，</a:t>
            </a:r>
            <a:r>
              <a:rPr lang="zh-CN" altLang="en-US" sz="2400" dirty="0">
                <a:solidFill>
                  <a:srgbClr val="C0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要求时钟频率稍高于所传送的码元速率</a:t>
            </a:r>
            <a:r>
              <a:rPr lang="zh-CN" altLang="en-US" sz="2400" dirty="0">
                <a:latin typeface="宋体" panose="02010600030101010101" pitchFamily="2" charset="-122"/>
                <a:ea typeface="宋体" panose="02010600030101010101" pitchFamily="2" charset="-122"/>
                <a:cs typeface="宋体" panose="02010600030101010101" pitchFamily="2" charset="-122"/>
              </a:rPr>
              <a:t>，即使码元速率波动时，也不会高于时钟频率。</a:t>
            </a:r>
            <a:endParaRPr lang="zh-CN" altLang="en-US" sz="2400" dirty="0">
              <a:latin typeface="宋体" panose="02010600030101010101" pitchFamily="2" charset="-122"/>
              <a:ea typeface="宋体" panose="02010600030101010101" pitchFamily="2" charset="-122"/>
              <a:cs typeface="宋体" panose="02010600030101010101" pitchFamily="2" charset="-122"/>
            </a:endParaRPr>
          </a:p>
          <a:p>
            <a:pPr marL="0" indent="0" eaLnBrk="1" hangingPunct="1">
              <a:spcBef>
                <a:spcPct val="50000"/>
              </a:spcBef>
              <a:buFont typeface="Wingdings" panose="05000000000000000000" charset="0"/>
              <a:buNone/>
            </a:pPr>
            <a:r>
              <a:rPr lang="zh-CN" altLang="en-US" sz="2400" dirty="0">
                <a:latin typeface="宋体" panose="02010600030101010101" pitchFamily="2" charset="-122"/>
                <a:ea typeface="宋体" panose="02010600030101010101" pitchFamily="2" charset="-122"/>
                <a:cs typeface="宋体" panose="02010600030101010101" pitchFamily="2" charset="-122"/>
              </a:rPr>
              <a:t>在传输过程中可以采用</a:t>
            </a:r>
            <a:r>
              <a:rPr lang="zh-CN" altLang="en-US" sz="2400" dirty="0">
                <a:solidFill>
                  <a:srgbClr val="C0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填充脉冲法</a:t>
            </a:r>
            <a:r>
              <a:rPr lang="zh-CN" altLang="en-US" sz="2400" dirty="0">
                <a:latin typeface="宋体" panose="02010600030101010101" pitchFamily="2" charset="-122"/>
                <a:ea typeface="宋体" panose="02010600030101010101" pitchFamily="2" charset="-122"/>
                <a:cs typeface="宋体" panose="02010600030101010101" pitchFamily="2" charset="-122"/>
              </a:rPr>
              <a:t>或</a:t>
            </a:r>
            <a:r>
              <a:rPr lang="zh-CN" altLang="en-US" sz="2400" dirty="0">
                <a:solidFill>
                  <a:srgbClr val="C0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水库法</a:t>
            </a:r>
            <a:r>
              <a:rPr lang="zh-CN" altLang="en-US" sz="2400" dirty="0">
                <a:latin typeface="宋体" panose="02010600030101010101" pitchFamily="2" charset="-122"/>
                <a:ea typeface="宋体" panose="02010600030101010101" pitchFamily="2" charset="-122"/>
                <a:cs typeface="宋体" panose="02010600030101010101" pitchFamily="2" charset="-122"/>
              </a:rPr>
              <a:t>实现码元速率的调整。填充脉冲法又称</a:t>
            </a:r>
            <a:r>
              <a:rPr lang="zh-CN" altLang="en-US" sz="2400" dirty="0">
                <a:solidFill>
                  <a:srgbClr val="C0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正码速调整法</a:t>
            </a:r>
            <a:r>
              <a:rPr lang="zh-CN" altLang="en-US" sz="2400" dirty="0">
                <a:latin typeface="宋体" panose="02010600030101010101" pitchFamily="2" charset="-122"/>
                <a:ea typeface="宋体" panose="02010600030101010101" pitchFamily="2" charset="-122"/>
                <a:cs typeface="宋体" panose="02010600030101010101" pitchFamily="2" charset="-122"/>
              </a:rPr>
              <a:t>。</a:t>
            </a:r>
            <a:endParaRPr lang="zh-CN" altLang="en-US" sz="2400" dirty="0">
              <a:latin typeface="宋体" panose="02010600030101010101" pitchFamily="2" charset="-122"/>
              <a:ea typeface="宋体" panose="02010600030101010101" pitchFamily="2" charset="-122"/>
              <a:cs typeface="宋体" panose="02010600030101010101" pitchFamily="2" charset="-122"/>
            </a:endParaRPr>
          </a:p>
        </p:txBody>
      </p:sp>
      <p:sp>
        <p:nvSpPr>
          <p:cNvPr id="2" name="Rectangle 2"/>
          <p:cNvSpPr>
            <a:spLocks noGrp="1" noChangeArrowheads="1"/>
          </p:cNvSpPr>
          <p:nvPr/>
        </p:nvSpPr>
        <p:spPr>
          <a:xfrm>
            <a:off x="688975" y="214630"/>
            <a:ext cx="8393430" cy="918845"/>
          </a:xfrm>
          <a:prstGeom prst="rect">
            <a:avLst/>
          </a:prstGeom>
          <a:noFill/>
          <a:ln w="9525">
            <a:noFill/>
            <a:miter lim="800000"/>
          </a:ln>
        </p:spPr>
        <p:txBody>
          <a:bodyPr vert="horz" wrap="square" lIns="91440" tIns="45720" rIns="91440" bIns="45720" numCol="1" anchor="b" anchorCtr="0" compatLnSpc="1"/>
          <a:lstStyle>
            <a:lvl1pPr algn="ctr" rtl="0" eaLnBrk="1" fontAlgn="base" hangingPunct="1">
              <a:spcBef>
                <a:spcPct val="0"/>
              </a:spcBef>
              <a:spcAft>
                <a:spcPct val="0"/>
              </a:spcAft>
              <a:defRPr sz="6000">
                <a:solidFill>
                  <a:schemeClr val="tx2"/>
                </a:solidFill>
                <a:latin typeface="+mj-lt"/>
                <a:ea typeface="+mj-ea"/>
                <a:cs typeface="+mj-cs"/>
              </a:defRPr>
            </a:lvl1pPr>
            <a:lvl2pPr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2pPr>
            <a:lvl3pPr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3pPr>
            <a:lvl4pPr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4pPr>
            <a:lvl5pPr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5pPr>
            <a:lvl6pPr marL="4572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6pPr>
            <a:lvl7pPr marL="9144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7pPr>
            <a:lvl8pPr marL="13716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8pPr>
            <a:lvl9pPr marL="18288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9pPr>
          </a:lstStyle>
          <a:p>
            <a:pPr eaLnBrk="1" hangingPunct="1"/>
            <a:r>
              <a:rPr lang="en-US" sz="4400" dirty="0" smtClean="0"/>
              <a:t>11</a:t>
            </a:r>
            <a:r>
              <a:rPr sz="4400" dirty="0" smtClean="0"/>
              <a:t>.</a:t>
            </a:r>
            <a:r>
              <a:rPr lang="en-US" sz="4400" dirty="0" smtClean="0"/>
              <a:t>4</a:t>
            </a:r>
            <a:r>
              <a:rPr sz="4400" dirty="0" smtClean="0"/>
              <a:t> </a:t>
            </a:r>
            <a:r>
              <a:rPr lang="zh-CN" sz="4400" dirty="0" smtClean="0"/>
              <a:t>网同步</a:t>
            </a:r>
            <a:endParaRPr lang="zh-CN" sz="4400" dirty="0" smtClean="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Rectangle 2"/>
          <p:cNvSpPr>
            <a:spLocks noGrp="1"/>
          </p:cNvSpPr>
          <p:nvPr/>
        </p:nvSpPr>
        <p:spPr>
          <a:xfrm>
            <a:off x="1181100" y="1271270"/>
            <a:ext cx="7409180" cy="5391150"/>
          </a:xfrm>
          <a:prstGeom prst="rect">
            <a:avLst/>
          </a:prstGeom>
          <a:noFill/>
          <a:ln w="9525">
            <a:noFill/>
            <a:miter lim="800000"/>
          </a:ln>
        </p:spPr>
        <p:txBody>
          <a:bodyPr vert="horz" wrap="square" lIns="91440" tIns="45720" rIns="91440" bIns="45720" numCol="1" anchor="t" anchorCtr="0" compatLnSpc="1"/>
          <a:lstStyle>
            <a:lvl1pPr marL="342900" indent="-342900" algn="l" rtl="0" eaLnBrk="1" fontAlgn="base" hangingPunct="1">
              <a:spcBef>
                <a:spcPct val="20000"/>
              </a:spcBef>
              <a:spcAft>
                <a:spcPct val="0"/>
              </a:spcAft>
              <a:buClr>
                <a:schemeClr val="folHlink"/>
              </a:buClr>
              <a:buSzPct val="60000"/>
              <a:buFont typeface="Wingdings" panose="05000000000000000000" pitchFamily="2" charset="2"/>
              <a:buChar char="l"/>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1" fontAlgn="base" hangingPunct="1">
              <a:spcBef>
                <a:spcPct val="20000"/>
              </a:spcBef>
              <a:spcAft>
                <a:spcPct val="0"/>
              </a:spcAft>
              <a:buClr>
                <a:schemeClr val="folHlink"/>
              </a:buClr>
              <a:buSzPct val="50000"/>
              <a:buFont typeface="Wingdings" panose="05000000000000000000" pitchFamily="2" charset="2"/>
              <a:buChar char="u"/>
              <a:defRPr sz="2400">
                <a:solidFill>
                  <a:schemeClr val="tx1"/>
                </a:solidFill>
                <a:latin typeface="+mn-lt"/>
                <a:ea typeface="+mn-ea"/>
              </a:defRPr>
            </a:lvl3pPr>
            <a:lvl4pPr marL="1600200" indent="-228600" algn="l" rtl="0" eaLnBrk="1" fontAlgn="base" hangingPunct="1">
              <a:spcBef>
                <a:spcPct val="20000"/>
              </a:spcBef>
              <a:spcAft>
                <a:spcPct val="0"/>
              </a:spcAft>
              <a:buClr>
                <a:schemeClr val="accent2"/>
              </a:buClr>
              <a:buSzPct val="55000"/>
              <a:buFont typeface="Wingdings" panose="05000000000000000000" pitchFamily="2" charset="2"/>
              <a:buChar char="p"/>
              <a:defRPr sz="2200">
                <a:solidFill>
                  <a:schemeClr val="tx1"/>
                </a:solidFill>
                <a:latin typeface="+mn-lt"/>
                <a:ea typeface="+mn-ea"/>
              </a:defRPr>
            </a:lvl4pPr>
            <a:lvl5pPr marL="2057400" indent="-228600" algn="l" rtl="0" eaLnBrk="1" fontAlgn="base" hangingPunct="1">
              <a:spcBef>
                <a:spcPct val="20000"/>
              </a:spcBef>
              <a:spcAft>
                <a:spcPct val="0"/>
              </a:spcAft>
              <a:buClr>
                <a:schemeClr val="accent1"/>
              </a:buClr>
              <a:buSzPct val="50000"/>
              <a:buFont typeface="Wingdings" panose="05000000000000000000" pitchFamily="2" charset="2"/>
              <a:buChar char="Ø"/>
              <a:defRPr sz="2200">
                <a:solidFill>
                  <a:schemeClr val="tx1"/>
                </a:solidFill>
                <a:latin typeface="+mn-lt"/>
                <a:ea typeface="+mn-ea"/>
              </a:defRPr>
            </a:lvl5pPr>
            <a:lvl6pPr marL="2514600" indent="-228600" algn="l" rtl="0" eaLnBrk="1" fontAlgn="base" hangingPunct="1">
              <a:spcBef>
                <a:spcPct val="20000"/>
              </a:spcBef>
              <a:spcAft>
                <a:spcPct val="0"/>
              </a:spcAft>
              <a:buClr>
                <a:schemeClr val="accent1"/>
              </a:buClr>
              <a:buSzPct val="50000"/>
              <a:buFont typeface="Wingdings" panose="05000000000000000000" pitchFamily="2" charset="2"/>
              <a:buChar char="Ø"/>
              <a:defRPr sz="2200">
                <a:solidFill>
                  <a:schemeClr val="tx1"/>
                </a:solidFill>
                <a:latin typeface="+mn-lt"/>
                <a:ea typeface="+mn-ea"/>
              </a:defRPr>
            </a:lvl6pPr>
            <a:lvl7pPr marL="2971800" indent="-228600" algn="l" rtl="0" eaLnBrk="1" fontAlgn="base" hangingPunct="1">
              <a:spcBef>
                <a:spcPct val="20000"/>
              </a:spcBef>
              <a:spcAft>
                <a:spcPct val="0"/>
              </a:spcAft>
              <a:buClr>
                <a:schemeClr val="accent1"/>
              </a:buClr>
              <a:buSzPct val="50000"/>
              <a:buFont typeface="Wingdings" panose="05000000000000000000" pitchFamily="2" charset="2"/>
              <a:buChar char="Ø"/>
              <a:defRPr sz="2200">
                <a:solidFill>
                  <a:schemeClr val="tx1"/>
                </a:solidFill>
                <a:latin typeface="+mn-lt"/>
                <a:ea typeface="+mn-ea"/>
              </a:defRPr>
            </a:lvl7pPr>
            <a:lvl8pPr marL="3429000" indent="-228600" algn="l" rtl="0" eaLnBrk="1" fontAlgn="base" hangingPunct="1">
              <a:spcBef>
                <a:spcPct val="20000"/>
              </a:spcBef>
              <a:spcAft>
                <a:spcPct val="0"/>
              </a:spcAft>
              <a:buClr>
                <a:schemeClr val="accent1"/>
              </a:buClr>
              <a:buSzPct val="50000"/>
              <a:buFont typeface="Wingdings" panose="05000000000000000000" pitchFamily="2" charset="2"/>
              <a:buChar char="Ø"/>
              <a:defRPr sz="2200">
                <a:solidFill>
                  <a:schemeClr val="tx1"/>
                </a:solidFill>
                <a:latin typeface="+mn-lt"/>
                <a:ea typeface="+mn-ea"/>
              </a:defRPr>
            </a:lvl8pPr>
            <a:lvl9pPr marL="3886200" indent="-228600" algn="l" rtl="0" eaLnBrk="1" fontAlgn="base" hangingPunct="1">
              <a:spcBef>
                <a:spcPct val="20000"/>
              </a:spcBef>
              <a:spcAft>
                <a:spcPct val="0"/>
              </a:spcAft>
              <a:buClr>
                <a:schemeClr val="accent1"/>
              </a:buClr>
              <a:buSzPct val="50000"/>
              <a:buFont typeface="Wingdings" panose="05000000000000000000" pitchFamily="2" charset="2"/>
              <a:buChar char="Ø"/>
              <a:defRPr sz="2200">
                <a:solidFill>
                  <a:schemeClr val="tx1"/>
                </a:solidFill>
                <a:latin typeface="+mn-lt"/>
                <a:ea typeface="+mn-ea"/>
              </a:defRPr>
            </a:lvl9pPr>
          </a:lstStyle>
          <a:p>
            <a:pPr marL="0" indent="0" algn="l" eaLnBrk="1" hangingPunct="1">
              <a:spcBef>
                <a:spcPct val="50000"/>
              </a:spcBef>
              <a:buFont typeface="Wingdings" panose="05000000000000000000" charset="0"/>
              <a:buNone/>
            </a:pPr>
            <a:r>
              <a:rPr lang="zh-CN" altLang="en-US" sz="2400" dirty="0">
                <a:solidFill>
                  <a:srgbClr val="C0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a:t>
            </a:r>
            <a:r>
              <a:rPr lang="en-US" altLang="zh-CN" sz="2400" dirty="0">
                <a:solidFill>
                  <a:srgbClr val="C0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1</a:t>
            </a:r>
            <a:r>
              <a:rPr lang="zh-CN" altLang="en-US" sz="2400" dirty="0">
                <a:solidFill>
                  <a:srgbClr val="C0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）填充脉冲法</a:t>
            </a:r>
            <a:endParaRPr lang="zh-CN" altLang="en-US" sz="2400" dirty="0">
              <a:solidFill>
                <a:srgbClr val="C0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endParaRPr>
          </a:p>
          <a:p>
            <a:pPr marL="0" indent="0" algn="l" eaLnBrk="1" hangingPunct="1">
              <a:spcBef>
                <a:spcPct val="50000"/>
              </a:spcBef>
              <a:buFont typeface="Wingdings" panose="05000000000000000000" charset="0"/>
              <a:buNone/>
            </a:pPr>
            <a:r>
              <a:rPr lang="zh-CN" altLang="en-US" sz="2400" dirty="0">
                <a:solidFill>
                  <a:schemeClr val="tx1"/>
                </a:solidFill>
                <a:effectLst/>
                <a:latin typeface="宋体" panose="02010600030101010101" pitchFamily="2" charset="-122"/>
                <a:ea typeface="宋体" panose="02010600030101010101" pitchFamily="2" charset="-122"/>
                <a:cs typeface="宋体" panose="02010600030101010101" pitchFamily="2" charset="-122"/>
              </a:rPr>
              <a:t>填充脉冲法又称正码速调整法，其原理见第</a:t>
            </a:r>
            <a:r>
              <a:rPr lang="en-US" altLang="zh-CN" sz="2400" dirty="0">
                <a:solidFill>
                  <a:schemeClr val="tx1"/>
                </a:solidFill>
                <a:effectLst/>
                <a:latin typeface="宋体" panose="02010600030101010101" pitchFamily="2" charset="-122"/>
                <a:ea typeface="宋体" panose="02010600030101010101" pitchFamily="2" charset="-122"/>
                <a:cs typeface="宋体" panose="02010600030101010101" pitchFamily="2" charset="-122"/>
              </a:rPr>
              <a:t>10</a:t>
            </a:r>
            <a:r>
              <a:rPr lang="zh-CN" altLang="en-US" sz="2400" dirty="0">
                <a:solidFill>
                  <a:schemeClr val="tx1"/>
                </a:solidFill>
                <a:effectLst/>
                <a:latin typeface="宋体" panose="02010600030101010101" pitchFamily="2" charset="-122"/>
                <a:ea typeface="宋体" panose="02010600030101010101" pitchFamily="2" charset="-122"/>
                <a:cs typeface="宋体" panose="02010600030101010101" pitchFamily="2" charset="-122"/>
              </a:rPr>
              <a:t>章数字复接原理。 </a:t>
            </a:r>
            <a:endParaRPr lang="zh-CN" altLang="en-US" sz="2400" dirty="0">
              <a:solidFill>
                <a:schemeClr val="tx1"/>
              </a:solidFill>
              <a:effectLst/>
              <a:latin typeface="宋体" panose="02010600030101010101" pitchFamily="2" charset="-122"/>
              <a:ea typeface="宋体" panose="02010600030101010101" pitchFamily="2" charset="-122"/>
              <a:cs typeface="宋体" panose="02010600030101010101" pitchFamily="2" charset="-122"/>
            </a:endParaRPr>
          </a:p>
          <a:p>
            <a:pPr marL="0" indent="0" algn="l" eaLnBrk="1" hangingPunct="1">
              <a:spcBef>
                <a:spcPct val="50000"/>
              </a:spcBef>
              <a:buFont typeface="Wingdings" panose="05000000000000000000" charset="0"/>
              <a:buNone/>
            </a:pPr>
            <a:r>
              <a:rPr lang="zh-CN" altLang="en-US" sz="2400" dirty="0">
                <a:solidFill>
                  <a:srgbClr val="C0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a:t>
            </a:r>
            <a:r>
              <a:rPr lang="en-US" altLang="zh-CN" sz="2400" dirty="0">
                <a:solidFill>
                  <a:srgbClr val="C0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2</a:t>
            </a:r>
            <a:r>
              <a:rPr lang="zh-CN" altLang="en-US" sz="2400" dirty="0">
                <a:solidFill>
                  <a:srgbClr val="C0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a:t>
            </a:r>
            <a:r>
              <a:rPr lang="zh-CN" altLang="en-US" sz="2400" dirty="0">
                <a:solidFill>
                  <a:srgbClr val="C0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rPr>
              <a:t>水库法</a:t>
            </a:r>
            <a:endParaRPr lang="zh-CN" altLang="en-US" sz="2400" dirty="0">
              <a:solidFill>
                <a:srgbClr val="C0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endParaRPr>
          </a:p>
          <a:p>
            <a:pPr marL="0" indent="0" algn="l" eaLnBrk="1" hangingPunct="1">
              <a:spcBef>
                <a:spcPct val="50000"/>
              </a:spcBef>
              <a:buFont typeface="Wingdings" panose="05000000000000000000" charset="0"/>
              <a:buNone/>
            </a:pPr>
            <a:r>
              <a:rPr lang="zh-CN" altLang="en-US" sz="2400" dirty="0">
                <a:solidFill>
                  <a:schemeClr val="tx1"/>
                </a:solidFill>
                <a:effectLst/>
                <a:latin typeface="宋体" panose="02010600030101010101" pitchFamily="2" charset="-122"/>
                <a:ea typeface="宋体" panose="02010600030101010101" pitchFamily="2" charset="-122"/>
                <a:cs typeface="宋体" panose="02010600030101010101" pitchFamily="2" charset="-122"/>
              </a:rPr>
              <a:t>是在各交换局设置稳定度极高的振荡器和容量足够大的缓冲存储器，使得它在很长时间间隔内不发生</a:t>
            </a:r>
            <a:r>
              <a:rPr lang="en-US" altLang="zh-CN" sz="2400" dirty="0">
                <a:solidFill>
                  <a:schemeClr val="tx1"/>
                </a:solidFill>
                <a:effectLst/>
                <a:latin typeface="宋体" panose="02010600030101010101" pitchFamily="2" charset="-122"/>
                <a:ea typeface="宋体" panose="02010600030101010101" pitchFamily="2" charset="-122"/>
                <a:cs typeface="宋体" panose="02010600030101010101" pitchFamily="2" charset="-122"/>
              </a:rPr>
              <a:t>“</a:t>
            </a:r>
            <a:r>
              <a:rPr lang="zh-CN" altLang="en-US" sz="2400" dirty="0">
                <a:solidFill>
                  <a:schemeClr val="tx1"/>
                </a:solidFill>
                <a:effectLst/>
                <a:latin typeface="宋体" panose="02010600030101010101" pitchFamily="2" charset="-122"/>
                <a:ea typeface="宋体" panose="02010600030101010101" pitchFamily="2" charset="-122"/>
                <a:cs typeface="宋体" panose="02010600030101010101" pitchFamily="2" charset="-122"/>
              </a:rPr>
              <a:t>取空</a:t>
            </a:r>
            <a:r>
              <a:rPr lang="en-US" altLang="zh-CN" sz="2400" dirty="0">
                <a:solidFill>
                  <a:schemeClr val="tx1"/>
                </a:solidFill>
                <a:effectLst/>
                <a:latin typeface="宋体" panose="02010600030101010101" pitchFamily="2" charset="-122"/>
                <a:ea typeface="宋体" panose="02010600030101010101" pitchFamily="2" charset="-122"/>
                <a:cs typeface="宋体" panose="02010600030101010101" pitchFamily="2" charset="-122"/>
              </a:rPr>
              <a:t>”</a:t>
            </a:r>
            <a:r>
              <a:rPr lang="zh-CN" altLang="en-US" sz="2400" dirty="0">
                <a:solidFill>
                  <a:schemeClr val="tx1"/>
                </a:solidFill>
                <a:effectLst/>
                <a:latin typeface="宋体" panose="02010600030101010101" pitchFamily="2" charset="-122"/>
                <a:ea typeface="宋体" panose="02010600030101010101" pitchFamily="2" charset="-122"/>
                <a:cs typeface="宋体" panose="02010600030101010101" pitchFamily="2" charset="-122"/>
              </a:rPr>
              <a:t>或</a:t>
            </a:r>
            <a:r>
              <a:rPr lang="en-US" altLang="zh-CN" sz="2400" dirty="0">
                <a:solidFill>
                  <a:schemeClr val="tx1"/>
                </a:solidFill>
                <a:effectLst/>
                <a:latin typeface="宋体" panose="02010600030101010101" pitchFamily="2" charset="-122"/>
                <a:ea typeface="宋体" panose="02010600030101010101" pitchFamily="2" charset="-122"/>
                <a:cs typeface="宋体" panose="02010600030101010101" pitchFamily="2" charset="-122"/>
              </a:rPr>
              <a:t>“</a:t>
            </a:r>
            <a:r>
              <a:rPr lang="zh-CN" altLang="en-US" sz="2400" dirty="0">
                <a:solidFill>
                  <a:schemeClr val="tx1"/>
                </a:solidFill>
                <a:effectLst/>
                <a:latin typeface="宋体" panose="02010600030101010101" pitchFamily="2" charset="-122"/>
                <a:ea typeface="宋体" panose="02010600030101010101" pitchFamily="2" charset="-122"/>
                <a:cs typeface="宋体" panose="02010600030101010101" pitchFamily="2" charset="-122"/>
              </a:rPr>
              <a:t>溢出</a:t>
            </a:r>
            <a:r>
              <a:rPr lang="en-US" altLang="zh-CN" sz="2400" dirty="0">
                <a:solidFill>
                  <a:schemeClr val="tx1"/>
                </a:solidFill>
                <a:effectLst/>
                <a:latin typeface="宋体" panose="02010600030101010101" pitchFamily="2" charset="-122"/>
                <a:ea typeface="宋体" panose="02010600030101010101" pitchFamily="2" charset="-122"/>
                <a:cs typeface="宋体" panose="02010600030101010101" pitchFamily="2" charset="-122"/>
              </a:rPr>
              <a:t>”</a:t>
            </a:r>
            <a:r>
              <a:rPr lang="zh-CN" altLang="en-US" sz="2400" dirty="0">
                <a:solidFill>
                  <a:schemeClr val="tx1"/>
                </a:solidFill>
                <a:effectLst/>
                <a:latin typeface="宋体" panose="02010600030101010101" pitchFamily="2" charset="-122"/>
                <a:ea typeface="宋体" panose="02010600030101010101" pitchFamily="2" charset="-122"/>
                <a:cs typeface="宋体" panose="02010600030101010101" pitchFamily="2" charset="-122"/>
              </a:rPr>
              <a:t>。因此</a:t>
            </a:r>
            <a:r>
              <a:rPr lang="zh-CN" altLang="en-US" sz="2400" dirty="0">
                <a:solidFill>
                  <a:srgbClr val="C0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不需要调整，又可以实现网同步</a:t>
            </a:r>
            <a:r>
              <a:rPr lang="zh-CN" altLang="en-US" sz="2400" dirty="0">
                <a:solidFill>
                  <a:schemeClr val="tx1"/>
                </a:solidFill>
                <a:effectLst/>
                <a:latin typeface="宋体" panose="02010600030101010101" pitchFamily="2" charset="-122"/>
                <a:ea typeface="宋体" panose="02010600030101010101" pitchFamily="2" charset="-122"/>
                <a:cs typeface="宋体" panose="02010600030101010101" pitchFamily="2" charset="-122"/>
              </a:rPr>
              <a:t>。</a:t>
            </a:r>
            <a:endParaRPr lang="zh-CN" altLang="en-US" sz="2400" dirty="0">
              <a:solidFill>
                <a:schemeClr val="tx1"/>
              </a:solidFill>
              <a:effectLst/>
              <a:latin typeface="宋体" panose="02010600030101010101" pitchFamily="2" charset="-122"/>
              <a:ea typeface="宋体" panose="02010600030101010101" pitchFamily="2" charset="-122"/>
              <a:cs typeface="宋体" panose="02010600030101010101" pitchFamily="2" charset="-122"/>
            </a:endParaRPr>
          </a:p>
        </p:txBody>
      </p:sp>
      <p:sp>
        <p:nvSpPr>
          <p:cNvPr id="2" name="Rectangle 2"/>
          <p:cNvSpPr>
            <a:spLocks noGrp="1" noChangeArrowheads="1"/>
          </p:cNvSpPr>
          <p:nvPr/>
        </p:nvSpPr>
        <p:spPr>
          <a:xfrm>
            <a:off x="688975" y="214630"/>
            <a:ext cx="8393430" cy="918845"/>
          </a:xfrm>
          <a:prstGeom prst="rect">
            <a:avLst/>
          </a:prstGeom>
          <a:noFill/>
          <a:ln w="9525">
            <a:noFill/>
            <a:miter lim="800000"/>
          </a:ln>
        </p:spPr>
        <p:txBody>
          <a:bodyPr vert="horz" wrap="square" lIns="91440" tIns="45720" rIns="91440" bIns="45720" numCol="1" anchor="b" anchorCtr="0" compatLnSpc="1"/>
          <a:lstStyle>
            <a:lvl1pPr algn="ctr" rtl="0" eaLnBrk="1" fontAlgn="base" hangingPunct="1">
              <a:spcBef>
                <a:spcPct val="0"/>
              </a:spcBef>
              <a:spcAft>
                <a:spcPct val="0"/>
              </a:spcAft>
              <a:defRPr sz="6000">
                <a:solidFill>
                  <a:schemeClr val="tx2"/>
                </a:solidFill>
                <a:latin typeface="+mj-lt"/>
                <a:ea typeface="+mj-ea"/>
                <a:cs typeface="+mj-cs"/>
              </a:defRPr>
            </a:lvl1pPr>
            <a:lvl2pPr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2pPr>
            <a:lvl3pPr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3pPr>
            <a:lvl4pPr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4pPr>
            <a:lvl5pPr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5pPr>
            <a:lvl6pPr marL="4572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6pPr>
            <a:lvl7pPr marL="9144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7pPr>
            <a:lvl8pPr marL="13716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8pPr>
            <a:lvl9pPr marL="18288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9pPr>
          </a:lstStyle>
          <a:p>
            <a:pPr eaLnBrk="1" hangingPunct="1"/>
            <a:r>
              <a:rPr lang="en-US" sz="4400" dirty="0" smtClean="0"/>
              <a:t>11</a:t>
            </a:r>
            <a:r>
              <a:rPr sz="4400" dirty="0" smtClean="0"/>
              <a:t>.</a:t>
            </a:r>
            <a:r>
              <a:rPr lang="en-US" sz="4400" dirty="0" smtClean="0"/>
              <a:t>4</a:t>
            </a:r>
            <a:r>
              <a:rPr sz="4400" dirty="0" smtClean="0"/>
              <a:t> </a:t>
            </a:r>
            <a:r>
              <a:rPr lang="zh-CN" sz="4400" dirty="0" smtClean="0"/>
              <a:t>网同步</a:t>
            </a:r>
            <a:endParaRPr lang="zh-CN" sz="4400" dirty="0" smtClean="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Rectangle 2"/>
          <p:cNvSpPr>
            <a:spLocks noGrp="1"/>
          </p:cNvSpPr>
          <p:nvPr/>
        </p:nvSpPr>
        <p:spPr>
          <a:xfrm>
            <a:off x="1181100" y="1271270"/>
            <a:ext cx="7409180" cy="5391150"/>
          </a:xfrm>
          <a:prstGeom prst="rect">
            <a:avLst/>
          </a:prstGeom>
          <a:noFill/>
          <a:ln w="9525">
            <a:noFill/>
            <a:miter lim="800000"/>
          </a:ln>
        </p:spPr>
        <p:txBody>
          <a:bodyPr vert="horz" wrap="square" lIns="91440" tIns="45720" rIns="91440" bIns="45720" numCol="1" anchor="t" anchorCtr="0" compatLnSpc="1"/>
          <a:lstStyle>
            <a:lvl1pPr marL="342900" indent="-342900" algn="l" rtl="0" eaLnBrk="1" fontAlgn="base" hangingPunct="1">
              <a:spcBef>
                <a:spcPct val="20000"/>
              </a:spcBef>
              <a:spcAft>
                <a:spcPct val="0"/>
              </a:spcAft>
              <a:buClr>
                <a:schemeClr val="folHlink"/>
              </a:buClr>
              <a:buSzPct val="60000"/>
              <a:buFont typeface="Wingdings" panose="05000000000000000000" pitchFamily="2" charset="2"/>
              <a:buChar char="l"/>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1" fontAlgn="base" hangingPunct="1">
              <a:spcBef>
                <a:spcPct val="20000"/>
              </a:spcBef>
              <a:spcAft>
                <a:spcPct val="0"/>
              </a:spcAft>
              <a:buClr>
                <a:schemeClr val="folHlink"/>
              </a:buClr>
              <a:buSzPct val="50000"/>
              <a:buFont typeface="Wingdings" panose="05000000000000000000" pitchFamily="2" charset="2"/>
              <a:buChar char="u"/>
              <a:defRPr sz="2400">
                <a:solidFill>
                  <a:schemeClr val="tx1"/>
                </a:solidFill>
                <a:latin typeface="+mn-lt"/>
                <a:ea typeface="+mn-ea"/>
              </a:defRPr>
            </a:lvl3pPr>
            <a:lvl4pPr marL="1600200" indent="-228600" algn="l" rtl="0" eaLnBrk="1" fontAlgn="base" hangingPunct="1">
              <a:spcBef>
                <a:spcPct val="20000"/>
              </a:spcBef>
              <a:spcAft>
                <a:spcPct val="0"/>
              </a:spcAft>
              <a:buClr>
                <a:schemeClr val="accent2"/>
              </a:buClr>
              <a:buSzPct val="55000"/>
              <a:buFont typeface="Wingdings" panose="05000000000000000000" pitchFamily="2" charset="2"/>
              <a:buChar char="p"/>
              <a:defRPr sz="2200">
                <a:solidFill>
                  <a:schemeClr val="tx1"/>
                </a:solidFill>
                <a:latin typeface="+mn-lt"/>
                <a:ea typeface="+mn-ea"/>
              </a:defRPr>
            </a:lvl4pPr>
            <a:lvl5pPr marL="2057400" indent="-228600" algn="l" rtl="0" eaLnBrk="1" fontAlgn="base" hangingPunct="1">
              <a:spcBef>
                <a:spcPct val="20000"/>
              </a:spcBef>
              <a:spcAft>
                <a:spcPct val="0"/>
              </a:spcAft>
              <a:buClr>
                <a:schemeClr val="accent1"/>
              </a:buClr>
              <a:buSzPct val="50000"/>
              <a:buFont typeface="Wingdings" panose="05000000000000000000" pitchFamily="2" charset="2"/>
              <a:buChar char="Ø"/>
              <a:defRPr sz="2200">
                <a:solidFill>
                  <a:schemeClr val="tx1"/>
                </a:solidFill>
                <a:latin typeface="+mn-lt"/>
                <a:ea typeface="+mn-ea"/>
              </a:defRPr>
            </a:lvl5pPr>
            <a:lvl6pPr marL="2514600" indent="-228600" algn="l" rtl="0" eaLnBrk="1" fontAlgn="base" hangingPunct="1">
              <a:spcBef>
                <a:spcPct val="20000"/>
              </a:spcBef>
              <a:spcAft>
                <a:spcPct val="0"/>
              </a:spcAft>
              <a:buClr>
                <a:schemeClr val="accent1"/>
              </a:buClr>
              <a:buSzPct val="50000"/>
              <a:buFont typeface="Wingdings" panose="05000000000000000000" pitchFamily="2" charset="2"/>
              <a:buChar char="Ø"/>
              <a:defRPr sz="2200">
                <a:solidFill>
                  <a:schemeClr val="tx1"/>
                </a:solidFill>
                <a:latin typeface="+mn-lt"/>
                <a:ea typeface="+mn-ea"/>
              </a:defRPr>
            </a:lvl6pPr>
            <a:lvl7pPr marL="2971800" indent="-228600" algn="l" rtl="0" eaLnBrk="1" fontAlgn="base" hangingPunct="1">
              <a:spcBef>
                <a:spcPct val="20000"/>
              </a:spcBef>
              <a:spcAft>
                <a:spcPct val="0"/>
              </a:spcAft>
              <a:buClr>
                <a:schemeClr val="accent1"/>
              </a:buClr>
              <a:buSzPct val="50000"/>
              <a:buFont typeface="Wingdings" panose="05000000000000000000" pitchFamily="2" charset="2"/>
              <a:buChar char="Ø"/>
              <a:defRPr sz="2200">
                <a:solidFill>
                  <a:schemeClr val="tx1"/>
                </a:solidFill>
                <a:latin typeface="+mn-lt"/>
                <a:ea typeface="+mn-ea"/>
              </a:defRPr>
            </a:lvl7pPr>
            <a:lvl8pPr marL="3429000" indent="-228600" algn="l" rtl="0" eaLnBrk="1" fontAlgn="base" hangingPunct="1">
              <a:spcBef>
                <a:spcPct val="20000"/>
              </a:spcBef>
              <a:spcAft>
                <a:spcPct val="0"/>
              </a:spcAft>
              <a:buClr>
                <a:schemeClr val="accent1"/>
              </a:buClr>
              <a:buSzPct val="50000"/>
              <a:buFont typeface="Wingdings" panose="05000000000000000000" pitchFamily="2" charset="2"/>
              <a:buChar char="Ø"/>
              <a:defRPr sz="2200">
                <a:solidFill>
                  <a:schemeClr val="tx1"/>
                </a:solidFill>
                <a:latin typeface="+mn-lt"/>
                <a:ea typeface="+mn-ea"/>
              </a:defRPr>
            </a:lvl8pPr>
            <a:lvl9pPr marL="3886200" indent="-228600" algn="l" rtl="0" eaLnBrk="1" fontAlgn="base" hangingPunct="1">
              <a:spcBef>
                <a:spcPct val="20000"/>
              </a:spcBef>
              <a:spcAft>
                <a:spcPct val="0"/>
              </a:spcAft>
              <a:buClr>
                <a:schemeClr val="accent1"/>
              </a:buClr>
              <a:buSzPct val="50000"/>
              <a:buFont typeface="Wingdings" panose="05000000000000000000" pitchFamily="2" charset="2"/>
              <a:buChar char="Ø"/>
              <a:defRPr sz="2200">
                <a:solidFill>
                  <a:schemeClr val="tx1"/>
                </a:solidFill>
                <a:latin typeface="+mn-lt"/>
                <a:ea typeface="+mn-ea"/>
              </a:defRPr>
            </a:lvl9pPr>
          </a:lstStyle>
          <a:p>
            <a:pPr algn="l" eaLnBrk="1" hangingPunct="1">
              <a:spcBef>
                <a:spcPct val="50000"/>
              </a:spcBef>
              <a:buFont typeface="Wingdings" panose="05000000000000000000" charset="0"/>
              <a:buChar char="n"/>
            </a:pPr>
            <a:r>
              <a:rPr lang="zh-CN" altLang="en-US" sz="2400" dirty="0">
                <a:solidFill>
                  <a:srgbClr val="C0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同步方式</a:t>
            </a:r>
            <a:endParaRPr lang="zh-CN" altLang="en-US" sz="2400" dirty="0">
              <a:solidFill>
                <a:srgbClr val="C0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endParaRPr>
          </a:p>
          <a:p>
            <a:pPr marL="0" indent="0" algn="l" eaLnBrk="1" hangingPunct="1">
              <a:spcBef>
                <a:spcPct val="50000"/>
              </a:spcBef>
              <a:buFont typeface="Wingdings" panose="05000000000000000000" charset="0"/>
              <a:buNone/>
            </a:pPr>
            <a:r>
              <a:rPr lang="zh-CN" altLang="en-US" sz="2400" dirty="0">
                <a:solidFill>
                  <a:schemeClr val="tx1"/>
                </a:solidFill>
                <a:effectLst/>
                <a:latin typeface="宋体" panose="02010600030101010101" pitchFamily="2" charset="-122"/>
                <a:ea typeface="宋体" panose="02010600030101010101" pitchFamily="2" charset="-122"/>
                <a:cs typeface="宋体" panose="02010600030101010101" pitchFamily="2" charset="-122"/>
              </a:rPr>
              <a:t>使</a:t>
            </a:r>
            <a:r>
              <a:rPr lang="zh-CN" altLang="en-US" sz="2400" dirty="0">
                <a:solidFill>
                  <a:srgbClr val="C0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网内各交换局的时钟彼此同步</a:t>
            </a:r>
            <a:r>
              <a:rPr lang="zh-CN" altLang="en-US" sz="2400" dirty="0">
                <a:solidFill>
                  <a:schemeClr val="tx1"/>
                </a:solidFill>
                <a:effectLst/>
                <a:latin typeface="宋体" panose="02010600030101010101" pitchFamily="2" charset="-122"/>
                <a:ea typeface="宋体" panose="02010600030101010101" pitchFamily="2" charset="-122"/>
                <a:cs typeface="宋体" panose="02010600030101010101" pitchFamily="2" charset="-122"/>
              </a:rPr>
              <a:t>，各交换局时钟的频率和相位都相同。可分为主从同步、相互同步和分级的主从同步。</a:t>
            </a:r>
            <a:endParaRPr lang="zh-CN" altLang="en-US" sz="2400" dirty="0">
              <a:solidFill>
                <a:schemeClr val="tx1"/>
              </a:solidFill>
              <a:effectLst/>
              <a:latin typeface="宋体" panose="02010600030101010101" pitchFamily="2" charset="-122"/>
              <a:ea typeface="宋体" panose="02010600030101010101" pitchFamily="2" charset="-122"/>
              <a:cs typeface="宋体" panose="02010600030101010101" pitchFamily="2" charset="-122"/>
            </a:endParaRPr>
          </a:p>
          <a:p>
            <a:pPr marL="0" indent="0" algn="l" eaLnBrk="1" hangingPunct="1">
              <a:spcBef>
                <a:spcPct val="50000"/>
              </a:spcBef>
              <a:buFont typeface="Wingdings" panose="05000000000000000000" charset="0"/>
              <a:buNone/>
            </a:pPr>
            <a:r>
              <a:rPr lang="zh-CN" altLang="en-US" sz="2400" dirty="0">
                <a:solidFill>
                  <a:srgbClr val="C0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a:t>
            </a:r>
            <a:r>
              <a:rPr lang="en-US" altLang="zh-CN" sz="2400" dirty="0">
                <a:solidFill>
                  <a:srgbClr val="C0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1</a:t>
            </a:r>
            <a:r>
              <a:rPr lang="zh-CN" altLang="en-US" sz="2400" dirty="0">
                <a:solidFill>
                  <a:srgbClr val="C0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a:t>
            </a:r>
            <a:r>
              <a:rPr lang="zh-CN" altLang="en-US" sz="2400">
                <a:solidFill>
                  <a:srgbClr val="C00000"/>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sym typeface="+mn-ea"/>
              </a:rPr>
              <a:t>主从同步法</a:t>
            </a:r>
            <a:endParaRPr lang="zh-CN" altLang="en-US" sz="2400">
              <a:solidFill>
                <a:srgbClr val="C00000"/>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sym typeface="+mn-ea"/>
            </a:endParaRPr>
          </a:p>
          <a:p>
            <a:pPr marL="0" indent="0" algn="l" eaLnBrk="1" hangingPunct="1">
              <a:spcBef>
                <a:spcPct val="50000"/>
              </a:spcBef>
              <a:buFont typeface="Wingdings" panose="05000000000000000000" charset="0"/>
              <a:buNone/>
            </a:pPr>
            <a:r>
              <a:rPr lang="zh-CN" altLang="en-US" sz="2400" dirty="0">
                <a:solidFill>
                  <a:schemeClr val="tx1"/>
                </a:solidFill>
                <a:effectLst/>
                <a:latin typeface="Times New Roman" panose="02020603050405020304" pitchFamily="18" charset="0"/>
                <a:ea typeface="宋体" panose="02010600030101010101" pitchFamily="2" charset="-122"/>
                <a:cs typeface="宋体" panose="02010600030101010101" pitchFamily="2" charset="-122"/>
                <a:sym typeface="+mn-ea"/>
              </a:rPr>
              <a:t>在主从同步方式中，在整个通信网内设立一个主站，它备有一个高稳定度的主时钟源，再将主时钟源产生的时钟信号作为网内唯一的标准频率发往网内其他各站去，如图所示。其他各站的时钟频率通过各自的锁相环来保持和主站的时钟频率一致而获得同步。</a:t>
            </a:r>
            <a:endParaRPr lang="zh-CN" altLang="en-US" sz="2400" dirty="0">
              <a:solidFill>
                <a:schemeClr val="tx1"/>
              </a:solidFill>
              <a:effectLst/>
              <a:latin typeface="Times New Roman" panose="02020603050405020304" pitchFamily="18" charset="0"/>
              <a:ea typeface="宋体" panose="02010600030101010101" pitchFamily="2" charset="-122"/>
              <a:cs typeface="宋体" panose="02010600030101010101" pitchFamily="2" charset="-122"/>
              <a:sym typeface="+mn-ea"/>
            </a:endParaRPr>
          </a:p>
        </p:txBody>
      </p:sp>
      <p:sp>
        <p:nvSpPr>
          <p:cNvPr id="2" name="Rectangle 2"/>
          <p:cNvSpPr>
            <a:spLocks noGrp="1" noChangeArrowheads="1"/>
          </p:cNvSpPr>
          <p:nvPr/>
        </p:nvSpPr>
        <p:spPr>
          <a:xfrm>
            <a:off x="688975" y="214630"/>
            <a:ext cx="8393430" cy="918845"/>
          </a:xfrm>
          <a:prstGeom prst="rect">
            <a:avLst/>
          </a:prstGeom>
          <a:noFill/>
          <a:ln w="9525">
            <a:noFill/>
            <a:miter lim="800000"/>
          </a:ln>
        </p:spPr>
        <p:txBody>
          <a:bodyPr vert="horz" wrap="square" lIns="91440" tIns="45720" rIns="91440" bIns="45720" numCol="1" anchor="b" anchorCtr="0" compatLnSpc="1"/>
          <a:lstStyle>
            <a:lvl1pPr algn="ctr" rtl="0" eaLnBrk="1" fontAlgn="base" hangingPunct="1">
              <a:spcBef>
                <a:spcPct val="0"/>
              </a:spcBef>
              <a:spcAft>
                <a:spcPct val="0"/>
              </a:spcAft>
              <a:defRPr sz="6000">
                <a:solidFill>
                  <a:schemeClr val="tx2"/>
                </a:solidFill>
                <a:latin typeface="+mj-lt"/>
                <a:ea typeface="+mj-ea"/>
                <a:cs typeface="+mj-cs"/>
              </a:defRPr>
            </a:lvl1pPr>
            <a:lvl2pPr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2pPr>
            <a:lvl3pPr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3pPr>
            <a:lvl4pPr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4pPr>
            <a:lvl5pPr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5pPr>
            <a:lvl6pPr marL="4572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6pPr>
            <a:lvl7pPr marL="9144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7pPr>
            <a:lvl8pPr marL="13716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8pPr>
            <a:lvl9pPr marL="18288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9pPr>
          </a:lstStyle>
          <a:p>
            <a:pPr eaLnBrk="1" hangingPunct="1"/>
            <a:r>
              <a:rPr lang="en-US" sz="4400" dirty="0" smtClean="0"/>
              <a:t>11</a:t>
            </a:r>
            <a:r>
              <a:rPr sz="4400" dirty="0" smtClean="0"/>
              <a:t>.</a:t>
            </a:r>
            <a:r>
              <a:rPr lang="en-US" sz="4400" dirty="0" smtClean="0"/>
              <a:t>4</a:t>
            </a:r>
            <a:r>
              <a:rPr sz="4400" dirty="0" smtClean="0"/>
              <a:t> </a:t>
            </a:r>
            <a:r>
              <a:rPr lang="zh-CN" sz="4400" dirty="0" smtClean="0"/>
              <a:t>网同步</a:t>
            </a:r>
            <a:endParaRPr lang="zh-CN" sz="4400" dirty="0" smtClean="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Rectangle 2"/>
          <p:cNvSpPr>
            <a:spLocks noGrp="1"/>
          </p:cNvSpPr>
          <p:nvPr/>
        </p:nvSpPr>
        <p:spPr>
          <a:xfrm>
            <a:off x="1181100" y="4755515"/>
            <a:ext cx="7409180" cy="1391920"/>
          </a:xfrm>
          <a:prstGeom prst="rect">
            <a:avLst/>
          </a:prstGeom>
          <a:noFill/>
          <a:ln w="9525">
            <a:noFill/>
            <a:miter lim="800000"/>
          </a:ln>
        </p:spPr>
        <p:txBody>
          <a:bodyPr vert="horz" wrap="square" lIns="91440" tIns="45720" rIns="91440" bIns="45720" numCol="1" anchor="t" anchorCtr="0" compatLnSpc="1"/>
          <a:lstStyle>
            <a:lvl1pPr marL="342900" indent="-342900" algn="l" rtl="0" eaLnBrk="1" fontAlgn="base" hangingPunct="1">
              <a:spcBef>
                <a:spcPct val="20000"/>
              </a:spcBef>
              <a:spcAft>
                <a:spcPct val="0"/>
              </a:spcAft>
              <a:buClr>
                <a:schemeClr val="folHlink"/>
              </a:buClr>
              <a:buSzPct val="60000"/>
              <a:buFont typeface="Wingdings" panose="05000000000000000000" pitchFamily="2" charset="2"/>
              <a:buChar char="l"/>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1" fontAlgn="base" hangingPunct="1">
              <a:spcBef>
                <a:spcPct val="20000"/>
              </a:spcBef>
              <a:spcAft>
                <a:spcPct val="0"/>
              </a:spcAft>
              <a:buClr>
                <a:schemeClr val="folHlink"/>
              </a:buClr>
              <a:buSzPct val="50000"/>
              <a:buFont typeface="Wingdings" panose="05000000000000000000" pitchFamily="2" charset="2"/>
              <a:buChar char="u"/>
              <a:defRPr sz="2400">
                <a:solidFill>
                  <a:schemeClr val="tx1"/>
                </a:solidFill>
                <a:latin typeface="+mn-lt"/>
                <a:ea typeface="+mn-ea"/>
              </a:defRPr>
            </a:lvl3pPr>
            <a:lvl4pPr marL="1600200" indent="-228600" algn="l" rtl="0" eaLnBrk="1" fontAlgn="base" hangingPunct="1">
              <a:spcBef>
                <a:spcPct val="20000"/>
              </a:spcBef>
              <a:spcAft>
                <a:spcPct val="0"/>
              </a:spcAft>
              <a:buClr>
                <a:schemeClr val="accent2"/>
              </a:buClr>
              <a:buSzPct val="55000"/>
              <a:buFont typeface="Wingdings" panose="05000000000000000000" pitchFamily="2" charset="2"/>
              <a:buChar char="p"/>
              <a:defRPr sz="2200">
                <a:solidFill>
                  <a:schemeClr val="tx1"/>
                </a:solidFill>
                <a:latin typeface="+mn-lt"/>
                <a:ea typeface="+mn-ea"/>
              </a:defRPr>
            </a:lvl4pPr>
            <a:lvl5pPr marL="2057400" indent="-228600" algn="l" rtl="0" eaLnBrk="1" fontAlgn="base" hangingPunct="1">
              <a:spcBef>
                <a:spcPct val="20000"/>
              </a:spcBef>
              <a:spcAft>
                <a:spcPct val="0"/>
              </a:spcAft>
              <a:buClr>
                <a:schemeClr val="accent1"/>
              </a:buClr>
              <a:buSzPct val="50000"/>
              <a:buFont typeface="Wingdings" panose="05000000000000000000" pitchFamily="2" charset="2"/>
              <a:buChar char="Ø"/>
              <a:defRPr sz="2200">
                <a:solidFill>
                  <a:schemeClr val="tx1"/>
                </a:solidFill>
                <a:latin typeface="+mn-lt"/>
                <a:ea typeface="+mn-ea"/>
              </a:defRPr>
            </a:lvl5pPr>
            <a:lvl6pPr marL="2514600" indent="-228600" algn="l" rtl="0" eaLnBrk="1" fontAlgn="base" hangingPunct="1">
              <a:spcBef>
                <a:spcPct val="20000"/>
              </a:spcBef>
              <a:spcAft>
                <a:spcPct val="0"/>
              </a:spcAft>
              <a:buClr>
                <a:schemeClr val="accent1"/>
              </a:buClr>
              <a:buSzPct val="50000"/>
              <a:buFont typeface="Wingdings" panose="05000000000000000000" pitchFamily="2" charset="2"/>
              <a:buChar char="Ø"/>
              <a:defRPr sz="2200">
                <a:solidFill>
                  <a:schemeClr val="tx1"/>
                </a:solidFill>
                <a:latin typeface="+mn-lt"/>
                <a:ea typeface="+mn-ea"/>
              </a:defRPr>
            </a:lvl6pPr>
            <a:lvl7pPr marL="2971800" indent="-228600" algn="l" rtl="0" eaLnBrk="1" fontAlgn="base" hangingPunct="1">
              <a:spcBef>
                <a:spcPct val="20000"/>
              </a:spcBef>
              <a:spcAft>
                <a:spcPct val="0"/>
              </a:spcAft>
              <a:buClr>
                <a:schemeClr val="accent1"/>
              </a:buClr>
              <a:buSzPct val="50000"/>
              <a:buFont typeface="Wingdings" panose="05000000000000000000" pitchFamily="2" charset="2"/>
              <a:buChar char="Ø"/>
              <a:defRPr sz="2200">
                <a:solidFill>
                  <a:schemeClr val="tx1"/>
                </a:solidFill>
                <a:latin typeface="+mn-lt"/>
                <a:ea typeface="+mn-ea"/>
              </a:defRPr>
            </a:lvl7pPr>
            <a:lvl8pPr marL="3429000" indent="-228600" algn="l" rtl="0" eaLnBrk="1" fontAlgn="base" hangingPunct="1">
              <a:spcBef>
                <a:spcPct val="20000"/>
              </a:spcBef>
              <a:spcAft>
                <a:spcPct val="0"/>
              </a:spcAft>
              <a:buClr>
                <a:schemeClr val="accent1"/>
              </a:buClr>
              <a:buSzPct val="50000"/>
              <a:buFont typeface="Wingdings" panose="05000000000000000000" pitchFamily="2" charset="2"/>
              <a:buChar char="Ø"/>
              <a:defRPr sz="2200">
                <a:solidFill>
                  <a:schemeClr val="tx1"/>
                </a:solidFill>
                <a:latin typeface="+mn-lt"/>
                <a:ea typeface="+mn-ea"/>
              </a:defRPr>
            </a:lvl8pPr>
            <a:lvl9pPr marL="3886200" indent="-228600" algn="l" rtl="0" eaLnBrk="1" fontAlgn="base" hangingPunct="1">
              <a:spcBef>
                <a:spcPct val="20000"/>
              </a:spcBef>
              <a:spcAft>
                <a:spcPct val="0"/>
              </a:spcAft>
              <a:buClr>
                <a:schemeClr val="accent1"/>
              </a:buClr>
              <a:buSzPct val="50000"/>
              <a:buFont typeface="Wingdings" panose="05000000000000000000" pitchFamily="2" charset="2"/>
              <a:buChar char="Ø"/>
              <a:defRPr sz="2200">
                <a:solidFill>
                  <a:schemeClr val="tx1"/>
                </a:solidFill>
                <a:latin typeface="+mn-lt"/>
                <a:ea typeface="+mn-ea"/>
              </a:defRPr>
            </a:lvl9pPr>
          </a:lstStyle>
          <a:p>
            <a:pPr marL="0" indent="0" algn="l" eaLnBrk="1" hangingPunct="1">
              <a:spcBef>
                <a:spcPct val="50000"/>
              </a:spcBef>
              <a:buFont typeface="Wingdings" panose="05000000000000000000" charset="0"/>
              <a:buNone/>
            </a:pPr>
            <a:r>
              <a:rPr lang="zh-CN" altLang="en-US" sz="2400" dirty="0">
                <a:solidFill>
                  <a:srgbClr val="C0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优点：</a:t>
            </a:r>
            <a:r>
              <a:rPr lang="zh-CN" altLang="en-US" sz="2400" dirty="0">
                <a:solidFill>
                  <a:schemeClr val="tx1"/>
                </a:solidFill>
                <a:effectLst/>
                <a:latin typeface="Times New Roman" panose="02020603050405020304" pitchFamily="18" charset="0"/>
                <a:ea typeface="宋体" panose="02010600030101010101" pitchFamily="2" charset="-122"/>
                <a:cs typeface="宋体" panose="02010600030101010101" pitchFamily="2" charset="-122"/>
                <a:sym typeface="+mn-ea"/>
              </a:rPr>
              <a:t>时钟稳定度高，设备简单。</a:t>
            </a:r>
            <a:endParaRPr lang="zh-CN" altLang="en-US" sz="2400" dirty="0">
              <a:solidFill>
                <a:schemeClr val="tx1"/>
              </a:solidFill>
              <a:effectLst/>
              <a:latin typeface="Times New Roman" panose="02020603050405020304" pitchFamily="18" charset="0"/>
              <a:ea typeface="宋体" panose="02010600030101010101" pitchFamily="2" charset="-122"/>
              <a:cs typeface="宋体" panose="02010600030101010101" pitchFamily="2" charset="-122"/>
              <a:sym typeface="+mn-ea"/>
            </a:endParaRPr>
          </a:p>
          <a:p>
            <a:pPr marL="0" indent="0" algn="l" eaLnBrk="1" hangingPunct="1">
              <a:spcBef>
                <a:spcPct val="50000"/>
              </a:spcBef>
              <a:buFont typeface="Wingdings" panose="05000000000000000000" charset="0"/>
              <a:buNone/>
            </a:pPr>
            <a:r>
              <a:rPr lang="zh-CN" altLang="en-US" sz="2400" dirty="0">
                <a:solidFill>
                  <a:srgbClr val="C0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rPr>
              <a:t>缺点：</a:t>
            </a:r>
            <a:r>
              <a:rPr lang="zh-CN" altLang="en-US" sz="2400" dirty="0">
                <a:effectLst/>
                <a:latin typeface="Times New Roman" panose="02020603050405020304" pitchFamily="18" charset="0"/>
                <a:ea typeface="宋体" panose="02010600030101010101" pitchFamily="2" charset="-122"/>
                <a:cs typeface="宋体" panose="02010600030101010101" pitchFamily="2" charset="-122"/>
                <a:sym typeface="+mn-ea"/>
              </a:rPr>
              <a:t>过分依赖主时钟，一旦主时钟发生故障，将使全网通信中断。</a:t>
            </a:r>
            <a:endParaRPr lang="zh-CN" altLang="en-US" sz="2400" dirty="0">
              <a:solidFill>
                <a:schemeClr val="tx1"/>
              </a:solidFill>
              <a:effectLst/>
              <a:latin typeface="Times New Roman" panose="02020603050405020304" pitchFamily="18" charset="0"/>
              <a:ea typeface="宋体" panose="02010600030101010101" pitchFamily="2" charset="-122"/>
              <a:cs typeface="宋体" panose="02010600030101010101" pitchFamily="2" charset="-122"/>
              <a:sym typeface="+mn-ea"/>
            </a:endParaRPr>
          </a:p>
          <a:p>
            <a:pPr marL="0" indent="0" algn="l" eaLnBrk="1" hangingPunct="1">
              <a:spcBef>
                <a:spcPct val="50000"/>
              </a:spcBef>
              <a:buFont typeface="Wingdings" panose="05000000000000000000" charset="0"/>
              <a:buNone/>
            </a:pPr>
            <a:endParaRPr lang="zh-CN" altLang="en-US" sz="2400" dirty="0">
              <a:solidFill>
                <a:schemeClr val="tx1"/>
              </a:solidFill>
              <a:effectLst/>
              <a:latin typeface="Times New Roman" panose="02020603050405020304" pitchFamily="18" charset="0"/>
              <a:ea typeface="宋体" panose="02010600030101010101" pitchFamily="2" charset="-122"/>
              <a:cs typeface="宋体" panose="02010600030101010101" pitchFamily="2" charset="-122"/>
              <a:sym typeface="+mn-ea"/>
            </a:endParaRPr>
          </a:p>
        </p:txBody>
      </p:sp>
      <p:sp>
        <p:nvSpPr>
          <p:cNvPr id="2" name="Rectangle 2"/>
          <p:cNvSpPr>
            <a:spLocks noGrp="1" noChangeArrowheads="1"/>
          </p:cNvSpPr>
          <p:nvPr/>
        </p:nvSpPr>
        <p:spPr>
          <a:xfrm>
            <a:off x="688975" y="214630"/>
            <a:ext cx="8393430" cy="918845"/>
          </a:xfrm>
          <a:prstGeom prst="rect">
            <a:avLst/>
          </a:prstGeom>
          <a:noFill/>
          <a:ln w="9525">
            <a:noFill/>
            <a:miter lim="800000"/>
          </a:ln>
        </p:spPr>
        <p:txBody>
          <a:bodyPr vert="horz" wrap="square" lIns="91440" tIns="45720" rIns="91440" bIns="45720" numCol="1" anchor="b" anchorCtr="0" compatLnSpc="1"/>
          <a:lstStyle>
            <a:lvl1pPr algn="ctr" rtl="0" eaLnBrk="1" fontAlgn="base" hangingPunct="1">
              <a:spcBef>
                <a:spcPct val="0"/>
              </a:spcBef>
              <a:spcAft>
                <a:spcPct val="0"/>
              </a:spcAft>
              <a:defRPr sz="6000">
                <a:solidFill>
                  <a:schemeClr val="tx2"/>
                </a:solidFill>
                <a:latin typeface="+mj-lt"/>
                <a:ea typeface="+mj-ea"/>
                <a:cs typeface="+mj-cs"/>
              </a:defRPr>
            </a:lvl1pPr>
            <a:lvl2pPr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2pPr>
            <a:lvl3pPr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3pPr>
            <a:lvl4pPr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4pPr>
            <a:lvl5pPr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5pPr>
            <a:lvl6pPr marL="4572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6pPr>
            <a:lvl7pPr marL="9144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7pPr>
            <a:lvl8pPr marL="13716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8pPr>
            <a:lvl9pPr marL="18288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9pPr>
          </a:lstStyle>
          <a:p>
            <a:pPr eaLnBrk="1" hangingPunct="1"/>
            <a:r>
              <a:rPr lang="en-US" sz="4400" dirty="0" smtClean="0"/>
              <a:t>11</a:t>
            </a:r>
            <a:r>
              <a:rPr sz="4400" dirty="0" smtClean="0"/>
              <a:t>.</a:t>
            </a:r>
            <a:r>
              <a:rPr lang="en-US" sz="4400" dirty="0" smtClean="0"/>
              <a:t>4</a:t>
            </a:r>
            <a:r>
              <a:rPr sz="4400" dirty="0" smtClean="0"/>
              <a:t> </a:t>
            </a:r>
            <a:r>
              <a:rPr lang="zh-CN" sz="4400" dirty="0" smtClean="0"/>
              <a:t>网同步</a:t>
            </a:r>
            <a:endParaRPr lang="zh-CN" sz="4400" dirty="0" smtClean="0"/>
          </a:p>
        </p:txBody>
      </p:sp>
      <p:grpSp>
        <p:nvGrpSpPr>
          <p:cNvPr id="3" name="组合 2"/>
          <p:cNvGrpSpPr/>
          <p:nvPr/>
        </p:nvGrpSpPr>
        <p:grpSpPr>
          <a:xfrm>
            <a:off x="2342198" y="1818323"/>
            <a:ext cx="4733925" cy="1914525"/>
            <a:chOff x="1693" y="2330"/>
            <a:chExt cx="6499" cy="2649"/>
          </a:xfrm>
        </p:grpSpPr>
        <p:sp>
          <p:nvSpPr>
            <p:cNvPr id="4" name="矩形 3"/>
            <p:cNvSpPr>
              <a:spLocks noChangeAspect="1"/>
            </p:cNvSpPr>
            <p:nvPr/>
          </p:nvSpPr>
          <p:spPr>
            <a:xfrm>
              <a:off x="1693" y="2330"/>
              <a:ext cx="6499" cy="2649"/>
            </a:xfrm>
            <a:prstGeom prst="rect">
              <a:avLst/>
            </a:prstGeom>
            <a:solidFill>
              <a:srgbClr val="FFFFFF"/>
            </a:solidFill>
            <a:ln w="9525">
              <a:noFill/>
            </a:ln>
          </p:spPr>
          <p:txBody>
            <a:bodyPr/>
            <a:p>
              <a:endParaRPr lang="zh-CN" altLang="en-US"/>
            </a:p>
          </p:txBody>
        </p:sp>
        <p:grpSp>
          <p:nvGrpSpPr>
            <p:cNvPr id="5" name="组合 4"/>
            <p:cNvGrpSpPr/>
            <p:nvPr/>
          </p:nvGrpSpPr>
          <p:grpSpPr>
            <a:xfrm>
              <a:off x="1784" y="2330"/>
              <a:ext cx="6408" cy="2583"/>
              <a:chOff x="1784" y="2330"/>
              <a:chExt cx="6408" cy="2583"/>
            </a:xfrm>
          </p:grpSpPr>
          <p:grpSp>
            <p:nvGrpSpPr>
              <p:cNvPr id="6" name="组合 5"/>
              <p:cNvGrpSpPr/>
              <p:nvPr/>
            </p:nvGrpSpPr>
            <p:grpSpPr>
              <a:xfrm>
                <a:off x="1784" y="2330"/>
                <a:ext cx="3112" cy="2583"/>
                <a:chOff x="1784" y="2330"/>
                <a:chExt cx="3112" cy="2583"/>
              </a:xfrm>
            </p:grpSpPr>
            <p:sp>
              <p:nvSpPr>
                <p:cNvPr id="7" name="矩形 6"/>
                <p:cNvSpPr/>
                <p:nvPr/>
              </p:nvSpPr>
              <p:spPr>
                <a:xfrm>
                  <a:off x="2974" y="4623"/>
                  <a:ext cx="733" cy="290"/>
                </a:xfrm>
                <a:prstGeom prst="rect">
                  <a:avLst/>
                </a:prstGeom>
                <a:noFill/>
                <a:ln w="9525">
                  <a:noFill/>
                </a:ln>
              </p:spPr>
              <p:txBody>
                <a:bodyPr lIns="36000" tIns="36000" rIns="36000" bIns="36000">
                  <a:spAutoFit/>
                </a:bodyPr>
                <a:p>
                  <a:pPr algn="just"/>
                  <a:r>
                    <a:rPr lang="zh-CN" altLang="en-US" sz="900">
                      <a:latin typeface="Times New Roman" panose="02020603050405020304" pitchFamily="18" charset="0"/>
                      <a:ea typeface="宋体" panose="02010600030101010101" pitchFamily="2" charset="-122"/>
                    </a:rPr>
                    <a:t>（</a:t>
                  </a:r>
                  <a:r>
                    <a:rPr lang="en-US" altLang="zh-CN" sz="900">
                      <a:latin typeface="Times New Roman" panose="02020603050405020304" pitchFamily="18" charset="0"/>
                      <a:ea typeface="宋体" panose="02010600030101010101" pitchFamily="2" charset="-122"/>
                    </a:rPr>
                    <a:t>a</a:t>
                  </a:r>
                  <a:r>
                    <a:rPr lang="zh-CN" altLang="en-US" sz="900">
                      <a:latin typeface="Times New Roman" panose="02020603050405020304" pitchFamily="18" charset="0"/>
                      <a:ea typeface="宋体" panose="02010600030101010101" pitchFamily="2" charset="-122"/>
                    </a:rPr>
                    <a:t>）</a:t>
                  </a:r>
                  <a:endParaRPr lang="zh-CN" altLang="en-US" sz="900">
                    <a:latin typeface="Times New Roman" panose="02020603050405020304" pitchFamily="18" charset="0"/>
                    <a:ea typeface="宋体" panose="02010600030101010101" pitchFamily="2" charset="-122"/>
                  </a:endParaRPr>
                </a:p>
              </p:txBody>
            </p:sp>
            <p:sp>
              <p:nvSpPr>
                <p:cNvPr id="8" name="矩形 7"/>
                <p:cNvSpPr/>
                <p:nvPr/>
              </p:nvSpPr>
              <p:spPr>
                <a:xfrm>
                  <a:off x="2974" y="4368"/>
                  <a:ext cx="733" cy="290"/>
                </a:xfrm>
                <a:prstGeom prst="rect">
                  <a:avLst/>
                </a:prstGeom>
                <a:noFill/>
                <a:ln w="9525">
                  <a:noFill/>
                </a:ln>
              </p:spPr>
              <p:txBody>
                <a:bodyPr lIns="36000" tIns="36000" rIns="36000" bIns="36000">
                  <a:spAutoFit/>
                </a:bodyPr>
                <a:p>
                  <a:pPr algn="just"/>
                  <a:r>
                    <a:rPr lang="zh-CN" altLang="en-US" sz="900">
                      <a:latin typeface="Times New Roman" panose="02020603050405020304" pitchFamily="18" charset="0"/>
                      <a:ea typeface="宋体" panose="02010600030101010101" pitchFamily="2" charset="-122"/>
                    </a:rPr>
                    <a:t>主时钟</a:t>
                  </a:r>
                  <a:endParaRPr lang="zh-CN" altLang="en-US" sz="900">
                    <a:latin typeface="Times New Roman" panose="02020603050405020304" pitchFamily="18" charset="0"/>
                    <a:ea typeface="宋体" panose="02010600030101010101" pitchFamily="2" charset="-122"/>
                  </a:endParaRPr>
                </a:p>
              </p:txBody>
            </p:sp>
            <p:grpSp>
              <p:nvGrpSpPr>
                <p:cNvPr id="9" name="组合 8"/>
                <p:cNvGrpSpPr/>
                <p:nvPr/>
              </p:nvGrpSpPr>
              <p:grpSpPr>
                <a:xfrm>
                  <a:off x="2150" y="2458"/>
                  <a:ext cx="733" cy="637"/>
                  <a:chOff x="2242" y="3095"/>
                  <a:chExt cx="732" cy="637"/>
                </a:xfrm>
              </p:grpSpPr>
              <p:sp>
                <p:nvSpPr>
                  <p:cNvPr id="10" name="椭圆 9"/>
                  <p:cNvSpPr/>
                  <p:nvPr/>
                </p:nvSpPr>
                <p:spPr>
                  <a:xfrm>
                    <a:off x="2242" y="3095"/>
                    <a:ext cx="732" cy="637"/>
                  </a:xfrm>
                  <a:prstGeom prst="ellipse">
                    <a:avLst/>
                  </a:prstGeom>
                  <a:noFill/>
                  <a:ln w="9525" cap="flat" cmpd="sng">
                    <a:solidFill>
                      <a:srgbClr val="000000"/>
                    </a:solidFill>
                    <a:prstDash val="solid"/>
                    <a:headEnd type="none" w="med" len="med"/>
                    <a:tailEnd type="none" w="med" len="med"/>
                  </a:ln>
                </p:spPr>
                <p:txBody>
                  <a:bodyPr/>
                  <a:p>
                    <a:endParaRPr lang="zh-CN" altLang="en-US"/>
                  </a:p>
                </p:txBody>
              </p:sp>
              <p:sp>
                <p:nvSpPr>
                  <p:cNvPr id="11" name="矩形 10"/>
                  <p:cNvSpPr/>
                  <p:nvPr/>
                </p:nvSpPr>
                <p:spPr>
                  <a:xfrm>
                    <a:off x="2425" y="3222"/>
                    <a:ext cx="414" cy="355"/>
                  </a:xfrm>
                  <a:prstGeom prst="rect">
                    <a:avLst/>
                  </a:prstGeom>
                  <a:noFill/>
                  <a:ln w="9525">
                    <a:noFill/>
                  </a:ln>
                </p:spPr>
                <p:txBody>
                  <a:bodyPr lIns="36000" tIns="36000" rIns="36000" bIns="36000"/>
                  <a:p>
                    <a:pPr algn="just"/>
                    <a:r>
                      <a:rPr lang="zh-CN" altLang="en-US" sz="900">
                        <a:latin typeface="Times New Roman" panose="02020603050405020304" pitchFamily="18" charset="0"/>
                        <a:ea typeface="宋体" panose="02010600030101010101" pitchFamily="2" charset="-122"/>
                      </a:rPr>
                      <a:t>从站</a:t>
                    </a:r>
                    <a:endParaRPr lang="zh-CN" altLang="en-US" sz="900">
                      <a:latin typeface="Times New Roman" panose="02020603050405020304" pitchFamily="18" charset="0"/>
                      <a:ea typeface="宋体" panose="02010600030101010101" pitchFamily="2" charset="-122"/>
                    </a:endParaRPr>
                  </a:p>
                </p:txBody>
              </p:sp>
            </p:grpSp>
            <p:grpSp>
              <p:nvGrpSpPr>
                <p:cNvPr id="12" name="组合 11"/>
                <p:cNvGrpSpPr/>
                <p:nvPr/>
              </p:nvGrpSpPr>
              <p:grpSpPr>
                <a:xfrm>
                  <a:off x="1784" y="3732"/>
                  <a:ext cx="732" cy="637"/>
                  <a:chOff x="2242" y="3095"/>
                  <a:chExt cx="732" cy="637"/>
                </a:xfrm>
              </p:grpSpPr>
              <p:sp>
                <p:nvSpPr>
                  <p:cNvPr id="13" name="椭圆 12"/>
                  <p:cNvSpPr/>
                  <p:nvPr/>
                </p:nvSpPr>
                <p:spPr>
                  <a:xfrm>
                    <a:off x="2242" y="3095"/>
                    <a:ext cx="732" cy="637"/>
                  </a:xfrm>
                  <a:prstGeom prst="ellipse">
                    <a:avLst/>
                  </a:prstGeom>
                  <a:noFill/>
                  <a:ln w="9525" cap="flat" cmpd="sng">
                    <a:solidFill>
                      <a:srgbClr val="000000"/>
                    </a:solidFill>
                    <a:prstDash val="solid"/>
                    <a:headEnd type="none" w="med" len="med"/>
                    <a:tailEnd type="none" w="med" len="med"/>
                  </a:ln>
                </p:spPr>
                <p:txBody>
                  <a:bodyPr/>
                  <a:p>
                    <a:endParaRPr lang="zh-CN" altLang="en-US"/>
                  </a:p>
                </p:txBody>
              </p:sp>
              <p:sp>
                <p:nvSpPr>
                  <p:cNvPr id="14" name="矩形 13"/>
                  <p:cNvSpPr/>
                  <p:nvPr/>
                </p:nvSpPr>
                <p:spPr>
                  <a:xfrm>
                    <a:off x="2425" y="3222"/>
                    <a:ext cx="414" cy="355"/>
                  </a:xfrm>
                  <a:prstGeom prst="rect">
                    <a:avLst/>
                  </a:prstGeom>
                  <a:noFill/>
                  <a:ln w="9525">
                    <a:noFill/>
                  </a:ln>
                </p:spPr>
                <p:txBody>
                  <a:bodyPr lIns="36000" tIns="36000" rIns="36000" bIns="36000"/>
                  <a:p>
                    <a:pPr algn="just"/>
                    <a:r>
                      <a:rPr lang="zh-CN" altLang="en-US" sz="900">
                        <a:latin typeface="Times New Roman" panose="02020603050405020304" pitchFamily="18" charset="0"/>
                        <a:ea typeface="宋体" panose="02010600030101010101" pitchFamily="2" charset="-122"/>
                      </a:rPr>
                      <a:t>从站</a:t>
                    </a:r>
                    <a:endParaRPr lang="zh-CN" altLang="en-US" sz="900">
                      <a:latin typeface="Times New Roman" panose="02020603050405020304" pitchFamily="18" charset="0"/>
                      <a:ea typeface="宋体" panose="02010600030101010101" pitchFamily="2" charset="-122"/>
                    </a:endParaRPr>
                  </a:p>
                </p:txBody>
              </p:sp>
            </p:grpSp>
            <p:grpSp>
              <p:nvGrpSpPr>
                <p:cNvPr id="15" name="组合 14"/>
                <p:cNvGrpSpPr/>
                <p:nvPr/>
              </p:nvGrpSpPr>
              <p:grpSpPr>
                <a:xfrm>
                  <a:off x="3432" y="2330"/>
                  <a:ext cx="734" cy="636"/>
                  <a:chOff x="2242" y="3095"/>
                  <a:chExt cx="732" cy="637"/>
                </a:xfrm>
              </p:grpSpPr>
              <p:sp>
                <p:nvSpPr>
                  <p:cNvPr id="16" name="椭圆 15"/>
                  <p:cNvSpPr/>
                  <p:nvPr/>
                </p:nvSpPr>
                <p:spPr>
                  <a:xfrm>
                    <a:off x="2242" y="3095"/>
                    <a:ext cx="732" cy="637"/>
                  </a:xfrm>
                  <a:prstGeom prst="ellipse">
                    <a:avLst/>
                  </a:prstGeom>
                  <a:noFill/>
                  <a:ln w="9525" cap="flat" cmpd="sng">
                    <a:solidFill>
                      <a:srgbClr val="000000"/>
                    </a:solidFill>
                    <a:prstDash val="solid"/>
                    <a:headEnd type="none" w="med" len="med"/>
                    <a:tailEnd type="none" w="med" len="med"/>
                  </a:ln>
                </p:spPr>
                <p:txBody>
                  <a:bodyPr/>
                  <a:p>
                    <a:endParaRPr lang="zh-CN" altLang="en-US"/>
                  </a:p>
                </p:txBody>
              </p:sp>
              <p:sp>
                <p:nvSpPr>
                  <p:cNvPr id="17" name="矩形 16"/>
                  <p:cNvSpPr/>
                  <p:nvPr/>
                </p:nvSpPr>
                <p:spPr>
                  <a:xfrm>
                    <a:off x="2425" y="3222"/>
                    <a:ext cx="414" cy="355"/>
                  </a:xfrm>
                  <a:prstGeom prst="rect">
                    <a:avLst/>
                  </a:prstGeom>
                  <a:noFill/>
                  <a:ln w="9525">
                    <a:noFill/>
                  </a:ln>
                </p:spPr>
                <p:txBody>
                  <a:bodyPr lIns="36000" tIns="36000" rIns="36000" bIns="36000"/>
                  <a:p>
                    <a:pPr algn="just"/>
                    <a:r>
                      <a:rPr lang="zh-CN" altLang="en-US" sz="900">
                        <a:latin typeface="Times New Roman" panose="02020603050405020304" pitchFamily="18" charset="0"/>
                        <a:ea typeface="宋体" panose="02010600030101010101" pitchFamily="2" charset="-122"/>
                      </a:rPr>
                      <a:t>从站</a:t>
                    </a:r>
                    <a:endParaRPr lang="zh-CN" altLang="en-US" sz="900">
                      <a:latin typeface="Times New Roman" panose="02020603050405020304" pitchFamily="18" charset="0"/>
                      <a:ea typeface="宋体" panose="02010600030101010101" pitchFamily="2" charset="-122"/>
                    </a:endParaRPr>
                  </a:p>
                </p:txBody>
              </p:sp>
            </p:grpSp>
            <p:grpSp>
              <p:nvGrpSpPr>
                <p:cNvPr id="18" name="组合 17"/>
                <p:cNvGrpSpPr/>
                <p:nvPr/>
              </p:nvGrpSpPr>
              <p:grpSpPr>
                <a:xfrm>
                  <a:off x="3981" y="3859"/>
                  <a:ext cx="733" cy="637"/>
                  <a:chOff x="2242" y="3095"/>
                  <a:chExt cx="732" cy="637"/>
                </a:xfrm>
              </p:grpSpPr>
              <p:sp>
                <p:nvSpPr>
                  <p:cNvPr id="19" name="椭圆 18"/>
                  <p:cNvSpPr/>
                  <p:nvPr/>
                </p:nvSpPr>
                <p:spPr>
                  <a:xfrm>
                    <a:off x="2242" y="3095"/>
                    <a:ext cx="732" cy="637"/>
                  </a:xfrm>
                  <a:prstGeom prst="ellipse">
                    <a:avLst/>
                  </a:prstGeom>
                  <a:noFill/>
                  <a:ln w="9525" cap="flat" cmpd="sng">
                    <a:solidFill>
                      <a:srgbClr val="000000"/>
                    </a:solidFill>
                    <a:prstDash val="solid"/>
                    <a:headEnd type="none" w="med" len="med"/>
                    <a:tailEnd type="none" w="med" len="med"/>
                  </a:ln>
                </p:spPr>
                <p:txBody>
                  <a:bodyPr/>
                  <a:p>
                    <a:endParaRPr lang="zh-CN" altLang="en-US"/>
                  </a:p>
                </p:txBody>
              </p:sp>
              <p:sp>
                <p:nvSpPr>
                  <p:cNvPr id="20" name="矩形 19"/>
                  <p:cNvSpPr/>
                  <p:nvPr/>
                </p:nvSpPr>
                <p:spPr>
                  <a:xfrm>
                    <a:off x="2425" y="3222"/>
                    <a:ext cx="414" cy="355"/>
                  </a:xfrm>
                  <a:prstGeom prst="rect">
                    <a:avLst/>
                  </a:prstGeom>
                  <a:noFill/>
                  <a:ln w="9525">
                    <a:noFill/>
                  </a:ln>
                </p:spPr>
                <p:txBody>
                  <a:bodyPr lIns="36000" tIns="36000" rIns="36000" bIns="36000"/>
                  <a:p>
                    <a:pPr algn="just"/>
                    <a:r>
                      <a:rPr lang="zh-CN" altLang="en-US" sz="900">
                        <a:latin typeface="Times New Roman" panose="02020603050405020304" pitchFamily="18" charset="0"/>
                        <a:ea typeface="宋体" panose="02010600030101010101" pitchFamily="2" charset="-122"/>
                      </a:rPr>
                      <a:t>从站</a:t>
                    </a:r>
                    <a:endParaRPr lang="zh-CN" altLang="en-US" sz="900">
                      <a:latin typeface="Times New Roman" panose="02020603050405020304" pitchFamily="18" charset="0"/>
                      <a:ea typeface="宋体" panose="02010600030101010101" pitchFamily="2" charset="-122"/>
                    </a:endParaRPr>
                  </a:p>
                </p:txBody>
              </p:sp>
            </p:grpSp>
            <p:grpSp>
              <p:nvGrpSpPr>
                <p:cNvPr id="21" name="组合 20"/>
                <p:cNvGrpSpPr/>
                <p:nvPr/>
              </p:nvGrpSpPr>
              <p:grpSpPr>
                <a:xfrm>
                  <a:off x="4164" y="3095"/>
                  <a:ext cx="732" cy="636"/>
                  <a:chOff x="2242" y="3095"/>
                  <a:chExt cx="732" cy="637"/>
                </a:xfrm>
              </p:grpSpPr>
              <p:sp>
                <p:nvSpPr>
                  <p:cNvPr id="22" name="椭圆 21"/>
                  <p:cNvSpPr/>
                  <p:nvPr/>
                </p:nvSpPr>
                <p:spPr>
                  <a:xfrm>
                    <a:off x="2242" y="3095"/>
                    <a:ext cx="732" cy="637"/>
                  </a:xfrm>
                  <a:prstGeom prst="ellipse">
                    <a:avLst/>
                  </a:prstGeom>
                  <a:noFill/>
                  <a:ln w="9525" cap="flat" cmpd="sng">
                    <a:solidFill>
                      <a:srgbClr val="000000"/>
                    </a:solidFill>
                    <a:prstDash val="solid"/>
                    <a:headEnd type="none" w="med" len="med"/>
                    <a:tailEnd type="none" w="med" len="med"/>
                  </a:ln>
                </p:spPr>
                <p:txBody>
                  <a:bodyPr/>
                  <a:p>
                    <a:endParaRPr lang="zh-CN" altLang="en-US"/>
                  </a:p>
                </p:txBody>
              </p:sp>
              <p:sp>
                <p:nvSpPr>
                  <p:cNvPr id="23" name="矩形 22"/>
                  <p:cNvSpPr/>
                  <p:nvPr/>
                </p:nvSpPr>
                <p:spPr>
                  <a:xfrm>
                    <a:off x="2425" y="3222"/>
                    <a:ext cx="414" cy="355"/>
                  </a:xfrm>
                  <a:prstGeom prst="rect">
                    <a:avLst/>
                  </a:prstGeom>
                  <a:noFill/>
                  <a:ln w="9525">
                    <a:noFill/>
                  </a:ln>
                </p:spPr>
                <p:txBody>
                  <a:bodyPr lIns="36000" tIns="36000" rIns="36000" bIns="36000"/>
                  <a:p>
                    <a:pPr algn="just"/>
                    <a:r>
                      <a:rPr lang="zh-CN" altLang="en-US" sz="900">
                        <a:latin typeface="Times New Roman" panose="02020603050405020304" pitchFamily="18" charset="0"/>
                        <a:ea typeface="宋体" panose="02010600030101010101" pitchFamily="2" charset="-122"/>
                      </a:rPr>
                      <a:t>从站</a:t>
                    </a:r>
                    <a:endParaRPr lang="zh-CN" altLang="en-US" sz="900">
                      <a:latin typeface="Times New Roman" panose="02020603050405020304" pitchFamily="18" charset="0"/>
                      <a:ea typeface="宋体" panose="02010600030101010101" pitchFamily="2" charset="-122"/>
                    </a:endParaRPr>
                  </a:p>
                </p:txBody>
              </p:sp>
            </p:grpSp>
            <p:grpSp>
              <p:nvGrpSpPr>
                <p:cNvPr id="24" name="组合 23"/>
                <p:cNvGrpSpPr/>
                <p:nvPr/>
              </p:nvGrpSpPr>
              <p:grpSpPr>
                <a:xfrm>
                  <a:off x="2883" y="3222"/>
                  <a:ext cx="732" cy="637"/>
                  <a:chOff x="2242" y="3095"/>
                  <a:chExt cx="732" cy="637"/>
                </a:xfrm>
              </p:grpSpPr>
              <p:sp>
                <p:nvSpPr>
                  <p:cNvPr id="25" name="椭圆 24"/>
                  <p:cNvSpPr/>
                  <p:nvPr/>
                </p:nvSpPr>
                <p:spPr>
                  <a:xfrm>
                    <a:off x="2242" y="3095"/>
                    <a:ext cx="732" cy="637"/>
                  </a:xfrm>
                  <a:prstGeom prst="ellipse">
                    <a:avLst/>
                  </a:prstGeom>
                  <a:noFill/>
                  <a:ln w="9525" cap="flat" cmpd="sng">
                    <a:solidFill>
                      <a:srgbClr val="000000"/>
                    </a:solidFill>
                    <a:prstDash val="solid"/>
                    <a:headEnd type="none" w="med" len="med"/>
                    <a:tailEnd type="none" w="med" len="med"/>
                  </a:ln>
                </p:spPr>
                <p:txBody>
                  <a:bodyPr/>
                  <a:p>
                    <a:endParaRPr lang="zh-CN" altLang="en-US"/>
                  </a:p>
                </p:txBody>
              </p:sp>
              <p:sp>
                <p:nvSpPr>
                  <p:cNvPr id="26" name="矩形 25"/>
                  <p:cNvSpPr/>
                  <p:nvPr/>
                </p:nvSpPr>
                <p:spPr>
                  <a:xfrm>
                    <a:off x="2425" y="3222"/>
                    <a:ext cx="414" cy="355"/>
                  </a:xfrm>
                  <a:prstGeom prst="rect">
                    <a:avLst/>
                  </a:prstGeom>
                  <a:noFill/>
                  <a:ln w="9525">
                    <a:noFill/>
                  </a:ln>
                </p:spPr>
                <p:txBody>
                  <a:bodyPr lIns="36000" tIns="36000" rIns="36000" bIns="36000"/>
                  <a:p>
                    <a:pPr algn="just"/>
                    <a:r>
                      <a:rPr lang="zh-CN" altLang="en-US" sz="900">
                        <a:latin typeface="Times New Roman" panose="02020603050405020304" pitchFamily="18" charset="0"/>
                        <a:ea typeface="宋体" panose="02010600030101010101" pitchFamily="2" charset="-122"/>
                      </a:rPr>
                      <a:t>主站</a:t>
                    </a:r>
                    <a:endParaRPr lang="zh-CN" altLang="en-US" sz="900">
                      <a:latin typeface="Times New Roman" panose="02020603050405020304" pitchFamily="18" charset="0"/>
                      <a:ea typeface="宋体" panose="02010600030101010101" pitchFamily="2" charset="-122"/>
                    </a:endParaRPr>
                  </a:p>
                </p:txBody>
              </p:sp>
            </p:grpSp>
            <p:cxnSp>
              <p:nvCxnSpPr>
                <p:cNvPr id="27" name="直接连接符 26"/>
                <p:cNvCxnSpPr/>
                <p:nvPr/>
              </p:nvCxnSpPr>
              <p:spPr>
                <a:xfrm flipV="1">
                  <a:off x="3432" y="2840"/>
                  <a:ext cx="91" cy="382"/>
                </a:xfrm>
                <a:prstGeom prst="line">
                  <a:avLst/>
                </a:prstGeom>
                <a:ln w="9525" cap="flat" cmpd="sng">
                  <a:solidFill>
                    <a:srgbClr val="000000"/>
                  </a:solidFill>
                  <a:prstDash val="solid"/>
                  <a:headEnd type="none" w="med" len="med"/>
                  <a:tailEnd type="triangle" w="med" len="med"/>
                </a:ln>
              </p:spPr>
            </p:cxnSp>
            <p:cxnSp>
              <p:nvCxnSpPr>
                <p:cNvPr id="28" name="直接连接符 27"/>
                <p:cNvCxnSpPr/>
                <p:nvPr/>
              </p:nvCxnSpPr>
              <p:spPr>
                <a:xfrm flipV="1">
                  <a:off x="3615" y="3350"/>
                  <a:ext cx="549" cy="127"/>
                </a:xfrm>
                <a:prstGeom prst="line">
                  <a:avLst/>
                </a:prstGeom>
                <a:ln w="9525" cap="flat" cmpd="sng">
                  <a:solidFill>
                    <a:srgbClr val="000000"/>
                  </a:solidFill>
                  <a:prstDash val="solid"/>
                  <a:headEnd type="none" w="med" len="med"/>
                  <a:tailEnd type="triangle" w="med" len="med"/>
                </a:ln>
              </p:spPr>
            </p:cxnSp>
            <p:cxnSp>
              <p:nvCxnSpPr>
                <p:cNvPr id="29" name="直接连接符 28"/>
                <p:cNvCxnSpPr/>
                <p:nvPr/>
              </p:nvCxnSpPr>
              <p:spPr>
                <a:xfrm>
                  <a:off x="3523" y="3732"/>
                  <a:ext cx="550" cy="255"/>
                </a:xfrm>
                <a:prstGeom prst="line">
                  <a:avLst/>
                </a:prstGeom>
                <a:ln w="9525" cap="flat" cmpd="sng">
                  <a:solidFill>
                    <a:srgbClr val="000000"/>
                  </a:solidFill>
                  <a:prstDash val="solid"/>
                  <a:headEnd type="none" w="med" len="med"/>
                  <a:tailEnd type="triangle" w="med" len="med"/>
                </a:ln>
              </p:spPr>
            </p:cxnSp>
            <p:cxnSp>
              <p:nvCxnSpPr>
                <p:cNvPr id="30" name="直接连接符 29"/>
                <p:cNvCxnSpPr/>
                <p:nvPr/>
              </p:nvCxnSpPr>
              <p:spPr>
                <a:xfrm flipH="1">
                  <a:off x="2425" y="3732"/>
                  <a:ext cx="549" cy="127"/>
                </a:xfrm>
                <a:prstGeom prst="line">
                  <a:avLst/>
                </a:prstGeom>
                <a:ln w="9525" cap="flat" cmpd="sng">
                  <a:solidFill>
                    <a:srgbClr val="000000"/>
                  </a:solidFill>
                  <a:prstDash val="solid"/>
                  <a:headEnd type="none" w="med" len="med"/>
                  <a:tailEnd type="triangle" w="med" len="med"/>
                </a:ln>
              </p:spPr>
            </p:cxnSp>
            <p:cxnSp>
              <p:nvCxnSpPr>
                <p:cNvPr id="31" name="直接连接符 30"/>
                <p:cNvCxnSpPr/>
                <p:nvPr/>
              </p:nvCxnSpPr>
              <p:spPr>
                <a:xfrm flipH="1" flipV="1">
                  <a:off x="2791" y="2967"/>
                  <a:ext cx="183" cy="383"/>
                </a:xfrm>
                <a:prstGeom prst="line">
                  <a:avLst/>
                </a:prstGeom>
                <a:ln w="9525" cap="flat" cmpd="sng">
                  <a:solidFill>
                    <a:srgbClr val="000000"/>
                  </a:solidFill>
                  <a:prstDash val="solid"/>
                  <a:headEnd type="none" w="med" len="med"/>
                  <a:tailEnd type="triangle" w="med" len="med"/>
                </a:ln>
              </p:spPr>
            </p:cxnSp>
            <p:cxnSp>
              <p:nvCxnSpPr>
                <p:cNvPr id="32" name="直接连接符 31"/>
                <p:cNvCxnSpPr/>
                <p:nvPr/>
              </p:nvCxnSpPr>
              <p:spPr>
                <a:xfrm flipV="1">
                  <a:off x="3249" y="3859"/>
                  <a:ext cx="0" cy="510"/>
                </a:xfrm>
                <a:prstGeom prst="line">
                  <a:avLst/>
                </a:prstGeom>
                <a:ln w="9525" cap="flat" cmpd="sng">
                  <a:solidFill>
                    <a:srgbClr val="000000"/>
                  </a:solidFill>
                  <a:prstDash val="solid"/>
                  <a:headEnd type="none" w="med" len="med"/>
                  <a:tailEnd type="triangle" w="med" len="med"/>
                </a:ln>
              </p:spPr>
            </p:cxnSp>
          </p:grpSp>
          <p:grpSp>
            <p:nvGrpSpPr>
              <p:cNvPr id="33" name="组合 32"/>
              <p:cNvGrpSpPr/>
              <p:nvPr/>
            </p:nvGrpSpPr>
            <p:grpSpPr>
              <a:xfrm>
                <a:off x="5354" y="2585"/>
                <a:ext cx="2838" cy="2327"/>
                <a:chOff x="5354" y="3350"/>
                <a:chExt cx="2838" cy="2327"/>
              </a:xfrm>
            </p:grpSpPr>
            <p:sp>
              <p:nvSpPr>
                <p:cNvPr id="34" name="矩形 33"/>
                <p:cNvSpPr/>
                <p:nvPr/>
              </p:nvSpPr>
              <p:spPr>
                <a:xfrm>
                  <a:off x="6727" y="5387"/>
                  <a:ext cx="432" cy="290"/>
                </a:xfrm>
                <a:prstGeom prst="rect">
                  <a:avLst/>
                </a:prstGeom>
                <a:noFill/>
                <a:ln w="9525">
                  <a:noFill/>
                </a:ln>
              </p:spPr>
              <p:txBody>
                <a:bodyPr lIns="36000" tIns="36000" rIns="36000" bIns="36000">
                  <a:spAutoFit/>
                </a:bodyPr>
                <a:p>
                  <a:pPr algn="just"/>
                  <a:r>
                    <a:rPr lang="zh-CN" altLang="en-US" sz="900">
                      <a:latin typeface="Times New Roman" panose="02020603050405020304" pitchFamily="18" charset="0"/>
                      <a:ea typeface="宋体" panose="02010600030101010101" pitchFamily="2" charset="-122"/>
                    </a:rPr>
                    <a:t>（</a:t>
                  </a:r>
                  <a:r>
                    <a:rPr lang="en-US" altLang="zh-CN" sz="900">
                      <a:latin typeface="Times New Roman" panose="02020603050405020304" pitchFamily="18" charset="0"/>
                      <a:ea typeface="宋体" panose="02010600030101010101" pitchFamily="2" charset="-122"/>
                    </a:rPr>
                    <a:t>b</a:t>
                  </a:r>
                  <a:r>
                    <a:rPr lang="zh-CN" altLang="en-US" sz="900">
                      <a:latin typeface="Times New Roman" panose="02020603050405020304" pitchFamily="18" charset="0"/>
                      <a:ea typeface="宋体" panose="02010600030101010101" pitchFamily="2" charset="-122"/>
                    </a:rPr>
                    <a:t>）</a:t>
                  </a:r>
                  <a:endParaRPr lang="zh-CN" altLang="en-US" sz="900">
                    <a:latin typeface="Times New Roman" panose="02020603050405020304" pitchFamily="18" charset="0"/>
                    <a:ea typeface="宋体" panose="02010600030101010101" pitchFamily="2" charset="-122"/>
                  </a:endParaRPr>
                </a:p>
              </p:txBody>
            </p:sp>
            <p:sp>
              <p:nvSpPr>
                <p:cNvPr id="35" name="矩形 34"/>
                <p:cNvSpPr/>
                <p:nvPr/>
              </p:nvSpPr>
              <p:spPr>
                <a:xfrm>
                  <a:off x="7185" y="3350"/>
                  <a:ext cx="642" cy="290"/>
                </a:xfrm>
                <a:prstGeom prst="rect">
                  <a:avLst/>
                </a:prstGeom>
                <a:noFill/>
                <a:ln w="9525">
                  <a:noFill/>
                </a:ln>
              </p:spPr>
              <p:txBody>
                <a:bodyPr lIns="36000" tIns="36000" rIns="36000" bIns="36000">
                  <a:spAutoFit/>
                </a:bodyPr>
                <a:p>
                  <a:pPr algn="just"/>
                  <a:r>
                    <a:rPr lang="zh-CN" altLang="en-US" sz="900">
                      <a:latin typeface="Times New Roman" panose="02020603050405020304" pitchFamily="18" charset="0"/>
                      <a:ea typeface="宋体" panose="02010600030101010101" pitchFamily="2" charset="-122"/>
                    </a:rPr>
                    <a:t>主时钟</a:t>
                  </a:r>
                  <a:endParaRPr lang="zh-CN" altLang="en-US" sz="900">
                    <a:latin typeface="Times New Roman" panose="02020603050405020304" pitchFamily="18" charset="0"/>
                    <a:ea typeface="宋体" panose="02010600030101010101" pitchFamily="2" charset="-122"/>
                  </a:endParaRPr>
                </a:p>
              </p:txBody>
            </p:sp>
            <p:sp>
              <p:nvSpPr>
                <p:cNvPr id="36" name="矩形 35"/>
                <p:cNvSpPr/>
                <p:nvPr/>
              </p:nvSpPr>
              <p:spPr>
                <a:xfrm>
                  <a:off x="5811" y="5133"/>
                  <a:ext cx="2382" cy="290"/>
                </a:xfrm>
                <a:prstGeom prst="rect">
                  <a:avLst/>
                </a:prstGeom>
                <a:noFill/>
                <a:ln w="9525">
                  <a:noFill/>
                </a:ln>
              </p:spPr>
              <p:txBody>
                <a:bodyPr lIns="36000" tIns="36000" rIns="36000" bIns="36000">
                  <a:spAutoFit/>
                </a:bodyPr>
                <a:p>
                  <a:pPr algn="just"/>
                  <a:r>
                    <a:rPr lang="en-US" altLang="zh-CN" sz="900">
                      <a:latin typeface="Times New Roman" panose="02020603050405020304" pitchFamily="18" charset="0"/>
                      <a:ea typeface="宋体" panose="02010600030101010101" pitchFamily="2" charset="-122"/>
                    </a:rPr>
                    <a:t>D      E        F         G</a:t>
                  </a:r>
                  <a:endParaRPr lang="en-US" altLang="zh-CN" sz="900">
                    <a:latin typeface="Times New Roman" panose="02020603050405020304" pitchFamily="18" charset="0"/>
                    <a:ea typeface="宋体" panose="02010600030101010101" pitchFamily="2" charset="-122"/>
                  </a:endParaRPr>
                </a:p>
              </p:txBody>
            </p:sp>
            <p:sp>
              <p:nvSpPr>
                <p:cNvPr id="37" name="矩形 36"/>
                <p:cNvSpPr/>
                <p:nvPr/>
              </p:nvSpPr>
              <p:spPr>
                <a:xfrm>
                  <a:off x="7734" y="4114"/>
                  <a:ext cx="275" cy="290"/>
                </a:xfrm>
                <a:prstGeom prst="rect">
                  <a:avLst/>
                </a:prstGeom>
                <a:noFill/>
                <a:ln w="9525">
                  <a:noFill/>
                </a:ln>
              </p:spPr>
              <p:txBody>
                <a:bodyPr lIns="36000" tIns="36000" rIns="36000" bIns="36000">
                  <a:spAutoFit/>
                </a:bodyPr>
                <a:p>
                  <a:pPr algn="just"/>
                  <a:r>
                    <a:rPr lang="en-US" altLang="zh-CN" sz="900">
                      <a:latin typeface="Times New Roman" panose="02020603050405020304" pitchFamily="18" charset="0"/>
                      <a:ea typeface="宋体" panose="02010600030101010101" pitchFamily="2" charset="-122"/>
                    </a:rPr>
                    <a:t>C</a:t>
                  </a:r>
                  <a:endParaRPr lang="en-US" altLang="zh-CN" sz="900">
                    <a:latin typeface="Times New Roman" panose="02020603050405020304" pitchFamily="18" charset="0"/>
                    <a:ea typeface="宋体" panose="02010600030101010101" pitchFamily="2" charset="-122"/>
                  </a:endParaRPr>
                </a:p>
              </p:txBody>
            </p:sp>
            <p:sp>
              <p:nvSpPr>
                <p:cNvPr id="38" name="矩形 37"/>
                <p:cNvSpPr/>
                <p:nvPr/>
              </p:nvSpPr>
              <p:spPr>
                <a:xfrm>
                  <a:off x="5354" y="3987"/>
                  <a:ext cx="733" cy="290"/>
                </a:xfrm>
                <a:prstGeom prst="rect">
                  <a:avLst/>
                </a:prstGeom>
                <a:noFill/>
                <a:ln w="9525">
                  <a:noFill/>
                </a:ln>
              </p:spPr>
              <p:txBody>
                <a:bodyPr lIns="36000" tIns="36000" rIns="36000" bIns="36000">
                  <a:spAutoFit/>
                </a:bodyPr>
                <a:p>
                  <a:pPr algn="just"/>
                  <a:r>
                    <a:rPr lang="zh-CN" altLang="en-US" sz="900">
                      <a:latin typeface="Times New Roman" panose="02020603050405020304" pitchFamily="18" charset="0"/>
                      <a:ea typeface="宋体" panose="02010600030101010101" pitchFamily="2" charset="-122"/>
                    </a:rPr>
                    <a:t>副时钟</a:t>
                  </a:r>
                  <a:r>
                    <a:rPr lang="en-US" altLang="zh-CN" sz="900">
                      <a:latin typeface="Times New Roman" panose="02020603050405020304" pitchFamily="18" charset="0"/>
                      <a:ea typeface="宋体" panose="02010600030101010101" pitchFamily="2" charset="-122"/>
                    </a:rPr>
                    <a:t>B</a:t>
                  </a:r>
                  <a:endParaRPr lang="en-US" altLang="zh-CN" sz="900">
                    <a:latin typeface="Times New Roman" panose="02020603050405020304" pitchFamily="18" charset="0"/>
                    <a:ea typeface="宋体" panose="02010600030101010101" pitchFamily="2" charset="-122"/>
                  </a:endParaRPr>
                </a:p>
              </p:txBody>
            </p:sp>
            <p:sp>
              <p:nvSpPr>
                <p:cNvPr id="39" name="矩形 38"/>
                <p:cNvSpPr/>
                <p:nvPr/>
              </p:nvSpPr>
              <p:spPr>
                <a:xfrm>
                  <a:off x="6453" y="3350"/>
                  <a:ext cx="274" cy="290"/>
                </a:xfrm>
                <a:prstGeom prst="rect">
                  <a:avLst/>
                </a:prstGeom>
                <a:noFill/>
                <a:ln w="9525">
                  <a:noFill/>
                </a:ln>
              </p:spPr>
              <p:txBody>
                <a:bodyPr lIns="36000" tIns="36000" rIns="36000" bIns="36000">
                  <a:spAutoFit/>
                </a:bodyPr>
                <a:p>
                  <a:pPr algn="just"/>
                  <a:r>
                    <a:rPr lang="en-US" altLang="zh-CN" sz="900">
                      <a:latin typeface="Times New Roman" panose="02020603050405020304" pitchFamily="18" charset="0"/>
                      <a:ea typeface="宋体" panose="02010600030101010101" pitchFamily="2" charset="-122"/>
                    </a:rPr>
                    <a:t>A</a:t>
                  </a:r>
                  <a:endParaRPr lang="en-US" altLang="zh-CN" sz="900">
                    <a:latin typeface="Times New Roman" panose="02020603050405020304" pitchFamily="18" charset="0"/>
                    <a:ea typeface="宋体" panose="02010600030101010101" pitchFamily="2" charset="-122"/>
                  </a:endParaRPr>
                </a:p>
              </p:txBody>
            </p:sp>
            <p:grpSp>
              <p:nvGrpSpPr>
                <p:cNvPr id="40" name="组合 39"/>
                <p:cNvGrpSpPr/>
                <p:nvPr/>
              </p:nvGrpSpPr>
              <p:grpSpPr>
                <a:xfrm>
                  <a:off x="6727" y="3350"/>
                  <a:ext cx="366" cy="382"/>
                  <a:chOff x="6636" y="3095"/>
                  <a:chExt cx="549" cy="637"/>
                </a:xfrm>
              </p:grpSpPr>
              <p:sp>
                <p:nvSpPr>
                  <p:cNvPr id="41" name="椭圆 40"/>
                  <p:cNvSpPr/>
                  <p:nvPr/>
                </p:nvSpPr>
                <p:spPr>
                  <a:xfrm>
                    <a:off x="6636" y="3095"/>
                    <a:ext cx="549" cy="637"/>
                  </a:xfrm>
                  <a:prstGeom prst="ellipse">
                    <a:avLst/>
                  </a:prstGeom>
                  <a:noFill/>
                  <a:ln w="9525" cap="flat" cmpd="sng">
                    <a:solidFill>
                      <a:srgbClr val="000000"/>
                    </a:solidFill>
                    <a:prstDash val="solid"/>
                    <a:headEnd type="none" w="med" len="med"/>
                    <a:tailEnd type="none" w="med" len="med"/>
                  </a:ln>
                </p:spPr>
                <p:txBody>
                  <a:bodyPr/>
                  <a:p>
                    <a:endParaRPr lang="zh-CN" altLang="en-US"/>
                  </a:p>
                </p:txBody>
              </p:sp>
              <p:sp>
                <p:nvSpPr>
                  <p:cNvPr id="42" name="椭圆 41"/>
                  <p:cNvSpPr/>
                  <p:nvPr/>
                </p:nvSpPr>
                <p:spPr>
                  <a:xfrm>
                    <a:off x="6727" y="3222"/>
                    <a:ext cx="366" cy="382"/>
                  </a:xfrm>
                  <a:prstGeom prst="ellipse">
                    <a:avLst/>
                  </a:prstGeom>
                  <a:noFill/>
                  <a:ln w="9525" cap="flat" cmpd="sng">
                    <a:solidFill>
                      <a:srgbClr val="000000"/>
                    </a:solidFill>
                    <a:prstDash val="solid"/>
                    <a:headEnd type="none" w="med" len="med"/>
                    <a:tailEnd type="none" w="med" len="med"/>
                  </a:ln>
                </p:spPr>
                <p:txBody>
                  <a:bodyPr/>
                  <a:p>
                    <a:endParaRPr lang="zh-CN" altLang="en-US"/>
                  </a:p>
                </p:txBody>
              </p:sp>
              <p:sp>
                <p:nvSpPr>
                  <p:cNvPr id="43" name="椭圆 42"/>
                  <p:cNvSpPr/>
                  <p:nvPr/>
                </p:nvSpPr>
                <p:spPr>
                  <a:xfrm flipV="1">
                    <a:off x="6856" y="3350"/>
                    <a:ext cx="109" cy="127"/>
                  </a:xfrm>
                  <a:prstGeom prst="ellipse">
                    <a:avLst/>
                  </a:prstGeom>
                  <a:noFill/>
                  <a:ln w="9525" cap="flat" cmpd="sng">
                    <a:solidFill>
                      <a:srgbClr val="000000"/>
                    </a:solidFill>
                    <a:prstDash val="solid"/>
                    <a:headEnd type="none" w="med" len="med"/>
                    <a:tailEnd type="none" w="med" len="med"/>
                  </a:ln>
                </p:spPr>
                <p:txBody>
                  <a:bodyPr/>
                  <a:p>
                    <a:endParaRPr lang="zh-CN" altLang="en-US"/>
                  </a:p>
                </p:txBody>
              </p:sp>
            </p:grpSp>
            <p:grpSp>
              <p:nvGrpSpPr>
                <p:cNvPr id="44" name="组合 43"/>
                <p:cNvGrpSpPr/>
                <p:nvPr/>
              </p:nvGrpSpPr>
              <p:grpSpPr>
                <a:xfrm>
                  <a:off x="6086" y="4114"/>
                  <a:ext cx="275" cy="255"/>
                  <a:chOff x="6086" y="3987"/>
                  <a:chExt cx="275" cy="382"/>
                </a:xfrm>
              </p:grpSpPr>
              <p:sp>
                <p:nvSpPr>
                  <p:cNvPr id="45" name="椭圆 44"/>
                  <p:cNvSpPr/>
                  <p:nvPr/>
                </p:nvSpPr>
                <p:spPr>
                  <a:xfrm>
                    <a:off x="6086" y="3987"/>
                    <a:ext cx="275" cy="382"/>
                  </a:xfrm>
                  <a:prstGeom prst="ellipse">
                    <a:avLst/>
                  </a:prstGeom>
                  <a:noFill/>
                  <a:ln w="9525" cap="flat" cmpd="sng">
                    <a:solidFill>
                      <a:srgbClr val="000000"/>
                    </a:solidFill>
                    <a:prstDash val="solid"/>
                    <a:headEnd type="none" w="med" len="med"/>
                    <a:tailEnd type="none" w="med" len="med"/>
                  </a:ln>
                </p:spPr>
                <p:txBody>
                  <a:bodyPr/>
                  <a:p>
                    <a:endParaRPr lang="zh-CN" altLang="en-US"/>
                  </a:p>
                </p:txBody>
              </p:sp>
              <p:sp>
                <p:nvSpPr>
                  <p:cNvPr id="46" name="椭圆 45"/>
                  <p:cNvSpPr/>
                  <p:nvPr/>
                </p:nvSpPr>
                <p:spPr>
                  <a:xfrm flipV="1">
                    <a:off x="6178" y="4114"/>
                    <a:ext cx="91" cy="127"/>
                  </a:xfrm>
                  <a:prstGeom prst="ellipse">
                    <a:avLst/>
                  </a:prstGeom>
                  <a:noFill/>
                  <a:ln w="9525" cap="flat" cmpd="sng">
                    <a:solidFill>
                      <a:srgbClr val="000000"/>
                    </a:solidFill>
                    <a:prstDash val="solid"/>
                    <a:headEnd type="none" w="med" len="med"/>
                    <a:tailEnd type="none" w="med" len="med"/>
                  </a:ln>
                </p:spPr>
                <p:txBody>
                  <a:bodyPr/>
                  <a:p>
                    <a:endParaRPr lang="zh-CN" altLang="en-US"/>
                  </a:p>
                </p:txBody>
              </p:sp>
            </p:grpSp>
            <p:sp>
              <p:nvSpPr>
                <p:cNvPr id="47" name="椭圆 46"/>
                <p:cNvSpPr/>
                <p:nvPr/>
              </p:nvSpPr>
              <p:spPr>
                <a:xfrm>
                  <a:off x="5812" y="4879"/>
                  <a:ext cx="274" cy="254"/>
                </a:xfrm>
                <a:prstGeom prst="ellipse">
                  <a:avLst/>
                </a:prstGeom>
                <a:noFill/>
                <a:ln w="9525" cap="flat" cmpd="sng">
                  <a:solidFill>
                    <a:srgbClr val="000000"/>
                  </a:solidFill>
                  <a:prstDash val="solid"/>
                  <a:headEnd type="none" w="med" len="med"/>
                  <a:tailEnd type="none" w="med" len="med"/>
                </a:ln>
              </p:spPr>
              <p:txBody>
                <a:bodyPr/>
                <a:p>
                  <a:endParaRPr lang="zh-CN" altLang="en-US"/>
                </a:p>
              </p:txBody>
            </p:sp>
            <p:sp>
              <p:nvSpPr>
                <p:cNvPr id="48" name="椭圆 47"/>
                <p:cNvSpPr/>
                <p:nvPr/>
              </p:nvSpPr>
              <p:spPr>
                <a:xfrm>
                  <a:off x="6361" y="4879"/>
                  <a:ext cx="275" cy="254"/>
                </a:xfrm>
                <a:prstGeom prst="ellipse">
                  <a:avLst/>
                </a:prstGeom>
                <a:noFill/>
                <a:ln w="9525" cap="flat" cmpd="sng">
                  <a:solidFill>
                    <a:srgbClr val="000000"/>
                  </a:solidFill>
                  <a:prstDash val="solid"/>
                  <a:headEnd type="none" w="med" len="med"/>
                  <a:tailEnd type="none" w="med" len="med"/>
                </a:ln>
              </p:spPr>
              <p:txBody>
                <a:bodyPr/>
                <a:p>
                  <a:endParaRPr lang="zh-CN" altLang="en-US"/>
                </a:p>
              </p:txBody>
            </p:sp>
            <p:sp>
              <p:nvSpPr>
                <p:cNvPr id="49" name="椭圆 48"/>
                <p:cNvSpPr/>
                <p:nvPr/>
              </p:nvSpPr>
              <p:spPr>
                <a:xfrm>
                  <a:off x="7826" y="4879"/>
                  <a:ext cx="273" cy="254"/>
                </a:xfrm>
                <a:prstGeom prst="ellipse">
                  <a:avLst/>
                </a:prstGeom>
                <a:noFill/>
                <a:ln w="9525" cap="flat" cmpd="sng">
                  <a:solidFill>
                    <a:srgbClr val="000000"/>
                  </a:solidFill>
                  <a:prstDash val="solid"/>
                  <a:headEnd type="none" w="med" len="med"/>
                  <a:tailEnd type="none" w="med" len="med"/>
                </a:ln>
              </p:spPr>
              <p:txBody>
                <a:bodyPr/>
                <a:p>
                  <a:endParaRPr lang="zh-CN" altLang="en-US"/>
                </a:p>
              </p:txBody>
            </p:sp>
            <p:sp>
              <p:nvSpPr>
                <p:cNvPr id="50" name="椭圆 49"/>
                <p:cNvSpPr/>
                <p:nvPr/>
              </p:nvSpPr>
              <p:spPr>
                <a:xfrm>
                  <a:off x="7002" y="4879"/>
                  <a:ext cx="274" cy="254"/>
                </a:xfrm>
                <a:prstGeom prst="ellipse">
                  <a:avLst/>
                </a:prstGeom>
                <a:noFill/>
                <a:ln w="9525" cap="flat" cmpd="sng">
                  <a:solidFill>
                    <a:srgbClr val="000000"/>
                  </a:solidFill>
                  <a:prstDash val="solid"/>
                  <a:headEnd type="none" w="med" len="med"/>
                  <a:tailEnd type="none" w="med" len="med"/>
                </a:ln>
              </p:spPr>
              <p:txBody>
                <a:bodyPr/>
                <a:p>
                  <a:endParaRPr lang="zh-CN" altLang="en-US"/>
                </a:p>
              </p:txBody>
            </p:sp>
            <p:grpSp>
              <p:nvGrpSpPr>
                <p:cNvPr id="51" name="组合 50"/>
                <p:cNvGrpSpPr/>
                <p:nvPr/>
              </p:nvGrpSpPr>
              <p:grpSpPr>
                <a:xfrm>
                  <a:off x="7459" y="4114"/>
                  <a:ext cx="275" cy="253"/>
                  <a:chOff x="6086" y="3987"/>
                  <a:chExt cx="275" cy="382"/>
                </a:xfrm>
              </p:grpSpPr>
              <p:sp>
                <p:nvSpPr>
                  <p:cNvPr id="52" name="椭圆 51"/>
                  <p:cNvSpPr/>
                  <p:nvPr/>
                </p:nvSpPr>
                <p:spPr>
                  <a:xfrm>
                    <a:off x="6086" y="3987"/>
                    <a:ext cx="275" cy="382"/>
                  </a:xfrm>
                  <a:prstGeom prst="ellipse">
                    <a:avLst/>
                  </a:prstGeom>
                  <a:noFill/>
                  <a:ln w="9525" cap="flat" cmpd="sng">
                    <a:solidFill>
                      <a:srgbClr val="000000"/>
                    </a:solidFill>
                    <a:prstDash val="solid"/>
                    <a:headEnd type="none" w="med" len="med"/>
                    <a:tailEnd type="none" w="med" len="med"/>
                  </a:ln>
                </p:spPr>
                <p:txBody>
                  <a:bodyPr/>
                  <a:p>
                    <a:endParaRPr lang="zh-CN" altLang="en-US"/>
                  </a:p>
                </p:txBody>
              </p:sp>
              <p:sp>
                <p:nvSpPr>
                  <p:cNvPr id="53" name="椭圆 52"/>
                  <p:cNvSpPr/>
                  <p:nvPr/>
                </p:nvSpPr>
                <p:spPr>
                  <a:xfrm flipV="1">
                    <a:off x="6178" y="4114"/>
                    <a:ext cx="91" cy="127"/>
                  </a:xfrm>
                  <a:prstGeom prst="ellipse">
                    <a:avLst/>
                  </a:prstGeom>
                  <a:noFill/>
                  <a:ln w="9525" cap="flat" cmpd="sng">
                    <a:solidFill>
                      <a:srgbClr val="000000"/>
                    </a:solidFill>
                    <a:prstDash val="solid"/>
                    <a:headEnd type="none" w="med" len="med"/>
                    <a:tailEnd type="none" w="med" len="med"/>
                  </a:ln>
                </p:spPr>
                <p:txBody>
                  <a:bodyPr/>
                  <a:p>
                    <a:endParaRPr lang="zh-CN" altLang="en-US"/>
                  </a:p>
                </p:txBody>
              </p:sp>
            </p:grpSp>
            <p:cxnSp>
              <p:nvCxnSpPr>
                <p:cNvPr id="54" name="直接连接符 53"/>
                <p:cNvCxnSpPr/>
                <p:nvPr/>
              </p:nvCxnSpPr>
              <p:spPr>
                <a:xfrm>
                  <a:off x="7093" y="3604"/>
                  <a:ext cx="458" cy="510"/>
                </a:xfrm>
                <a:prstGeom prst="line">
                  <a:avLst/>
                </a:prstGeom>
                <a:ln w="9525" cap="flat" cmpd="sng">
                  <a:solidFill>
                    <a:srgbClr val="000000"/>
                  </a:solidFill>
                  <a:prstDash val="solid"/>
                  <a:headEnd type="none" w="med" len="med"/>
                  <a:tailEnd type="none" w="med" len="med"/>
                </a:ln>
              </p:spPr>
            </p:cxnSp>
            <p:cxnSp>
              <p:nvCxnSpPr>
                <p:cNvPr id="55" name="直接连接符 54"/>
                <p:cNvCxnSpPr/>
                <p:nvPr/>
              </p:nvCxnSpPr>
              <p:spPr>
                <a:xfrm flipH="1">
                  <a:off x="6269" y="3604"/>
                  <a:ext cx="458" cy="510"/>
                </a:xfrm>
                <a:prstGeom prst="line">
                  <a:avLst/>
                </a:prstGeom>
                <a:ln w="9525" cap="flat" cmpd="sng">
                  <a:solidFill>
                    <a:srgbClr val="000000"/>
                  </a:solidFill>
                  <a:prstDash val="solid"/>
                  <a:headEnd type="none" w="med" len="med"/>
                  <a:tailEnd type="none" w="med" len="med"/>
                </a:ln>
              </p:spPr>
            </p:cxnSp>
            <p:cxnSp>
              <p:nvCxnSpPr>
                <p:cNvPr id="56" name="直接连接符 55"/>
                <p:cNvCxnSpPr/>
                <p:nvPr/>
              </p:nvCxnSpPr>
              <p:spPr>
                <a:xfrm>
                  <a:off x="6361" y="4241"/>
                  <a:ext cx="1098" cy="0"/>
                </a:xfrm>
                <a:prstGeom prst="line">
                  <a:avLst/>
                </a:prstGeom>
                <a:ln w="9525" cap="flat" cmpd="sng">
                  <a:solidFill>
                    <a:srgbClr val="000000"/>
                  </a:solidFill>
                  <a:prstDash val="dash"/>
                  <a:headEnd type="none" w="med" len="med"/>
                  <a:tailEnd type="none" w="med" len="med"/>
                </a:ln>
              </p:spPr>
            </p:cxnSp>
            <p:cxnSp>
              <p:nvCxnSpPr>
                <p:cNvPr id="57" name="直接连接符 56"/>
                <p:cNvCxnSpPr/>
                <p:nvPr/>
              </p:nvCxnSpPr>
              <p:spPr>
                <a:xfrm flipH="1">
                  <a:off x="5903" y="4241"/>
                  <a:ext cx="183" cy="638"/>
                </a:xfrm>
                <a:prstGeom prst="line">
                  <a:avLst/>
                </a:prstGeom>
                <a:ln w="9525" cap="flat" cmpd="sng">
                  <a:solidFill>
                    <a:srgbClr val="000000"/>
                  </a:solidFill>
                  <a:prstDash val="solid"/>
                  <a:headEnd type="none" w="med" len="med"/>
                  <a:tailEnd type="none" w="med" len="med"/>
                </a:ln>
              </p:spPr>
            </p:cxnSp>
            <p:cxnSp>
              <p:nvCxnSpPr>
                <p:cNvPr id="58" name="直接连接符 57"/>
                <p:cNvCxnSpPr/>
                <p:nvPr/>
              </p:nvCxnSpPr>
              <p:spPr>
                <a:xfrm>
                  <a:off x="6269" y="4369"/>
                  <a:ext cx="184" cy="510"/>
                </a:xfrm>
                <a:prstGeom prst="line">
                  <a:avLst/>
                </a:prstGeom>
                <a:ln w="9525" cap="flat" cmpd="sng">
                  <a:solidFill>
                    <a:srgbClr val="000000"/>
                  </a:solidFill>
                  <a:prstDash val="solid"/>
                  <a:headEnd type="none" w="med" len="med"/>
                  <a:tailEnd type="none" w="med" len="med"/>
                </a:ln>
              </p:spPr>
            </p:cxnSp>
            <p:cxnSp>
              <p:nvCxnSpPr>
                <p:cNvPr id="59" name="直接连接符 58"/>
                <p:cNvCxnSpPr/>
                <p:nvPr/>
              </p:nvCxnSpPr>
              <p:spPr>
                <a:xfrm flipH="1">
                  <a:off x="7093" y="4369"/>
                  <a:ext cx="458" cy="510"/>
                </a:xfrm>
                <a:prstGeom prst="line">
                  <a:avLst/>
                </a:prstGeom>
                <a:ln w="9525" cap="flat" cmpd="sng">
                  <a:solidFill>
                    <a:srgbClr val="000000"/>
                  </a:solidFill>
                  <a:prstDash val="solid"/>
                  <a:headEnd type="none" w="med" len="med"/>
                  <a:tailEnd type="none" w="med" len="med"/>
                </a:ln>
              </p:spPr>
            </p:cxnSp>
            <p:cxnSp>
              <p:nvCxnSpPr>
                <p:cNvPr id="60" name="直接连接符 59"/>
                <p:cNvCxnSpPr/>
                <p:nvPr/>
              </p:nvCxnSpPr>
              <p:spPr>
                <a:xfrm>
                  <a:off x="7734" y="4241"/>
                  <a:ext cx="183" cy="638"/>
                </a:xfrm>
                <a:prstGeom prst="line">
                  <a:avLst/>
                </a:prstGeom>
                <a:ln w="9525" cap="flat" cmpd="sng">
                  <a:solidFill>
                    <a:srgbClr val="000000"/>
                  </a:solidFill>
                  <a:prstDash val="solid"/>
                  <a:headEnd type="none" w="med" len="med"/>
                  <a:tailEnd type="none" w="med" len="med"/>
                </a:ln>
              </p:spPr>
            </p:cxnSp>
            <p:cxnSp>
              <p:nvCxnSpPr>
                <p:cNvPr id="61" name="直接连接符 60"/>
                <p:cNvCxnSpPr/>
                <p:nvPr/>
              </p:nvCxnSpPr>
              <p:spPr>
                <a:xfrm>
                  <a:off x="6361" y="4241"/>
                  <a:ext cx="1556" cy="638"/>
                </a:xfrm>
                <a:prstGeom prst="line">
                  <a:avLst/>
                </a:prstGeom>
                <a:ln w="9525" cap="flat" cmpd="sng">
                  <a:solidFill>
                    <a:srgbClr val="000000"/>
                  </a:solidFill>
                  <a:prstDash val="dash"/>
                  <a:headEnd type="none" w="med" len="med"/>
                  <a:tailEnd type="none" w="med" len="med"/>
                </a:ln>
              </p:spPr>
            </p:cxnSp>
            <p:cxnSp>
              <p:nvCxnSpPr>
                <p:cNvPr id="62" name="直接连接符 61"/>
                <p:cNvCxnSpPr/>
                <p:nvPr/>
              </p:nvCxnSpPr>
              <p:spPr>
                <a:xfrm>
                  <a:off x="6361" y="4241"/>
                  <a:ext cx="732" cy="638"/>
                </a:xfrm>
                <a:prstGeom prst="line">
                  <a:avLst/>
                </a:prstGeom>
                <a:ln w="9525" cap="flat" cmpd="sng">
                  <a:solidFill>
                    <a:srgbClr val="000000"/>
                  </a:solidFill>
                  <a:prstDash val="dash"/>
                  <a:headEnd type="none" w="med" len="med"/>
                  <a:tailEnd type="none" w="med" len="med"/>
                </a:ln>
              </p:spPr>
            </p:cxnSp>
            <p:cxnSp>
              <p:nvCxnSpPr>
                <p:cNvPr id="63" name="直接连接符 62"/>
                <p:cNvCxnSpPr/>
                <p:nvPr/>
              </p:nvCxnSpPr>
              <p:spPr>
                <a:xfrm flipH="1">
                  <a:off x="6544" y="4241"/>
                  <a:ext cx="915" cy="638"/>
                </a:xfrm>
                <a:prstGeom prst="line">
                  <a:avLst/>
                </a:prstGeom>
                <a:ln w="9525" cap="flat" cmpd="sng">
                  <a:solidFill>
                    <a:srgbClr val="000000"/>
                  </a:solidFill>
                  <a:prstDash val="dash"/>
                  <a:headEnd type="none" w="med" len="med"/>
                  <a:tailEnd type="none" w="med" len="med"/>
                </a:ln>
              </p:spPr>
            </p:cxnSp>
            <p:cxnSp>
              <p:nvCxnSpPr>
                <p:cNvPr id="64" name="直接连接符 63"/>
                <p:cNvCxnSpPr/>
                <p:nvPr/>
              </p:nvCxnSpPr>
              <p:spPr>
                <a:xfrm flipH="1">
                  <a:off x="5995" y="4241"/>
                  <a:ext cx="1464" cy="638"/>
                </a:xfrm>
                <a:prstGeom prst="line">
                  <a:avLst/>
                </a:prstGeom>
                <a:ln w="9525" cap="flat" cmpd="sng">
                  <a:solidFill>
                    <a:srgbClr val="000000"/>
                  </a:solidFill>
                  <a:prstDash val="dash"/>
                  <a:headEnd type="none" w="med" len="med"/>
                  <a:tailEnd type="none" w="med" len="med"/>
                </a:ln>
              </p:spPr>
            </p:cxnSp>
          </p:grpSp>
        </p:grpSp>
      </p:grpSp>
      <p:sp>
        <p:nvSpPr>
          <p:cNvPr id="65" name="文本框 64"/>
          <p:cNvSpPr txBox="1"/>
          <p:nvPr/>
        </p:nvSpPr>
        <p:spPr>
          <a:xfrm>
            <a:off x="2686685" y="3930650"/>
            <a:ext cx="4055745" cy="398780"/>
          </a:xfrm>
          <a:prstGeom prst="rect">
            <a:avLst/>
          </a:prstGeom>
          <a:noFill/>
          <a:ln w="9525">
            <a:noFill/>
          </a:ln>
        </p:spPr>
        <p:txBody>
          <a:bodyPr wrap="square">
            <a:spAutoFit/>
          </a:bodyPr>
          <a:p>
            <a:pPr algn="ctr">
              <a:spcBef>
                <a:spcPct val="50000"/>
              </a:spcBef>
            </a:pPr>
            <a:r>
              <a:rPr lang="zh-CN" altLang="en-US" sz="2000" b="1" dirty="0">
                <a:latin typeface="Times New Roman" panose="02020603050405020304" pitchFamily="18" charset="0"/>
                <a:ea typeface="宋体" panose="02010600030101010101" pitchFamily="2" charset="-122"/>
              </a:rPr>
              <a:t>两种主从同步方式示意图</a:t>
            </a:r>
            <a:endParaRPr lang="zh-CN" altLang="en-US" sz="2000" b="1" dirty="0">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Rectangle 2"/>
          <p:cNvSpPr>
            <a:spLocks noGrp="1"/>
          </p:cNvSpPr>
          <p:nvPr/>
        </p:nvSpPr>
        <p:spPr>
          <a:xfrm>
            <a:off x="1181100" y="1271270"/>
            <a:ext cx="7409180" cy="2479040"/>
          </a:xfrm>
          <a:prstGeom prst="rect">
            <a:avLst/>
          </a:prstGeom>
          <a:noFill/>
          <a:ln w="9525">
            <a:noFill/>
            <a:miter lim="800000"/>
          </a:ln>
        </p:spPr>
        <p:txBody>
          <a:bodyPr vert="horz" wrap="square" lIns="91440" tIns="45720" rIns="91440" bIns="45720" numCol="1" anchor="t" anchorCtr="0" compatLnSpc="1"/>
          <a:lstStyle>
            <a:lvl1pPr marL="342900" indent="-342900" algn="l" rtl="0" eaLnBrk="1" fontAlgn="base" hangingPunct="1">
              <a:spcBef>
                <a:spcPct val="20000"/>
              </a:spcBef>
              <a:spcAft>
                <a:spcPct val="0"/>
              </a:spcAft>
              <a:buClr>
                <a:schemeClr val="folHlink"/>
              </a:buClr>
              <a:buSzPct val="60000"/>
              <a:buFont typeface="Wingdings" panose="05000000000000000000" pitchFamily="2" charset="2"/>
              <a:buChar char="l"/>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1" fontAlgn="base" hangingPunct="1">
              <a:spcBef>
                <a:spcPct val="20000"/>
              </a:spcBef>
              <a:spcAft>
                <a:spcPct val="0"/>
              </a:spcAft>
              <a:buClr>
                <a:schemeClr val="folHlink"/>
              </a:buClr>
              <a:buSzPct val="50000"/>
              <a:buFont typeface="Wingdings" panose="05000000000000000000" pitchFamily="2" charset="2"/>
              <a:buChar char="u"/>
              <a:defRPr sz="2400">
                <a:solidFill>
                  <a:schemeClr val="tx1"/>
                </a:solidFill>
                <a:latin typeface="+mn-lt"/>
                <a:ea typeface="+mn-ea"/>
              </a:defRPr>
            </a:lvl3pPr>
            <a:lvl4pPr marL="1600200" indent="-228600" algn="l" rtl="0" eaLnBrk="1" fontAlgn="base" hangingPunct="1">
              <a:spcBef>
                <a:spcPct val="20000"/>
              </a:spcBef>
              <a:spcAft>
                <a:spcPct val="0"/>
              </a:spcAft>
              <a:buClr>
                <a:schemeClr val="accent2"/>
              </a:buClr>
              <a:buSzPct val="55000"/>
              <a:buFont typeface="Wingdings" panose="05000000000000000000" pitchFamily="2" charset="2"/>
              <a:buChar char="p"/>
              <a:defRPr sz="2200">
                <a:solidFill>
                  <a:schemeClr val="tx1"/>
                </a:solidFill>
                <a:latin typeface="+mn-lt"/>
                <a:ea typeface="+mn-ea"/>
              </a:defRPr>
            </a:lvl4pPr>
            <a:lvl5pPr marL="2057400" indent="-228600" algn="l" rtl="0" eaLnBrk="1" fontAlgn="base" hangingPunct="1">
              <a:spcBef>
                <a:spcPct val="20000"/>
              </a:spcBef>
              <a:spcAft>
                <a:spcPct val="0"/>
              </a:spcAft>
              <a:buClr>
                <a:schemeClr val="accent1"/>
              </a:buClr>
              <a:buSzPct val="50000"/>
              <a:buFont typeface="Wingdings" panose="05000000000000000000" pitchFamily="2" charset="2"/>
              <a:buChar char="Ø"/>
              <a:defRPr sz="2200">
                <a:solidFill>
                  <a:schemeClr val="tx1"/>
                </a:solidFill>
                <a:latin typeface="+mn-lt"/>
                <a:ea typeface="+mn-ea"/>
              </a:defRPr>
            </a:lvl5pPr>
            <a:lvl6pPr marL="2514600" indent="-228600" algn="l" rtl="0" eaLnBrk="1" fontAlgn="base" hangingPunct="1">
              <a:spcBef>
                <a:spcPct val="20000"/>
              </a:spcBef>
              <a:spcAft>
                <a:spcPct val="0"/>
              </a:spcAft>
              <a:buClr>
                <a:schemeClr val="accent1"/>
              </a:buClr>
              <a:buSzPct val="50000"/>
              <a:buFont typeface="Wingdings" panose="05000000000000000000" pitchFamily="2" charset="2"/>
              <a:buChar char="Ø"/>
              <a:defRPr sz="2200">
                <a:solidFill>
                  <a:schemeClr val="tx1"/>
                </a:solidFill>
                <a:latin typeface="+mn-lt"/>
                <a:ea typeface="+mn-ea"/>
              </a:defRPr>
            </a:lvl6pPr>
            <a:lvl7pPr marL="2971800" indent="-228600" algn="l" rtl="0" eaLnBrk="1" fontAlgn="base" hangingPunct="1">
              <a:spcBef>
                <a:spcPct val="20000"/>
              </a:spcBef>
              <a:spcAft>
                <a:spcPct val="0"/>
              </a:spcAft>
              <a:buClr>
                <a:schemeClr val="accent1"/>
              </a:buClr>
              <a:buSzPct val="50000"/>
              <a:buFont typeface="Wingdings" panose="05000000000000000000" pitchFamily="2" charset="2"/>
              <a:buChar char="Ø"/>
              <a:defRPr sz="2200">
                <a:solidFill>
                  <a:schemeClr val="tx1"/>
                </a:solidFill>
                <a:latin typeface="+mn-lt"/>
                <a:ea typeface="+mn-ea"/>
              </a:defRPr>
            </a:lvl7pPr>
            <a:lvl8pPr marL="3429000" indent="-228600" algn="l" rtl="0" eaLnBrk="1" fontAlgn="base" hangingPunct="1">
              <a:spcBef>
                <a:spcPct val="20000"/>
              </a:spcBef>
              <a:spcAft>
                <a:spcPct val="0"/>
              </a:spcAft>
              <a:buClr>
                <a:schemeClr val="accent1"/>
              </a:buClr>
              <a:buSzPct val="50000"/>
              <a:buFont typeface="Wingdings" panose="05000000000000000000" pitchFamily="2" charset="2"/>
              <a:buChar char="Ø"/>
              <a:defRPr sz="2200">
                <a:solidFill>
                  <a:schemeClr val="tx1"/>
                </a:solidFill>
                <a:latin typeface="+mn-lt"/>
                <a:ea typeface="+mn-ea"/>
              </a:defRPr>
            </a:lvl8pPr>
            <a:lvl9pPr marL="3886200" indent="-228600" algn="l" rtl="0" eaLnBrk="1" fontAlgn="base" hangingPunct="1">
              <a:spcBef>
                <a:spcPct val="20000"/>
              </a:spcBef>
              <a:spcAft>
                <a:spcPct val="0"/>
              </a:spcAft>
              <a:buClr>
                <a:schemeClr val="accent1"/>
              </a:buClr>
              <a:buSzPct val="50000"/>
              <a:buFont typeface="Wingdings" panose="05000000000000000000" pitchFamily="2" charset="2"/>
              <a:buChar char="Ø"/>
              <a:defRPr sz="2200">
                <a:solidFill>
                  <a:schemeClr val="tx1"/>
                </a:solidFill>
                <a:latin typeface="+mn-lt"/>
                <a:ea typeface="+mn-ea"/>
              </a:defRPr>
            </a:lvl9pPr>
          </a:lstStyle>
          <a:p>
            <a:pPr marL="0" indent="0" algn="l" eaLnBrk="1" hangingPunct="1">
              <a:spcBef>
                <a:spcPct val="50000"/>
              </a:spcBef>
              <a:buFont typeface="Wingdings" panose="05000000000000000000" charset="0"/>
              <a:buNone/>
            </a:pPr>
            <a:r>
              <a:rPr lang="zh-CN" altLang="en-US" sz="2400" dirty="0">
                <a:solidFill>
                  <a:srgbClr val="C0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a:t>
            </a:r>
            <a:r>
              <a:rPr lang="en-US" altLang="zh-CN" sz="2400" dirty="0">
                <a:solidFill>
                  <a:srgbClr val="C0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2</a:t>
            </a:r>
            <a:r>
              <a:rPr lang="zh-CN" altLang="en-US" sz="2400" dirty="0">
                <a:solidFill>
                  <a:srgbClr val="C0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a:t>
            </a:r>
            <a:r>
              <a:rPr lang="zh-CN" altLang="en-US" sz="2400" dirty="0">
                <a:solidFill>
                  <a:srgbClr val="C0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rPr>
              <a:t>相互同步法</a:t>
            </a:r>
            <a:endParaRPr lang="zh-CN" altLang="en-US" sz="2400" dirty="0">
              <a:solidFill>
                <a:srgbClr val="C0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endParaRPr>
          </a:p>
          <a:p>
            <a:pPr marL="0" indent="0" algn="l" eaLnBrk="1" hangingPunct="1">
              <a:spcBef>
                <a:spcPct val="50000"/>
              </a:spcBef>
              <a:buFont typeface="Wingdings" panose="05000000000000000000" charset="0"/>
              <a:buNone/>
            </a:pPr>
            <a:r>
              <a:rPr sz="2400" dirty="0">
                <a:latin typeface="宋体" panose="02010600030101010101" pitchFamily="2" charset="-122"/>
                <a:ea typeface="宋体" panose="02010600030101010101" pitchFamily="2" charset="-122"/>
                <a:cs typeface="宋体" panose="02010600030101010101" pitchFamily="2" charset="-122"/>
              </a:rPr>
              <a:t>为了克服主从同步方式中过于依赖主时钟源的特点，让网内各站都有自己的时钟，并将各站时钟源连接起来，使其相互影响，最后使时钟频率锁定在网内各站的固有振荡频率的平均值上，这个平均值称为网频率，从而实现网同步。</a:t>
            </a:r>
            <a:endParaRPr lang="zh-CN" sz="2400" dirty="0">
              <a:latin typeface="宋体" panose="02010600030101010101" pitchFamily="2" charset="-122"/>
              <a:ea typeface="宋体" panose="02010600030101010101" pitchFamily="2" charset="-122"/>
              <a:cs typeface="宋体" panose="02010600030101010101" pitchFamily="2" charset="-122"/>
            </a:endParaRPr>
          </a:p>
        </p:txBody>
      </p:sp>
      <p:sp>
        <p:nvSpPr>
          <p:cNvPr id="2" name="Rectangle 2"/>
          <p:cNvSpPr>
            <a:spLocks noGrp="1" noChangeArrowheads="1"/>
          </p:cNvSpPr>
          <p:nvPr/>
        </p:nvSpPr>
        <p:spPr>
          <a:xfrm>
            <a:off x="688975" y="214630"/>
            <a:ext cx="8393430" cy="918845"/>
          </a:xfrm>
          <a:prstGeom prst="rect">
            <a:avLst/>
          </a:prstGeom>
          <a:noFill/>
          <a:ln w="9525">
            <a:noFill/>
            <a:miter lim="800000"/>
          </a:ln>
        </p:spPr>
        <p:txBody>
          <a:bodyPr vert="horz" wrap="square" lIns="91440" tIns="45720" rIns="91440" bIns="45720" numCol="1" anchor="b" anchorCtr="0" compatLnSpc="1"/>
          <a:lstStyle>
            <a:lvl1pPr algn="ctr" rtl="0" eaLnBrk="1" fontAlgn="base" hangingPunct="1">
              <a:spcBef>
                <a:spcPct val="0"/>
              </a:spcBef>
              <a:spcAft>
                <a:spcPct val="0"/>
              </a:spcAft>
              <a:defRPr sz="6000">
                <a:solidFill>
                  <a:schemeClr val="tx2"/>
                </a:solidFill>
                <a:latin typeface="+mj-lt"/>
                <a:ea typeface="+mj-ea"/>
                <a:cs typeface="+mj-cs"/>
              </a:defRPr>
            </a:lvl1pPr>
            <a:lvl2pPr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2pPr>
            <a:lvl3pPr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3pPr>
            <a:lvl4pPr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4pPr>
            <a:lvl5pPr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5pPr>
            <a:lvl6pPr marL="4572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6pPr>
            <a:lvl7pPr marL="9144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7pPr>
            <a:lvl8pPr marL="13716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8pPr>
            <a:lvl9pPr marL="18288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9pPr>
          </a:lstStyle>
          <a:p>
            <a:pPr eaLnBrk="1" hangingPunct="1"/>
            <a:r>
              <a:rPr lang="en-US" sz="4400" dirty="0" smtClean="0"/>
              <a:t>11</a:t>
            </a:r>
            <a:r>
              <a:rPr sz="4400" dirty="0" smtClean="0"/>
              <a:t>.</a:t>
            </a:r>
            <a:r>
              <a:rPr lang="en-US" sz="4400" dirty="0" smtClean="0"/>
              <a:t>4</a:t>
            </a:r>
            <a:r>
              <a:rPr sz="4400" dirty="0" smtClean="0"/>
              <a:t> </a:t>
            </a:r>
            <a:r>
              <a:rPr lang="zh-CN" sz="4400" dirty="0" smtClean="0"/>
              <a:t>网同步</a:t>
            </a:r>
            <a:endParaRPr lang="zh-CN" sz="4400" dirty="0" smtClean="0"/>
          </a:p>
        </p:txBody>
      </p:sp>
      <p:grpSp>
        <p:nvGrpSpPr>
          <p:cNvPr id="3287" name="组合 3286"/>
          <p:cNvGrpSpPr/>
          <p:nvPr/>
        </p:nvGrpSpPr>
        <p:grpSpPr>
          <a:xfrm>
            <a:off x="4591685" y="3462338"/>
            <a:ext cx="3868738" cy="2946400"/>
            <a:chOff x="2974" y="3298"/>
            <a:chExt cx="5311" cy="4078"/>
          </a:xfrm>
        </p:grpSpPr>
        <p:sp>
          <p:nvSpPr>
            <p:cNvPr id="3288" name="矩形 3287"/>
            <p:cNvSpPr>
              <a:spLocks noChangeAspect="1"/>
            </p:cNvSpPr>
            <p:nvPr/>
          </p:nvSpPr>
          <p:spPr>
            <a:xfrm>
              <a:off x="2974" y="3298"/>
              <a:ext cx="5311" cy="4078"/>
            </a:xfrm>
            <a:prstGeom prst="rect">
              <a:avLst/>
            </a:prstGeom>
            <a:solidFill>
              <a:srgbClr val="FFFFFF"/>
            </a:solidFill>
            <a:ln w="9525">
              <a:noFill/>
            </a:ln>
          </p:spPr>
          <p:txBody>
            <a:bodyPr/>
            <a:p>
              <a:endParaRPr lang="zh-CN" altLang="en-US"/>
            </a:p>
          </p:txBody>
        </p:sp>
        <p:grpSp>
          <p:nvGrpSpPr>
            <p:cNvPr id="3289" name="组合 3288"/>
            <p:cNvGrpSpPr/>
            <p:nvPr/>
          </p:nvGrpSpPr>
          <p:grpSpPr>
            <a:xfrm>
              <a:off x="2974" y="3298"/>
              <a:ext cx="5311" cy="4078"/>
              <a:chOff x="2974" y="3298"/>
              <a:chExt cx="5311" cy="4078"/>
            </a:xfrm>
          </p:grpSpPr>
          <p:sp>
            <p:nvSpPr>
              <p:cNvPr id="3290" name="矩形 3289"/>
              <p:cNvSpPr/>
              <p:nvPr/>
            </p:nvSpPr>
            <p:spPr>
              <a:xfrm>
                <a:off x="4439" y="4190"/>
                <a:ext cx="457" cy="290"/>
              </a:xfrm>
              <a:prstGeom prst="rect">
                <a:avLst/>
              </a:prstGeom>
              <a:solidFill>
                <a:srgbClr val="FFFFFF"/>
              </a:solidFill>
              <a:ln w="9525">
                <a:noFill/>
              </a:ln>
            </p:spPr>
            <p:txBody>
              <a:bodyPr lIns="36000" tIns="36000" rIns="36000" bIns="36000">
                <a:spAutoFit/>
              </a:bodyPr>
              <a:p>
                <a:pPr algn="just"/>
                <a:r>
                  <a:rPr lang="en-US" altLang="zh-CN" sz="900" b="1">
                    <a:latin typeface="Times New Roman" panose="02020603050405020304" pitchFamily="18" charset="0"/>
                    <a:ea typeface="宋体" panose="02010600030101010101" pitchFamily="2" charset="-122"/>
                  </a:rPr>
                  <a:t>. . .</a:t>
                </a:r>
                <a:endParaRPr lang="en-US" altLang="zh-CN" sz="900" b="1">
                  <a:latin typeface="Times New Roman" panose="02020603050405020304" pitchFamily="18" charset="0"/>
                  <a:ea typeface="宋体" panose="02010600030101010101" pitchFamily="2" charset="-122"/>
                </a:endParaRPr>
              </a:p>
            </p:txBody>
          </p:sp>
          <p:sp>
            <p:nvSpPr>
              <p:cNvPr id="3291" name="矩形 3290"/>
              <p:cNvSpPr/>
              <p:nvPr/>
            </p:nvSpPr>
            <p:spPr>
              <a:xfrm>
                <a:off x="7184" y="4190"/>
                <a:ext cx="642" cy="290"/>
              </a:xfrm>
              <a:prstGeom prst="rect">
                <a:avLst/>
              </a:prstGeom>
              <a:solidFill>
                <a:srgbClr val="FFFFFF"/>
              </a:solidFill>
              <a:ln w="9525">
                <a:noFill/>
              </a:ln>
            </p:spPr>
            <p:txBody>
              <a:bodyPr lIns="36000" tIns="36000" rIns="36000" bIns="36000">
                <a:spAutoFit/>
              </a:bodyPr>
              <a:p>
                <a:pPr algn="just"/>
                <a:r>
                  <a:rPr lang="en-US" altLang="zh-CN" sz="900" b="1">
                    <a:latin typeface="Times New Roman" panose="02020603050405020304" pitchFamily="18" charset="0"/>
                    <a:ea typeface="宋体" panose="02010600030101010101" pitchFamily="2" charset="-122"/>
                  </a:rPr>
                  <a:t>. . .</a:t>
                </a:r>
                <a:endParaRPr lang="en-US" altLang="zh-CN" sz="900" b="1">
                  <a:latin typeface="Times New Roman" panose="02020603050405020304" pitchFamily="18" charset="0"/>
                  <a:ea typeface="宋体" panose="02010600030101010101" pitchFamily="2" charset="-122"/>
                </a:endParaRPr>
              </a:p>
            </p:txBody>
          </p:sp>
          <p:sp>
            <p:nvSpPr>
              <p:cNvPr id="3292" name="矩形 3291"/>
              <p:cNvSpPr/>
              <p:nvPr/>
            </p:nvSpPr>
            <p:spPr>
              <a:xfrm>
                <a:off x="4995" y="3298"/>
                <a:ext cx="884" cy="290"/>
              </a:xfrm>
              <a:prstGeom prst="rect">
                <a:avLst/>
              </a:prstGeom>
              <a:solidFill>
                <a:srgbClr val="FFFFFF"/>
              </a:solidFill>
              <a:ln w="9525" cap="flat" cmpd="sng">
                <a:solidFill>
                  <a:srgbClr val="000000"/>
                </a:solidFill>
                <a:prstDash val="solid"/>
                <a:miter/>
                <a:headEnd type="none" w="med" len="med"/>
                <a:tailEnd type="none" w="med" len="med"/>
              </a:ln>
            </p:spPr>
            <p:txBody>
              <a:bodyPr wrap="none" lIns="36000" tIns="36000" rIns="36000" bIns="36000">
                <a:spAutoFit/>
              </a:bodyPr>
              <a:p>
                <a:pPr algn="just"/>
                <a:r>
                  <a:rPr lang="zh-CN" altLang="en-US" sz="900">
                    <a:latin typeface="Times New Roman" panose="02020603050405020304" pitchFamily="18" charset="0"/>
                    <a:ea typeface="宋体" panose="02010600030101010101" pitchFamily="2" charset="-122"/>
                  </a:rPr>
                  <a:t>缓冲存储器</a:t>
                </a:r>
                <a:endParaRPr lang="zh-CN" altLang="en-US" sz="900">
                  <a:latin typeface="Times New Roman" panose="02020603050405020304" pitchFamily="18" charset="0"/>
                  <a:ea typeface="宋体" panose="02010600030101010101" pitchFamily="2" charset="-122"/>
                </a:endParaRPr>
              </a:p>
            </p:txBody>
          </p:sp>
          <p:sp>
            <p:nvSpPr>
              <p:cNvPr id="3293" name="矩形 3292"/>
              <p:cNvSpPr/>
              <p:nvPr/>
            </p:nvSpPr>
            <p:spPr>
              <a:xfrm>
                <a:off x="4995" y="3935"/>
                <a:ext cx="884" cy="290"/>
              </a:xfrm>
              <a:prstGeom prst="rect">
                <a:avLst/>
              </a:prstGeom>
              <a:solidFill>
                <a:srgbClr val="FFFFFF"/>
              </a:solidFill>
              <a:ln w="9525" cap="flat" cmpd="sng">
                <a:solidFill>
                  <a:srgbClr val="000000"/>
                </a:solidFill>
                <a:prstDash val="solid"/>
                <a:miter/>
                <a:headEnd type="none" w="med" len="med"/>
                <a:tailEnd type="none" w="med" len="med"/>
              </a:ln>
            </p:spPr>
            <p:txBody>
              <a:bodyPr wrap="none" lIns="36000" tIns="36000" rIns="36000" bIns="36000">
                <a:spAutoFit/>
              </a:bodyPr>
              <a:p>
                <a:pPr algn="just"/>
                <a:r>
                  <a:rPr lang="zh-CN" altLang="en-US" sz="900">
                    <a:latin typeface="Times New Roman" panose="02020603050405020304" pitchFamily="18" charset="0"/>
                    <a:ea typeface="宋体" panose="02010600030101010101" pitchFamily="2" charset="-122"/>
                  </a:rPr>
                  <a:t>缓冲存储器</a:t>
                </a:r>
                <a:endParaRPr lang="zh-CN" altLang="en-US" sz="900">
                  <a:latin typeface="Times New Roman" panose="02020603050405020304" pitchFamily="18" charset="0"/>
                  <a:ea typeface="宋体" panose="02010600030101010101" pitchFamily="2" charset="-122"/>
                </a:endParaRPr>
              </a:p>
            </p:txBody>
          </p:sp>
          <p:sp>
            <p:nvSpPr>
              <p:cNvPr id="3294" name="矩形 3293"/>
              <p:cNvSpPr/>
              <p:nvPr/>
            </p:nvSpPr>
            <p:spPr>
              <a:xfrm>
                <a:off x="4995" y="4572"/>
                <a:ext cx="884" cy="290"/>
              </a:xfrm>
              <a:prstGeom prst="rect">
                <a:avLst/>
              </a:prstGeom>
              <a:solidFill>
                <a:srgbClr val="FFFFFF"/>
              </a:solidFill>
              <a:ln w="9525" cap="flat" cmpd="sng">
                <a:solidFill>
                  <a:srgbClr val="000000"/>
                </a:solidFill>
                <a:prstDash val="solid"/>
                <a:miter/>
                <a:headEnd type="none" w="med" len="med"/>
                <a:tailEnd type="none" w="med" len="med"/>
              </a:ln>
            </p:spPr>
            <p:txBody>
              <a:bodyPr wrap="none" lIns="36000" tIns="36000" rIns="36000" bIns="36000">
                <a:spAutoFit/>
              </a:bodyPr>
              <a:p>
                <a:pPr algn="just"/>
                <a:r>
                  <a:rPr lang="zh-CN" altLang="en-US" sz="900">
                    <a:latin typeface="Times New Roman" panose="02020603050405020304" pitchFamily="18" charset="0"/>
                    <a:ea typeface="宋体" panose="02010600030101010101" pitchFamily="2" charset="-122"/>
                  </a:rPr>
                  <a:t>缓冲存储器</a:t>
                </a:r>
                <a:endParaRPr lang="zh-CN" altLang="en-US" sz="900">
                  <a:latin typeface="Times New Roman" panose="02020603050405020304" pitchFamily="18" charset="0"/>
                  <a:ea typeface="宋体" panose="02010600030101010101" pitchFamily="2" charset="-122"/>
                </a:endParaRPr>
              </a:p>
            </p:txBody>
          </p:sp>
          <p:sp>
            <p:nvSpPr>
              <p:cNvPr id="3295" name="矩形 3294"/>
              <p:cNvSpPr/>
              <p:nvPr/>
            </p:nvSpPr>
            <p:spPr>
              <a:xfrm>
                <a:off x="6544" y="3298"/>
                <a:ext cx="457" cy="1240"/>
              </a:xfrm>
              <a:prstGeom prst="rect">
                <a:avLst/>
              </a:prstGeom>
              <a:solidFill>
                <a:srgbClr val="FFFFFF"/>
              </a:solidFill>
              <a:ln w="9525" cap="flat" cmpd="sng">
                <a:solidFill>
                  <a:srgbClr val="000000"/>
                </a:solidFill>
                <a:prstDash val="solid"/>
                <a:miter/>
                <a:headEnd type="none" w="med" len="med"/>
                <a:tailEnd type="none" w="med" len="med"/>
              </a:ln>
            </p:spPr>
            <p:txBody>
              <a:bodyPr lIns="36000" tIns="36000" rIns="36000" bIns="36000">
                <a:spAutoFit/>
              </a:bodyPr>
              <a:p>
                <a:pPr algn="just"/>
                <a:r>
                  <a:rPr lang="zh-CN" altLang="en-US" sz="900">
                    <a:latin typeface="Times New Roman" panose="02020603050405020304" pitchFamily="18" charset="0"/>
                    <a:ea typeface="宋体" panose="02010600030101010101" pitchFamily="2" charset="-122"/>
                  </a:rPr>
                  <a:t>交</a:t>
                </a:r>
                <a:endParaRPr lang="zh-CN" altLang="en-US" sz="900">
                  <a:latin typeface="Times New Roman" panose="02020603050405020304" pitchFamily="18" charset="0"/>
                  <a:ea typeface="宋体" panose="02010600030101010101" pitchFamily="2" charset="-122"/>
                </a:endParaRPr>
              </a:p>
              <a:p>
                <a:pPr algn="just"/>
                <a:r>
                  <a:rPr lang="zh-CN" altLang="en-US" sz="900">
                    <a:latin typeface="Times New Roman" panose="02020603050405020304" pitchFamily="18" charset="0"/>
                    <a:ea typeface="宋体" panose="02010600030101010101" pitchFamily="2" charset="-122"/>
                  </a:rPr>
                  <a:t>换</a:t>
                </a:r>
                <a:endParaRPr lang="zh-CN" altLang="en-US" sz="900">
                  <a:latin typeface="Times New Roman" panose="02020603050405020304" pitchFamily="18" charset="0"/>
                  <a:ea typeface="宋体" panose="02010600030101010101" pitchFamily="2" charset="-122"/>
                </a:endParaRPr>
              </a:p>
              <a:p>
                <a:pPr algn="just"/>
                <a:r>
                  <a:rPr lang="zh-CN" altLang="en-US" sz="900">
                    <a:latin typeface="Times New Roman" panose="02020603050405020304" pitchFamily="18" charset="0"/>
                    <a:ea typeface="宋体" panose="02010600030101010101" pitchFamily="2" charset="-122"/>
                  </a:rPr>
                  <a:t>转</a:t>
                </a:r>
                <a:endParaRPr lang="zh-CN" altLang="en-US" sz="900">
                  <a:latin typeface="Times New Roman" panose="02020603050405020304" pitchFamily="18" charset="0"/>
                  <a:ea typeface="宋体" panose="02010600030101010101" pitchFamily="2" charset="-122"/>
                </a:endParaRPr>
              </a:p>
              <a:p>
                <a:pPr algn="just"/>
                <a:r>
                  <a:rPr lang="zh-CN" altLang="en-US" sz="900">
                    <a:latin typeface="Times New Roman" panose="02020603050405020304" pitchFamily="18" charset="0"/>
                    <a:ea typeface="宋体" panose="02010600030101010101" pitchFamily="2" charset="-122"/>
                  </a:rPr>
                  <a:t>接</a:t>
                </a:r>
                <a:endParaRPr lang="zh-CN" altLang="en-US" sz="900">
                  <a:latin typeface="Times New Roman" panose="02020603050405020304" pitchFamily="18" charset="0"/>
                  <a:ea typeface="宋体" panose="02010600030101010101" pitchFamily="2" charset="-122"/>
                </a:endParaRPr>
              </a:p>
              <a:p>
                <a:pPr algn="just"/>
                <a:r>
                  <a:rPr lang="zh-CN" altLang="en-US" sz="900">
                    <a:latin typeface="Times New Roman" panose="02020603050405020304" pitchFamily="18" charset="0"/>
                    <a:ea typeface="宋体" panose="02010600030101010101" pitchFamily="2" charset="-122"/>
                  </a:rPr>
                  <a:t>设</a:t>
                </a:r>
                <a:endParaRPr lang="zh-CN" altLang="en-US" sz="900">
                  <a:latin typeface="Times New Roman" panose="02020603050405020304" pitchFamily="18" charset="0"/>
                  <a:ea typeface="宋体" panose="02010600030101010101" pitchFamily="2" charset="-122"/>
                </a:endParaRPr>
              </a:p>
              <a:p>
                <a:pPr algn="just"/>
                <a:r>
                  <a:rPr lang="zh-CN" altLang="en-US" sz="900">
                    <a:latin typeface="Times New Roman" panose="02020603050405020304" pitchFamily="18" charset="0"/>
                    <a:ea typeface="宋体" panose="02010600030101010101" pitchFamily="2" charset="-122"/>
                  </a:rPr>
                  <a:t>备</a:t>
                </a:r>
                <a:endParaRPr lang="zh-CN" altLang="en-US" sz="900">
                  <a:latin typeface="Times New Roman" panose="02020603050405020304" pitchFamily="18" charset="0"/>
                  <a:ea typeface="宋体" panose="02010600030101010101" pitchFamily="2" charset="-122"/>
                </a:endParaRPr>
              </a:p>
            </p:txBody>
          </p:sp>
          <p:cxnSp>
            <p:nvCxnSpPr>
              <p:cNvPr id="3296" name="直接连接符 3295"/>
              <p:cNvCxnSpPr/>
              <p:nvPr/>
            </p:nvCxnSpPr>
            <p:spPr>
              <a:xfrm>
                <a:off x="5903" y="3426"/>
                <a:ext cx="641" cy="0"/>
              </a:xfrm>
              <a:prstGeom prst="line">
                <a:avLst/>
              </a:prstGeom>
              <a:ln w="9525" cap="flat" cmpd="sng">
                <a:solidFill>
                  <a:srgbClr val="000000"/>
                </a:solidFill>
                <a:prstDash val="solid"/>
                <a:headEnd type="none" w="med" len="med"/>
                <a:tailEnd type="triangle" w="med" len="med"/>
              </a:ln>
            </p:spPr>
          </p:cxnSp>
          <p:cxnSp>
            <p:nvCxnSpPr>
              <p:cNvPr id="3297" name="直接连接符 3296"/>
              <p:cNvCxnSpPr/>
              <p:nvPr/>
            </p:nvCxnSpPr>
            <p:spPr>
              <a:xfrm>
                <a:off x="5903" y="4063"/>
                <a:ext cx="641" cy="1"/>
              </a:xfrm>
              <a:prstGeom prst="line">
                <a:avLst/>
              </a:prstGeom>
              <a:ln w="9525" cap="flat" cmpd="sng">
                <a:solidFill>
                  <a:srgbClr val="000000"/>
                </a:solidFill>
                <a:prstDash val="solid"/>
                <a:headEnd type="none" w="med" len="med"/>
                <a:tailEnd type="triangle" w="med" len="med"/>
              </a:ln>
            </p:spPr>
          </p:cxnSp>
          <p:cxnSp>
            <p:nvCxnSpPr>
              <p:cNvPr id="3298" name="直接连接符 3297"/>
              <p:cNvCxnSpPr/>
              <p:nvPr/>
            </p:nvCxnSpPr>
            <p:spPr>
              <a:xfrm>
                <a:off x="5903" y="4700"/>
                <a:ext cx="641" cy="0"/>
              </a:xfrm>
              <a:prstGeom prst="line">
                <a:avLst/>
              </a:prstGeom>
              <a:ln w="9525" cap="flat" cmpd="sng">
                <a:solidFill>
                  <a:srgbClr val="000000"/>
                </a:solidFill>
                <a:prstDash val="solid"/>
                <a:headEnd type="none" w="med" len="med"/>
                <a:tailEnd type="triangle" w="med" len="med"/>
              </a:ln>
            </p:spPr>
          </p:cxnSp>
          <p:cxnSp>
            <p:nvCxnSpPr>
              <p:cNvPr id="3299" name="直接连接符 3298"/>
              <p:cNvCxnSpPr/>
              <p:nvPr/>
            </p:nvCxnSpPr>
            <p:spPr>
              <a:xfrm>
                <a:off x="7002" y="3426"/>
                <a:ext cx="641" cy="1"/>
              </a:xfrm>
              <a:prstGeom prst="line">
                <a:avLst/>
              </a:prstGeom>
              <a:ln w="9525" cap="flat" cmpd="sng">
                <a:solidFill>
                  <a:srgbClr val="000000"/>
                </a:solidFill>
                <a:prstDash val="solid"/>
                <a:headEnd type="none" w="med" len="med"/>
                <a:tailEnd type="triangle" w="med" len="med"/>
              </a:ln>
            </p:spPr>
          </p:cxnSp>
          <p:cxnSp>
            <p:nvCxnSpPr>
              <p:cNvPr id="3300" name="直接连接符 3299"/>
              <p:cNvCxnSpPr/>
              <p:nvPr/>
            </p:nvCxnSpPr>
            <p:spPr>
              <a:xfrm>
                <a:off x="7002" y="4063"/>
                <a:ext cx="641" cy="1"/>
              </a:xfrm>
              <a:prstGeom prst="line">
                <a:avLst/>
              </a:prstGeom>
              <a:ln w="9525" cap="flat" cmpd="sng">
                <a:solidFill>
                  <a:srgbClr val="000000"/>
                </a:solidFill>
                <a:prstDash val="solid"/>
                <a:headEnd type="none" w="med" len="med"/>
                <a:tailEnd type="triangle" w="med" len="med"/>
              </a:ln>
            </p:spPr>
          </p:cxnSp>
          <p:cxnSp>
            <p:nvCxnSpPr>
              <p:cNvPr id="3301" name="直接连接符 3300"/>
              <p:cNvCxnSpPr/>
              <p:nvPr/>
            </p:nvCxnSpPr>
            <p:spPr>
              <a:xfrm>
                <a:off x="7002" y="4700"/>
                <a:ext cx="641" cy="1"/>
              </a:xfrm>
              <a:prstGeom prst="line">
                <a:avLst/>
              </a:prstGeom>
              <a:ln w="9525" cap="flat" cmpd="sng">
                <a:solidFill>
                  <a:srgbClr val="000000"/>
                </a:solidFill>
                <a:prstDash val="solid"/>
                <a:headEnd type="none" w="med" len="med"/>
                <a:tailEnd type="triangle" w="med" len="med"/>
              </a:ln>
            </p:spPr>
          </p:cxnSp>
          <p:sp>
            <p:nvSpPr>
              <p:cNvPr id="3302" name="矩形 3301"/>
              <p:cNvSpPr/>
              <p:nvPr/>
            </p:nvSpPr>
            <p:spPr>
              <a:xfrm>
                <a:off x="2974" y="3298"/>
                <a:ext cx="644" cy="290"/>
              </a:xfrm>
              <a:prstGeom prst="rect">
                <a:avLst/>
              </a:prstGeom>
              <a:solidFill>
                <a:srgbClr val="FFFFFF"/>
              </a:solidFill>
              <a:ln w="9525">
                <a:noFill/>
              </a:ln>
            </p:spPr>
            <p:txBody>
              <a:bodyPr lIns="36000" tIns="36000" rIns="36000" bIns="36000">
                <a:spAutoFit/>
              </a:bodyPr>
              <a:p>
                <a:pPr algn="just"/>
                <a:r>
                  <a:rPr lang="en-US" altLang="zh-CN" sz="900">
                    <a:latin typeface="Times New Roman" panose="02020603050405020304" pitchFamily="18" charset="0"/>
                    <a:ea typeface="宋体" panose="02010600030101010101" pitchFamily="2" charset="-122"/>
                  </a:rPr>
                  <a:t>A</a:t>
                </a:r>
                <a:r>
                  <a:rPr lang="en-US" altLang="zh-CN" sz="900" baseline="-25000">
                    <a:latin typeface="Times New Roman" panose="02020603050405020304" pitchFamily="18" charset="0"/>
                    <a:ea typeface="宋体" panose="02010600030101010101" pitchFamily="2" charset="-122"/>
                  </a:rPr>
                  <a:t>1</a:t>
                </a:r>
                <a:r>
                  <a:rPr lang="zh-CN" altLang="en-US" sz="900">
                    <a:latin typeface="Times New Roman" panose="02020603050405020304" pitchFamily="18" charset="0"/>
                    <a:ea typeface="宋体" panose="02010600030101010101" pitchFamily="2" charset="-122"/>
                  </a:rPr>
                  <a:t>站来</a:t>
                </a:r>
                <a:endParaRPr lang="zh-CN" altLang="en-US" sz="900">
                  <a:latin typeface="Times New Roman" panose="02020603050405020304" pitchFamily="18" charset="0"/>
                  <a:ea typeface="宋体" panose="02010600030101010101" pitchFamily="2" charset="-122"/>
                </a:endParaRPr>
              </a:p>
            </p:txBody>
          </p:sp>
          <p:sp>
            <p:nvSpPr>
              <p:cNvPr id="3303" name="矩形 3302"/>
              <p:cNvSpPr/>
              <p:nvPr/>
            </p:nvSpPr>
            <p:spPr>
              <a:xfrm>
                <a:off x="2974" y="3935"/>
                <a:ext cx="644" cy="290"/>
              </a:xfrm>
              <a:prstGeom prst="rect">
                <a:avLst/>
              </a:prstGeom>
              <a:solidFill>
                <a:srgbClr val="FFFFFF"/>
              </a:solidFill>
              <a:ln w="9525">
                <a:noFill/>
              </a:ln>
            </p:spPr>
            <p:txBody>
              <a:bodyPr lIns="36000" tIns="36000" rIns="36000" bIns="36000">
                <a:spAutoFit/>
              </a:bodyPr>
              <a:p>
                <a:pPr algn="just"/>
                <a:r>
                  <a:rPr lang="en-US" altLang="zh-CN" sz="900">
                    <a:latin typeface="Times New Roman" panose="02020603050405020304" pitchFamily="18" charset="0"/>
                    <a:ea typeface="宋体" panose="02010600030101010101" pitchFamily="2" charset="-122"/>
                  </a:rPr>
                  <a:t>A</a:t>
                </a:r>
                <a:r>
                  <a:rPr lang="en-US" altLang="zh-CN" sz="900" baseline="-25000">
                    <a:latin typeface="Times New Roman" panose="02020603050405020304" pitchFamily="18" charset="0"/>
                    <a:ea typeface="宋体" panose="02010600030101010101" pitchFamily="2" charset="-122"/>
                  </a:rPr>
                  <a:t>2</a:t>
                </a:r>
                <a:r>
                  <a:rPr lang="zh-CN" altLang="en-US" sz="900">
                    <a:latin typeface="Times New Roman" panose="02020603050405020304" pitchFamily="18" charset="0"/>
                    <a:ea typeface="宋体" panose="02010600030101010101" pitchFamily="2" charset="-122"/>
                  </a:rPr>
                  <a:t>站来</a:t>
                </a:r>
                <a:endParaRPr lang="zh-CN" altLang="en-US" sz="900">
                  <a:latin typeface="Times New Roman" panose="02020603050405020304" pitchFamily="18" charset="0"/>
                  <a:ea typeface="宋体" panose="02010600030101010101" pitchFamily="2" charset="-122"/>
                </a:endParaRPr>
              </a:p>
            </p:txBody>
          </p:sp>
          <p:sp>
            <p:nvSpPr>
              <p:cNvPr id="3304" name="矩形 3303"/>
              <p:cNvSpPr/>
              <p:nvPr/>
            </p:nvSpPr>
            <p:spPr>
              <a:xfrm>
                <a:off x="2974" y="4572"/>
                <a:ext cx="644" cy="290"/>
              </a:xfrm>
              <a:prstGeom prst="rect">
                <a:avLst/>
              </a:prstGeom>
              <a:solidFill>
                <a:srgbClr val="FFFFFF"/>
              </a:solidFill>
              <a:ln w="9525">
                <a:noFill/>
              </a:ln>
            </p:spPr>
            <p:txBody>
              <a:bodyPr lIns="36000" tIns="36000" rIns="36000" bIns="36000">
                <a:spAutoFit/>
              </a:bodyPr>
              <a:p>
                <a:pPr algn="just"/>
                <a:r>
                  <a:rPr lang="en-US" altLang="zh-CN" sz="900">
                    <a:latin typeface="Times New Roman" panose="02020603050405020304" pitchFamily="18" charset="0"/>
                    <a:ea typeface="宋体" panose="02010600030101010101" pitchFamily="2" charset="-122"/>
                  </a:rPr>
                  <a:t>A</a:t>
                </a:r>
                <a:r>
                  <a:rPr lang="en-US" altLang="zh-CN" sz="900" baseline="-25000">
                    <a:latin typeface="Times New Roman" panose="02020603050405020304" pitchFamily="18" charset="0"/>
                    <a:ea typeface="宋体" panose="02010600030101010101" pitchFamily="2" charset="-122"/>
                  </a:rPr>
                  <a:t>n</a:t>
                </a:r>
                <a:r>
                  <a:rPr lang="zh-CN" altLang="en-US" sz="900">
                    <a:latin typeface="Times New Roman" panose="02020603050405020304" pitchFamily="18" charset="0"/>
                    <a:ea typeface="宋体" panose="02010600030101010101" pitchFamily="2" charset="-122"/>
                  </a:rPr>
                  <a:t>站来</a:t>
                </a:r>
                <a:endParaRPr lang="zh-CN" altLang="en-US" sz="900">
                  <a:latin typeface="Times New Roman" panose="02020603050405020304" pitchFamily="18" charset="0"/>
                  <a:ea typeface="宋体" panose="02010600030101010101" pitchFamily="2" charset="-122"/>
                </a:endParaRPr>
              </a:p>
            </p:txBody>
          </p:sp>
          <p:sp>
            <p:nvSpPr>
              <p:cNvPr id="3305" name="矩形 3304"/>
              <p:cNvSpPr/>
              <p:nvPr/>
            </p:nvSpPr>
            <p:spPr>
              <a:xfrm>
                <a:off x="7642" y="3298"/>
                <a:ext cx="644" cy="290"/>
              </a:xfrm>
              <a:prstGeom prst="rect">
                <a:avLst/>
              </a:prstGeom>
              <a:solidFill>
                <a:srgbClr val="FFFFFF"/>
              </a:solidFill>
              <a:ln w="9525">
                <a:noFill/>
              </a:ln>
            </p:spPr>
            <p:txBody>
              <a:bodyPr lIns="36000" tIns="36000" rIns="36000" bIns="36000">
                <a:spAutoFit/>
              </a:bodyPr>
              <a:p>
                <a:pPr algn="just"/>
                <a:r>
                  <a:rPr lang="zh-CN" altLang="en-US" sz="900">
                    <a:latin typeface="Times New Roman" panose="02020603050405020304" pitchFamily="18" charset="0"/>
                    <a:ea typeface="宋体" panose="02010600030101010101" pitchFamily="2" charset="-122"/>
                  </a:rPr>
                  <a:t>至</a:t>
                </a:r>
                <a:r>
                  <a:rPr lang="en-US" altLang="zh-CN" sz="900">
                    <a:latin typeface="Times New Roman" panose="02020603050405020304" pitchFamily="18" charset="0"/>
                    <a:ea typeface="宋体" panose="02010600030101010101" pitchFamily="2" charset="-122"/>
                  </a:rPr>
                  <a:t>B</a:t>
                </a:r>
                <a:r>
                  <a:rPr lang="en-US" altLang="zh-CN" sz="900" baseline="-25000">
                    <a:latin typeface="Times New Roman" panose="02020603050405020304" pitchFamily="18" charset="0"/>
                    <a:ea typeface="宋体" panose="02010600030101010101" pitchFamily="2" charset="-122"/>
                  </a:rPr>
                  <a:t>1</a:t>
                </a:r>
                <a:r>
                  <a:rPr lang="zh-CN" altLang="en-US" sz="900">
                    <a:latin typeface="Times New Roman" panose="02020603050405020304" pitchFamily="18" charset="0"/>
                    <a:ea typeface="宋体" panose="02010600030101010101" pitchFamily="2" charset="-122"/>
                  </a:rPr>
                  <a:t>站</a:t>
                </a:r>
                <a:endParaRPr lang="zh-CN" altLang="en-US" sz="900">
                  <a:latin typeface="Times New Roman" panose="02020603050405020304" pitchFamily="18" charset="0"/>
                  <a:ea typeface="宋体" panose="02010600030101010101" pitchFamily="2" charset="-122"/>
                </a:endParaRPr>
              </a:p>
            </p:txBody>
          </p:sp>
          <p:sp>
            <p:nvSpPr>
              <p:cNvPr id="3306" name="矩形 3305"/>
              <p:cNvSpPr/>
              <p:nvPr/>
            </p:nvSpPr>
            <p:spPr>
              <a:xfrm>
                <a:off x="7642" y="3935"/>
                <a:ext cx="644" cy="290"/>
              </a:xfrm>
              <a:prstGeom prst="rect">
                <a:avLst/>
              </a:prstGeom>
              <a:solidFill>
                <a:srgbClr val="FFFFFF"/>
              </a:solidFill>
              <a:ln w="9525">
                <a:noFill/>
              </a:ln>
            </p:spPr>
            <p:txBody>
              <a:bodyPr lIns="36000" tIns="36000" rIns="36000" bIns="36000">
                <a:spAutoFit/>
              </a:bodyPr>
              <a:p>
                <a:pPr algn="just"/>
                <a:r>
                  <a:rPr lang="zh-CN" altLang="en-US" sz="900">
                    <a:latin typeface="Times New Roman" panose="02020603050405020304" pitchFamily="18" charset="0"/>
                    <a:ea typeface="宋体" panose="02010600030101010101" pitchFamily="2" charset="-122"/>
                  </a:rPr>
                  <a:t>至</a:t>
                </a:r>
                <a:r>
                  <a:rPr lang="en-US" altLang="zh-CN" sz="900">
                    <a:latin typeface="Times New Roman" panose="02020603050405020304" pitchFamily="18" charset="0"/>
                    <a:ea typeface="宋体" panose="02010600030101010101" pitchFamily="2" charset="-122"/>
                  </a:rPr>
                  <a:t>B</a:t>
                </a:r>
                <a:r>
                  <a:rPr lang="en-US" altLang="zh-CN" sz="900" baseline="-25000">
                    <a:latin typeface="Times New Roman" panose="02020603050405020304" pitchFamily="18" charset="0"/>
                    <a:ea typeface="宋体" panose="02010600030101010101" pitchFamily="2" charset="-122"/>
                  </a:rPr>
                  <a:t>2</a:t>
                </a:r>
                <a:r>
                  <a:rPr lang="zh-CN" altLang="en-US" sz="900">
                    <a:latin typeface="Times New Roman" panose="02020603050405020304" pitchFamily="18" charset="0"/>
                    <a:ea typeface="宋体" panose="02010600030101010101" pitchFamily="2" charset="-122"/>
                  </a:rPr>
                  <a:t>站</a:t>
                </a:r>
                <a:endParaRPr lang="zh-CN" altLang="en-US" sz="900">
                  <a:latin typeface="Times New Roman" panose="02020603050405020304" pitchFamily="18" charset="0"/>
                  <a:ea typeface="宋体" panose="02010600030101010101" pitchFamily="2" charset="-122"/>
                </a:endParaRPr>
              </a:p>
            </p:txBody>
          </p:sp>
          <p:sp>
            <p:nvSpPr>
              <p:cNvPr id="3307" name="矩形 3306"/>
              <p:cNvSpPr/>
              <p:nvPr/>
            </p:nvSpPr>
            <p:spPr>
              <a:xfrm>
                <a:off x="7642" y="4572"/>
                <a:ext cx="644" cy="290"/>
              </a:xfrm>
              <a:prstGeom prst="rect">
                <a:avLst/>
              </a:prstGeom>
              <a:solidFill>
                <a:srgbClr val="FFFFFF"/>
              </a:solidFill>
              <a:ln w="9525">
                <a:noFill/>
              </a:ln>
            </p:spPr>
            <p:txBody>
              <a:bodyPr lIns="36000" tIns="36000" rIns="36000" bIns="36000">
                <a:spAutoFit/>
              </a:bodyPr>
              <a:p>
                <a:pPr algn="just"/>
                <a:r>
                  <a:rPr lang="zh-CN" altLang="en-US" sz="900">
                    <a:latin typeface="Times New Roman" panose="02020603050405020304" pitchFamily="18" charset="0"/>
                    <a:ea typeface="宋体" panose="02010600030101010101" pitchFamily="2" charset="-122"/>
                  </a:rPr>
                  <a:t>至</a:t>
                </a:r>
                <a:r>
                  <a:rPr lang="en-US" altLang="zh-CN" sz="900">
                    <a:latin typeface="Times New Roman" panose="02020603050405020304" pitchFamily="18" charset="0"/>
                    <a:ea typeface="宋体" panose="02010600030101010101" pitchFamily="2" charset="-122"/>
                  </a:rPr>
                  <a:t>B</a:t>
                </a:r>
                <a:r>
                  <a:rPr lang="en-US" altLang="zh-CN" sz="900" baseline="-25000">
                    <a:latin typeface="Times New Roman" panose="02020603050405020304" pitchFamily="18" charset="0"/>
                    <a:ea typeface="宋体" panose="02010600030101010101" pitchFamily="2" charset="-122"/>
                  </a:rPr>
                  <a:t>n</a:t>
                </a:r>
                <a:r>
                  <a:rPr lang="zh-CN" altLang="en-US" sz="900">
                    <a:latin typeface="Times New Roman" panose="02020603050405020304" pitchFamily="18" charset="0"/>
                    <a:ea typeface="宋体" panose="02010600030101010101" pitchFamily="2" charset="-122"/>
                  </a:rPr>
                  <a:t>站</a:t>
                </a:r>
                <a:endParaRPr lang="zh-CN" altLang="en-US" sz="900">
                  <a:latin typeface="Times New Roman" panose="02020603050405020304" pitchFamily="18" charset="0"/>
                  <a:ea typeface="宋体" panose="02010600030101010101" pitchFamily="2" charset="-122"/>
                </a:endParaRPr>
              </a:p>
            </p:txBody>
          </p:sp>
          <p:cxnSp>
            <p:nvCxnSpPr>
              <p:cNvPr id="3308" name="直接连接符 3307"/>
              <p:cNvCxnSpPr/>
              <p:nvPr/>
            </p:nvCxnSpPr>
            <p:spPr>
              <a:xfrm flipV="1">
                <a:off x="6727" y="4955"/>
                <a:ext cx="1" cy="382"/>
              </a:xfrm>
              <a:prstGeom prst="line">
                <a:avLst/>
              </a:prstGeom>
              <a:ln w="9525" cap="flat" cmpd="sng">
                <a:solidFill>
                  <a:srgbClr val="000000"/>
                </a:solidFill>
                <a:prstDash val="solid"/>
                <a:headEnd type="none" w="med" len="med"/>
                <a:tailEnd type="triangle" w="med" len="med"/>
              </a:ln>
            </p:spPr>
          </p:cxnSp>
          <p:sp>
            <p:nvSpPr>
              <p:cNvPr id="3309" name="矩形 3308"/>
              <p:cNvSpPr/>
              <p:nvPr/>
            </p:nvSpPr>
            <p:spPr>
              <a:xfrm>
                <a:off x="6368" y="5337"/>
                <a:ext cx="727" cy="290"/>
              </a:xfrm>
              <a:prstGeom prst="rect">
                <a:avLst/>
              </a:prstGeom>
              <a:solidFill>
                <a:srgbClr val="FFFFFF"/>
              </a:solidFill>
              <a:ln w="9525" cap="flat" cmpd="sng">
                <a:solidFill>
                  <a:srgbClr val="000000"/>
                </a:solidFill>
                <a:prstDash val="solid"/>
                <a:miter/>
                <a:headEnd type="none" w="med" len="med"/>
                <a:tailEnd type="none" w="med" len="med"/>
              </a:ln>
            </p:spPr>
            <p:txBody>
              <a:bodyPr wrap="none" lIns="36000" tIns="36000" rIns="36000" bIns="36000">
                <a:spAutoFit/>
              </a:bodyPr>
              <a:p>
                <a:pPr algn="just"/>
                <a:r>
                  <a:rPr lang="zh-CN" altLang="en-US" sz="900">
                    <a:latin typeface="Times New Roman" panose="02020603050405020304" pitchFamily="18" charset="0"/>
                    <a:ea typeface="宋体" panose="02010600030101010101" pitchFamily="2" charset="-122"/>
                  </a:rPr>
                  <a:t>本地时钟</a:t>
                </a:r>
                <a:endParaRPr lang="zh-CN" altLang="en-US" sz="900">
                  <a:latin typeface="Times New Roman" panose="02020603050405020304" pitchFamily="18" charset="0"/>
                  <a:ea typeface="宋体" panose="02010600030101010101" pitchFamily="2" charset="-122"/>
                </a:endParaRPr>
              </a:p>
            </p:txBody>
          </p:sp>
          <p:sp>
            <p:nvSpPr>
              <p:cNvPr id="3310" name="矩形 3309"/>
              <p:cNvSpPr/>
              <p:nvPr/>
            </p:nvSpPr>
            <p:spPr>
              <a:xfrm>
                <a:off x="6361" y="5974"/>
                <a:ext cx="733" cy="290"/>
              </a:xfrm>
              <a:prstGeom prst="rect">
                <a:avLst/>
              </a:prstGeom>
              <a:solidFill>
                <a:srgbClr val="FFFFFF"/>
              </a:solidFill>
              <a:ln w="9525" cap="flat" cmpd="sng">
                <a:solidFill>
                  <a:srgbClr val="000000"/>
                </a:solidFill>
                <a:prstDash val="solid"/>
                <a:miter/>
                <a:headEnd type="none" w="med" len="med"/>
                <a:tailEnd type="none" w="med" len="med"/>
              </a:ln>
            </p:spPr>
            <p:txBody>
              <a:bodyPr lIns="36000" tIns="36000" rIns="36000" bIns="36000">
                <a:spAutoFit/>
              </a:bodyPr>
              <a:p>
                <a:pPr algn="just"/>
                <a:r>
                  <a:rPr lang="en-US" altLang="zh-CN" sz="900">
                    <a:latin typeface="Times New Roman" panose="02020603050405020304" pitchFamily="18" charset="0"/>
                    <a:ea typeface="宋体" panose="02010600030101010101" pitchFamily="2" charset="-122"/>
                  </a:rPr>
                  <a:t>VCO</a:t>
                </a:r>
                <a:endParaRPr lang="en-US" altLang="zh-CN" sz="900">
                  <a:latin typeface="Times New Roman" panose="02020603050405020304" pitchFamily="18" charset="0"/>
                  <a:ea typeface="宋体" panose="02010600030101010101" pitchFamily="2" charset="-122"/>
                </a:endParaRPr>
              </a:p>
            </p:txBody>
          </p:sp>
          <p:sp>
            <p:nvSpPr>
              <p:cNvPr id="3311" name="矩形 3310"/>
              <p:cNvSpPr/>
              <p:nvPr/>
            </p:nvSpPr>
            <p:spPr>
              <a:xfrm>
                <a:off x="6361" y="6611"/>
                <a:ext cx="707" cy="290"/>
              </a:xfrm>
              <a:prstGeom prst="rect">
                <a:avLst/>
              </a:prstGeom>
              <a:solidFill>
                <a:srgbClr val="FFFFFF"/>
              </a:solidFill>
              <a:ln w="9525" cap="flat" cmpd="sng">
                <a:solidFill>
                  <a:srgbClr val="000000"/>
                </a:solidFill>
                <a:prstDash val="solid"/>
                <a:miter/>
                <a:headEnd type="none" w="med" len="med"/>
                <a:tailEnd type="none" w="med" len="med"/>
              </a:ln>
            </p:spPr>
            <p:txBody>
              <a:bodyPr lIns="36000" tIns="36000" rIns="36000" bIns="36000">
                <a:spAutoFit/>
              </a:bodyPr>
              <a:p>
                <a:pPr algn="just"/>
                <a:r>
                  <a:rPr lang="zh-CN" altLang="en-US" sz="900">
                    <a:latin typeface="Times New Roman" panose="02020603050405020304" pitchFamily="18" charset="0"/>
                    <a:ea typeface="宋体" panose="02010600030101010101" pitchFamily="2" charset="-122"/>
                  </a:rPr>
                  <a:t>低通</a:t>
                </a:r>
                <a:endParaRPr lang="zh-CN" altLang="en-US" sz="900">
                  <a:latin typeface="Times New Roman" panose="02020603050405020304" pitchFamily="18" charset="0"/>
                  <a:ea typeface="宋体" panose="02010600030101010101" pitchFamily="2" charset="-122"/>
                </a:endParaRPr>
              </a:p>
            </p:txBody>
          </p:sp>
          <p:sp>
            <p:nvSpPr>
              <p:cNvPr id="3312" name="矩形 3311"/>
              <p:cNvSpPr/>
              <p:nvPr/>
            </p:nvSpPr>
            <p:spPr>
              <a:xfrm>
                <a:off x="5262" y="5719"/>
                <a:ext cx="549" cy="1529"/>
              </a:xfrm>
              <a:prstGeom prst="rect">
                <a:avLst/>
              </a:prstGeom>
              <a:solidFill>
                <a:srgbClr val="FFFFFF"/>
              </a:solidFill>
              <a:ln w="9525" cap="flat" cmpd="sng">
                <a:solidFill>
                  <a:srgbClr val="000000"/>
                </a:solidFill>
                <a:prstDash val="solid"/>
                <a:miter/>
                <a:headEnd type="none" w="med" len="med"/>
                <a:tailEnd type="none" w="med" len="med"/>
              </a:ln>
            </p:spPr>
            <p:txBody>
              <a:bodyPr lIns="36000" tIns="36000" rIns="36000" bIns="36000"/>
              <a:p>
                <a:pPr algn="just"/>
                <a:endParaRPr lang="en-US" altLang="zh-CN" sz="1000">
                  <a:latin typeface="Times New Roman" panose="02020603050405020304" pitchFamily="18" charset="0"/>
                  <a:ea typeface="宋体" panose="02010600030101010101" pitchFamily="2" charset="-122"/>
                </a:endParaRPr>
              </a:p>
              <a:p>
                <a:endParaRPr lang="en-US" altLang="zh-CN">
                  <a:ea typeface="宋体" panose="02010600030101010101" pitchFamily="2" charset="-122"/>
                </a:endParaRPr>
              </a:p>
            </p:txBody>
          </p:sp>
          <p:cxnSp>
            <p:nvCxnSpPr>
              <p:cNvPr id="3313" name="直接连接符 3312"/>
              <p:cNvCxnSpPr/>
              <p:nvPr/>
            </p:nvCxnSpPr>
            <p:spPr>
              <a:xfrm>
                <a:off x="5811" y="6739"/>
                <a:ext cx="549" cy="0"/>
              </a:xfrm>
              <a:prstGeom prst="line">
                <a:avLst/>
              </a:prstGeom>
              <a:ln w="9525" cap="flat" cmpd="sng">
                <a:solidFill>
                  <a:srgbClr val="000000"/>
                </a:solidFill>
                <a:prstDash val="solid"/>
                <a:headEnd type="none" w="med" len="med"/>
                <a:tailEnd type="triangle" w="med" len="med"/>
              </a:ln>
            </p:spPr>
          </p:cxnSp>
          <p:cxnSp>
            <p:nvCxnSpPr>
              <p:cNvPr id="3314" name="直接连接符 3313"/>
              <p:cNvCxnSpPr/>
              <p:nvPr/>
            </p:nvCxnSpPr>
            <p:spPr>
              <a:xfrm flipV="1">
                <a:off x="6726" y="6356"/>
                <a:ext cx="0" cy="255"/>
              </a:xfrm>
              <a:prstGeom prst="line">
                <a:avLst/>
              </a:prstGeom>
              <a:ln w="9525" cap="flat" cmpd="sng">
                <a:solidFill>
                  <a:srgbClr val="000000"/>
                </a:solidFill>
                <a:prstDash val="solid"/>
                <a:headEnd type="none" w="med" len="med"/>
                <a:tailEnd type="triangle" w="med" len="med"/>
              </a:ln>
            </p:spPr>
          </p:cxnSp>
          <p:cxnSp>
            <p:nvCxnSpPr>
              <p:cNvPr id="3315" name="直接连接符 3314"/>
              <p:cNvCxnSpPr/>
              <p:nvPr/>
            </p:nvCxnSpPr>
            <p:spPr>
              <a:xfrm flipV="1">
                <a:off x="6726" y="5719"/>
                <a:ext cx="0" cy="255"/>
              </a:xfrm>
              <a:prstGeom prst="line">
                <a:avLst/>
              </a:prstGeom>
              <a:ln w="9525" cap="flat" cmpd="sng">
                <a:solidFill>
                  <a:srgbClr val="000000"/>
                </a:solidFill>
                <a:prstDash val="solid"/>
                <a:headEnd type="none" w="med" len="med"/>
                <a:tailEnd type="triangle" w="med" len="med"/>
              </a:ln>
            </p:spPr>
          </p:cxnSp>
          <p:sp>
            <p:nvSpPr>
              <p:cNvPr id="3316" name="矩形 3315"/>
              <p:cNvSpPr/>
              <p:nvPr/>
            </p:nvSpPr>
            <p:spPr>
              <a:xfrm>
                <a:off x="4347" y="5719"/>
                <a:ext cx="458" cy="290"/>
              </a:xfrm>
              <a:prstGeom prst="rect">
                <a:avLst/>
              </a:prstGeom>
              <a:solidFill>
                <a:srgbClr val="FFFFFF"/>
              </a:solidFill>
              <a:ln w="9525" cap="flat" cmpd="sng">
                <a:solidFill>
                  <a:srgbClr val="000000"/>
                </a:solidFill>
                <a:prstDash val="solid"/>
                <a:miter/>
                <a:headEnd type="none" w="med" len="med"/>
                <a:tailEnd type="none" w="med" len="med"/>
              </a:ln>
            </p:spPr>
            <p:txBody>
              <a:bodyPr lIns="36000" tIns="36000" rIns="36000" bIns="36000">
                <a:spAutoFit/>
              </a:bodyPr>
              <a:p>
                <a:pPr algn="just"/>
                <a:r>
                  <a:rPr lang="zh-CN" altLang="en-US" sz="900">
                    <a:latin typeface="Times New Roman" panose="02020603050405020304" pitchFamily="18" charset="0"/>
                    <a:ea typeface="宋体" panose="02010600030101010101" pitchFamily="2" charset="-122"/>
                  </a:rPr>
                  <a:t>鉴相</a:t>
                </a:r>
                <a:endParaRPr lang="zh-CN" altLang="en-US" sz="900">
                  <a:latin typeface="Times New Roman" panose="02020603050405020304" pitchFamily="18" charset="0"/>
                  <a:ea typeface="宋体" panose="02010600030101010101" pitchFamily="2" charset="-122"/>
                </a:endParaRPr>
              </a:p>
            </p:txBody>
          </p:sp>
          <p:sp>
            <p:nvSpPr>
              <p:cNvPr id="3317" name="矩形 3316"/>
              <p:cNvSpPr/>
              <p:nvPr/>
            </p:nvSpPr>
            <p:spPr>
              <a:xfrm>
                <a:off x="4347" y="6229"/>
                <a:ext cx="458" cy="290"/>
              </a:xfrm>
              <a:prstGeom prst="rect">
                <a:avLst/>
              </a:prstGeom>
              <a:solidFill>
                <a:srgbClr val="FFFFFF"/>
              </a:solidFill>
              <a:ln w="9525" cap="flat" cmpd="sng">
                <a:solidFill>
                  <a:srgbClr val="000000"/>
                </a:solidFill>
                <a:prstDash val="solid"/>
                <a:miter/>
                <a:headEnd type="none" w="med" len="med"/>
                <a:tailEnd type="none" w="med" len="med"/>
              </a:ln>
            </p:spPr>
            <p:txBody>
              <a:bodyPr lIns="36000" tIns="36000" rIns="36000" bIns="36000">
                <a:spAutoFit/>
              </a:bodyPr>
              <a:p>
                <a:pPr algn="just"/>
                <a:r>
                  <a:rPr lang="zh-CN" altLang="en-US" sz="900">
                    <a:latin typeface="Times New Roman" panose="02020603050405020304" pitchFamily="18" charset="0"/>
                    <a:ea typeface="宋体" panose="02010600030101010101" pitchFamily="2" charset="-122"/>
                  </a:rPr>
                  <a:t>鉴相</a:t>
                </a:r>
                <a:endParaRPr lang="zh-CN" altLang="en-US" sz="900">
                  <a:latin typeface="Times New Roman" panose="02020603050405020304" pitchFamily="18" charset="0"/>
                  <a:ea typeface="宋体" panose="02010600030101010101" pitchFamily="2" charset="-122"/>
                </a:endParaRPr>
              </a:p>
            </p:txBody>
          </p:sp>
          <p:sp>
            <p:nvSpPr>
              <p:cNvPr id="3318" name="矩形 3317"/>
              <p:cNvSpPr/>
              <p:nvPr/>
            </p:nvSpPr>
            <p:spPr>
              <a:xfrm>
                <a:off x="4347" y="6739"/>
                <a:ext cx="458" cy="290"/>
              </a:xfrm>
              <a:prstGeom prst="rect">
                <a:avLst/>
              </a:prstGeom>
              <a:solidFill>
                <a:srgbClr val="FFFFFF"/>
              </a:solidFill>
              <a:ln w="9525" cap="flat" cmpd="sng">
                <a:solidFill>
                  <a:srgbClr val="000000"/>
                </a:solidFill>
                <a:prstDash val="solid"/>
                <a:miter/>
                <a:headEnd type="none" w="med" len="med"/>
                <a:tailEnd type="none" w="med" len="med"/>
              </a:ln>
            </p:spPr>
            <p:txBody>
              <a:bodyPr lIns="36000" tIns="36000" rIns="36000" bIns="36000">
                <a:spAutoFit/>
              </a:bodyPr>
              <a:p>
                <a:pPr algn="just"/>
                <a:r>
                  <a:rPr lang="zh-CN" altLang="en-US" sz="900">
                    <a:latin typeface="Times New Roman" panose="02020603050405020304" pitchFamily="18" charset="0"/>
                    <a:ea typeface="宋体" panose="02010600030101010101" pitchFamily="2" charset="-122"/>
                  </a:rPr>
                  <a:t>鉴相</a:t>
                </a:r>
                <a:endParaRPr lang="zh-CN" altLang="en-US" sz="900">
                  <a:latin typeface="Times New Roman" panose="02020603050405020304" pitchFamily="18" charset="0"/>
                  <a:ea typeface="宋体" panose="02010600030101010101" pitchFamily="2" charset="-122"/>
                </a:endParaRPr>
              </a:p>
            </p:txBody>
          </p:sp>
          <p:cxnSp>
            <p:nvCxnSpPr>
              <p:cNvPr id="3319" name="直接连接符 3318"/>
              <p:cNvCxnSpPr/>
              <p:nvPr/>
            </p:nvCxnSpPr>
            <p:spPr>
              <a:xfrm>
                <a:off x="4804" y="5847"/>
                <a:ext cx="458" cy="0"/>
              </a:xfrm>
              <a:prstGeom prst="line">
                <a:avLst/>
              </a:prstGeom>
              <a:ln w="9525" cap="flat" cmpd="sng">
                <a:solidFill>
                  <a:srgbClr val="000000"/>
                </a:solidFill>
                <a:prstDash val="solid"/>
                <a:headEnd type="none" w="med" len="med"/>
                <a:tailEnd type="triangle" w="med" len="med"/>
              </a:ln>
            </p:spPr>
          </p:cxnSp>
          <p:cxnSp>
            <p:nvCxnSpPr>
              <p:cNvPr id="3320" name="直接连接符 3319"/>
              <p:cNvCxnSpPr/>
              <p:nvPr/>
            </p:nvCxnSpPr>
            <p:spPr>
              <a:xfrm>
                <a:off x="4804" y="6356"/>
                <a:ext cx="458" cy="0"/>
              </a:xfrm>
              <a:prstGeom prst="line">
                <a:avLst/>
              </a:prstGeom>
              <a:ln w="9525" cap="flat" cmpd="sng">
                <a:solidFill>
                  <a:srgbClr val="000000"/>
                </a:solidFill>
                <a:prstDash val="solid"/>
                <a:headEnd type="none" w="med" len="med"/>
                <a:tailEnd type="triangle" w="med" len="med"/>
              </a:ln>
            </p:spPr>
          </p:cxnSp>
          <p:cxnSp>
            <p:nvCxnSpPr>
              <p:cNvPr id="3321" name="直接连接符 3320"/>
              <p:cNvCxnSpPr/>
              <p:nvPr/>
            </p:nvCxnSpPr>
            <p:spPr>
              <a:xfrm>
                <a:off x="4804" y="6866"/>
                <a:ext cx="458" cy="0"/>
              </a:xfrm>
              <a:prstGeom prst="line">
                <a:avLst/>
              </a:prstGeom>
              <a:ln w="9525" cap="flat" cmpd="sng">
                <a:solidFill>
                  <a:srgbClr val="000000"/>
                </a:solidFill>
                <a:prstDash val="solid"/>
                <a:headEnd type="none" w="med" len="med"/>
                <a:tailEnd type="triangle" w="med" len="med"/>
              </a:ln>
            </p:spPr>
          </p:cxnSp>
          <p:cxnSp>
            <p:nvCxnSpPr>
              <p:cNvPr id="3322" name="直接连接符 3321"/>
              <p:cNvCxnSpPr/>
              <p:nvPr/>
            </p:nvCxnSpPr>
            <p:spPr>
              <a:xfrm>
                <a:off x="3614" y="3426"/>
                <a:ext cx="1373" cy="0"/>
              </a:xfrm>
              <a:prstGeom prst="line">
                <a:avLst/>
              </a:prstGeom>
              <a:ln w="9525" cap="flat" cmpd="sng">
                <a:solidFill>
                  <a:srgbClr val="000000"/>
                </a:solidFill>
                <a:prstDash val="solid"/>
                <a:headEnd type="none" w="med" len="med"/>
                <a:tailEnd type="triangle" w="med" len="med"/>
              </a:ln>
            </p:spPr>
          </p:cxnSp>
          <p:cxnSp>
            <p:nvCxnSpPr>
              <p:cNvPr id="3323" name="直接连接符 3322"/>
              <p:cNvCxnSpPr/>
              <p:nvPr/>
            </p:nvCxnSpPr>
            <p:spPr>
              <a:xfrm>
                <a:off x="3614" y="4063"/>
                <a:ext cx="1373" cy="0"/>
              </a:xfrm>
              <a:prstGeom prst="line">
                <a:avLst/>
              </a:prstGeom>
              <a:ln w="9525" cap="flat" cmpd="sng">
                <a:solidFill>
                  <a:srgbClr val="000000"/>
                </a:solidFill>
                <a:prstDash val="solid"/>
                <a:headEnd type="none" w="med" len="med"/>
                <a:tailEnd type="triangle" w="med" len="med"/>
              </a:ln>
            </p:spPr>
          </p:cxnSp>
          <p:cxnSp>
            <p:nvCxnSpPr>
              <p:cNvPr id="3324" name="直接连接符 3323"/>
              <p:cNvCxnSpPr/>
              <p:nvPr/>
            </p:nvCxnSpPr>
            <p:spPr>
              <a:xfrm>
                <a:off x="3614" y="4827"/>
                <a:ext cx="1373" cy="0"/>
              </a:xfrm>
              <a:prstGeom prst="line">
                <a:avLst/>
              </a:prstGeom>
              <a:ln w="9525" cap="flat" cmpd="sng">
                <a:solidFill>
                  <a:srgbClr val="000000"/>
                </a:solidFill>
                <a:prstDash val="solid"/>
                <a:headEnd type="none" w="med" len="med"/>
                <a:tailEnd type="triangle" w="med" len="med"/>
              </a:ln>
            </p:spPr>
          </p:cxnSp>
          <p:cxnSp>
            <p:nvCxnSpPr>
              <p:cNvPr id="3325" name="直接连接符 3324"/>
              <p:cNvCxnSpPr/>
              <p:nvPr/>
            </p:nvCxnSpPr>
            <p:spPr>
              <a:xfrm>
                <a:off x="4072" y="5719"/>
                <a:ext cx="275" cy="1"/>
              </a:xfrm>
              <a:prstGeom prst="line">
                <a:avLst/>
              </a:prstGeom>
              <a:ln w="9525" cap="flat" cmpd="sng">
                <a:solidFill>
                  <a:srgbClr val="000000"/>
                </a:solidFill>
                <a:prstDash val="solid"/>
                <a:headEnd type="none" w="med" len="med"/>
                <a:tailEnd type="triangle" w="med" len="med"/>
              </a:ln>
            </p:spPr>
          </p:cxnSp>
          <p:cxnSp>
            <p:nvCxnSpPr>
              <p:cNvPr id="3326" name="直接连接符 3325"/>
              <p:cNvCxnSpPr/>
              <p:nvPr/>
            </p:nvCxnSpPr>
            <p:spPr>
              <a:xfrm>
                <a:off x="3889" y="4063"/>
                <a:ext cx="0" cy="2293"/>
              </a:xfrm>
              <a:prstGeom prst="line">
                <a:avLst/>
              </a:prstGeom>
              <a:ln w="9525" cap="flat" cmpd="sng">
                <a:solidFill>
                  <a:srgbClr val="000000"/>
                </a:solidFill>
                <a:prstDash val="solid"/>
                <a:headEnd type="none" w="med" len="med"/>
                <a:tailEnd type="none" w="med" len="med"/>
              </a:ln>
            </p:spPr>
          </p:cxnSp>
          <p:cxnSp>
            <p:nvCxnSpPr>
              <p:cNvPr id="3327" name="直接连接符 3326"/>
              <p:cNvCxnSpPr/>
              <p:nvPr/>
            </p:nvCxnSpPr>
            <p:spPr>
              <a:xfrm>
                <a:off x="3889" y="6356"/>
                <a:ext cx="458" cy="0"/>
              </a:xfrm>
              <a:prstGeom prst="line">
                <a:avLst/>
              </a:prstGeom>
              <a:ln w="9525" cap="flat" cmpd="sng">
                <a:solidFill>
                  <a:srgbClr val="000000"/>
                </a:solidFill>
                <a:prstDash val="solid"/>
                <a:headEnd type="none" w="med" len="med"/>
                <a:tailEnd type="triangle" w="med" len="med"/>
              </a:ln>
            </p:spPr>
          </p:cxnSp>
          <p:cxnSp>
            <p:nvCxnSpPr>
              <p:cNvPr id="3328" name="直接连接符 3327"/>
              <p:cNvCxnSpPr/>
              <p:nvPr/>
            </p:nvCxnSpPr>
            <p:spPr>
              <a:xfrm>
                <a:off x="3706" y="4827"/>
                <a:ext cx="0" cy="2166"/>
              </a:xfrm>
              <a:prstGeom prst="line">
                <a:avLst/>
              </a:prstGeom>
              <a:ln w="9525" cap="flat" cmpd="sng">
                <a:solidFill>
                  <a:srgbClr val="000000"/>
                </a:solidFill>
                <a:prstDash val="solid"/>
                <a:headEnd type="none" w="med" len="med"/>
                <a:tailEnd type="none" w="med" len="med"/>
              </a:ln>
            </p:spPr>
          </p:cxnSp>
          <p:cxnSp>
            <p:nvCxnSpPr>
              <p:cNvPr id="3329" name="直接连接符 3328"/>
              <p:cNvCxnSpPr/>
              <p:nvPr/>
            </p:nvCxnSpPr>
            <p:spPr>
              <a:xfrm>
                <a:off x="3706" y="6993"/>
                <a:ext cx="641" cy="0"/>
              </a:xfrm>
              <a:prstGeom prst="line">
                <a:avLst/>
              </a:prstGeom>
              <a:ln w="9525" cap="flat" cmpd="sng">
                <a:solidFill>
                  <a:srgbClr val="000000"/>
                </a:solidFill>
                <a:prstDash val="solid"/>
                <a:headEnd type="none" w="med" len="med"/>
                <a:tailEnd type="triangle" w="med" len="med"/>
              </a:ln>
            </p:spPr>
          </p:cxnSp>
          <p:cxnSp>
            <p:nvCxnSpPr>
              <p:cNvPr id="3330" name="直接连接符 3329"/>
              <p:cNvCxnSpPr/>
              <p:nvPr/>
            </p:nvCxnSpPr>
            <p:spPr>
              <a:xfrm>
                <a:off x="6726" y="5210"/>
                <a:ext cx="1007" cy="0"/>
              </a:xfrm>
              <a:prstGeom prst="line">
                <a:avLst/>
              </a:prstGeom>
              <a:ln w="9525" cap="flat" cmpd="sng">
                <a:solidFill>
                  <a:srgbClr val="000000"/>
                </a:solidFill>
                <a:prstDash val="solid"/>
                <a:headEnd type="none" w="med" len="med"/>
                <a:tailEnd type="none" w="med" len="med"/>
              </a:ln>
            </p:spPr>
          </p:cxnSp>
          <p:cxnSp>
            <p:nvCxnSpPr>
              <p:cNvPr id="3331" name="直接连接符 3330"/>
              <p:cNvCxnSpPr/>
              <p:nvPr/>
            </p:nvCxnSpPr>
            <p:spPr>
              <a:xfrm>
                <a:off x="7733" y="5210"/>
                <a:ext cx="0" cy="2166"/>
              </a:xfrm>
              <a:prstGeom prst="line">
                <a:avLst/>
              </a:prstGeom>
              <a:ln w="9525" cap="flat" cmpd="sng">
                <a:solidFill>
                  <a:srgbClr val="000000"/>
                </a:solidFill>
                <a:prstDash val="solid"/>
                <a:headEnd type="none" w="med" len="med"/>
                <a:tailEnd type="none" w="med" len="med"/>
              </a:ln>
            </p:spPr>
          </p:cxnSp>
          <p:cxnSp>
            <p:nvCxnSpPr>
              <p:cNvPr id="3332" name="直接连接符 3331"/>
              <p:cNvCxnSpPr/>
              <p:nvPr/>
            </p:nvCxnSpPr>
            <p:spPr>
              <a:xfrm flipH="1">
                <a:off x="3980" y="7376"/>
                <a:ext cx="3753" cy="0"/>
              </a:xfrm>
              <a:prstGeom prst="line">
                <a:avLst/>
              </a:prstGeom>
              <a:ln w="9525" cap="flat" cmpd="sng">
                <a:solidFill>
                  <a:srgbClr val="000000"/>
                </a:solidFill>
                <a:prstDash val="solid"/>
                <a:headEnd type="none" w="med" len="med"/>
                <a:tailEnd type="none" w="med" len="med"/>
              </a:ln>
            </p:spPr>
          </p:cxnSp>
          <p:cxnSp>
            <p:nvCxnSpPr>
              <p:cNvPr id="3333" name="直接连接符 3332"/>
              <p:cNvCxnSpPr/>
              <p:nvPr/>
            </p:nvCxnSpPr>
            <p:spPr>
              <a:xfrm flipV="1">
                <a:off x="3980" y="5974"/>
                <a:ext cx="0" cy="1402"/>
              </a:xfrm>
              <a:prstGeom prst="line">
                <a:avLst/>
              </a:prstGeom>
              <a:ln w="9525" cap="flat" cmpd="sng">
                <a:solidFill>
                  <a:srgbClr val="000000"/>
                </a:solidFill>
                <a:prstDash val="solid"/>
                <a:headEnd type="none" w="med" len="med"/>
                <a:tailEnd type="none" w="med" len="med"/>
              </a:ln>
            </p:spPr>
          </p:cxnSp>
          <p:cxnSp>
            <p:nvCxnSpPr>
              <p:cNvPr id="3334" name="直接连接符 3333"/>
              <p:cNvCxnSpPr/>
              <p:nvPr/>
            </p:nvCxnSpPr>
            <p:spPr>
              <a:xfrm>
                <a:off x="4072" y="3426"/>
                <a:ext cx="0" cy="2293"/>
              </a:xfrm>
              <a:prstGeom prst="line">
                <a:avLst/>
              </a:prstGeom>
              <a:ln w="9525" cap="flat" cmpd="sng">
                <a:solidFill>
                  <a:srgbClr val="000000"/>
                </a:solidFill>
                <a:prstDash val="solid"/>
                <a:headEnd type="none" w="med" len="med"/>
                <a:tailEnd type="none" w="med" len="med"/>
              </a:ln>
            </p:spPr>
          </p:cxnSp>
          <p:cxnSp>
            <p:nvCxnSpPr>
              <p:cNvPr id="3335" name="直接连接符 3334"/>
              <p:cNvCxnSpPr/>
              <p:nvPr/>
            </p:nvCxnSpPr>
            <p:spPr>
              <a:xfrm>
                <a:off x="3980" y="5974"/>
                <a:ext cx="367" cy="0"/>
              </a:xfrm>
              <a:prstGeom prst="line">
                <a:avLst/>
              </a:prstGeom>
              <a:ln w="9525" cap="flat" cmpd="sng">
                <a:solidFill>
                  <a:srgbClr val="000000"/>
                </a:solidFill>
                <a:prstDash val="solid"/>
                <a:headEnd type="none" w="med" len="med"/>
                <a:tailEnd type="triangle" w="med" len="med"/>
              </a:ln>
            </p:spPr>
          </p:cxnSp>
          <p:cxnSp>
            <p:nvCxnSpPr>
              <p:cNvPr id="3336" name="直接连接符 3335"/>
              <p:cNvCxnSpPr/>
              <p:nvPr/>
            </p:nvCxnSpPr>
            <p:spPr>
              <a:xfrm>
                <a:off x="3980" y="6484"/>
                <a:ext cx="367" cy="0"/>
              </a:xfrm>
              <a:prstGeom prst="line">
                <a:avLst/>
              </a:prstGeom>
              <a:ln w="9525" cap="flat" cmpd="sng">
                <a:solidFill>
                  <a:srgbClr val="000000"/>
                </a:solidFill>
                <a:prstDash val="solid"/>
                <a:headEnd type="none" w="med" len="med"/>
                <a:tailEnd type="triangle" w="med" len="med"/>
              </a:ln>
            </p:spPr>
          </p:cxnSp>
          <p:cxnSp>
            <p:nvCxnSpPr>
              <p:cNvPr id="3337" name="直接连接符 3336"/>
              <p:cNvCxnSpPr/>
              <p:nvPr/>
            </p:nvCxnSpPr>
            <p:spPr>
              <a:xfrm>
                <a:off x="3980" y="6866"/>
                <a:ext cx="367" cy="0"/>
              </a:xfrm>
              <a:prstGeom prst="line">
                <a:avLst/>
              </a:prstGeom>
              <a:ln w="9525" cap="flat" cmpd="sng">
                <a:solidFill>
                  <a:srgbClr val="000000"/>
                </a:solidFill>
                <a:prstDash val="solid"/>
                <a:headEnd type="none" w="med" len="med"/>
                <a:tailEnd type="triangle" w="med" len="med"/>
              </a:ln>
            </p:spPr>
          </p:cxnSp>
        </p:grpSp>
      </p:grpSp>
      <p:sp>
        <p:nvSpPr>
          <p:cNvPr id="3" name="Rectangle 2"/>
          <p:cNvSpPr>
            <a:spLocks noGrp="1"/>
          </p:cNvSpPr>
          <p:nvPr/>
        </p:nvSpPr>
        <p:spPr>
          <a:xfrm>
            <a:off x="1044575" y="3801110"/>
            <a:ext cx="3547110" cy="2828925"/>
          </a:xfrm>
          <a:prstGeom prst="rect">
            <a:avLst/>
          </a:prstGeom>
          <a:noFill/>
          <a:ln w="9525">
            <a:noFill/>
            <a:miter lim="800000"/>
          </a:ln>
        </p:spPr>
        <p:txBody>
          <a:bodyPr vert="horz" wrap="square" lIns="91440" tIns="45720" rIns="91440" bIns="45720" numCol="1" anchor="t" anchorCtr="0" compatLnSpc="1"/>
          <a:lstStyle>
            <a:lvl1pPr marL="342900" indent="-342900" algn="l" rtl="0" eaLnBrk="1" fontAlgn="base" hangingPunct="1">
              <a:spcBef>
                <a:spcPct val="20000"/>
              </a:spcBef>
              <a:spcAft>
                <a:spcPct val="0"/>
              </a:spcAft>
              <a:buClr>
                <a:schemeClr val="folHlink"/>
              </a:buClr>
              <a:buSzPct val="60000"/>
              <a:buFont typeface="Wingdings" panose="05000000000000000000" pitchFamily="2" charset="2"/>
              <a:buChar char="l"/>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1" fontAlgn="base" hangingPunct="1">
              <a:spcBef>
                <a:spcPct val="20000"/>
              </a:spcBef>
              <a:spcAft>
                <a:spcPct val="0"/>
              </a:spcAft>
              <a:buClr>
                <a:schemeClr val="folHlink"/>
              </a:buClr>
              <a:buSzPct val="50000"/>
              <a:buFont typeface="Wingdings" panose="05000000000000000000" pitchFamily="2" charset="2"/>
              <a:buChar char="u"/>
              <a:defRPr sz="2400">
                <a:solidFill>
                  <a:schemeClr val="tx1"/>
                </a:solidFill>
                <a:latin typeface="+mn-lt"/>
                <a:ea typeface="+mn-ea"/>
              </a:defRPr>
            </a:lvl3pPr>
            <a:lvl4pPr marL="1600200" indent="-228600" algn="l" rtl="0" eaLnBrk="1" fontAlgn="base" hangingPunct="1">
              <a:spcBef>
                <a:spcPct val="20000"/>
              </a:spcBef>
              <a:spcAft>
                <a:spcPct val="0"/>
              </a:spcAft>
              <a:buClr>
                <a:schemeClr val="accent2"/>
              </a:buClr>
              <a:buSzPct val="55000"/>
              <a:buFont typeface="Wingdings" panose="05000000000000000000" pitchFamily="2" charset="2"/>
              <a:buChar char="p"/>
              <a:defRPr sz="2200">
                <a:solidFill>
                  <a:schemeClr val="tx1"/>
                </a:solidFill>
                <a:latin typeface="+mn-lt"/>
                <a:ea typeface="+mn-ea"/>
              </a:defRPr>
            </a:lvl4pPr>
            <a:lvl5pPr marL="2057400" indent="-228600" algn="l" rtl="0" eaLnBrk="1" fontAlgn="base" hangingPunct="1">
              <a:spcBef>
                <a:spcPct val="20000"/>
              </a:spcBef>
              <a:spcAft>
                <a:spcPct val="0"/>
              </a:spcAft>
              <a:buClr>
                <a:schemeClr val="accent1"/>
              </a:buClr>
              <a:buSzPct val="50000"/>
              <a:buFont typeface="Wingdings" panose="05000000000000000000" pitchFamily="2" charset="2"/>
              <a:buChar char="Ø"/>
              <a:defRPr sz="2200">
                <a:solidFill>
                  <a:schemeClr val="tx1"/>
                </a:solidFill>
                <a:latin typeface="+mn-lt"/>
                <a:ea typeface="+mn-ea"/>
              </a:defRPr>
            </a:lvl5pPr>
            <a:lvl6pPr marL="2514600" indent="-228600" algn="l" rtl="0" eaLnBrk="1" fontAlgn="base" hangingPunct="1">
              <a:spcBef>
                <a:spcPct val="20000"/>
              </a:spcBef>
              <a:spcAft>
                <a:spcPct val="0"/>
              </a:spcAft>
              <a:buClr>
                <a:schemeClr val="accent1"/>
              </a:buClr>
              <a:buSzPct val="50000"/>
              <a:buFont typeface="Wingdings" panose="05000000000000000000" pitchFamily="2" charset="2"/>
              <a:buChar char="Ø"/>
              <a:defRPr sz="2200">
                <a:solidFill>
                  <a:schemeClr val="tx1"/>
                </a:solidFill>
                <a:latin typeface="+mn-lt"/>
                <a:ea typeface="+mn-ea"/>
              </a:defRPr>
            </a:lvl6pPr>
            <a:lvl7pPr marL="2971800" indent="-228600" algn="l" rtl="0" eaLnBrk="1" fontAlgn="base" hangingPunct="1">
              <a:spcBef>
                <a:spcPct val="20000"/>
              </a:spcBef>
              <a:spcAft>
                <a:spcPct val="0"/>
              </a:spcAft>
              <a:buClr>
                <a:schemeClr val="accent1"/>
              </a:buClr>
              <a:buSzPct val="50000"/>
              <a:buFont typeface="Wingdings" panose="05000000000000000000" pitchFamily="2" charset="2"/>
              <a:buChar char="Ø"/>
              <a:defRPr sz="2200">
                <a:solidFill>
                  <a:schemeClr val="tx1"/>
                </a:solidFill>
                <a:latin typeface="+mn-lt"/>
                <a:ea typeface="+mn-ea"/>
              </a:defRPr>
            </a:lvl7pPr>
            <a:lvl8pPr marL="3429000" indent="-228600" algn="l" rtl="0" eaLnBrk="1" fontAlgn="base" hangingPunct="1">
              <a:spcBef>
                <a:spcPct val="20000"/>
              </a:spcBef>
              <a:spcAft>
                <a:spcPct val="0"/>
              </a:spcAft>
              <a:buClr>
                <a:schemeClr val="accent1"/>
              </a:buClr>
              <a:buSzPct val="50000"/>
              <a:buFont typeface="Wingdings" panose="05000000000000000000" pitchFamily="2" charset="2"/>
              <a:buChar char="Ø"/>
              <a:defRPr sz="2200">
                <a:solidFill>
                  <a:schemeClr val="tx1"/>
                </a:solidFill>
                <a:latin typeface="+mn-lt"/>
                <a:ea typeface="+mn-ea"/>
              </a:defRPr>
            </a:lvl8pPr>
            <a:lvl9pPr marL="3886200" indent="-228600" algn="l" rtl="0" eaLnBrk="1" fontAlgn="base" hangingPunct="1">
              <a:spcBef>
                <a:spcPct val="20000"/>
              </a:spcBef>
              <a:spcAft>
                <a:spcPct val="0"/>
              </a:spcAft>
              <a:buClr>
                <a:schemeClr val="accent1"/>
              </a:buClr>
              <a:buSzPct val="50000"/>
              <a:buFont typeface="Wingdings" panose="05000000000000000000" pitchFamily="2" charset="2"/>
              <a:buChar char="Ø"/>
              <a:defRPr sz="2200">
                <a:solidFill>
                  <a:schemeClr val="tx1"/>
                </a:solidFill>
                <a:latin typeface="+mn-lt"/>
                <a:ea typeface="+mn-ea"/>
              </a:defRPr>
            </a:lvl9pPr>
          </a:lstStyle>
          <a:p>
            <a:pPr marL="0" indent="0" algn="l" eaLnBrk="1" hangingPunct="1">
              <a:spcBef>
                <a:spcPct val="50000"/>
              </a:spcBef>
              <a:buFont typeface="Wingdings" panose="05000000000000000000" charset="0"/>
              <a:buNone/>
            </a:pPr>
            <a:r>
              <a:rPr lang="zh-CN" sz="2400" dirty="0">
                <a:solidFill>
                  <a:srgbClr val="C0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优点</a:t>
            </a:r>
            <a:r>
              <a:rPr lang="zh-CN" sz="2400" dirty="0">
                <a:latin typeface="宋体" panose="02010600030101010101" pitchFamily="2" charset="-122"/>
                <a:ea typeface="宋体" panose="02010600030101010101" pitchFamily="2" charset="-122"/>
                <a:cs typeface="宋体" panose="02010600030101010101" pitchFamily="2" charset="-122"/>
              </a:rPr>
              <a:t>：网内任何一个交换局发生故障只停止本局工作，不会影响其他部分工作，从而提高通信网工作的可靠性。</a:t>
            </a:r>
            <a:endParaRPr lang="zh-CN" sz="2400" dirty="0">
              <a:latin typeface="宋体" panose="02010600030101010101" pitchFamily="2" charset="-122"/>
              <a:ea typeface="宋体" panose="02010600030101010101" pitchFamily="2" charset="-122"/>
              <a:cs typeface="宋体" panose="02010600030101010101" pitchFamily="2" charset="-122"/>
            </a:endParaRPr>
          </a:p>
          <a:p>
            <a:pPr marL="0" indent="0" algn="l" eaLnBrk="1" hangingPunct="1">
              <a:spcBef>
                <a:spcPct val="50000"/>
              </a:spcBef>
              <a:buFont typeface="Wingdings" panose="05000000000000000000" charset="0"/>
              <a:buNone/>
            </a:pPr>
            <a:r>
              <a:rPr lang="zh-CN" sz="2400" dirty="0">
                <a:solidFill>
                  <a:srgbClr val="C0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缺点</a:t>
            </a:r>
            <a:r>
              <a:rPr lang="zh-CN" sz="2400" dirty="0">
                <a:latin typeface="宋体" panose="02010600030101010101" pitchFamily="2" charset="-122"/>
                <a:ea typeface="宋体" panose="02010600030101010101" pitchFamily="2" charset="-122"/>
                <a:cs typeface="宋体" panose="02010600030101010101" pitchFamily="2" charset="-122"/>
              </a:rPr>
              <a:t>：同步系统较为复杂。</a:t>
            </a:r>
            <a:endParaRPr lang="zh-CN" sz="2400" dirty="0">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Rectangle 2"/>
          <p:cNvSpPr>
            <a:spLocks noGrp="1"/>
          </p:cNvSpPr>
          <p:nvPr/>
        </p:nvSpPr>
        <p:spPr>
          <a:xfrm>
            <a:off x="1181100" y="1271270"/>
            <a:ext cx="7409180" cy="2479040"/>
          </a:xfrm>
          <a:prstGeom prst="rect">
            <a:avLst/>
          </a:prstGeom>
          <a:noFill/>
          <a:ln w="9525">
            <a:noFill/>
            <a:miter lim="800000"/>
          </a:ln>
        </p:spPr>
        <p:txBody>
          <a:bodyPr vert="horz" wrap="square" lIns="91440" tIns="45720" rIns="91440" bIns="45720" numCol="1" anchor="t" anchorCtr="0" compatLnSpc="1"/>
          <a:lstStyle>
            <a:lvl1pPr marL="342900" indent="-342900" algn="l" rtl="0" eaLnBrk="1" fontAlgn="base" hangingPunct="1">
              <a:spcBef>
                <a:spcPct val="20000"/>
              </a:spcBef>
              <a:spcAft>
                <a:spcPct val="0"/>
              </a:spcAft>
              <a:buClr>
                <a:schemeClr val="folHlink"/>
              </a:buClr>
              <a:buSzPct val="60000"/>
              <a:buFont typeface="Wingdings" panose="05000000000000000000" pitchFamily="2" charset="2"/>
              <a:buChar char="l"/>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1" fontAlgn="base" hangingPunct="1">
              <a:spcBef>
                <a:spcPct val="20000"/>
              </a:spcBef>
              <a:spcAft>
                <a:spcPct val="0"/>
              </a:spcAft>
              <a:buClr>
                <a:schemeClr val="folHlink"/>
              </a:buClr>
              <a:buSzPct val="50000"/>
              <a:buFont typeface="Wingdings" panose="05000000000000000000" pitchFamily="2" charset="2"/>
              <a:buChar char="u"/>
              <a:defRPr sz="2400">
                <a:solidFill>
                  <a:schemeClr val="tx1"/>
                </a:solidFill>
                <a:latin typeface="+mn-lt"/>
                <a:ea typeface="+mn-ea"/>
              </a:defRPr>
            </a:lvl3pPr>
            <a:lvl4pPr marL="1600200" indent="-228600" algn="l" rtl="0" eaLnBrk="1" fontAlgn="base" hangingPunct="1">
              <a:spcBef>
                <a:spcPct val="20000"/>
              </a:spcBef>
              <a:spcAft>
                <a:spcPct val="0"/>
              </a:spcAft>
              <a:buClr>
                <a:schemeClr val="accent2"/>
              </a:buClr>
              <a:buSzPct val="55000"/>
              <a:buFont typeface="Wingdings" panose="05000000000000000000" pitchFamily="2" charset="2"/>
              <a:buChar char="p"/>
              <a:defRPr sz="2200">
                <a:solidFill>
                  <a:schemeClr val="tx1"/>
                </a:solidFill>
                <a:latin typeface="+mn-lt"/>
                <a:ea typeface="+mn-ea"/>
              </a:defRPr>
            </a:lvl4pPr>
            <a:lvl5pPr marL="2057400" indent="-228600" algn="l" rtl="0" eaLnBrk="1" fontAlgn="base" hangingPunct="1">
              <a:spcBef>
                <a:spcPct val="20000"/>
              </a:spcBef>
              <a:spcAft>
                <a:spcPct val="0"/>
              </a:spcAft>
              <a:buClr>
                <a:schemeClr val="accent1"/>
              </a:buClr>
              <a:buSzPct val="50000"/>
              <a:buFont typeface="Wingdings" panose="05000000000000000000" pitchFamily="2" charset="2"/>
              <a:buChar char="Ø"/>
              <a:defRPr sz="2200">
                <a:solidFill>
                  <a:schemeClr val="tx1"/>
                </a:solidFill>
                <a:latin typeface="+mn-lt"/>
                <a:ea typeface="+mn-ea"/>
              </a:defRPr>
            </a:lvl5pPr>
            <a:lvl6pPr marL="2514600" indent="-228600" algn="l" rtl="0" eaLnBrk="1" fontAlgn="base" hangingPunct="1">
              <a:spcBef>
                <a:spcPct val="20000"/>
              </a:spcBef>
              <a:spcAft>
                <a:spcPct val="0"/>
              </a:spcAft>
              <a:buClr>
                <a:schemeClr val="accent1"/>
              </a:buClr>
              <a:buSzPct val="50000"/>
              <a:buFont typeface="Wingdings" panose="05000000000000000000" pitchFamily="2" charset="2"/>
              <a:buChar char="Ø"/>
              <a:defRPr sz="2200">
                <a:solidFill>
                  <a:schemeClr val="tx1"/>
                </a:solidFill>
                <a:latin typeface="+mn-lt"/>
                <a:ea typeface="+mn-ea"/>
              </a:defRPr>
            </a:lvl6pPr>
            <a:lvl7pPr marL="2971800" indent="-228600" algn="l" rtl="0" eaLnBrk="1" fontAlgn="base" hangingPunct="1">
              <a:spcBef>
                <a:spcPct val="20000"/>
              </a:spcBef>
              <a:spcAft>
                <a:spcPct val="0"/>
              </a:spcAft>
              <a:buClr>
                <a:schemeClr val="accent1"/>
              </a:buClr>
              <a:buSzPct val="50000"/>
              <a:buFont typeface="Wingdings" panose="05000000000000000000" pitchFamily="2" charset="2"/>
              <a:buChar char="Ø"/>
              <a:defRPr sz="2200">
                <a:solidFill>
                  <a:schemeClr val="tx1"/>
                </a:solidFill>
                <a:latin typeface="+mn-lt"/>
                <a:ea typeface="+mn-ea"/>
              </a:defRPr>
            </a:lvl7pPr>
            <a:lvl8pPr marL="3429000" indent="-228600" algn="l" rtl="0" eaLnBrk="1" fontAlgn="base" hangingPunct="1">
              <a:spcBef>
                <a:spcPct val="20000"/>
              </a:spcBef>
              <a:spcAft>
                <a:spcPct val="0"/>
              </a:spcAft>
              <a:buClr>
                <a:schemeClr val="accent1"/>
              </a:buClr>
              <a:buSzPct val="50000"/>
              <a:buFont typeface="Wingdings" panose="05000000000000000000" pitchFamily="2" charset="2"/>
              <a:buChar char="Ø"/>
              <a:defRPr sz="2200">
                <a:solidFill>
                  <a:schemeClr val="tx1"/>
                </a:solidFill>
                <a:latin typeface="+mn-lt"/>
                <a:ea typeface="+mn-ea"/>
              </a:defRPr>
            </a:lvl8pPr>
            <a:lvl9pPr marL="3886200" indent="-228600" algn="l" rtl="0" eaLnBrk="1" fontAlgn="base" hangingPunct="1">
              <a:spcBef>
                <a:spcPct val="20000"/>
              </a:spcBef>
              <a:spcAft>
                <a:spcPct val="0"/>
              </a:spcAft>
              <a:buClr>
                <a:schemeClr val="accent1"/>
              </a:buClr>
              <a:buSzPct val="50000"/>
              <a:buFont typeface="Wingdings" panose="05000000000000000000" pitchFamily="2" charset="2"/>
              <a:buChar char="Ø"/>
              <a:defRPr sz="2200">
                <a:solidFill>
                  <a:schemeClr val="tx1"/>
                </a:solidFill>
                <a:latin typeface="+mn-lt"/>
                <a:ea typeface="+mn-ea"/>
              </a:defRPr>
            </a:lvl9pPr>
          </a:lstStyle>
          <a:p>
            <a:pPr marL="0" indent="0" algn="l" eaLnBrk="1" hangingPunct="1">
              <a:spcBef>
                <a:spcPct val="50000"/>
              </a:spcBef>
              <a:buFont typeface="Wingdings" panose="05000000000000000000" charset="0"/>
              <a:buNone/>
            </a:pPr>
            <a:r>
              <a:rPr lang="zh-CN" altLang="en-US" sz="2400" dirty="0">
                <a:solidFill>
                  <a:srgbClr val="C0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a:t>
            </a:r>
            <a:r>
              <a:rPr lang="en-US" altLang="zh-CN" sz="2400" dirty="0">
                <a:solidFill>
                  <a:srgbClr val="C0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3</a:t>
            </a:r>
            <a:r>
              <a:rPr lang="zh-CN" altLang="en-US" sz="2400" dirty="0">
                <a:solidFill>
                  <a:srgbClr val="C0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）分级的</a:t>
            </a:r>
            <a:r>
              <a:rPr lang="zh-CN" altLang="en-US" sz="2400" dirty="0">
                <a:solidFill>
                  <a:srgbClr val="C0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rPr>
              <a:t>同步方式</a:t>
            </a:r>
            <a:endParaRPr lang="zh-CN" altLang="en-US" sz="2400" dirty="0">
              <a:solidFill>
                <a:srgbClr val="C0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endParaRPr>
          </a:p>
          <a:p>
            <a:pPr marL="0" indent="0" algn="l" eaLnBrk="1" hangingPunct="1">
              <a:spcBef>
                <a:spcPct val="50000"/>
              </a:spcBef>
              <a:buFont typeface="Wingdings" panose="05000000000000000000" charset="0"/>
              <a:buNone/>
            </a:pPr>
            <a:r>
              <a:rPr lang="zh-CN" sz="2400" dirty="0">
                <a:latin typeface="宋体" panose="02010600030101010101" pitchFamily="2" charset="-122"/>
                <a:ea typeface="宋体" panose="02010600030101010101" pitchFamily="2" charset="-122"/>
                <a:cs typeface="宋体" panose="02010600030101010101" pitchFamily="2" charset="-122"/>
              </a:rPr>
              <a:t>使全网最后以网中最高等级的时钟为标准。一旦该时钟发生故障，就以次一级时钟为标准不影响全网通信。分级的主从同步克服了主从同步和相互同步法的部分缺点。我国的同步网就采用分级的主从同步法实现网同步。</a:t>
            </a:r>
            <a:endParaRPr lang="zh-CN" sz="2400" dirty="0">
              <a:latin typeface="宋体" panose="02010600030101010101" pitchFamily="2" charset="-122"/>
              <a:ea typeface="宋体" panose="02010600030101010101" pitchFamily="2" charset="-122"/>
              <a:cs typeface="宋体" panose="02010600030101010101" pitchFamily="2" charset="-122"/>
            </a:endParaRPr>
          </a:p>
        </p:txBody>
      </p:sp>
      <p:sp>
        <p:nvSpPr>
          <p:cNvPr id="2" name="Rectangle 2"/>
          <p:cNvSpPr>
            <a:spLocks noGrp="1" noChangeArrowheads="1"/>
          </p:cNvSpPr>
          <p:nvPr/>
        </p:nvSpPr>
        <p:spPr>
          <a:xfrm>
            <a:off x="688975" y="214630"/>
            <a:ext cx="8393430" cy="918845"/>
          </a:xfrm>
          <a:prstGeom prst="rect">
            <a:avLst/>
          </a:prstGeom>
          <a:noFill/>
          <a:ln w="9525">
            <a:noFill/>
            <a:miter lim="800000"/>
          </a:ln>
        </p:spPr>
        <p:txBody>
          <a:bodyPr vert="horz" wrap="square" lIns="91440" tIns="45720" rIns="91440" bIns="45720" numCol="1" anchor="b" anchorCtr="0" compatLnSpc="1"/>
          <a:lstStyle>
            <a:lvl1pPr algn="ctr" rtl="0" eaLnBrk="1" fontAlgn="base" hangingPunct="1">
              <a:spcBef>
                <a:spcPct val="0"/>
              </a:spcBef>
              <a:spcAft>
                <a:spcPct val="0"/>
              </a:spcAft>
              <a:defRPr sz="6000">
                <a:solidFill>
                  <a:schemeClr val="tx2"/>
                </a:solidFill>
                <a:latin typeface="+mj-lt"/>
                <a:ea typeface="+mj-ea"/>
                <a:cs typeface="+mj-cs"/>
              </a:defRPr>
            </a:lvl1pPr>
            <a:lvl2pPr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2pPr>
            <a:lvl3pPr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3pPr>
            <a:lvl4pPr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4pPr>
            <a:lvl5pPr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5pPr>
            <a:lvl6pPr marL="4572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6pPr>
            <a:lvl7pPr marL="9144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7pPr>
            <a:lvl8pPr marL="13716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8pPr>
            <a:lvl9pPr marL="18288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9pPr>
          </a:lstStyle>
          <a:p>
            <a:pPr eaLnBrk="1" hangingPunct="1"/>
            <a:r>
              <a:rPr lang="en-US" sz="4400" dirty="0" smtClean="0"/>
              <a:t>11</a:t>
            </a:r>
            <a:r>
              <a:rPr sz="4400" dirty="0" smtClean="0"/>
              <a:t>.</a:t>
            </a:r>
            <a:r>
              <a:rPr lang="en-US" sz="4400" dirty="0" smtClean="0"/>
              <a:t>4</a:t>
            </a:r>
            <a:r>
              <a:rPr sz="4400" dirty="0" smtClean="0"/>
              <a:t> </a:t>
            </a:r>
            <a:r>
              <a:rPr lang="zh-CN" sz="4400" dirty="0" smtClean="0"/>
              <a:t>网同步</a:t>
            </a:r>
            <a:endParaRPr lang="zh-CN" sz="4400" dirty="0" smtClean="0"/>
          </a:p>
        </p:txBody>
      </p:sp>
      <p:grpSp>
        <p:nvGrpSpPr>
          <p:cNvPr id="3352" name="组合 3351"/>
          <p:cNvGrpSpPr/>
          <p:nvPr/>
        </p:nvGrpSpPr>
        <p:grpSpPr>
          <a:xfrm>
            <a:off x="2198370" y="3731578"/>
            <a:ext cx="4492625" cy="2005012"/>
            <a:chOff x="1967" y="2135"/>
            <a:chExt cx="6168" cy="2776"/>
          </a:xfrm>
        </p:grpSpPr>
        <p:sp>
          <p:nvSpPr>
            <p:cNvPr id="3353" name="矩形 3352"/>
            <p:cNvSpPr>
              <a:spLocks noChangeAspect="1"/>
            </p:cNvSpPr>
            <p:nvPr/>
          </p:nvSpPr>
          <p:spPr>
            <a:xfrm>
              <a:off x="1967" y="2135"/>
              <a:ext cx="6168" cy="2776"/>
            </a:xfrm>
            <a:prstGeom prst="rect">
              <a:avLst/>
            </a:prstGeom>
            <a:solidFill>
              <a:srgbClr val="FFFFFF"/>
            </a:solidFill>
            <a:ln w="9525">
              <a:noFill/>
            </a:ln>
          </p:spPr>
          <p:txBody>
            <a:bodyPr/>
            <a:p>
              <a:endParaRPr lang="zh-CN" altLang="en-US"/>
            </a:p>
          </p:txBody>
        </p:sp>
        <p:grpSp>
          <p:nvGrpSpPr>
            <p:cNvPr id="3354" name="组合 3353"/>
            <p:cNvGrpSpPr/>
            <p:nvPr/>
          </p:nvGrpSpPr>
          <p:grpSpPr>
            <a:xfrm>
              <a:off x="1967" y="2135"/>
              <a:ext cx="6168" cy="2739"/>
              <a:chOff x="1967" y="2135"/>
              <a:chExt cx="6168" cy="2739"/>
            </a:xfrm>
          </p:grpSpPr>
          <p:sp>
            <p:nvSpPr>
              <p:cNvPr id="3355" name="矩形 3354"/>
              <p:cNvSpPr/>
              <p:nvPr/>
            </p:nvSpPr>
            <p:spPr>
              <a:xfrm>
                <a:off x="1967" y="4555"/>
                <a:ext cx="727" cy="290"/>
              </a:xfrm>
              <a:prstGeom prst="rect">
                <a:avLst/>
              </a:prstGeom>
              <a:solidFill>
                <a:srgbClr val="FFFFFF"/>
              </a:solidFill>
              <a:ln w="9525">
                <a:noFill/>
              </a:ln>
            </p:spPr>
            <p:txBody>
              <a:bodyPr wrap="none" lIns="36000" tIns="36000" rIns="36000" bIns="36000">
                <a:spAutoFit/>
              </a:bodyPr>
              <a:p>
                <a:pPr algn="just"/>
                <a:r>
                  <a:rPr lang="zh-CN" altLang="en-US" sz="900">
                    <a:latin typeface="Times New Roman" panose="02020603050405020304" pitchFamily="18" charset="0"/>
                    <a:ea typeface="宋体" panose="02010600030101010101" pitchFamily="2" charset="-122"/>
                  </a:rPr>
                  <a:t>四级时钟</a:t>
                </a:r>
                <a:endParaRPr lang="zh-CN" altLang="en-US" sz="900">
                  <a:latin typeface="Times New Roman" panose="02020603050405020304" pitchFamily="18" charset="0"/>
                  <a:ea typeface="宋体" panose="02010600030101010101" pitchFamily="2" charset="-122"/>
                </a:endParaRPr>
              </a:p>
            </p:txBody>
          </p:sp>
          <p:sp>
            <p:nvSpPr>
              <p:cNvPr id="3356" name="矩形 3355"/>
              <p:cNvSpPr/>
              <p:nvPr/>
            </p:nvSpPr>
            <p:spPr>
              <a:xfrm>
                <a:off x="2425" y="3792"/>
                <a:ext cx="727" cy="290"/>
              </a:xfrm>
              <a:prstGeom prst="rect">
                <a:avLst/>
              </a:prstGeom>
              <a:solidFill>
                <a:srgbClr val="FFFFFF"/>
              </a:solidFill>
              <a:ln w="9525">
                <a:noFill/>
              </a:ln>
            </p:spPr>
            <p:txBody>
              <a:bodyPr wrap="none" lIns="36000" tIns="36000" rIns="36000" bIns="36000">
                <a:spAutoFit/>
              </a:bodyPr>
              <a:p>
                <a:pPr algn="just"/>
                <a:r>
                  <a:rPr lang="zh-CN" altLang="en-US" sz="900">
                    <a:latin typeface="Times New Roman" panose="02020603050405020304" pitchFamily="18" charset="0"/>
                    <a:ea typeface="宋体" panose="02010600030101010101" pitchFamily="2" charset="-122"/>
                  </a:rPr>
                  <a:t>三级时钟</a:t>
                </a:r>
                <a:endParaRPr lang="zh-CN" altLang="en-US" sz="900">
                  <a:latin typeface="Times New Roman" panose="02020603050405020304" pitchFamily="18" charset="0"/>
                  <a:ea typeface="宋体" panose="02010600030101010101" pitchFamily="2" charset="-122"/>
                </a:endParaRPr>
              </a:p>
            </p:txBody>
          </p:sp>
          <p:sp>
            <p:nvSpPr>
              <p:cNvPr id="3357" name="矩形 3356"/>
              <p:cNvSpPr/>
              <p:nvPr/>
            </p:nvSpPr>
            <p:spPr>
              <a:xfrm>
                <a:off x="4256" y="2135"/>
                <a:ext cx="1098" cy="255"/>
              </a:xfrm>
              <a:prstGeom prst="rect">
                <a:avLst/>
              </a:prstGeom>
              <a:solidFill>
                <a:srgbClr val="FFFFFF"/>
              </a:solidFill>
              <a:ln w="9525" cap="flat" cmpd="sng">
                <a:solidFill>
                  <a:srgbClr val="000000"/>
                </a:solidFill>
                <a:prstDash val="solid"/>
                <a:miter/>
                <a:headEnd type="none" w="med" len="med"/>
                <a:tailEnd type="none" w="med" len="med"/>
              </a:ln>
            </p:spPr>
            <p:txBody>
              <a:bodyPr/>
              <a:p>
                <a:endParaRPr lang="zh-CN" altLang="en-US"/>
              </a:p>
            </p:txBody>
          </p:sp>
          <p:sp>
            <p:nvSpPr>
              <p:cNvPr id="3358" name="椭圆 3357"/>
              <p:cNvSpPr/>
              <p:nvPr/>
            </p:nvSpPr>
            <p:spPr>
              <a:xfrm>
                <a:off x="3615" y="3027"/>
                <a:ext cx="274" cy="255"/>
              </a:xfrm>
              <a:prstGeom prst="ellipse">
                <a:avLst/>
              </a:prstGeom>
              <a:solidFill>
                <a:srgbClr val="FFFFFF"/>
              </a:solidFill>
              <a:ln w="9525" cap="flat" cmpd="sng">
                <a:solidFill>
                  <a:srgbClr val="000000"/>
                </a:solidFill>
                <a:prstDash val="solid"/>
                <a:headEnd type="none" w="med" len="med"/>
                <a:tailEnd type="none" w="med" len="med"/>
              </a:ln>
            </p:spPr>
            <p:txBody>
              <a:bodyPr/>
              <a:p>
                <a:endParaRPr lang="zh-CN" altLang="en-US"/>
              </a:p>
            </p:txBody>
          </p:sp>
          <p:sp>
            <p:nvSpPr>
              <p:cNvPr id="3359" name="椭圆 3358"/>
              <p:cNvSpPr/>
              <p:nvPr/>
            </p:nvSpPr>
            <p:spPr>
              <a:xfrm>
                <a:off x="4713" y="3027"/>
                <a:ext cx="276" cy="255"/>
              </a:xfrm>
              <a:prstGeom prst="ellipse">
                <a:avLst/>
              </a:prstGeom>
              <a:solidFill>
                <a:srgbClr val="FFFFFF"/>
              </a:solidFill>
              <a:ln w="9525" cap="flat" cmpd="sng">
                <a:solidFill>
                  <a:srgbClr val="000000"/>
                </a:solidFill>
                <a:prstDash val="solid"/>
                <a:headEnd type="none" w="med" len="med"/>
                <a:tailEnd type="none" w="med" len="med"/>
              </a:ln>
            </p:spPr>
            <p:txBody>
              <a:bodyPr/>
              <a:p>
                <a:endParaRPr lang="zh-CN" altLang="en-US"/>
              </a:p>
            </p:txBody>
          </p:sp>
          <p:sp>
            <p:nvSpPr>
              <p:cNvPr id="3360" name="椭圆 3359"/>
              <p:cNvSpPr/>
              <p:nvPr/>
            </p:nvSpPr>
            <p:spPr>
              <a:xfrm>
                <a:off x="5812" y="3027"/>
                <a:ext cx="274" cy="255"/>
              </a:xfrm>
              <a:prstGeom prst="ellipse">
                <a:avLst/>
              </a:prstGeom>
              <a:solidFill>
                <a:srgbClr val="FFFFFF"/>
              </a:solidFill>
              <a:ln w="9525" cap="flat" cmpd="sng">
                <a:solidFill>
                  <a:srgbClr val="000000"/>
                </a:solidFill>
                <a:prstDash val="solid"/>
                <a:headEnd type="none" w="med" len="med"/>
                <a:tailEnd type="none" w="med" len="med"/>
              </a:ln>
            </p:spPr>
            <p:txBody>
              <a:bodyPr/>
              <a:p>
                <a:endParaRPr lang="zh-CN" altLang="en-US"/>
              </a:p>
            </p:txBody>
          </p:sp>
          <p:sp>
            <p:nvSpPr>
              <p:cNvPr id="3361" name="等腰三角形 3360"/>
              <p:cNvSpPr/>
              <p:nvPr/>
            </p:nvSpPr>
            <p:spPr>
              <a:xfrm>
                <a:off x="3340" y="3792"/>
                <a:ext cx="183" cy="246"/>
              </a:xfrm>
              <a:prstGeom prst="triangle">
                <a:avLst>
                  <a:gd name="adj" fmla="val 50000"/>
                </a:avLst>
              </a:prstGeom>
              <a:solidFill>
                <a:srgbClr val="FFFFFF"/>
              </a:solidFill>
              <a:ln w="9525" cap="flat" cmpd="sng">
                <a:solidFill>
                  <a:srgbClr val="000000"/>
                </a:solidFill>
                <a:prstDash val="solid"/>
                <a:miter/>
                <a:headEnd type="none" w="med" len="med"/>
                <a:tailEnd type="none" w="med" len="med"/>
              </a:ln>
            </p:spPr>
            <p:txBody>
              <a:bodyPr/>
              <a:p>
                <a:endParaRPr lang="zh-CN" altLang="en-US"/>
              </a:p>
            </p:txBody>
          </p:sp>
          <p:sp>
            <p:nvSpPr>
              <p:cNvPr id="3362" name="等腰三角形 3361"/>
              <p:cNvSpPr/>
              <p:nvPr/>
            </p:nvSpPr>
            <p:spPr>
              <a:xfrm>
                <a:off x="3889" y="3792"/>
                <a:ext cx="184" cy="246"/>
              </a:xfrm>
              <a:prstGeom prst="triangle">
                <a:avLst>
                  <a:gd name="adj" fmla="val 50000"/>
                </a:avLst>
              </a:prstGeom>
              <a:solidFill>
                <a:srgbClr val="FFFFFF"/>
              </a:solidFill>
              <a:ln w="9525" cap="flat" cmpd="sng">
                <a:solidFill>
                  <a:srgbClr val="000000"/>
                </a:solidFill>
                <a:prstDash val="solid"/>
                <a:miter/>
                <a:headEnd type="none" w="med" len="med"/>
                <a:tailEnd type="none" w="med" len="med"/>
              </a:ln>
            </p:spPr>
            <p:txBody>
              <a:bodyPr/>
              <a:p>
                <a:endParaRPr lang="zh-CN" altLang="en-US"/>
              </a:p>
            </p:txBody>
          </p:sp>
          <p:sp>
            <p:nvSpPr>
              <p:cNvPr id="3363" name="等腰三角形 3362"/>
              <p:cNvSpPr/>
              <p:nvPr/>
            </p:nvSpPr>
            <p:spPr>
              <a:xfrm>
                <a:off x="4530" y="3792"/>
                <a:ext cx="183" cy="246"/>
              </a:xfrm>
              <a:prstGeom prst="triangle">
                <a:avLst>
                  <a:gd name="adj" fmla="val 50000"/>
                </a:avLst>
              </a:prstGeom>
              <a:solidFill>
                <a:srgbClr val="FFFFFF"/>
              </a:solidFill>
              <a:ln w="9525" cap="flat" cmpd="sng">
                <a:solidFill>
                  <a:srgbClr val="000000"/>
                </a:solidFill>
                <a:prstDash val="solid"/>
                <a:miter/>
                <a:headEnd type="none" w="med" len="med"/>
                <a:tailEnd type="none" w="med" len="med"/>
              </a:ln>
            </p:spPr>
            <p:txBody>
              <a:bodyPr/>
              <a:p>
                <a:endParaRPr lang="zh-CN" altLang="en-US"/>
              </a:p>
            </p:txBody>
          </p:sp>
          <p:sp>
            <p:nvSpPr>
              <p:cNvPr id="3364" name="等腰三角形 3363"/>
              <p:cNvSpPr/>
              <p:nvPr/>
            </p:nvSpPr>
            <p:spPr>
              <a:xfrm>
                <a:off x="4988" y="3792"/>
                <a:ext cx="183" cy="246"/>
              </a:xfrm>
              <a:prstGeom prst="triangle">
                <a:avLst>
                  <a:gd name="adj" fmla="val 50000"/>
                </a:avLst>
              </a:prstGeom>
              <a:solidFill>
                <a:srgbClr val="FFFFFF"/>
              </a:solidFill>
              <a:ln w="9525" cap="flat" cmpd="sng">
                <a:solidFill>
                  <a:srgbClr val="000000"/>
                </a:solidFill>
                <a:prstDash val="solid"/>
                <a:miter/>
                <a:headEnd type="none" w="med" len="med"/>
                <a:tailEnd type="none" w="med" len="med"/>
              </a:ln>
            </p:spPr>
            <p:txBody>
              <a:bodyPr/>
              <a:p>
                <a:endParaRPr lang="zh-CN" altLang="en-US"/>
              </a:p>
            </p:txBody>
          </p:sp>
          <p:sp>
            <p:nvSpPr>
              <p:cNvPr id="3365" name="等腰三角形 3364"/>
              <p:cNvSpPr/>
              <p:nvPr/>
            </p:nvSpPr>
            <p:spPr>
              <a:xfrm>
                <a:off x="6269" y="3792"/>
                <a:ext cx="183" cy="246"/>
              </a:xfrm>
              <a:prstGeom prst="triangle">
                <a:avLst>
                  <a:gd name="adj" fmla="val 50000"/>
                </a:avLst>
              </a:prstGeom>
              <a:solidFill>
                <a:srgbClr val="FFFFFF"/>
              </a:solidFill>
              <a:ln w="9525" cap="flat" cmpd="sng">
                <a:solidFill>
                  <a:srgbClr val="000000"/>
                </a:solidFill>
                <a:prstDash val="solid"/>
                <a:miter/>
                <a:headEnd type="none" w="med" len="med"/>
                <a:tailEnd type="none" w="med" len="med"/>
              </a:ln>
            </p:spPr>
            <p:txBody>
              <a:bodyPr/>
              <a:p>
                <a:endParaRPr lang="zh-CN" altLang="en-US"/>
              </a:p>
            </p:txBody>
          </p:sp>
          <p:sp>
            <p:nvSpPr>
              <p:cNvPr id="3366" name="等腰三角形 3365"/>
              <p:cNvSpPr/>
              <p:nvPr/>
            </p:nvSpPr>
            <p:spPr>
              <a:xfrm>
                <a:off x="5720" y="3792"/>
                <a:ext cx="183" cy="246"/>
              </a:xfrm>
              <a:prstGeom prst="triangle">
                <a:avLst>
                  <a:gd name="adj" fmla="val 50000"/>
                </a:avLst>
              </a:prstGeom>
              <a:solidFill>
                <a:srgbClr val="FFFFFF"/>
              </a:solidFill>
              <a:ln w="9525" cap="flat" cmpd="sng">
                <a:solidFill>
                  <a:srgbClr val="000000"/>
                </a:solidFill>
                <a:prstDash val="solid"/>
                <a:miter/>
                <a:headEnd type="none" w="med" len="med"/>
                <a:tailEnd type="none" w="med" len="med"/>
              </a:ln>
            </p:spPr>
            <p:txBody>
              <a:bodyPr/>
              <a:p>
                <a:endParaRPr lang="zh-CN" altLang="en-US"/>
              </a:p>
            </p:txBody>
          </p:sp>
          <p:sp>
            <p:nvSpPr>
              <p:cNvPr id="3367" name="矩形 3366"/>
              <p:cNvSpPr/>
              <p:nvPr/>
            </p:nvSpPr>
            <p:spPr>
              <a:xfrm>
                <a:off x="2791" y="4684"/>
                <a:ext cx="351" cy="190"/>
              </a:xfrm>
              <a:solidFill>
                <a:srgbClr val="FFFFFF"/>
              </a:solidFill>
              <a:ln w="9525" cap="flat" cmpd="sng">
                <a:solidFill>
                  <a:srgbClr val="000000"/>
                </a:solidFill>
                <a:prstDash val="solid"/>
                <a:headEnd type="none" w="med" len="med"/>
                <a:tailEnd type="none" w="med" len="med"/>
              </a:ln>
            </p:spPr>
            <p:txBody>
              <a:bodyPr/>
              <a:p>
                <a:endParaRPr lang="zh-CN" altLang="en-US"/>
              </a:p>
            </p:txBody>
          </p:sp>
          <p:sp>
            <p:nvSpPr>
              <p:cNvPr id="3368" name="矩形 3367"/>
              <p:cNvSpPr/>
              <p:nvPr/>
            </p:nvSpPr>
            <p:spPr>
              <a:xfrm>
                <a:off x="4256" y="4684"/>
                <a:ext cx="352" cy="189"/>
              </a:xfrm>
              <a:solidFill>
                <a:srgbClr val="FFFFFF"/>
              </a:solidFill>
              <a:ln w="9525" cap="flat" cmpd="sng">
                <a:solidFill>
                  <a:srgbClr val="000000"/>
                </a:solidFill>
                <a:prstDash val="solid"/>
                <a:headEnd type="none" w="med" len="med"/>
                <a:tailEnd type="none" w="med" len="med"/>
              </a:ln>
            </p:spPr>
            <p:txBody>
              <a:bodyPr/>
              <a:p>
                <a:endParaRPr lang="zh-CN" altLang="en-US"/>
              </a:p>
            </p:txBody>
          </p:sp>
          <p:sp>
            <p:nvSpPr>
              <p:cNvPr id="3369" name="矩形 3368"/>
              <p:cNvSpPr/>
              <p:nvPr/>
            </p:nvSpPr>
            <p:spPr>
              <a:xfrm>
                <a:off x="5629" y="4684"/>
                <a:ext cx="351" cy="190"/>
              </a:xfrm>
              <a:solidFill>
                <a:srgbClr val="FFFFFF"/>
              </a:solidFill>
              <a:ln w="9525" cap="flat" cmpd="sng">
                <a:solidFill>
                  <a:srgbClr val="000000"/>
                </a:solidFill>
                <a:prstDash val="solid"/>
                <a:headEnd type="none" w="med" len="med"/>
                <a:tailEnd type="none" w="med" len="med"/>
              </a:ln>
            </p:spPr>
            <p:txBody>
              <a:bodyPr/>
              <a:p>
                <a:endParaRPr lang="zh-CN" altLang="en-US"/>
              </a:p>
            </p:txBody>
          </p:sp>
          <p:sp>
            <p:nvSpPr>
              <p:cNvPr id="3370" name="矩形 3369"/>
              <p:cNvSpPr/>
              <p:nvPr/>
            </p:nvSpPr>
            <p:spPr>
              <a:xfrm>
                <a:off x="3692" y="4684"/>
                <a:ext cx="183" cy="190"/>
              </a:xfrm>
              <a:prstGeom prst="rect">
                <a:avLst/>
              </a:prstGeom>
              <a:solidFill>
                <a:srgbClr val="FFFFFF"/>
              </a:solidFill>
              <a:ln w="9525" cap="flat" cmpd="sng">
                <a:solidFill>
                  <a:srgbClr val="000000"/>
                </a:solidFill>
                <a:prstDash val="solid"/>
                <a:miter/>
                <a:headEnd type="none" w="med" len="med"/>
                <a:tailEnd type="none" w="med" len="med"/>
              </a:ln>
            </p:spPr>
            <p:txBody>
              <a:bodyPr/>
              <a:p>
                <a:endParaRPr lang="zh-CN" altLang="en-US"/>
              </a:p>
            </p:txBody>
          </p:sp>
          <p:sp>
            <p:nvSpPr>
              <p:cNvPr id="3371" name="矩形 3370"/>
              <p:cNvSpPr/>
              <p:nvPr/>
            </p:nvSpPr>
            <p:spPr>
              <a:xfrm>
                <a:off x="3340" y="4684"/>
                <a:ext cx="183" cy="189"/>
              </a:xfrm>
              <a:prstGeom prst="rect">
                <a:avLst/>
              </a:prstGeom>
              <a:solidFill>
                <a:srgbClr val="FFFFFF"/>
              </a:solidFill>
              <a:ln w="9525" cap="flat" cmpd="sng">
                <a:solidFill>
                  <a:srgbClr val="000000"/>
                </a:solidFill>
                <a:prstDash val="solid"/>
                <a:miter/>
                <a:headEnd type="none" w="med" len="med"/>
                <a:tailEnd type="none" w="med" len="med"/>
              </a:ln>
            </p:spPr>
            <p:txBody>
              <a:bodyPr/>
              <a:p>
                <a:endParaRPr lang="zh-CN" altLang="en-US"/>
              </a:p>
            </p:txBody>
          </p:sp>
          <p:sp>
            <p:nvSpPr>
              <p:cNvPr id="3372" name="矩形 3371"/>
              <p:cNvSpPr/>
              <p:nvPr/>
            </p:nvSpPr>
            <p:spPr>
              <a:xfrm>
                <a:off x="5263" y="4684"/>
                <a:ext cx="183" cy="190"/>
              </a:xfrm>
              <a:prstGeom prst="rect">
                <a:avLst/>
              </a:prstGeom>
              <a:solidFill>
                <a:srgbClr val="FFFFFF"/>
              </a:solidFill>
              <a:ln w="9525" cap="flat" cmpd="sng">
                <a:solidFill>
                  <a:srgbClr val="000000"/>
                </a:solidFill>
                <a:prstDash val="solid"/>
                <a:miter/>
                <a:headEnd type="none" w="med" len="med"/>
                <a:tailEnd type="none" w="med" len="med"/>
              </a:ln>
            </p:spPr>
            <p:txBody>
              <a:bodyPr/>
              <a:p>
                <a:endParaRPr lang="zh-CN" altLang="en-US"/>
              </a:p>
            </p:txBody>
          </p:sp>
          <p:sp>
            <p:nvSpPr>
              <p:cNvPr id="3373" name="矩形 3372"/>
              <p:cNvSpPr/>
              <p:nvPr/>
            </p:nvSpPr>
            <p:spPr>
              <a:xfrm>
                <a:off x="4896" y="4684"/>
                <a:ext cx="183" cy="190"/>
              </a:xfrm>
              <a:prstGeom prst="rect">
                <a:avLst/>
              </a:prstGeom>
              <a:solidFill>
                <a:srgbClr val="FFFFFF"/>
              </a:solidFill>
              <a:ln w="9525" cap="flat" cmpd="sng">
                <a:solidFill>
                  <a:srgbClr val="000000"/>
                </a:solidFill>
                <a:prstDash val="solid"/>
                <a:miter/>
                <a:headEnd type="none" w="med" len="med"/>
                <a:tailEnd type="none" w="med" len="med"/>
              </a:ln>
            </p:spPr>
            <p:txBody>
              <a:bodyPr/>
              <a:p>
                <a:endParaRPr lang="zh-CN" altLang="en-US"/>
              </a:p>
            </p:txBody>
          </p:sp>
          <p:sp>
            <p:nvSpPr>
              <p:cNvPr id="3374" name="矩形 3373"/>
              <p:cNvSpPr/>
              <p:nvPr/>
            </p:nvSpPr>
            <p:spPr>
              <a:xfrm>
                <a:off x="6178" y="4684"/>
                <a:ext cx="185" cy="190"/>
              </a:xfrm>
              <a:prstGeom prst="rect">
                <a:avLst/>
              </a:prstGeom>
              <a:solidFill>
                <a:srgbClr val="FFFFFF"/>
              </a:solidFill>
              <a:ln w="9525" cap="flat" cmpd="sng">
                <a:solidFill>
                  <a:srgbClr val="000000"/>
                </a:solidFill>
                <a:prstDash val="solid"/>
                <a:miter/>
                <a:headEnd type="none" w="med" len="med"/>
                <a:tailEnd type="none" w="med" len="med"/>
              </a:ln>
            </p:spPr>
            <p:txBody>
              <a:bodyPr/>
              <a:p>
                <a:endParaRPr lang="zh-CN" altLang="en-US"/>
              </a:p>
            </p:txBody>
          </p:sp>
          <p:sp>
            <p:nvSpPr>
              <p:cNvPr id="3375" name="矩形 3374"/>
              <p:cNvSpPr/>
              <p:nvPr/>
            </p:nvSpPr>
            <p:spPr>
              <a:xfrm>
                <a:off x="6636" y="4684"/>
                <a:ext cx="351" cy="189"/>
              </a:xfrm>
              <a:solidFill>
                <a:srgbClr val="FFFFFF"/>
              </a:solidFill>
              <a:ln w="9525" cap="flat" cmpd="sng">
                <a:solidFill>
                  <a:srgbClr val="000000"/>
                </a:solidFill>
                <a:prstDash val="solid"/>
                <a:headEnd type="none" w="med" len="med"/>
                <a:tailEnd type="none" w="med" len="med"/>
              </a:ln>
            </p:spPr>
            <p:txBody>
              <a:bodyPr/>
              <a:p>
                <a:endParaRPr lang="zh-CN" altLang="en-US"/>
              </a:p>
            </p:txBody>
          </p:sp>
          <p:cxnSp>
            <p:nvCxnSpPr>
              <p:cNvPr id="3376" name="直接连接符 3375"/>
              <p:cNvCxnSpPr/>
              <p:nvPr/>
            </p:nvCxnSpPr>
            <p:spPr>
              <a:xfrm>
                <a:off x="5079" y="2390"/>
                <a:ext cx="824" cy="637"/>
              </a:xfrm>
              <a:prstGeom prst="line">
                <a:avLst/>
              </a:prstGeom>
              <a:ln w="9525" cap="flat" cmpd="sng">
                <a:solidFill>
                  <a:srgbClr val="000000"/>
                </a:solidFill>
                <a:prstDash val="solid"/>
                <a:headEnd type="none" w="med" len="med"/>
                <a:tailEnd type="triangle" w="med" len="med"/>
              </a:ln>
            </p:spPr>
          </p:cxnSp>
          <p:cxnSp>
            <p:nvCxnSpPr>
              <p:cNvPr id="3377" name="直接连接符 3376"/>
              <p:cNvCxnSpPr/>
              <p:nvPr/>
            </p:nvCxnSpPr>
            <p:spPr>
              <a:xfrm>
                <a:off x="4805" y="2390"/>
                <a:ext cx="0" cy="637"/>
              </a:xfrm>
              <a:prstGeom prst="line">
                <a:avLst/>
              </a:prstGeom>
              <a:ln w="9525" cap="flat" cmpd="sng">
                <a:solidFill>
                  <a:srgbClr val="000000"/>
                </a:solidFill>
                <a:prstDash val="solid"/>
                <a:headEnd type="none" w="med" len="med"/>
                <a:tailEnd type="triangle" w="med" len="med"/>
              </a:ln>
            </p:spPr>
          </p:cxnSp>
          <p:cxnSp>
            <p:nvCxnSpPr>
              <p:cNvPr id="3378" name="直接连接符 3377"/>
              <p:cNvCxnSpPr/>
              <p:nvPr/>
            </p:nvCxnSpPr>
            <p:spPr>
              <a:xfrm flipH="1">
                <a:off x="3432" y="3282"/>
                <a:ext cx="274" cy="510"/>
              </a:xfrm>
              <a:prstGeom prst="line">
                <a:avLst/>
              </a:prstGeom>
              <a:ln w="9525" cap="flat" cmpd="sng">
                <a:solidFill>
                  <a:srgbClr val="000000"/>
                </a:solidFill>
                <a:prstDash val="solid"/>
                <a:headEnd type="none" w="med" len="med"/>
                <a:tailEnd type="triangle" w="med" len="med"/>
              </a:ln>
            </p:spPr>
          </p:cxnSp>
          <p:cxnSp>
            <p:nvCxnSpPr>
              <p:cNvPr id="3379" name="直接连接符 3378"/>
              <p:cNvCxnSpPr/>
              <p:nvPr/>
            </p:nvCxnSpPr>
            <p:spPr>
              <a:xfrm>
                <a:off x="3798" y="3282"/>
                <a:ext cx="183" cy="510"/>
              </a:xfrm>
              <a:prstGeom prst="line">
                <a:avLst/>
              </a:prstGeom>
              <a:ln w="9525" cap="flat" cmpd="sng">
                <a:solidFill>
                  <a:srgbClr val="000000"/>
                </a:solidFill>
                <a:prstDash val="solid"/>
                <a:headEnd type="none" w="med" len="med"/>
                <a:tailEnd type="triangle" w="med" len="med"/>
              </a:ln>
            </p:spPr>
          </p:cxnSp>
          <p:cxnSp>
            <p:nvCxnSpPr>
              <p:cNvPr id="3380" name="直接连接符 3379"/>
              <p:cNvCxnSpPr/>
              <p:nvPr/>
            </p:nvCxnSpPr>
            <p:spPr>
              <a:xfrm flipH="1">
                <a:off x="4622" y="3282"/>
                <a:ext cx="183" cy="510"/>
              </a:xfrm>
              <a:prstGeom prst="line">
                <a:avLst/>
              </a:prstGeom>
              <a:ln w="9525" cap="flat" cmpd="sng">
                <a:solidFill>
                  <a:srgbClr val="000000"/>
                </a:solidFill>
                <a:prstDash val="solid"/>
                <a:headEnd type="none" w="med" len="med"/>
                <a:tailEnd type="triangle" w="med" len="med"/>
              </a:ln>
            </p:spPr>
          </p:cxnSp>
          <p:cxnSp>
            <p:nvCxnSpPr>
              <p:cNvPr id="3381" name="直接连接符 3380"/>
              <p:cNvCxnSpPr/>
              <p:nvPr/>
            </p:nvCxnSpPr>
            <p:spPr>
              <a:xfrm>
                <a:off x="4896" y="3282"/>
                <a:ext cx="183" cy="510"/>
              </a:xfrm>
              <a:prstGeom prst="line">
                <a:avLst/>
              </a:prstGeom>
              <a:ln w="9525" cap="flat" cmpd="sng">
                <a:solidFill>
                  <a:srgbClr val="000000"/>
                </a:solidFill>
                <a:prstDash val="solid"/>
                <a:headEnd type="none" w="med" len="med"/>
                <a:tailEnd type="triangle" w="med" len="med"/>
              </a:ln>
            </p:spPr>
          </p:cxnSp>
          <p:cxnSp>
            <p:nvCxnSpPr>
              <p:cNvPr id="3382" name="直接连接符 3381"/>
              <p:cNvCxnSpPr/>
              <p:nvPr/>
            </p:nvCxnSpPr>
            <p:spPr>
              <a:xfrm flipH="1">
                <a:off x="5812" y="3282"/>
                <a:ext cx="91" cy="510"/>
              </a:xfrm>
              <a:prstGeom prst="line">
                <a:avLst/>
              </a:prstGeom>
              <a:ln w="9525" cap="flat" cmpd="sng">
                <a:solidFill>
                  <a:srgbClr val="000000"/>
                </a:solidFill>
                <a:prstDash val="solid"/>
                <a:headEnd type="none" w="med" len="med"/>
                <a:tailEnd type="triangle" w="med" len="med"/>
              </a:ln>
            </p:spPr>
          </p:cxnSp>
          <p:cxnSp>
            <p:nvCxnSpPr>
              <p:cNvPr id="3383" name="直接连接符 3382"/>
              <p:cNvCxnSpPr/>
              <p:nvPr/>
            </p:nvCxnSpPr>
            <p:spPr>
              <a:xfrm>
                <a:off x="5995" y="3282"/>
                <a:ext cx="366" cy="510"/>
              </a:xfrm>
              <a:prstGeom prst="line">
                <a:avLst/>
              </a:prstGeom>
              <a:ln w="9525" cap="flat" cmpd="sng">
                <a:solidFill>
                  <a:srgbClr val="000000"/>
                </a:solidFill>
                <a:prstDash val="solid"/>
                <a:headEnd type="none" w="med" len="med"/>
                <a:tailEnd type="triangle" w="med" len="med"/>
              </a:ln>
            </p:spPr>
          </p:cxnSp>
          <p:cxnSp>
            <p:nvCxnSpPr>
              <p:cNvPr id="3384" name="直接连接符 3383"/>
              <p:cNvCxnSpPr/>
              <p:nvPr/>
            </p:nvCxnSpPr>
            <p:spPr>
              <a:xfrm flipH="1">
                <a:off x="2974" y="4046"/>
                <a:ext cx="366" cy="638"/>
              </a:xfrm>
              <a:prstGeom prst="line">
                <a:avLst/>
              </a:prstGeom>
              <a:ln w="9525" cap="flat" cmpd="sng">
                <a:solidFill>
                  <a:srgbClr val="000000"/>
                </a:solidFill>
                <a:prstDash val="solid"/>
                <a:headEnd type="none" w="med" len="med"/>
                <a:tailEnd type="triangle" w="med" len="med"/>
              </a:ln>
            </p:spPr>
          </p:cxnSp>
          <p:cxnSp>
            <p:nvCxnSpPr>
              <p:cNvPr id="3385" name="直接连接符 3384"/>
              <p:cNvCxnSpPr/>
              <p:nvPr/>
            </p:nvCxnSpPr>
            <p:spPr>
              <a:xfrm>
                <a:off x="3432" y="4046"/>
                <a:ext cx="0" cy="638"/>
              </a:xfrm>
              <a:prstGeom prst="line">
                <a:avLst/>
              </a:prstGeom>
              <a:ln w="9525" cap="flat" cmpd="sng">
                <a:solidFill>
                  <a:srgbClr val="000000"/>
                </a:solidFill>
                <a:prstDash val="solid"/>
                <a:headEnd type="none" w="med" len="med"/>
                <a:tailEnd type="triangle" w="med" len="med"/>
              </a:ln>
            </p:spPr>
          </p:cxnSp>
          <p:cxnSp>
            <p:nvCxnSpPr>
              <p:cNvPr id="3386" name="直接连接符 3385"/>
              <p:cNvCxnSpPr/>
              <p:nvPr/>
            </p:nvCxnSpPr>
            <p:spPr>
              <a:xfrm flipH="1">
                <a:off x="3798" y="4046"/>
                <a:ext cx="183" cy="638"/>
              </a:xfrm>
              <a:prstGeom prst="line">
                <a:avLst/>
              </a:prstGeom>
              <a:ln w="9525" cap="flat" cmpd="sng">
                <a:solidFill>
                  <a:srgbClr val="000000"/>
                </a:solidFill>
                <a:prstDash val="solid"/>
                <a:headEnd type="none" w="med" len="med"/>
                <a:tailEnd type="triangle" w="med" len="med"/>
              </a:ln>
            </p:spPr>
          </p:cxnSp>
          <p:cxnSp>
            <p:nvCxnSpPr>
              <p:cNvPr id="3387" name="直接连接符 3386"/>
              <p:cNvCxnSpPr/>
              <p:nvPr/>
            </p:nvCxnSpPr>
            <p:spPr>
              <a:xfrm flipH="1">
                <a:off x="4530" y="4046"/>
                <a:ext cx="92" cy="638"/>
              </a:xfrm>
              <a:prstGeom prst="line">
                <a:avLst/>
              </a:prstGeom>
              <a:ln w="9525" cap="flat" cmpd="sng">
                <a:solidFill>
                  <a:srgbClr val="000000"/>
                </a:solidFill>
                <a:prstDash val="solid"/>
                <a:headEnd type="none" w="med" len="med"/>
                <a:tailEnd type="triangle" w="med" len="med"/>
              </a:ln>
            </p:spPr>
          </p:cxnSp>
          <p:cxnSp>
            <p:nvCxnSpPr>
              <p:cNvPr id="3388" name="直接连接符 3387"/>
              <p:cNvCxnSpPr/>
              <p:nvPr/>
            </p:nvCxnSpPr>
            <p:spPr>
              <a:xfrm flipH="1">
                <a:off x="4988" y="4046"/>
                <a:ext cx="91" cy="638"/>
              </a:xfrm>
              <a:prstGeom prst="line">
                <a:avLst/>
              </a:prstGeom>
              <a:ln w="9525" cap="flat" cmpd="sng">
                <a:solidFill>
                  <a:srgbClr val="000000"/>
                </a:solidFill>
                <a:prstDash val="solid"/>
                <a:headEnd type="none" w="med" len="med"/>
                <a:tailEnd type="triangle" w="med" len="med"/>
              </a:ln>
            </p:spPr>
          </p:cxnSp>
          <p:cxnSp>
            <p:nvCxnSpPr>
              <p:cNvPr id="3389" name="直接连接符 3388"/>
              <p:cNvCxnSpPr/>
              <p:nvPr/>
            </p:nvCxnSpPr>
            <p:spPr>
              <a:xfrm>
                <a:off x="5079" y="4046"/>
                <a:ext cx="275" cy="638"/>
              </a:xfrm>
              <a:prstGeom prst="line">
                <a:avLst/>
              </a:prstGeom>
              <a:ln w="9525" cap="flat" cmpd="sng">
                <a:solidFill>
                  <a:srgbClr val="000000"/>
                </a:solidFill>
                <a:prstDash val="solid"/>
                <a:headEnd type="none" w="med" len="med"/>
                <a:tailEnd type="triangle" w="med" len="med"/>
              </a:ln>
            </p:spPr>
          </p:cxnSp>
          <p:cxnSp>
            <p:nvCxnSpPr>
              <p:cNvPr id="3390" name="直接连接符 3389"/>
              <p:cNvCxnSpPr/>
              <p:nvPr/>
            </p:nvCxnSpPr>
            <p:spPr>
              <a:xfrm>
                <a:off x="5812" y="4046"/>
                <a:ext cx="0" cy="638"/>
              </a:xfrm>
              <a:prstGeom prst="line">
                <a:avLst/>
              </a:prstGeom>
              <a:ln w="9525" cap="flat" cmpd="sng">
                <a:solidFill>
                  <a:srgbClr val="000000"/>
                </a:solidFill>
                <a:prstDash val="solid"/>
                <a:headEnd type="none" w="med" len="med"/>
                <a:tailEnd type="triangle" w="med" len="med"/>
              </a:ln>
            </p:spPr>
          </p:cxnSp>
          <p:cxnSp>
            <p:nvCxnSpPr>
              <p:cNvPr id="3391" name="直接连接符 3390"/>
              <p:cNvCxnSpPr/>
              <p:nvPr/>
            </p:nvCxnSpPr>
            <p:spPr>
              <a:xfrm flipH="1">
                <a:off x="6269" y="4046"/>
                <a:ext cx="92" cy="638"/>
              </a:xfrm>
              <a:prstGeom prst="line">
                <a:avLst/>
              </a:prstGeom>
              <a:ln w="9525" cap="flat" cmpd="sng">
                <a:solidFill>
                  <a:srgbClr val="000000"/>
                </a:solidFill>
                <a:prstDash val="solid"/>
                <a:headEnd type="none" w="med" len="med"/>
                <a:tailEnd type="triangle" w="med" len="med"/>
              </a:ln>
            </p:spPr>
          </p:cxnSp>
          <p:cxnSp>
            <p:nvCxnSpPr>
              <p:cNvPr id="3392" name="直接连接符 3391"/>
              <p:cNvCxnSpPr/>
              <p:nvPr/>
            </p:nvCxnSpPr>
            <p:spPr>
              <a:xfrm>
                <a:off x="6361" y="4046"/>
                <a:ext cx="458" cy="638"/>
              </a:xfrm>
              <a:prstGeom prst="line">
                <a:avLst/>
              </a:prstGeom>
              <a:ln w="9525" cap="flat" cmpd="sng">
                <a:solidFill>
                  <a:srgbClr val="000000"/>
                </a:solidFill>
                <a:prstDash val="solid"/>
                <a:headEnd type="none" w="med" len="med"/>
                <a:tailEnd type="triangle" w="med" len="med"/>
              </a:ln>
            </p:spPr>
          </p:cxnSp>
          <p:sp>
            <p:nvSpPr>
              <p:cNvPr id="3393" name="矩形 3392"/>
              <p:cNvSpPr/>
              <p:nvPr/>
            </p:nvSpPr>
            <p:spPr>
              <a:xfrm>
                <a:off x="3340" y="2135"/>
                <a:ext cx="727" cy="290"/>
              </a:xfrm>
              <a:prstGeom prst="rect">
                <a:avLst/>
              </a:prstGeom>
              <a:solidFill>
                <a:srgbClr val="FFFFFF"/>
              </a:solidFill>
              <a:ln w="9525">
                <a:noFill/>
              </a:ln>
            </p:spPr>
            <p:txBody>
              <a:bodyPr wrap="none" lIns="36000" tIns="36000" rIns="36000" bIns="36000">
                <a:spAutoFit/>
              </a:bodyPr>
              <a:p>
                <a:pPr algn="just"/>
                <a:r>
                  <a:rPr lang="zh-CN" altLang="en-US" sz="900">
                    <a:latin typeface="Times New Roman" panose="02020603050405020304" pitchFamily="18" charset="0"/>
                    <a:ea typeface="宋体" panose="02010600030101010101" pitchFamily="2" charset="-122"/>
                  </a:rPr>
                  <a:t>一级时钟</a:t>
                </a:r>
                <a:endParaRPr lang="zh-CN" altLang="en-US" sz="900">
                  <a:latin typeface="Times New Roman" panose="02020603050405020304" pitchFamily="18" charset="0"/>
                  <a:ea typeface="宋体" panose="02010600030101010101" pitchFamily="2" charset="-122"/>
                </a:endParaRPr>
              </a:p>
            </p:txBody>
          </p:sp>
          <p:sp>
            <p:nvSpPr>
              <p:cNvPr id="3394" name="矩形 3393"/>
              <p:cNvSpPr/>
              <p:nvPr/>
            </p:nvSpPr>
            <p:spPr>
              <a:xfrm>
                <a:off x="2699" y="2900"/>
                <a:ext cx="727" cy="290"/>
              </a:xfrm>
              <a:prstGeom prst="rect">
                <a:avLst/>
              </a:prstGeom>
              <a:solidFill>
                <a:srgbClr val="FFFFFF"/>
              </a:solidFill>
              <a:ln w="9525">
                <a:noFill/>
              </a:ln>
            </p:spPr>
            <p:txBody>
              <a:bodyPr wrap="none" lIns="36000" tIns="36000" rIns="36000" bIns="36000">
                <a:spAutoFit/>
              </a:bodyPr>
              <a:p>
                <a:pPr algn="just"/>
                <a:r>
                  <a:rPr lang="zh-CN" altLang="en-US" sz="900">
                    <a:latin typeface="Times New Roman" panose="02020603050405020304" pitchFamily="18" charset="0"/>
                    <a:ea typeface="宋体" panose="02010600030101010101" pitchFamily="2" charset="-122"/>
                  </a:rPr>
                  <a:t>二级时钟</a:t>
                </a:r>
                <a:endParaRPr lang="zh-CN" altLang="en-US" sz="900">
                  <a:latin typeface="Times New Roman" panose="02020603050405020304" pitchFamily="18" charset="0"/>
                  <a:ea typeface="宋体" panose="02010600030101010101" pitchFamily="2" charset="-122"/>
                </a:endParaRPr>
              </a:p>
            </p:txBody>
          </p:sp>
          <p:sp>
            <p:nvSpPr>
              <p:cNvPr id="3395" name="矩形 3394"/>
              <p:cNvSpPr/>
              <p:nvPr/>
            </p:nvSpPr>
            <p:spPr>
              <a:xfrm>
                <a:off x="5537" y="2135"/>
                <a:ext cx="727" cy="290"/>
              </a:xfrm>
              <a:prstGeom prst="rect">
                <a:avLst/>
              </a:prstGeom>
              <a:solidFill>
                <a:srgbClr val="FFFFFF"/>
              </a:solidFill>
              <a:ln w="9525">
                <a:noFill/>
              </a:ln>
            </p:spPr>
            <p:txBody>
              <a:bodyPr wrap="none" lIns="36000" tIns="36000" rIns="36000" bIns="36000">
                <a:spAutoFit/>
              </a:bodyPr>
              <a:p>
                <a:pPr algn="just"/>
                <a:r>
                  <a:rPr lang="zh-CN" altLang="en-US" sz="900">
                    <a:latin typeface="Times New Roman" panose="02020603050405020304" pitchFamily="18" charset="0"/>
                    <a:ea typeface="宋体" panose="02010600030101010101" pitchFamily="2" charset="-122"/>
                  </a:rPr>
                  <a:t>基准时钟</a:t>
                </a:r>
                <a:endParaRPr lang="zh-CN" altLang="en-US" sz="900">
                  <a:latin typeface="Times New Roman" panose="02020603050405020304" pitchFamily="18" charset="0"/>
                  <a:ea typeface="宋体" panose="02010600030101010101" pitchFamily="2" charset="-122"/>
                </a:endParaRPr>
              </a:p>
            </p:txBody>
          </p:sp>
          <p:sp>
            <p:nvSpPr>
              <p:cNvPr id="3396" name="矩形 3395"/>
              <p:cNvSpPr/>
              <p:nvPr/>
            </p:nvSpPr>
            <p:spPr>
              <a:xfrm>
                <a:off x="6178" y="3027"/>
                <a:ext cx="1513" cy="290"/>
              </a:xfrm>
              <a:prstGeom prst="rect">
                <a:avLst/>
              </a:prstGeom>
              <a:solidFill>
                <a:srgbClr val="FFFFFF"/>
              </a:solidFill>
              <a:ln w="9525">
                <a:noFill/>
              </a:ln>
            </p:spPr>
            <p:txBody>
              <a:bodyPr wrap="none" lIns="36000" tIns="36000" rIns="36000" bIns="36000">
                <a:spAutoFit/>
              </a:bodyPr>
              <a:p>
                <a:pPr algn="just"/>
                <a:r>
                  <a:rPr lang="zh-CN" altLang="en-US" sz="900">
                    <a:latin typeface="Times New Roman" panose="02020603050405020304" pitchFamily="18" charset="0"/>
                    <a:ea typeface="宋体" panose="02010600030101010101" pitchFamily="2" charset="-122"/>
                  </a:rPr>
                  <a:t>各级长途交换局时钟</a:t>
                </a:r>
                <a:endParaRPr lang="zh-CN" altLang="en-US" sz="900">
                  <a:latin typeface="Times New Roman" panose="02020603050405020304" pitchFamily="18" charset="0"/>
                  <a:ea typeface="宋体" panose="02010600030101010101" pitchFamily="2" charset="-122"/>
                </a:endParaRPr>
              </a:p>
            </p:txBody>
          </p:sp>
          <p:sp>
            <p:nvSpPr>
              <p:cNvPr id="3397" name="矩形 3396"/>
              <p:cNvSpPr/>
              <p:nvPr/>
            </p:nvSpPr>
            <p:spPr>
              <a:xfrm>
                <a:off x="6636" y="3792"/>
                <a:ext cx="1041" cy="290"/>
              </a:xfrm>
              <a:prstGeom prst="rect">
                <a:avLst/>
              </a:prstGeom>
              <a:solidFill>
                <a:srgbClr val="FFFFFF"/>
              </a:solidFill>
              <a:ln w="9525">
                <a:noFill/>
              </a:ln>
            </p:spPr>
            <p:txBody>
              <a:bodyPr wrap="none" lIns="36000" tIns="36000" rIns="36000" bIns="36000">
                <a:spAutoFit/>
              </a:bodyPr>
              <a:p>
                <a:pPr algn="just"/>
                <a:r>
                  <a:rPr lang="zh-CN" altLang="en-US" sz="900">
                    <a:latin typeface="Times New Roman" panose="02020603050405020304" pitchFamily="18" charset="0"/>
                    <a:ea typeface="宋体" panose="02010600030101010101" pitchFamily="2" charset="-122"/>
                  </a:rPr>
                  <a:t>本地端局时钟</a:t>
                </a:r>
                <a:endParaRPr lang="zh-CN" altLang="en-US" sz="900">
                  <a:latin typeface="Times New Roman" panose="02020603050405020304" pitchFamily="18" charset="0"/>
                  <a:ea typeface="宋体" panose="02010600030101010101" pitchFamily="2" charset="-122"/>
                </a:endParaRPr>
              </a:p>
            </p:txBody>
          </p:sp>
          <p:sp>
            <p:nvSpPr>
              <p:cNvPr id="3398" name="矩形 3397"/>
              <p:cNvSpPr/>
              <p:nvPr/>
            </p:nvSpPr>
            <p:spPr>
              <a:xfrm>
                <a:off x="7093" y="4555"/>
                <a:ext cx="1041" cy="290"/>
              </a:xfrm>
              <a:prstGeom prst="rect">
                <a:avLst/>
              </a:prstGeom>
              <a:solidFill>
                <a:srgbClr val="FFFFFF"/>
              </a:solidFill>
              <a:ln w="9525">
                <a:noFill/>
              </a:ln>
            </p:spPr>
            <p:txBody>
              <a:bodyPr wrap="none" lIns="36000" tIns="36000" rIns="36000" bIns="36000">
                <a:spAutoFit/>
              </a:bodyPr>
              <a:p>
                <a:pPr algn="just"/>
                <a:r>
                  <a:rPr lang="zh-CN" altLang="en-US" sz="900">
                    <a:latin typeface="Times New Roman" panose="02020603050405020304" pitchFamily="18" charset="0"/>
                    <a:ea typeface="宋体" panose="02010600030101010101" pitchFamily="2" charset="-122"/>
                  </a:rPr>
                  <a:t>远端模块时钟</a:t>
                </a:r>
                <a:endParaRPr lang="zh-CN" altLang="en-US" sz="900">
                  <a:latin typeface="Times New Roman" panose="02020603050405020304" pitchFamily="18" charset="0"/>
                  <a:ea typeface="宋体" panose="02010600030101010101" pitchFamily="2" charset="-122"/>
                </a:endParaRPr>
              </a:p>
            </p:txBody>
          </p:sp>
          <p:cxnSp>
            <p:nvCxnSpPr>
              <p:cNvPr id="3399" name="直接连接符 3398"/>
              <p:cNvCxnSpPr/>
              <p:nvPr/>
            </p:nvCxnSpPr>
            <p:spPr>
              <a:xfrm flipH="1">
                <a:off x="3798" y="2390"/>
                <a:ext cx="732" cy="637"/>
              </a:xfrm>
              <a:prstGeom prst="line">
                <a:avLst/>
              </a:prstGeom>
              <a:ln w="9525" cap="flat" cmpd="sng">
                <a:solidFill>
                  <a:srgbClr val="000000"/>
                </a:solidFill>
                <a:prstDash val="solid"/>
                <a:headEnd type="none" w="med" len="med"/>
                <a:tailEnd type="triangle" w="med" len="med"/>
              </a:ln>
            </p:spPr>
          </p:cxnSp>
        </p:grpSp>
      </p:grpSp>
      <p:sp>
        <p:nvSpPr>
          <p:cNvPr id="65" name="文本框 64"/>
          <p:cNvSpPr txBox="1"/>
          <p:nvPr/>
        </p:nvSpPr>
        <p:spPr>
          <a:xfrm>
            <a:off x="2544445" y="5939790"/>
            <a:ext cx="4055745" cy="398780"/>
          </a:xfrm>
          <a:prstGeom prst="rect">
            <a:avLst/>
          </a:prstGeom>
          <a:noFill/>
          <a:ln w="9525">
            <a:noFill/>
          </a:ln>
        </p:spPr>
        <p:txBody>
          <a:bodyPr wrap="square">
            <a:spAutoFit/>
          </a:bodyPr>
          <a:p>
            <a:pPr algn="ctr">
              <a:spcBef>
                <a:spcPct val="50000"/>
              </a:spcBef>
            </a:pPr>
            <a:r>
              <a:rPr lang="zh-CN" altLang="en-US" sz="2000" b="1" dirty="0">
                <a:latin typeface="Times New Roman" panose="02020603050405020304" pitchFamily="18" charset="0"/>
                <a:ea typeface="宋体" panose="02010600030101010101" pitchFamily="2" charset="-122"/>
              </a:rPr>
              <a:t>同步网的等级结构示意图</a:t>
            </a:r>
            <a:endParaRPr lang="zh-CN" altLang="en-US" sz="2000" b="1" dirty="0">
              <a:latin typeface="Times New Roman" panose="02020603050405020304" pitchFamily="18" charset="0"/>
              <a:ea typeface="宋体" panose="02010600030101010101" pitchFamily="2" charset="-122"/>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4" name="灯片编号占位符 5"/>
          <p:cNvSpPr txBox="1">
            <a:spLocks noGrp="1"/>
          </p:cNvSpPr>
          <p:nvPr>
            <p:ph type="sldNum" sz="quarter" idx="12"/>
          </p:nvPr>
        </p:nvSpPr>
        <p:spPr/>
        <p:txBody>
          <a:bodyPr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algn="r" eaLnBrk="1" hangingPunct="1"/>
            <a:fld id="{9A0DB2DC-4C9A-4742-B13C-FB6460FD3503}" type="slidenum">
              <a:rPr lang="en-US" altLang="zh-CN" sz="1400" dirty="0"/>
            </a:fld>
            <a:endParaRPr lang="en-US" altLang="zh-CN" sz="1400" dirty="0"/>
          </a:p>
        </p:txBody>
      </p:sp>
      <p:sp>
        <p:nvSpPr>
          <p:cNvPr id="44035" name="Rectangle 3"/>
          <p:cNvSpPr>
            <a:spLocks noGrp="1"/>
          </p:cNvSpPr>
          <p:nvPr>
            <p:ph idx="1"/>
          </p:nvPr>
        </p:nvSpPr>
        <p:spPr>
          <a:xfrm>
            <a:off x="1376680" y="1375410"/>
            <a:ext cx="6659245" cy="4627245"/>
          </a:xfrm>
        </p:spPr>
        <p:txBody>
          <a:bodyPr vert="horz" wrap="square" lIns="91440" tIns="45720" rIns="91440" bIns="45720" anchor="t"/>
          <a:p>
            <a:pPr eaLnBrk="1" hangingPunct="1">
              <a:buNone/>
            </a:pPr>
            <a:endParaRPr lang="zh-CN" altLang="en-US" dirty="0"/>
          </a:p>
          <a:p>
            <a:pPr eaLnBrk="1" hangingPunct="1"/>
            <a:r>
              <a:rPr lang="en-US" altLang="zh-CN" dirty="0"/>
              <a:t>11-2</a:t>
            </a:r>
            <a:endParaRPr lang="en-US" altLang="zh-CN" dirty="0"/>
          </a:p>
          <a:p>
            <a:pPr eaLnBrk="1" hangingPunct="1"/>
            <a:r>
              <a:rPr lang="en-US" altLang="zh-CN" dirty="0"/>
              <a:t>11-4</a:t>
            </a:r>
            <a:endParaRPr lang="en-US" altLang="zh-CN" dirty="0"/>
          </a:p>
        </p:txBody>
      </p:sp>
      <p:sp>
        <p:nvSpPr>
          <p:cNvPr id="312324" name="Rectangle 2"/>
          <p:cNvSpPr>
            <a:spLocks noGrp="1" noChangeArrowheads="1"/>
          </p:cNvSpPr>
          <p:nvPr/>
        </p:nvSpPr>
        <p:spPr>
          <a:xfrm>
            <a:off x="1075690" y="214630"/>
            <a:ext cx="8006715" cy="918845"/>
          </a:xfrm>
          <a:prstGeom prst="rect">
            <a:avLst/>
          </a:prstGeom>
          <a:noFill/>
          <a:ln w="9525">
            <a:noFill/>
            <a:miter lim="800000"/>
          </a:ln>
        </p:spPr>
        <p:txBody>
          <a:bodyPr vert="horz" wrap="square" lIns="91440" tIns="45720" rIns="91440" bIns="45720" numCol="1" anchor="b" anchorCtr="0" compatLnSpc="1"/>
          <a:lstStyle>
            <a:lvl1pPr algn="ctr" rtl="0" eaLnBrk="1" fontAlgn="base" hangingPunct="1">
              <a:spcBef>
                <a:spcPct val="0"/>
              </a:spcBef>
              <a:spcAft>
                <a:spcPct val="0"/>
              </a:spcAft>
              <a:defRPr sz="6000">
                <a:solidFill>
                  <a:schemeClr val="tx2"/>
                </a:solidFill>
                <a:latin typeface="+mj-lt"/>
                <a:ea typeface="+mj-ea"/>
                <a:cs typeface="+mj-cs"/>
              </a:defRPr>
            </a:lvl1pPr>
            <a:lvl2pPr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2pPr>
            <a:lvl3pPr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3pPr>
            <a:lvl4pPr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4pPr>
            <a:lvl5pPr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5pPr>
            <a:lvl6pPr marL="4572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6pPr>
            <a:lvl7pPr marL="9144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7pPr>
            <a:lvl8pPr marL="13716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8pPr>
            <a:lvl9pPr marL="18288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9pPr>
          </a:lstStyle>
          <a:p>
            <a:pPr algn="l" eaLnBrk="1" hangingPunct="1"/>
            <a:r>
              <a:rPr sz="4400" dirty="0" smtClean="0"/>
              <a:t>作业</a:t>
            </a:r>
            <a:endParaRPr sz="4400" dirty="0"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Rectangle 2"/>
          <p:cNvSpPr>
            <a:spLocks noGrp="1"/>
          </p:cNvSpPr>
          <p:nvPr>
            <p:ph idx="1"/>
          </p:nvPr>
        </p:nvSpPr>
        <p:spPr>
          <a:xfrm>
            <a:off x="1296670" y="3640455"/>
            <a:ext cx="7685405" cy="2348865"/>
          </a:xfrm>
        </p:spPr>
        <p:txBody>
          <a:bodyPr vert="horz" wrap="square" lIns="91440" tIns="45720" rIns="91440" bIns="45720" anchor="t"/>
          <a:p>
            <a:pPr marL="0" indent="0" eaLnBrk="1" hangingPunct="1">
              <a:spcBef>
                <a:spcPct val="50000"/>
              </a:spcBef>
              <a:buFont typeface="Wingdings" panose="05000000000000000000" charset="0"/>
              <a:buNone/>
            </a:pPr>
            <a:r>
              <a:rPr lang="zh-CN" altLang="en-US" sz="2400" dirty="0">
                <a:latin typeface="宋体" panose="02010600030101010101" pitchFamily="2" charset="-122"/>
                <a:ea typeface="宋体" panose="02010600030101010101" pitchFamily="2" charset="-122"/>
                <a:cs typeface="宋体" panose="02010600030101010101" pitchFamily="2" charset="-122"/>
              </a:rPr>
              <a:t>如果基带信号        ，则该抑制载波的双边带调制信号为二进制相移键控（</a:t>
            </a:r>
            <a:r>
              <a:rPr lang="en-US" altLang="zh-CN" sz="2400" dirty="0">
                <a:latin typeface="宋体" panose="02010600030101010101" pitchFamily="2" charset="-122"/>
                <a:ea typeface="宋体" panose="02010600030101010101" pitchFamily="2" charset="-122"/>
                <a:cs typeface="宋体" panose="02010600030101010101" pitchFamily="2" charset="-122"/>
              </a:rPr>
              <a:t>2PSK</a:t>
            </a:r>
            <a:r>
              <a:rPr lang="zh-CN" altLang="en-US" sz="2400" dirty="0">
                <a:latin typeface="宋体" panose="02010600030101010101" pitchFamily="2" charset="-122"/>
                <a:ea typeface="宋体" panose="02010600030101010101" pitchFamily="2" charset="-122"/>
                <a:cs typeface="宋体" panose="02010600030101010101" pitchFamily="2" charset="-122"/>
              </a:rPr>
              <a:t>信号），这时已调信号</a:t>
            </a:r>
            <a:r>
              <a:rPr lang="en-US" altLang="zh-CN" sz="2400" dirty="0">
                <a:latin typeface="宋体" panose="02010600030101010101" pitchFamily="2" charset="-122"/>
                <a:ea typeface="宋体" panose="02010600030101010101" pitchFamily="2" charset="-122"/>
                <a:cs typeface="宋体" panose="02010600030101010101" pitchFamily="2" charset="-122"/>
                <a:sym typeface="+mn-ea"/>
              </a:rPr>
              <a:t>s</a:t>
            </a:r>
            <a:r>
              <a:rPr lang="en-US" altLang="zh-CN" sz="2400" baseline="-25000" dirty="0">
                <a:latin typeface="宋体" panose="02010600030101010101" pitchFamily="2" charset="-122"/>
                <a:ea typeface="宋体" panose="02010600030101010101" pitchFamily="2" charset="-122"/>
                <a:cs typeface="宋体" panose="02010600030101010101" pitchFamily="2" charset="-122"/>
                <a:sym typeface="+mn-ea"/>
              </a:rPr>
              <a:t>m</a:t>
            </a:r>
            <a:r>
              <a:rPr lang="en-US" altLang="zh-CN" sz="2400" dirty="0">
                <a:latin typeface="宋体" panose="02010600030101010101" pitchFamily="2" charset="-122"/>
                <a:ea typeface="宋体" panose="02010600030101010101" pitchFamily="2" charset="-122"/>
                <a:cs typeface="宋体" panose="02010600030101010101" pitchFamily="2" charset="-122"/>
                <a:sym typeface="+mn-ea"/>
              </a:rPr>
              <a:t>(t)</a:t>
            </a:r>
            <a:r>
              <a:rPr lang="zh-CN" altLang="en-US" sz="2400" dirty="0">
                <a:latin typeface="宋体" panose="02010600030101010101" pitchFamily="2" charset="-122"/>
                <a:ea typeface="宋体" panose="02010600030101010101" pitchFamily="2" charset="-122"/>
                <a:cs typeface="宋体" panose="02010600030101010101" pitchFamily="2" charset="-122"/>
                <a:sym typeface="+mn-ea"/>
              </a:rPr>
              <a:t>经过平方律部件后得</a:t>
            </a:r>
            <a:r>
              <a:rPr lang="zh-CN" altLang="en-US" sz="2400" dirty="0">
                <a:latin typeface="宋体" panose="02010600030101010101" pitchFamily="2" charset="-122"/>
                <a:ea typeface="宋体" panose="02010600030101010101" pitchFamily="2" charset="-122"/>
                <a:cs typeface="宋体" panose="02010600030101010101" pitchFamily="2" charset="-122"/>
              </a:rPr>
              <a:t>：</a:t>
            </a:r>
            <a:endParaRPr lang="zh-CN" altLang="en-US" sz="2400" dirty="0">
              <a:latin typeface="宋体" panose="02010600030101010101" pitchFamily="2" charset="-122"/>
              <a:ea typeface="宋体" panose="02010600030101010101" pitchFamily="2" charset="-122"/>
              <a:cs typeface="宋体" panose="02010600030101010101" pitchFamily="2" charset="-122"/>
            </a:endParaRPr>
          </a:p>
          <a:p>
            <a:pPr marL="0" indent="0" eaLnBrk="1" hangingPunct="1">
              <a:spcBef>
                <a:spcPct val="50000"/>
              </a:spcBef>
              <a:buFont typeface="Wingdings" panose="05000000000000000000" charset="0"/>
              <a:buNone/>
            </a:pPr>
            <a:endParaRPr lang="zh-CN" altLang="en-US" sz="2400" dirty="0">
              <a:latin typeface="宋体" panose="02010600030101010101" pitchFamily="2" charset="-122"/>
              <a:ea typeface="宋体" panose="02010600030101010101" pitchFamily="2" charset="-122"/>
              <a:cs typeface="宋体" panose="02010600030101010101" pitchFamily="2" charset="-122"/>
            </a:endParaRPr>
          </a:p>
          <a:p>
            <a:pPr marL="0" indent="0" eaLnBrk="1" hangingPunct="1">
              <a:spcBef>
                <a:spcPct val="50000"/>
              </a:spcBef>
              <a:buFont typeface="Wingdings" panose="05000000000000000000" charset="0"/>
              <a:buNone/>
            </a:pPr>
            <a:endParaRPr lang="zh-CN" altLang="en-US" sz="2400" dirty="0">
              <a:latin typeface="宋体" panose="02010600030101010101" pitchFamily="2" charset="-122"/>
              <a:ea typeface="宋体" panose="02010600030101010101" pitchFamily="2" charset="-122"/>
              <a:cs typeface="宋体" panose="02010600030101010101" pitchFamily="2" charset="-122"/>
            </a:endParaRPr>
          </a:p>
          <a:p>
            <a:pPr marL="0" indent="0" eaLnBrk="1" hangingPunct="1">
              <a:spcBef>
                <a:spcPct val="50000"/>
              </a:spcBef>
              <a:buFont typeface="Wingdings" panose="05000000000000000000" charset="0"/>
              <a:buNone/>
            </a:pPr>
            <a:endParaRPr lang="zh-CN" altLang="en-US" sz="2400" dirty="0">
              <a:latin typeface="宋体" panose="02010600030101010101" pitchFamily="2" charset="-122"/>
              <a:ea typeface="宋体" panose="02010600030101010101" pitchFamily="2" charset="-122"/>
              <a:cs typeface="宋体" panose="02010600030101010101" pitchFamily="2" charset="-122"/>
            </a:endParaRPr>
          </a:p>
        </p:txBody>
      </p:sp>
      <p:sp>
        <p:nvSpPr>
          <p:cNvPr id="3" name="Rectangle 2"/>
          <p:cNvSpPr>
            <a:spLocks noGrp="1" noChangeArrowheads="1"/>
          </p:cNvSpPr>
          <p:nvPr/>
        </p:nvSpPr>
        <p:spPr>
          <a:xfrm>
            <a:off x="688975" y="214630"/>
            <a:ext cx="8393430" cy="918845"/>
          </a:xfrm>
          <a:prstGeom prst="rect">
            <a:avLst/>
          </a:prstGeom>
          <a:noFill/>
          <a:ln w="9525">
            <a:noFill/>
            <a:miter lim="800000"/>
          </a:ln>
        </p:spPr>
        <p:txBody>
          <a:bodyPr vert="horz" wrap="square" lIns="91440" tIns="45720" rIns="91440" bIns="45720" numCol="1" anchor="b" anchorCtr="0" compatLnSpc="1"/>
          <a:lstStyle>
            <a:lvl1pPr algn="ctr" rtl="0" eaLnBrk="1" fontAlgn="base" hangingPunct="1">
              <a:spcBef>
                <a:spcPct val="0"/>
              </a:spcBef>
              <a:spcAft>
                <a:spcPct val="0"/>
              </a:spcAft>
              <a:defRPr sz="6000">
                <a:solidFill>
                  <a:schemeClr val="tx2"/>
                </a:solidFill>
                <a:latin typeface="+mj-lt"/>
                <a:ea typeface="+mj-ea"/>
                <a:cs typeface="+mj-cs"/>
              </a:defRPr>
            </a:lvl1pPr>
            <a:lvl2pPr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2pPr>
            <a:lvl3pPr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3pPr>
            <a:lvl4pPr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4pPr>
            <a:lvl5pPr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5pPr>
            <a:lvl6pPr marL="4572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6pPr>
            <a:lvl7pPr marL="9144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7pPr>
            <a:lvl8pPr marL="13716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8pPr>
            <a:lvl9pPr marL="18288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9pPr>
          </a:lstStyle>
          <a:p>
            <a:pPr eaLnBrk="1" hangingPunct="1"/>
            <a:r>
              <a:rPr lang="en-US" sz="4400" dirty="0" smtClean="0"/>
              <a:t>11</a:t>
            </a:r>
            <a:r>
              <a:rPr sz="4400" dirty="0" smtClean="0"/>
              <a:t>.1 </a:t>
            </a:r>
            <a:r>
              <a:rPr lang="zh-CN" sz="4400" dirty="0" smtClean="0"/>
              <a:t>载波同步</a:t>
            </a:r>
            <a:endParaRPr lang="zh-CN" sz="4400" dirty="0" smtClean="0"/>
          </a:p>
        </p:txBody>
      </p:sp>
      <p:graphicFrame>
        <p:nvGraphicFramePr>
          <p:cNvPr id="4" name="对象 3">
            <a:hlinkClick r:id="" action="ppaction://ole?verb="/>
          </p:cNvPr>
          <p:cNvGraphicFramePr>
            <a:graphicFrameLocks noChangeAspect="1"/>
          </p:cNvGraphicFramePr>
          <p:nvPr/>
        </p:nvGraphicFramePr>
        <p:xfrm>
          <a:off x="3526473" y="4987925"/>
          <a:ext cx="2944495" cy="853440"/>
        </p:xfrm>
        <a:graphic>
          <a:graphicData uri="http://schemas.openxmlformats.org/presentationml/2006/ole">
            <mc:AlternateContent xmlns:mc="http://schemas.openxmlformats.org/markup-compatibility/2006">
              <mc:Choice xmlns:v="urn:schemas-microsoft-com:vml" Requires="v">
                <p:oleObj spid="_x0000_s5" name="" r:id="rId1" imgW="1358900" imgH="393700" progId="Equation.KSEE3">
                  <p:embed/>
                </p:oleObj>
              </mc:Choice>
              <mc:Fallback>
                <p:oleObj name="" r:id="rId1" imgW="1358900" imgH="393700" progId="Equation.KSEE3">
                  <p:embed/>
                  <p:pic>
                    <p:nvPicPr>
                      <p:cNvPr id="0" name="图片 1024"/>
                      <p:cNvPicPr/>
                      <p:nvPr/>
                    </p:nvPicPr>
                    <p:blipFill>
                      <a:blip r:embed="rId2"/>
                      <a:stretch>
                        <a:fillRect/>
                      </a:stretch>
                    </p:blipFill>
                    <p:spPr>
                      <a:xfrm>
                        <a:off x="3526473" y="4987925"/>
                        <a:ext cx="2944495" cy="853440"/>
                      </a:xfrm>
                      <a:prstGeom prst="rect">
                        <a:avLst/>
                      </a:prstGeom>
                    </p:spPr>
                  </p:pic>
                </p:oleObj>
              </mc:Fallback>
            </mc:AlternateContent>
          </a:graphicData>
        </a:graphic>
      </p:graphicFrame>
      <p:graphicFrame>
        <p:nvGraphicFramePr>
          <p:cNvPr id="9" name="对象 8">
            <a:hlinkClick r:id="" action="ppaction://ole?verb="/>
          </p:cNvPr>
          <p:cNvGraphicFramePr>
            <a:graphicFrameLocks noChangeAspect="1"/>
          </p:cNvGraphicFramePr>
          <p:nvPr/>
        </p:nvGraphicFramePr>
        <p:xfrm>
          <a:off x="3203575" y="3640455"/>
          <a:ext cx="1210310" cy="403860"/>
        </p:xfrm>
        <a:graphic>
          <a:graphicData uri="http://schemas.openxmlformats.org/presentationml/2006/ole">
            <mc:AlternateContent xmlns:mc="http://schemas.openxmlformats.org/markup-compatibility/2006">
              <mc:Choice xmlns:v="urn:schemas-microsoft-com:vml" Requires="v">
                <p:oleObj spid="_x0000_s10" name="" r:id="rId3" imgW="609600" imgH="203200" progId="Equation.KSEE3">
                  <p:embed/>
                </p:oleObj>
              </mc:Choice>
              <mc:Fallback>
                <p:oleObj name="" r:id="rId3" imgW="609600" imgH="203200" progId="Equation.KSEE3">
                  <p:embed/>
                  <p:pic>
                    <p:nvPicPr>
                      <p:cNvPr id="0" name="图片 1024"/>
                      <p:cNvPicPr/>
                      <p:nvPr/>
                    </p:nvPicPr>
                    <p:blipFill>
                      <a:blip r:embed="rId4"/>
                      <a:stretch>
                        <a:fillRect/>
                      </a:stretch>
                    </p:blipFill>
                    <p:spPr>
                      <a:xfrm>
                        <a:off x="3203575" y="3640455"/>
                        <a:ext cx="1210310" cy="403860"/>
                      </a:xfrm>
                      <a:prstGeom prst="rect">
                        <a:avLst/>
                      </a:prstGeom>
                    </p:spPr>
                  </p:pic>
                </p:oleObj>
              </mc:Fallback>
            </mc:AlternateContent>
          </a:graphicData>
        </a:graphic>
      </p:graphicFrame>
      <p:grpSp>
        <p:nvGrpSpPr>
          <p:cNvPr id="11" name="组合 10"/>
          <p:cNvGrpSpPr/>
          <p:nvPr/>
        </p:nvGrpSpPr>
        <p:grpSpPr>
          <a:xfrm>
            <a:off x="1752909" y="1523400"/>
            <a:ext cx="6036013" cy="860642"/>
            <a:chOff x="1681" y="2807"/>
            <a:chExt cx="7520" cy="679"/>
          </a:xfrm>
        </p:grpSpPr>
        <p:sp>
          <p:nvSpPr>
            <p:cNvPr id="12" name="矩形 11"/>
            <p:cNvSpPr/>
            <p:nvPr/>
          </p:nvSpPr>
          <p:spPr>
            <a:xfrm>
              <a:off x="6819" y="2854"/>
              <a:ext cx="1098" cy="80"/>
            </a:xfrm>
            <a:prstGeom prst="rect">
              <a:avLst/>
            </a:prstGeom>
            <a:noFill/>
            <a:ln w="9525">
              <a:noFill/>
            </a:ln>
          </p:spPr>
          <p:txBody>
            <a:bodyPr/>
            <a:p>
              <a:endParaRPr lang="zh-CN" altLang="en-US"/>
            </a:p>
          </p:txBody>
        </p:sp>
        <p:sp>
          <p:nvSpPr>
            <p:cNvPr id="13" name="矩形 12"/>
            <p:cNvSpPr/>
            <p:nvPr/>
          </p:nvSpPr>
          <p:spPr>
            <a:xfrm>
              <a:off x="3588" y="2807"/>
              <a:ext cx="790" cy="250"/>
            </a:xfrm>
            <a:prstGeom prst="rect">
              <a:avLst/>
            </a:prstGeom>
            <a:noFill/>
            <a:ln w="9525">
              <a:noFill/>
            </a:ln>
          </p:spPr>
          <p:txBody>
            <a:bodyPr wrap="square" lIns="36000" tIns="36000" rIns="36000" bIns="36000">
              <a:spAutoFit/>
            </a:bodyPr>
            <a:p>
              <a:pPr algn="just"/>
              <a:r>
                <a:rPr lang="en-US" altLang="zh-CN" sz="1600">
                  <a:latin typeface="Times New Roman" panose="02020603050405020304" pitchFamily="18" charset="0"/>
                  <a:ea typeface="宋体" panose="02010600030101010101" pitchFamily="2" charset="-122"/>
                </a:rPr>
                <a:t>s</a:t>
              </a:r>
              <a:r>
                <a:rPr lang="en-US" altLang="zh-CN" sz="1600" baseline="30000">
                  <a:latin typeface="Times New Roman" panose="02020603050405020304" pitchFamily="18" charset="0"/>
                  <a:ea typeface="宋体" panose="02010600030101010101" pitchFamily="2" charset="-122"/>
                </a:rPr>
                <a:t>2</a:t>
              </a:r>
              <a:r>
                <a:rPr lang="en-US" altLang="zh-CN" sz="1600" baseline="-25000">
                  <a:latin typeface="Times New Roman" panose="02020603050405020304" pitchFamily="18" charset="0"/>
                  <a:ea typeface="宋体" panose="02010600030101010101" pitchFamily="2" charset="-122"/>
                </a:rPr>
                <a:t>m</a:t>
              </a:r>
              <a:r>
                <a:rPr lang="en-US" altLang="zh-CN" sz="1600">
                  <a:latin typeface="Times New Roman" panose="02020603050405020304" pitchFamily="18" charset="0"/>
                  <a:ea typeface="宋体" panose="02010600030101010101" pitchFamily="2" charset="-122"/>
                </a:rPr>
                <a:t>(</a:t>
              </a:r>
              <a:r>
                <a:rPr lang="en-US" altLang="zh-CN" sz="1600" i="1">
                  <a:latin typeface="Times New Roman" panose="02020603050405020304" pitchFamily="18" charset="0"/>
                  <a:ea typeface="宋体" panose="02010600030101010101" pitchFamily="2" charset="-122"/>
                </a:rPr>
                <a:t>t</a:t>
              </a:r>
              <a:r>
                <a:rPr lang="en-US" altLang="zh-CN" sz="1600">
                  <a:latin typeface="Times New Roman" panose="02020603050405020304" pitchFamily="18" charset="0"/>
                  <a:ea typeface="宋体" panose="02010600030101010101" pitchFamily="2" charset="-122"/>
                </a:rPr>
                <a:t>)</a:t>
              </a:r>
              <a:endParaRPr lang="en-US" altLang="zh-CN" sz="1600">
                <a:latin typeface="Times New Roman" panose="02020603050405020304" pitchFamily="18" charset="0"/>
                <a:ea typeface="宋体" panose="02010600030101010101" pitchFamily="2" charset="-122"/>
              </a:endParaRPr>
            </a:p>
          </p:txBody>
        </p:sp>
        <p:sp>
          <p:nvSpPr>
            <p:cNvPr id="14" name="矩形 13"/>
            <p:cNvSpPr/>
            <p:nvPr/>
          </p:nvSpPr>
          <p:spPr>
            <a:xfrm>
              <a:off x="1681" y="2821"/>
              <a:ext cx="1498" cy="250"/>
            </a:xfrm>
            <a:prstGeom prst="rect">
              <a:avLst/>
            </a:prstGeom>
            <a:noFill/>
            <a:ln w="9525">
              <a:noFill/>
            </a:ln>
          </p:spPr>
          <p:txBody>
            <a:bodyPr wrap="square" lIns="36000" tIns="36000" rIns="36000" bIns="36000">
              <a:spAutoFit/>
            </a:bodyPr>
            <a:p>
              <a:pPr algn="just"/>
              <a:r>
                <a:rPr lang="zh-CN" altLang="en-US" sz="1600">
                  <a:latin typeface="Times New Roman" panose="02020603050405020304" pitchFamily="18" charset="0"/>
                  <a:ea typeface="宋体" panose="02010600030101010101" pitchFamily="2" charset="-122"/>
                </a:rPr>
                <a:t>输入信号</a:t>
              </a:r>
              <a:r>
                <a:rPr lang="en-US" altLang="zh-CN" sz="1600">
                  <a:latin typeface="Times New Roman" panose="02020603050405020304" pitchFamily="18" charset="0"/>
                  <a:ea typeface="宋体" panose="02010600030101010101" pitchFamily="2" charset="-122"/>
                </a:rPr>
                <a:t>s</a:t>
              </a:r>
              <a:r>
                <a:rPr lang="en-US" altLang="zh-CN" sz="1600" baseline="-25000">
                  <a:latin typeface="Times New Roman" panose="02020603050405020304" pitchFamily="18" charset="0"/>
                  <a:ea typeface="宋体" panose="02010600030101010101" pitchFamily="2" charset="-122"/>
                </a:rPr>
                <a:t>m</a:t>
              </a:r>
              <a:r>
                <a:rPr lang="en-US" altLang="zh-CN" sz="1600">
                  <a:latin typeface="Times New Roman" panose="02020603050405020304" pitchFamily="18" charset="0"/>
                  <a:ea typeface="宋体" panose="02010600030101010101" pitchFamily="2" charset="-122"/>
                </a:rPr>
                <a:t>(</a:t>
              </a:r>
              <a:r>
                <a:rPr lang="en-US" altLang="zh-CN" sz="1600" i="1">
                  <a:latin typeface="Times New Roman" panose="02020603050405020304" pitchFamily="18" charset="0"/>
                  <a:ea typeface="宋体" panose="02010600030101010101" pitchFamily="2" charset="-122"/>
                </a:rPr>
                <a:t>t</a:t>
              </a:r>
              <a:r>
                <a:rPr lang="en-US" altLang="zh-CN" sz="1600">
                  <a:latin typeface="Times New Roman" panose="02020603050405020304" pitchFamily="18" charset="0"/>
                  <a:ea typeface="宋体" panose="02010600030101010101" pitchFamily="2" charset="-122"/>
                </a:rPr>
                <a:t>)</a:t>
              </a:r>
              <a:endParaRPr lang="en-US" altLang="zh-CN" sz="1600">
                <a:latin typeface="Times New Roman" panose="02020603050405020304" pitchFamily="18" charset="0"/>
                <a:ea typeface="宋体" panose="02010600030101010101" pitchFamily="2" charset="-122"/>
              </a:endParaRPr>
            </a:p>
          </p:txBody>
        </p:sp>
        <p:sp>
          <p:nvSpPr>
            <p:cNvPr id="15" name="矩形 14"/>
            <p:cNvSpPr/>
            <p:nvPr/>
          </p:nvSpPr>
          <p:spPr>
            <a:xfrm>
              <a:off x="2582" y="3079"/>
              <a:ext cx="1006" cy="250"/>
            </a:xfrm>
            <a:prstGeom prst="rect">
              <a:avLst/>
            </a:prstGeom>
            <a:solidFill>
              <a:srgbClr val="FFFFFF"/>
            </a:solidFill>
            <a:ln w="9525" cap="flat" cmpd="sng">
              <a:solidFill>
                <a:srgbClr val="000000"/>
              </a:solidFill>
              <a:prstDash val="solid"/>
              <a:miter/>
              <a:headEnd type="none" w="med" len="med"/>
              <a:tailEnd type="none" w="med" len="med"/>
            </a:ln>
          </p:spPr>
          <p:txBody>
            <a:bodyPr wrap="square" lIns="36000" tIns="36000" rIns="36000" bIns="36000">
              <a:spAutoFit/>
            </a:bodyPr>
            <a:p>
              <a:pPr algn="just"/>
              <a:r>
                <a:rPr lang="zh-CN" altLang="en-US" sz="1600">
                  <a:latin typeface="Times New Roman" panose="02020603050405020304" pitchFamily="18" charset="0"/>
                  <a:ea typeface="宋体" panose="02010600030101010101" pitchFamily="2" charset="-122"/>
                </a:rPr>
                <a:t>平方器</a:t>
              </a:r>
              <a:endParaRPr lang="zh-CN" altLang="en-US" sz="1600">
                <a:latin typeface="Times New Roman" panose="02020603050405020304" pitchFamily="18" charset="0"/>
                <a:ea typeface="宋体" panose="02010600030101010101" pitchFamily="2" charset="-122"/>
              </a:endParaRPr>
            </a:p>
          </p:txBody>
        </p:sp>
        <p:sp>
          <p:nvSpPr>
            <p:cNvPr id="16" name="矩形 15"/>
            <p:cNvSpPr/>
            <p:nvPr/>
          </p:nvSpPr>
          <p:spPr>
            <a:xfrm>
              <a:off x="4262" y="3091"/>
              <a:ext cx="1662" cy="250"/>
            </a:xfrm>
            <a:prstGeom prst="rect">
              <a:avLst/>
            </a:prstGeom>
            <a:solidFill>
              <a:srgbClr val="FFFFFF"/>
            </a:solidFill>
            <a:ln w="9525" cap="flat" cmpd="sng">
              <a:solidFill>
                <a:srgbClr val="000000"/>
              </a:solidFill>
              <a:prstDash val="solid"/>
              <a:miter/>
              <a:headEnd type="none" w="med" len="med"/>
              <a:tailEnd type="none" w="med" len="med"/>
            </a:ln>
          </p:spPr>
          <p:txBody>
            <a:bodyPr wrap="square" lIns="36000" tIns="36000" rIns="36000" bIns="36000">
              <a:spAutoFit/>
            </a:bodyPr>
            <a:p>
              <a:pPr algn="just"/>
              <a:r>
                <a:rPr lang="en-US" altLang="zh-CN" sz="1600">
                  <a:latin typeface="Times New Roman" panose="02020603050405020304" pitchFamily="18" charset="0"/>
                  <a:ea typeface="宋体" panose="02010600030101010101" pitchFamily="2" charset="-122"/>
                </a:rPr>
                <a:t>2</a:t>
              </a:r>
              <a:r>
                <a:rPr lang="en-US" altLang="zh-CN" sz="1600" i="1">
                  <a:latin typeface="Times New Roman" panose="02020603050405020304" pitchFamily="18" charset="0"/>
                  <a:ea typeface="宋体" panose="02010600030101010101" pitchFamily="2" charset="-122"/>
                </a:rPr>
                <a:t>f</a:t>
              </a:r>
              <a:r>
                <a:rPr lang="en-US" altLang="zh-CN" sz="1600" baseline="-25000">
                  <a:latin typeface="Times New Roman" panose="02020603050405020304" pitchFamily="18" charset="0"/>
                  <a:ea typeface="宋体" panose="02010600030101010101" pitchFamily="2" charset="-122"/>
                </a:rPr>
                <a:t>c</a:t>
              </a:r>
              <a:r>
                <a:rPr lang="zh-CN" altLang="en-US" sz="1600">
                  <a:latin typeface="Times New Roman" panose="02020603050405020304" pitchFamily="18" charset="0"/>
                  <a:ea typeface="宋体" panose="02010600030101010101" pitchFamily="2" charset="-122"/>
                </a:rPr>
                <a:t>窄带滤波器</a:t>
              </a:r>
              <a:endParaRPr lang="zh-CN" altLang="en-US" sz="1600">
                <a:latin typeface="Times New Roman" panose="02020603050405020304" pitchFamily="18" charset="0"/>
                <a:ea typeface="宋体" panose="02010600030101010101" pitchFamily="2" charset="-122"/>
              </a:endParaRPr>
            </a:p>
          </p:txBody>
        </p:sp>
        <p:sp>
          <p:nvSpPr>
            <p:cNvPr id="17" name="矩形 16"/>
            <p:cNvSpPr/>
            <p:nvPr/>
          </p:nvSpPr>
          <p:spPr>
            <a:xfrm>
              <a:off x="6570" y="3111"/>
              <a:ext cx="990" cy="250"/>
            </a:xfrm>
            <a:prstGeom prst="rect">
              <a:avLst/>
            </a:prstGeom>
            <a:solidFill>
              <a:srgbClr val="FFFFFF"/>
            </a:solidFill>
            <a:ln w="9525" cap="flat" cmpd="sng">
              <a:solidFill>
                <a:srgbClr val="000000"/>
              </a:solidFill>
              <a:prstDash val="solid"/>
              <a:miter/>
              <a:headEnd type="none" w="med" len="med"/>
              <a:tailEnd type="none" w="med" len="med"/>
            </a:ln>
          </p:spPr>
          <p:txBody>
            <a:bodyPr wrap="square" lIns="36000" tIns="36000" rIns="36000" bIns="36000">
              <a:spAutoFit/>
            </a:bodyPr>
            <a:p>
              <a:pPr algn="just"/>
              <a:r>
                <a:rPr lang="zh-CN" altLang="en-US" sz="1600">
                  <a:latin typeface="Times New Roman" panose="02020603050405020304" pitchFamily="18" charset="0"/>
                  <a:ea typeface="宋体" panose="02010600030101010101" pitchFamily="2" charset="-122"/>
                </a:rPr>
                <a:t>二分频</a:t>
              </a:r>
              <a:endParaRPr lang="zh-CN" altLang="en-US" sz="1600">
                <a:latin typeface="Times New Roman" panose="02020603050405020304" pitchFamily="18" charset="0"/>
                <a:ea typeface="宋体" panose="02010600030101010101" pitchFamily="2" charset="-122"/>
              </a:endParaRPr>
            </a:p>
          </p:txBody>
        </p:sp>
        <p:cxnSp>
          <p:nvCxnSpPr>
            <p:cNvPr id="18" name="直接连接符 17"/>
            <p:cNvCxnSpPr/>
            <p:nvPr/>
          </p:nvCxnSpPr>
          <p:spPr>
            <a:xfrm>
              <a:off x="1942" y="3191"/>
              <a:ext cx="641" cy="0"/>
            </a:xfrm>
            <a:prstGeom prst="line">
              <a:avLst/>
            </a:prstGeom>
            <a:ln w="9525" cap="flat" cmpd="sng">
              <a:solidFill>
                <a:srgbClr val="000000"/>
              </a:solidFill>
              <a:prstDash val="solid"/>
              <a:headEnd type="none" w="med" len="med"/>
              <a:tailEnd type="triangle" w="med" len="med"/>
            </a:ln>
          </p:spPr>
        </p:cxnSp>
        <p:cxnSp>
          <p:nvCxnSpPr>
            <p:cNvPr id="19" name="直接连接符 18"/>
            <p:cNvCxnSpPr/>
            <p:nvPr/>
          </p:nvCxnSpPr>
          <p:spPr>
            <a:xfrm>
              <a:off x="3615" y="3236"/>
              <a:ext cx="641" cy="0"/>
            </a:xfrm>
            <a:prstGeom prst="line">
              <a:avLst/>
            </a:prstGeom>
            <a:ln w="9525" cap="flat" cmpd="sng">
              <a:solidFill>
                <a:srgbClr val="000000"/>
              </a:solidFill>
              <a:prstDash val="solid"/>
              <a:headEnd type="none" w="med" len="med"/>
              <a:tailEnd type="triangle" w="med" len="med"/>
            </a:ln>
          </p:spPr>
        </p:cxnSp>
        <p:cxnSp>
          <p:nvCxnSpPr>
            <p:cNvPr id="20" name="直接连接符 19"/>
            <p:cNvCxnSpPr/>
            <p:nvPr/>
          </p:nvCxnSpPr>
          <p:spPr>
            <a:xfrm>
              <a:off x="5930" y="3236"/>
              <a:ext cx="641" cy="0"/>
            </a:xfrm>
            <a:prstGeom prst="line">
              <a:avLst/>
            </a:prstGeom>
            <a:ln w="9525" cap="flat" cmpd="sng">
              <a:solidFill>
                <a:srgbClr val="000000"/>
              </a:solidFill>
              <a:prstDash val="solid"/>
              <a:headEnd type="none" w="med" len="med"/>
              <a:tailEnd type="triangle" w="med" len="med"/>
            </a:ln>
          </p:spPr>
        </p:cxnSp>
        <p:cxnSp>
          <p:nvCxnSpPr>
            <p:cNvPr id="21" name="直接连接符 20"/>
            <p:cNvCxnSpPr/>
            <p:nvPr/>
          </p:nvCxnSpPr>
          <p:spPr>
            <a:xfrm flipV="1">
              <a:off x="7586" y="3192"/>
              <a:ext cx="1615" cy="1"/>
            </a:xfrm>
            <a:prstGeom prst="line">
              <a:avLst/>
            </a:prstGeom>
            <a:ln w="9525" cap="flat" cmpd="sng">
              <a:solidFill>
                <a:srgbClr val="000000"/>
              </a:solidFill>
              <a:prstDash val="solid"/>
              <a:headEnd type="none" w="med" len="med"/>
              <a:tailEnd type="triangle" w="med" len="med"/>
            </a:ln>
          </p:spPr>
        </p:cxnSp>
        <p:sp>
          <p:nvSpPr>
            <p:cNvPr id="22" name="矩形 21"/>
            <p:cNvSpPr/>
            <p:nvPr/>
          </p:nvSpPr>
          <p:spPr>
            <a:xfrm>
              <a:off x="6027" y="2807"/>
              <a:ext cx="445" cy="250"/>
            </a:xfrm>
            <a:prstGeom prst="rect">
              <a:avLst/>
            </a:prstGeom>
            <a:solidFill>
              <a:srgbClr val="FFFFFF"/>
            </a:solidFill>
            <a:ln w="9525" cap="flat" cmpd="sng">
              <a:noFill/>
              <a:prstDash val="solid"/>
              <a:miter/>
              <a:headEnd type="none" w="med" len="med"/>
              <a:tailEnd type="none" w="med" len="med"/>
            </a:ln>
          </p:spPr>
          <p:txBody>
            <a:bodyPr wrap="square" lIns="36000" tIns="36000" rIns="36000" bIns="36000">
              <a:spAutoFit/>
            </a:bodyPr>
            <a:p>
              <a:pPr algn="just"/>
              <a:r>
                <a:rPr lang="en-US" altLang="zh-CN" sz="1600">
                  <a:latin typeface="Times New Roman" panose="02020603050405020304" pitchFamily="18" charset="0"/>
                  <a:ea typeface="宋体" panose="02010600030101010101" pitchFamily="2" charset="-122"/>
                </a:rPr>
                <a:t>2</a:t>
              </a:r>
              <a:r>
                <a:rPr lang="en-US" altLang="zh-CN" sz="1600" i="1">
                  <a:latin typeface="Times New Roman" panose="02020603050405020304" pitchFamily="18" charset="0"/>
                  <a:ea typeface="宋体" panose="02010600030101010101" pitchFamily="2" charset="-122"/>
                </a:rPr>
                <a:t>f</a:t>
              </a:r>
              <a:r>
                <a:rPr lang="en-US" altLang="zh-CN" sz="1600" baseline="-25000">
                  <a:latin typeface="Times New Roman" panose="02020603050405020304" pitchFamily="18" charset="0"/>
                  <a:ea typeface="宋体" panose="02010600030101010101" pitchFamily="2" charset="-122"/>
                </a:rPr>
                <a:t>c</a:t>
              </a:r>
              <a:endParaRPr lang="zh-CN" altLang="en-US" sz="1600">
                <a:latin typeface="Times New Roman" panose="02020603050405020304" pitchFamily="18" charset="0"/>
                <a:ea typeface="宋体" panose="02010600030101010101" pitchFamily="2" charset="-122"/>
              </a:endParaRPr>
            </a:p>
          </p:txBody>
        </p:sp>
        <p:sp>
          <p:nvSpPr>
            <p:cNvPr id="23" name="矩形 22"/>
            <p:cNvSpPr/>
            <p:nvPr/>
          </p:nvSpPr>
          <p:spPr>
            <a:xfrm>
              <a:off x="7818" y="2822"/>
              <a:ext cx="445" cy="250"/>
            </a:xfrm>
            <a:prstGeom prst="rect">
              <a:avLst/>
            </a:prstGeom>
            <a:solidFill>
              <a:srgbClr val="FFFFFF"/>
            </a:solidFill>
            <a:ln w="9525" cap="flat" cmpd="sng">
              <a:noFill/>
              <a:prstDash val="solid"/>
              <a:miter/>
              <a:headEnd type="none" w="med" len="med"/>
              <a:tailEnd type="none" w="med" len="med"/>
            </a:ln>
          </p:spPr>
          <p:txBody>
            <a:bodyPr wrap="square" lIns="36000" tIns="36000" rIns="36000" bIns="36000">
              <a:spAutoFit/>
            </a:bodyPr>
            <a:p>
              <a:pPr algn="just"/>
              <a:r>
                <a:rPr lang="en-US" altLang="zh-CN" sz="1600" i="1">
                  <a:latin typeface="Times New Roman" panose="02020603050405020304" pitchFamily="18" charset="0"/>
                  <a:ea typeface="宋体" panose="02010600030101010101" pitchFamily="2" charset="-122"/>
                </a:rPr>
                <a:t>f</a:t>
              </a:r>
              <a:r>
                <a:rPr lang="en-US" altLang="zh-CN" sz="1600" baseline="-25000">
                  <a:latin typeface="Times New Roman" panose="02020603050405020304" pitchFamily="18" charset="0"/>
                  <a:ea typeface="宋体" panose="02010600030101010101" pitchFamily="2" charset="-122"/>
                </a:rPr>
                <a:t>c</a:t>
              </a:r>
              <a:endParaRPr lang="zh-CN" altLang="en-US" sz="1600">
                <a:latin typeface="Times New Roman" panose="02020603050405020304" pitchFamily="18" charset="0"/>
                <a:ea typeface="宋体" panose="02010600030101010101" pitchFamily="2" charset="-122"/>
              </a:endParaRPr>
            </a:p>
          </p:txBody>
        </p:sp>
        <p:sp>
          <p:nvSpPr>
            <p:cNvPr id="24" name="矩形 23"/>
            <p:cNvSpPr/>
            <p:nvPr/>
          </p:nvSpPr>
          <p:spPr>
            <a:xfrm>
              <a:off x="7917" y="3236"/>
              <a:ext cx="1190" cy="250"/>
            </a:xfrm>
            <a:prstGeom prst="rect">
              <a:avLst/>
            </a:prstGeom>
            <a:solidFill>
              <a:srgbClr val="FFFFFF"/>
            </a:solidFill>
            <a:ln w="9525" cap="flat" cmpd="sng">
              <a:noFill/>
              <a:prstDash val="solid"/>
              <a:miter/>
              <a:headEnd type="none" w="med" len="med"/>
              <a:tailEnd type="none" w="med" len="med"/>
            </a:ln>
          </p:spPr>
          <p:txBody>
            <a:bodyPr wrap="square" lIns="36000" tIns="36000" rIns="36000" bIns="36000">
              <a:spAutoFit/>
            </a:bodyPr>
            <a:p>
              <a:pPr algn="just"/>
              <a:r>
                <a:rPr lang="zh-CN" altLang="en-US" sz="1600">
                  <a:latin typeface="Times New Roman" panose="02020603050405020304" pitchFamily="18" charset="0"/>
                  <a:ea typeface="宋体" panose="02010600030101010101" pitchFamily="2" charset="-122"/>
                  <a:sym typeface="+mn-ea"/>
                </a:rPr>
                <a:t>载波输出</a:t>
              </a:r>
              <a:endParaRPr lang="zh-CN" altLang="en-US" sz="1600">
                <a:latin typeface="Times New Roman" panose="02020603050405020304" pitchFamily="18" charset="0"/>
                <a:ea typeface="宋体" panose="02010600030101010101" pitchFamily="2" charset="-122"/>
              </a:endParaRPr>
            </a:p>
          </p:txBody>
        </p:sp>
      </p:grpSp>
      <p:sp>
        <p:nvSpPr>
          <p:cNvPr id="25" name="Rectangle 5"/>
          <p:cNvSpPr/>
          <p:nvPr/>
        </p:nvSpPr>
        <p:spPr>
          <a:xfrm>
            <a:off x="2627313" y="2733675"/>
            <a:ext cx="4267200" cy="398780"/>
          </a:xfrm>
          <a:prstGeom prst="rect">
            <a:avLst/>
          </a:prstGeom>
          <a:noFill/>
          <a:ln w="9525">
            <a:noFill/>
          </a:ln>
        </p:spPr>
        <p:txBody>
          <a:bodyPr wrap="none">
            <a:spAutoFit/>
          </a:bodyPr>
          <a:p>
            <a:pPr>
              <a:spcBef>
                <a:spcPct val="20000"/>
              </a:spcBef>
            </a:pPr>
            <a:r>
              <a:rPr lang="zh-CN" altLang="en-US" sz="2000" b="1" dirty="0">
                <a:latin typeface="宋体" panose="02010600030101010101" pitchFamily="2" charset="-122"/>
                <a:ea typeface="宋体" panose="02010600030101010101" pitchFamily="2" charset="-122"/>
              </a:rPr>
              <a:t>平方变换法提取同步载波原理方框图</a:t>
            </a:r>
            <a:endParaRPr lang="zh-CN" altLang="en-US" sz="2000" b="1" dirty="0">
              <a:latin typeface="宋体" panose="02010600030101010101" pitchFamily="2" charset="-122"/>
              <a:ea typeface="宋体" panose="02010600030101010101" pitchFamily="2" charset="-122"/>
            </a:endParaRPr>
          </a:p>
        </p:txBody>
      </p:sp>
    </p:spTree>
  </p:cSld>
  <p:clrMapOvr>
    <a:masterClrMapping/>
  </p:clrMapOvr>
  <p:transition>
    <p:zoom dir="in"/>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Rectangle 2"/>
          <p:cNvSpPr>
            <a:spLocks noGrp="1"/>
          </p:cNvSpPr>
          <p:nvPr>
            <p:ph idx="1"/>
          </p:nvPr>
        </p:nvSpPr>
        <p:spPr>
          <a:xfrm>
            <a:off x="1148715" y="1348740"/>
            <a:ext cx="7685405" cy="1611630"/>
          </a:xfrm>
        </p:spPr>
        <p:txBody>
          <a:bodyPr vert="horz" wrap="square" lIns="91440" tIns="45720" rIns="91440" bIns="45720" anchor="t"/>
          <a:p>
            <a:pPr marL="0" indent="0" algn="l" eaLnBrk="1" hangingPunct="1">
              <a:buNone/>
            </a:pPr>
            <a:r>
              <a:rPr lang="zh-CN" altLang="en-US" sz="2400" dirty="0">
                <a:solidFill>
                  <a:srgbClr val="C0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a:t>
            </a:r>
            <a:r>
              <a:rPr lang="en-US" altLang="zh-CN" sz="2400" dirty="0">
                <a:solidFill>
                  <a:srgbClr val="C0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2</a:t>
            </a:r>
            <a:r>
              <a:rPr lang="zh-CN" altLang="en-US" sz="2400" dirty="0">
                <a:solidFill>
                  <a:srgbClr val="C0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）平方环法</a:t>
            </a:r>
            <a:endParaRPr lang="zh-CN" altLang="en-US" sz="2400" dirty="0">
              <a:solidFill>
                <a:schemeClr val="hlink"/>
              </a:solidFill>
              <a:latin typeface="宋体" panose="02010600030101010101" pitchFamily="2" charset="-122"/>
              <a:ea typeface="宋体" panose="02010600030101010101" pitchFamily="2" charset="-122"/>
              <a:cs typeface="宋体" panose="02010600030101010101" pitchFamily="2" charset="-122"/>
            </a:endParaRPr>
          </a:p>
          <a:p>
            <a:pPr marL="0" indent="0" eaLnBrk="1" hangingPunct="1">
              <a:spcBef>
                <a:spcPct val="50000"/>
              </a:spcBef>
              <a:buFont typeface="Wingdings" panose="05000000000000000000" charset="0"/>
              <a:buNone/>
            </a:pPr>
            <a:r>
              <a:rPr lang="zh-CN" altLang="en-US" sz="2400" dirty="0">
                <a:latin typeface="宋体" panose="02010600030101010101" pitchFamily="2" charset="-122"/>
                <a:ea typeface="宋体" panose="02010600030101010101" pitchFamily="2" charset="-122"/>
                <a:cs typeface="宋体" panose="02010600030101010101" pitchFamily="2" charset="-122"/>
              </a:rPr>
              <a:t>在平方变换法的基础上，把窄带滤波器改为锁相环，这样实现的载波同步法就是平方环法。</a:t>
            </a:r>
            <a:endParaRPr lang="zh-CN" altLang="en-US" sz="2400" dirty="0">
              <a:latin typeface="宋体" panose="02010600030101010101" pitchFamily="2" charset="-122"/>
              <a:ea typeface="宋体" panose="02010600030101010101" pitchFamily="2" charset="-122"/>
              <a:cs typeface="宋体" panose="02010600030101010101" pitchFamily="2" charset="-122"/>
            </a:endParaRPr>
          </a:p>
        </p:txBody>
      </p:sp>
      <p:sp>
        <p:nvSpPr>
          <p:cNvPr id="3" name="Rectangle 2"/>
          <p:cNvSpPr>
            <a:spLocks noGrp="1" noChangeArrowheads="1"/>
          </p:cNvSpPr>
          <p:nvPr/>
        </p:nvSpPr>
        <p:spPr>
          <a:xfrm>
            <a:off x="688975" y="214630"/>
            <a:ext cx="8393430" cy="918845"/>
          </a:xfrm>
          <a:prstGeom prst="rect">
            <a:avLst/>
          </a:prstGeom>
          <a:noFill/>
          <a:ln w="9525">
            <a:noFill/>
            <a:miter lim="800000"/>
          </a:ln>
        </p:spPr>
        <p:txBody>
          <a:bodyPr vert="horz" wrap="square" lIns="91440" tIns="45720" rIns="91440" bIns="45720" numCol="1" anchor="b" anchorCtr="0" compatLnSpc="1"/>
          <a:lstStyle>
            <a:lvl1pPr algn="ctr" rtl="0" eaLnBrk="1" fontAlgn="base" hangingPunct="1">
              <a:spcBef>
                <a:spcPct val="0"/>
              </a:spcBef>
              <a:spcAft>
                <a:spcPct val="0"/>
              </a:spcAft>
              <a:defRPr sz="6000">
                <a:solidFill>
                  <a:schemeClr val="tx2"/>
                </a:solidFill>
                <a:latin typeface="+mj-lt"/>
                <a:ea typeface="+mj-ea"/>
                <a:cs typeface="+mj-cs"/>
              </a:defRPr>
            </a:lvl1pPr>
            <a:lvl2pPr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2pPr>
            <a:lvl3pPr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3pPr>
            <a:lvl4pPr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4pPr>
            <a:lvl5pPr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5pPr>
            <a:lvl6pPr marL="4572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6pPr>
            <a:lvl7pPr marL="9144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7pPr>
            <a:lvl8pPr marL="13716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8pPr>
            <a:lvl9pPr marL="18288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9pPr>
          </a:lstStyle>
          <a:p>
            <a:pPr eaLnBrk="1" hangingPunct="1"/>
            <a:r>
              <a:rPr lang="en-US" sz="4400" dirty="0" smtClean="0"/>
              <a:t>11</a:t>
            </a:r>
            <a:r>
              <a:rPr sz="4400" dirty="0" smtClean="0"/>
              <a:t>.1 </a:t>
            </a:r>
            <a:r>
              <a:rPr lang="zh-CN" sz="4400" dirty="0" smtClean="0"/>
              <a:t>载波同步</a:t>
            </a:r>
            <a:endParaRPr lang="zh-CN" sz="4400" dirty="0" smtClean="0"/>
          </a:p>
        </p:txBody>
      </p:sp>
      <p:graphicFrame>
        <p:nvGraphicFramePr>
          <p:cNvPr id="138245" name="对象 138244"/>
          <p:cNvGraphicFramePr/>
          <p:nvPr/>
        </p:nvGraphicFramePr>
        <p:xfrm>
          <a:off x="9525" y="2882265"/>
          <a:ext cx="9143365" cy="1852930"/>
        </p:xfrm>
        <a:graphic>
          <a:graphicData uri="http://schemas.openxmlformats.org/presentationml/2006/ole">
            <mc:AlternateContent xmlns:mc="http://schemas.openxmlformats.org/markup-compatibility/2006">
              <mc:Choice xmlns:v="urn:schemas-microsoft-com:vml" Requires="v">
                <p:oleObj spid="_x0000_s3083" name="" r:id="rId1" imgW="4701540" imgH="929640" progId="Visio.Drawing.4">
                  <p:embed/>
                </p:oleObj>
              </mc:Choice>
              <mc:Fallback>
                <p:oleObj name="" r:id="rId1" imgW="4701540" imgH="929640" progId="Visio.Drawing.4">
                  <p:embed/>
                  <p:pic>
                    <p:nvPicPr>
                      <p:cNvPr id="0" name="图片 3082"/>
                      <p:cNvPicPr/>
                      <p:nvPr/>
                    </p:nvPicPr>
                    <p:blipFill>
                      <a:blip r:embed="rId2"/>
                      <a:stretch>
                        <a:fillRect/>
                      </a:stretch>
                    </p:blipFill>
                    <p:spPr>
                      <a:xfrm>
                        <a:off x="9525" y="2882265"/>
                        <a:ext cx="9143365" cy="1852930"/>
                      </a:xfrm>
                      <a:prstGeom prst="rect">
                        <a:avLst/>
                      </a:prstGeom>
                      <a:noFill/>
                      <a:ln w="38100">
                        <a:noFill/>
                        <a:miter/>
                      </a:ln>
                    </p:spPr>
                  </p:pic>
                </p:oleObj>
              </mc:Fallback>
            </mc:AlternateContent>
          </a:graphicData>
        </a:graphic>
      </p:graphicFrame>
      <p:sp>
        <p:nvSpPr>
          <p:cNvPr id="25" name="Rectangle 5"/>
          <p:cNvSpPr/>
          <p:nvPr/>
        </p:nvSpPr>
        <p:spPr>
          <a:xfrm>
            <a:off x="2535238" y="4982210"/>
            <a:ext cx="4011930" cy="398780"/>
          </a:xfrm>
          <a:prstGeom prst="rect">
            <a:avLst/>
          </a:prstGeom>
          <a:noFill/>
          <a:ln w="9525">
            <a:noFill/>
          </a:ln>
        </p:spPr>
        <p:txBody>
          <a:bodyPr wrap="none">
            <a:spAutoFit/>
          </a:bodyPr>
          <a:p>
            <a:pPr>
              <a:spcBef>
                <a:spcPct val="20000"/>
              </a:spcBef>
            </a:pPr>
            <a:r>
              <a:rPr lang="zh-CN" altLang="en-US" sz="2000" b="1" dirty="0">
                <a:latin typeface="宋体" panose="02010600030101010101" pitchFamily="2" charset="-122"/>
                <a:ea typeface="宋体" panose="02010600030101010101" pitchFamily="2" charset="-122"/>
              </a:rPr>
              <a:t>平方环法提取同步载波原理方框图</a:t>
            </a:r>
            <a:endParaRPr lang="zh-CN" altLang="en-US" sz="2000" b="1" dirty="0">
              <a:latin typeface="宋体" panose="02010600030101010101" pitchFamily="2" charset="-122"/>
              <a:ea typeface="宋体" panose="02010600030101010101" pitchFamily="2" charset="-122"/>
            </a:endParaRPr>
          </a:p>
        </p:txBody>
      </p:sp>
    </p:spTree>
  </p:cSld>
  <p:clrMapOvr>
    <a:masterClrMapping/>
  </p:clrMapOvr>
  <p:transition>
    <p:zoom dir="in"/>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Rectangle 2"/>
          <p:cNvSpPr>
            <a:spLocks noGrp="1"/>
          </p:cNvSpPr>
          <p:nvPr>
            <p:ph idx="1"/>
          </p:nvPr>
        </p:nvSpPr>
        <p:spPr>
          <a:xfrm>
            <a:off x="1148715" y="1348740"/>
            <a:ext cx="7685405" cy="1611630"/>
          </a:xfrm>
        </p:spPr>
        <p:txBody>
          <a:bodyPr vert="horz" wrap="square" lIns="91440" tIns="45720" rIns="91440" bIns="45720" anchor="t"/>
          <a:p>
            <a:pPr algn="l" eaLnBrk="1" hangingPunct="1">
              <a:spcBef>
                <a:spcPct val="50000"/>
              </a:spcBef>
              <a:buFont typeface="Wingdings" panose="05000000000000000000" charset="0"/>
              <a:buChar char="n"/>
            </a:pPr>
            <a:r>
              <a:rPr lang="zh-CN" altLang="en-US" sz="2400" dirty="0">
                <a:solidFill>
                  <a:srgbClr val="C0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科斯塔斯环（同相正交环）法</a:t>
            </a:r>
            <a:endParaRPr lang="zh-CN" altLang="en-US" sz="2400" dirty="0">
              <a:solidFill>
                <a:srgbClr val="C0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endParaRPr>
          </a:p>
          <a:p>
            <a:pPr marL="0" indent="0" eaLnBrk="1" hangingPunct="1">
              <a:spcBef>
                <a:spcPct val="50000"/>
              </a:spcBef>
              <a:buFont typeface="Wingdings" panose="05000000000000000000" charset="0"/>
              <a:buNone/>
            </a:pPr>
            <a:r>
              <a:rPr lang="zh-CN" altLang="en-US" sz="2400" dirty="0">
                <a:latin typeface="宋体" panose="02010600030101010101" pitchFamily="2" charset="-122"/>
                <a:ea typeface="宋体" panose="02010600030101010101" pitchFamily="2" charset="-122"/>
                <a:cs typeface="宋体" panose="02010600030101010101" pitchFamily="2" charset="-122"/>
              </a:rPr>
              <a:t>用直接法提取载波分量的另一途径是采用特殊的</a:t>
            </a:r>
            <a:r>
              <a:rPr lang="zh-CN" altLang="en-US" sz="2400" dirty="0">
                <a:solidFill>
                  <a:srgbClr val="C0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锁相环</a:t>
            </a:r>
            <a:r>
              <a:rPr lang="zh-CN" altLang="en-US" sz="2400" dirty="0">
                <a:latin typeface="宋体" panose="02010600030101010101" pitchFamily="2" charset="-122"/>
                <a:ea typeface="宋体" panose="02010600030101010101" pitchFamily="2" charset="-122"/>
                <a:cs typeface="宋体" panose="02010600030101010101" pitchFamily="2" charset="-122"/>
              </a:rPr>
              <a:t>，这种特殊锁相环具有从已调信号中消除调制和滤除噪声的功能，所以能鉴别接收已调信号中被抑制了的载波分量与本地压控振荡器输出信号之间的相位误差，从而恢复出相应的相干载波。</a:t>
            </a:r>
            <a:r>
              <a:rPr lang="zh-CN" altLang="en-US" sz="2400" dirty="0">
                <a:solidFill>
                  <a:srgbClr val="C0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科斯塔斯环法是</a:t>
            </a:r>
            <a:r>
              <a:rPr lang="zh-CN" altLang="en-US" sz="2400" dirty="0">
                <a:solidFill>
                  <a:srgbClr val="C0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rPr>
              <a:t>特殊锁相环法中常用的一种</a:t>
            </a:r>
            <a:r>
              <a:rPr lang="zh-CN" altLang="en-US" sz="2400" dirty="0">
                <a:latin typeface="宋体" panose="02010600030101010101" pitchFamily="2" charset="-122"/>
                <a:ea typeface="宋体" panose="02010600030101010101" pitchFamily="2" charset="-122"/>
                <a:cs typeface="宋体" panose="02010600030101010101" pitchFamily="2" charset="-122"/>
                <a:sym typeface="+mn-ea"/>
              </a:rPr>
              <a:t>。</a:t>
            </a:r>
            <a:endParaRPr lang="zh-CN" altLang="en-US" sz="2400" dirty="0">
              <a:latin typeface="宋体" panose="02010600030101010101" pitchFamily="2" charset="-122"/>
              <a:ea typeface="宋体" panose="02010600030101010101" pitchFamily="2" charset="-122"/>
              <a:cs typeface="宋体" panose="02010600030101010101" pitchFamily="2" charset="-122"/>
              <a:sym typeface="+mn-ea"/>
            </a:endParaRPr>
          </a:p>
          <a:p>
            <a:pPr marL="0" indent="0" eaLnBrk="1" hangingPunct="1">
              <a:spcBef>
                <a:spcPct val="50000"/>
              </a:spcBef>
              <a:buFont typeface="Wingdings" panose="05000000000000000000" charset="0"/>
              <a:buNone/>
            </a:pPr>
            <a:r>
              <a:rPr lang="zh-CN" altLang="en-US" sz="2400" dirty="0">
                <a:latin typeface="宋体" panose="02010600030101010101" pitchFamily="2" charset="-122"/>
                <a:ea typeface="宋体" panose="02010600030101010101" pitchFamily="2" charset="-122"/>
                <a:cs typeface="宋体" panose="02010600030101010101" pitchFamily="2" charset="-122"/>
                <a:sym typeface="+mn-ea"/>
              </a:rPr>
              <a:t>此外特殊的</a:t>
            </a:r>
            <a:r>
              <a:rPr lang="zh-CN" altLang="en-US" sz="2400" dirty="0">
                <a:solidFill>
                  <a:schemeClr val="tx1"/>
                </a:solidFill>
                <a:effectLst/>
                <a:latin typeface="宋体" panose="02010600030101010101" pitchFamily="2" charset="-122"/>
                <a:ea typeface="宋体" panose="02010600030101010101" pitchFamily="2" charset="-122"/>
                <a:cs typeface="宋体" panose="02010600030101010101" pitchFamily="2" charset="-122"/>
                <a:sym typeface="+mn-ea"/>
              </a:rPr>
              <a:t>锁相环还有</a:t>
            </a:r>
            <a:r>
              <a:rPr lang="zh-CN" altLang="en-US" sz="2400" dirty="0">
                <a:solidFill>
                  <a:srgbClr val="C0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rPr>
              <a:t>逆调制环</a:t>
            </a:r>
            <a:r>
              <a:rPr lang="zh-CN" altLang="en-US" sz="2400" dirty="0">
                <a:solidFill>
                  <a:schemeClr val="tx1"/>
                </a:solidFill>
                <a:effectLst/>
                <a:latin typeface="宋体" panose="02010600030101010101" pitchFamily="2" charset="-122"/>
                <a:ea typeface="宋体" panose="02010600030101010101" pitchFamily="2" charset="-122"/>
                <a:cs typeface="宋体" panose="02010600030101010101" pitchFamily="2" charset="-122"/>
                <a:sym typeface="+mn-ea"/>
              </a:rPr>
              <a:t>、</a:t>
            </a:r>
            <a:r>
              <a:rPr lang="zh-CN" altLang="en-US" sz="2400" dirty="0">
                <a:solidFill>
                  <a:srgbClr val="C0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rPr>
              <a:t>判决反馈环</a:t>
            </a:r>
            <a:r>
              <a:rPr lang="zh-CN" altLang="en-US" sz="2400" dirty="0">
                <a:solidFill>
                  <a:schemeClr val="tx1"/>
                </a:solidFill>
                <a:effectLst/>
                <a:latin typeface="宋体" panose="02010600030101010101" pitchFamily="2" charset="-122"/>
                <a:ea typeface="宋体" panose="02010600030101010101" pitchFamily="2" charset="-122"/>
                <a:cs typeface="宋体" panose="02010600030101010101" pitchFamily="2" charset="-122"/>
                <a:sym typeface="+mn-ea"/>
              </a:rPr>
              <a:t>、</a:t>
            </a:r>
            <a:r>
              <a:rPr lang="zh-CN" altLang="en-US" sz="2400" dirty="0">
                <a:solidFill>
                  <a:srgbClr val="C0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rPr>
              <a:t>基带数字处理载波跟踪环</a:t>
            </a:r>
            <a:r>
              <a:rPr lang="zh-CN" altLang="en-US" sz="2400" dirty="0">
                <a:solidFill>
                  <a:schemeClr val="tx1"/>
                </a:solidFill>
                <a:effectLst/>
                <a:latin typeface="宋体" panose="02010600030101010101" pitchFamily="2" charset="-122"/>
                <a:ea typeface="宋体" panose="02010600030101010101" pitchFamily="2" charset="-122"/>
                <a:cs typeface="宋体" panose="02010600030101010101" pitchFamily="2" charset="-122"/>
                <a:sym typeface="+mn-ea"/>
              </a:rPr>
              <a:t>等。</a:t>
            </a:r>
            <a:endParaRPr lang="zh-CN" altLang="en-US" sz="2400" dirty="0">
              <a:solidFill>
                <a:schemeClr val="tx1"/>
              </a:solidFill>
              <a:effectLst/>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3" name="Rectangle 2"/>
          <p:cNvSpPr>
            <a:spLocks noGrp="1" noChangeArrowheads="1"/>
          </p:cNvSpPr>
          <p:nvPr/>
        </p:nvSpPr>
        <p:spPr>
          <a:xfrm>
            <a:off x="688975" y="214630"/>
            <a:ext cx="8393430" cy="918845"/>
          </a:xfrm>
          <a:prstGeom prst="rect">
            <a:avLst/>
          </a:prstGeom>
          <a:noFill/>
          <a:ln w="9525">
            <a:noFill/>
            <a:miter lim="800000"/>
          </a:ln>
        </p:spPr>
        <p:txBody>
          <a:bodyPr vert="horz" wrap="square" lIns="91440" tIns="45720" rIns="91440" bIns="45720" numCol="1" anchor="b" anchorCtr="0" compatLnSpc="1"/>
          <a:lstStyle>
            <a:lvl1pPr algn="ctr" rtl="0" eaLnBrk="1" fontAlgn="base" hangingPunct="1">
              <a:spcBef>
                <a:spcPct val="0"/>
              </a:spcBef>
              <a:spcAft>
                <a:spcPct val="0"/>
              </a:spcAft>
              <a:defRPr sz="6000">
                <a:solidFill>
                  <a:schemeClr val="tx2"/>
                </a:solidFill>
                <a:latin typeface="+mj-lt"/>
                <a:ea typeface="+mj-ea"/>
                <a:cs typeface="+mj-cs"/>
              </a:defRPr>
            </a:lvl1pPr>
            <a:lvl2pPr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2pPr>
            <a:lvl3pPr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3pPr>
            <a:lvl4pPr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4pPr>
            <a:lvl5pPr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5pPr>
            <a:lvl6pPr marL="4572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6pPr>
            <a:lvl7pPr marL="9144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7pPr>
            <a:lvl8pPr marL="13716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8pPr>
            <a:lvl9pPr marL="18288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9pPr>
          </a:lstStyle>
          <a:p>
            <a:pPr eaLnBrk="1" hangingPunct="1"/>
            <a:r>
              <a:rPr lang="en-US" sz="4400" dirty="0" smtClean="0"/>
              <a:t>11</a:t>
            </a:r>
            <a:r>
              <a:rPr sz="4400" dirty="0" smtClean="0"/>
              <a:t>.1 </a:t>
            </a:r>
            <a:r>
              <a:rPr lang="zh-CN" sz="4400" dirty="0" smtClean="0"/>
              <a:t>载波同步</a:t>
            </a:r>
            <a:endParaRPr lang="zh-CN" sz="4400" dirty="0" smtClean="0"/>
          </a:p>
        </p:txBody>
      </p:sp>
    </p:spTree>
  </p:cSld>
  <p:clrMapOvr>
    <a:masterClrMapping/>
  </p:clrMapOvr>
  <p:transition>
    <p:zoom dir="in"/>
  </p:transition>
</p:sld>
</file>

<file path=ppt/theme/theme1.xml><?xml version="1.0" encoding="utf-8"?>
<a:theme xmlns:a="http://schemas.openxmlformats.org/drawingml/2006/main" name="主题1">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imes New Roman"/>
        <a:ea typeface="隶书"/>
        <a:cs typeface=""/>
      </a:majorFont>
      <a:minorFont>
        <a:latin typeface="Times New Roman"/>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主题1</Template>
  <TotalTime>0</TotalTime>
  <Words>8990</Words>
  <Application>WPS 演示</Application>
  <PresentationFormat>全屏显示(4:3)</PresentationFormat>
  <Paragraphs>632</Paragraphs>
  <Slides>67</Slides>
  <Notes>1</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54</vt:i4>
      </vt:variant>
      <vt:variant>
        <vt:lpstr>幻灯片标题</vt:lpstr>
      </vt:variant>
      <vt:variant>
        <vt:i4>67</vt:i4>
      </vt:variant>
    </vt:vector>
  </HeadingPairs>
  <TitlesOfParts>
    <vt:vector size="135" baseType="lpstr">
      <vt:lpstr>Arial</vt:lpstr>
      <vt:lpstr>宋体</vt:lpstr>
      <vt:lpstr>Wingdings</vt:lpstr>
      <vt:lpstr>Times New Roman</vt:lpstr>
      <vt:lpstr>隶书</vt:lpstr>
      <vt:lpstr>Wingdings</vt:lpstr>
      <vt:lpstr>Arial</vt:lpstr>
      <vt:lpstr>微软雅黑</vt:lpstr>
      <vt:lpstr>Arial Unicode MS</vt:lpstr>
      <vt:lpstr>楷体_GB2312</vt:lpstr>
      <vt:lpstr>新宋体</vt:lpstr>
      <vt:lpstr>Calibri</vt:lpstr>
      <vt:lpstr>Tahoma</vt:lpstr>
      <vt:lpstr>主题1</vt:lpstr>
      <vt:lpstr>Equation.KSEE3</vt:lpstr>
      <vt:lpstr>Equation.KSEE3</vt:lpstr>
      <vt:lpstr>Equation.KSEE3</vt:lpstr>
      <vt:lpstr>Equation.KSEE3</vt:lpstr>
      <vt:lpstr>Equation.KSEE3</vt:lpstr>
      <vt:lpstr>Equation.KSEE3</vt:lpstr>
      <vt:lpstr>Visio.Drawing.4</vt:lpstr>
      <vt:lpstr>Visio.Drawing.4</vt:lpstr>
      <vt:lpstr>Visio.Drawing.4</vt:lpstr>
      <vt:lpstr>Visio.Drawing.4</vt:lpstr>
      <vt:lpstr>Visio.Drawing.4</vt:lpstr>
      <vt:lpstr>Equation.KSEE3</vt:lpstr>
      <vt:lpstr>Equation.KSEE3</vt:lpstr>
      <vt:lpstr>Equation.KSEE3</vt:lpstr>
      <vt:lpstr>Equation.KSEE3</vt:lpstr>
      <vt:lpstr>Visio.Drawing.4</vt:lpstr>
      <vt:lpstr>Equation.KSEE3</vt:lpstr>
      <vt:lpstr>Visio.Drawing.4</vt:lpstr>
      <vt:lpstr>Visio.Drawing.4</vt:lpstr>
      <vt:lpstr>Paint.Picture</vt:lpstr>
      <vt:lpstr>Paint.Picture</vt:lpstr>
      <vt:lpstr>Visio.Drawing.4</vt:lpstr>
      <vt:lpstr>Equation.KSEE3</vt:lpstr>
      <vt:lpstr>Equation.KSEE3</vt:lpstr>
      <vt:lpstr>Equation.KSEE3</vt:lpstr>
      <vt:lpstr>Equation.KSEE3</vt:lpstr>
      <vt:lpstr>Equation.KSEE3</vt:lpstr>
      <vt:lpstr>Equation.KSEE3</vt:lpstr>
      <vt:lpstr>Equation.KSEE3</vt:lpstr>
      <vt:lpstr>Equation.3</vt:lpstr>
      <vt:lpstr>Equation.3</vt:lpstr>
      <vt:lpstr>Equation.3</vt:lpstr>
      <vt:lpstr>Equation.3</vt:lpstr>
      <vt:lpstr>Equation.KSEE3</vt:lpstr>
      <vt:lpstr>Visio.Drawing.4</vt:lpstr>
      <vt:lpstr>Equation.3</vt:lpstr>
      <vt:lpstr>Equation.3</vt:lpstr>
      <vt:lpstr>Equation.3</vt:lpstr>
      <vt:lpstr>Visio.Drawing.4</vt:lpstr>
      <vt:lpstr>Visio.Drawing.4</vt:lpstr>
      <vt:lpstr>Visio.Drawing.4</vt:lpstr>
      <vt:lpstr>Equation.3</vt:lpstr>
      <vt:lpstr>Equation.3</vt:lpstr>
      <vt:lpstr>Equation.3</vt:lpstr>
      <vt:lpstr>Visio.Drawing.4</vt:lpstr>
      <vt:lpstr>Equation.3</vt:lpstr>
      <vt:lpstr>Equation.3</vt:lpstr>
      <vt:lpstr>Equation.3</vt:lpstr>
      <vt:lpstr>Equation.3</vt:lpstr>
      <vt:lpstr>Equation.3</vt:lpstr>
      <vt:lpstr>Visio.Drawing.4</vt:lpstr>
      <vt:lpstr>Equation.KSEE3</vt:lpstr>
      <vt:lpstr>Equation.KSEE3</vt:lpstr>
      <vt:lpstr>Equation.KSEE3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通信原理</dc:title>
  <dc:creator/>
  <cp:lastModifiedBy>Mzc</cp:lastModifiedBy>
  <cp:revision>253</cp:revision>
  <dcterms:created xsi:type="dcterms:W3CDTF">2021-10-13T15:39:00Z</dcterms:created>
  <dcterms:modified xsi:type="dcterms:W3CDTF">2021-12-13T02:19:48Z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2052-10.8.2.6986</vt:lpwstr>
  </property>
</Properties>
</file>