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467" r:id="rId5"/>
    <p:sldId id="259" r:id="rId6"/>
    <p:sldId id="260" r:id="rId7"/>
    <p:sldId id="261" r:id="rId8"/>
    <p:sldId id="427" r:id="rId9"/>
    <p:sldId id="262" r:id="rId10"/>
    <p:sldId id="420" r:id="rId11"/>
    <p:sldId id="263" r:id="rId12"/>
    <p:sldId id="464" r:id="rId13"/>
    <p:sldId id="417" r:id="rId14"/>
    <p:sldId id="264" r:id="rId15"/>
    <p:sldId id="438" r:id="rId16"/>
    <p:sldId id="600" r:id="rId17"/>
    <p:sldId id="269" r:id="rId18"/>
    <p:sldId id="270" r:id="rId19"/>
    <p:sldId id="271" r:id="rId20"/>
    <p:sldId id="272" r:id="rId21"/>
    <p:sldId id="439" r:id="rId22"/>
    <p:sldId id="274" r:id="rId23"/>
    <p:sldId id="275" r:id="rId24"/>
    <p:sldId id="421" r:id="rId25"/>
    <p:sldId id="276" r:id="rId26"/>
    <p:sldId id="278" r:id="rId27"/>
    <p:sldId id="277" r:id="rId28"/>
    <p:sldId id="279" r:id="rId29"/>
    <p:sldId id="280" r:id="rId30"/>
    <p:sldId id="281" r:id="rId31"/>
    <p:sldId id="282" r:id="rId32"/>
    <p:sldId id="283" r:id="rId33"/>
    <p:sldId id="284" r:id="rId34"/>
    <p:sldId id="285" r:id="rId35"/>
    <p:sldId id="287" r:id="rId36"/>
    <p:sldId id="288" r:id="rId37"/>
    <p:sldId id="471" r:id="rId38"/>
    <p:sldId id="295" r:id="rId39"/>
    <p:sldId id="296" r:id="rId40"/>
    <p:sldId id="422" r:id="rId41"/>
    <p:sldId id="488" r:id="rId42"/>
    <p:sldId id="476" r:id="rId43"/>
    <p:sldId id="484" r:id="rId44"/>
    <p:sldId id="487" r:id="rId45"/>
    <p:sldId id="528" r:id="rId46"/>
    <p:sldId id="529" r:id="rId47"/>
    <p:sldId id="297" r:id="rId48"/>
    <p:sldId id="300" r:id="rId49"/>
    <p:sldId id="302" r:id="rId50"/>
    <p:sldId id="429" r:id="rId51"/>
    <p:sldId id="303" r:id="rId52"/>
    <p:sldId id="304" r:id="rId53"/>
    <p:sldId id="442" r:id="rId54"/>
    <p:sldId id="306" r:id="rId55"/>
    <p:sldId id="307" r:id="rId56"/>
    <p:sldId id="310" r:id="rId57"/>
    <p:sldId id="313" r:id="rId58"/>
    <p:sldId id="314" r:id="rId59"/>
    <p:sldId id="315" r:id="rId60"/>
    <p:sldId id="316" r:id="rId61"/>
    <p:sldId id="317" r:id="rId62"/>
    <p:sldId id="318" r:id="rId63"/>
    <p:sldId id="497" r:id="rId64"/>
    <p:sldId id="323" r:id="rId65"/>
    <p:sldId id="328" r:id="rId66"/>
    <p:sldId id="329" r:id="rId67"/>
    <p:sldId id="330" r:id="rId68"/>
    <p:sldId id="331" r:id="rId69"/>
    <p:sldId id="333" r:id="rId70"/>
    <p:sldId id="334" r:id="rId71"/>
    <p:sldId id="337" r:id="rId72"/>
    <p:sldId id="444" r:id="rId73"/>
    <p:sldId id="339" r:id="rId74"/>
    <p:sldId id="340" r:id="rId75"/>
    <p:sldId id="342" r:id="rId76"/>
    <p:sldId id="445" r:id="rId77"/>
    <p:sldId id="344" r:id="rId78"/>
    <p:sldId id="345" r:id="rId79"/>
    <p:sldId id="349" r:id="rId80"/>
    <p:sldId id="350" r:id="rId81"/>
    <p:sldId id="437" r:id="rId82"/>
    <p:sldId id="351" r:id="rId83"/>
    <p:sldId id="352" r:id="rId84"/>
    <p:sldId id="502" r:id="rId85"/>
    <p:sldId id="446" r:id="rId86"/>
    <p:sldId id="353" r:id="rId87"/>
    <p:sldId id="521" r:id="rId88"/>
    <p:sldId id="355" r:id="rId89"/>
    <p:sldId id="508" r:id="rId90"/>
    <p:sldId id="356" r:id="rId91"/>
    <p:sldId id="357" r:id="rId92"/>
    <p:sldId id="359" r:id="rId93"/>
    <p:sldId id="450" r:id="rId94"/>
    <p:sldId id="451" r:id="rId95"/>
    <p:sldId id="370" r:id="rId96"/>
    <p:sldId id="455" r:id="rId97"/>
    <p:sldId id="377" r:id="rId98"/>
    <p:sldId id="523" r:id="rId99"/>
    <p:sldId id="525" r:id="rId100"/>
    <p:sldId id="526" r:id="rId101"/>
    <p:sldId id="378" r:id="rId102"/>
    <p:sldId id="379" r:id="rId10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33"/>
    <a:srgbClr val="004ADE"/>
    <a:srgbClr val="FF0000"/>
    <a:srgbClr val="FFFF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1594" autoAdjust="0"/>
  </p:normalViewPr>
  <p:slideViewPr>
    <p:cSldViewPr>
      <p:cViewPr varScale="1">
        <p:scale>
          <a:sx n="90" d="100"/>
          <a:sy n="90" d="100"/>
        </p:scale>
        <p:origin x="636" y="60"/>
      </p:cViewPr>
      <p:guideLst>
        <p:guide orient="horz" pos="218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6" Type="http://schemas.openxmlformats.org/officeDocument/2006/relationships/tableStyles" Target="tableStyles.xml"/><Relationship Id="rId105" Type="http://schemas.openxmlformats.org/officeDocument/2006/relationships/viewProps" Target="viewProps.xml"/><Relationship Id="rId104" Type="http://schemas.openxmlformats.org/officeDocument/2006/relationships/presProps" Target="presProps.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37.wmf"/><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47.wmf"/><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9.vml.rels><?xml version="1.0" encoding="UTF-8" standalone="yes"?>
<Relationships xmlns="http://schemas.openxmlformats.org/package/2006/relationships"><Relationship Id="rId4" Type="http://schemas.openxmlformats.org/officeDocument/2006/relationships/image" Target="../media/image53.wmf"/><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25.vml.rels><?xml version="1.0" encoding="UTF-8" standalone="yes"?>
<Relationships xmlns="http://schemas.openxmlformats.org/package/2006/relationships"><Relationship Id="rId5" Type="http://schemas.openxmlformats.org/officeDocument/2006/relationships/image" Target="../media/image73.wmf"/><Relationship Id="rId4" Type="http://schemas.openxmlformats.org/officeDocument/2006/relationships/image" Target="../media/image72.wmf"/><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26.vml.rels><?xml version="1.0" encoding="UTF-8" standalone="yes"?>
<Relationships xmlns="http://schemas.openxmlformats.org/package/2006/relationships"><Relationship Id="rId4" Type="http://schemas.openxmlformats.org/officeDocument/2006/relationships/image" Target="../media/image77.wmf"/><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4" Type="http://schemas.openxmlformats.org/officeDocument/2006/relationships/image" Target="../media/image89.wmf"/><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36.vml.rels><?xml version="1.0" encoding="UTF-8" standalone="yes"?>
<Relationships xmlns="http://schemas.openxmlformats.org/package/2006/relationships"><Relationship Id="rId5" Type="http://schemas.openxmlformats.org/officeDocument/2006/relationships/image" Target="../media/image105.wmf"/><Relationship Id="rId4" Type="http://schemas.openxmlformats.org/officeDocument/2006/relationships/image" Target="../media/image104.wmf"/><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09.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s>
</file>

<file path=ppt/drawings/_rels/vmlDrawing42.vml.rels><?xml version="1.0" encoding="UTF-8" standalone="yes"?>
<Relationships xmlns="http://schemas.openxmlformats.org/package/2006/relationships"><Relationship Id="rId4" Type="http://schemas.openxmlformats.org/officeDocument/2006/relationships/image" Target="../media/image120.wmf"/><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0.wmf"/></Relationships>
</file>

<file path=ppt/drawings/_rels/vmlDrawing46.vml.rels><?xml version="1.0" encoding="UTF-8" standalone="yes"?>
<Relationships xmlns="http://schemas.openxmlformats.org/package/2006/relationships"><Relationship Id="rId5" Type="http://schemas.openxmlformats.org/officeDocument/2006/relationships/image" Target="../media/image138.wmf"/><Relationship Id="rId4" Type="http://schemas.openxmlformats.org/officeDocument/2006/relationships/image" Target="../media/image137.wmf"/><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s>
</file>

<file path=ppt/drawings/_rels/vmlDrawing47.vml.rels><?xml version="1.0" encoding="UTF-8" standalone="yes"?>
<Relationships xmlns="http://schemas.openxmlformats.org/package/2006/relationships"><Relationship Id="rId4" Type="http://schemas.openxmlformats.org/officeDocument/2006/relationships/image" Target="../media/image142.wmf"/><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s>
</file>

<file path=ppt/drawings/_rels/vmlDrawing48.vml.rels><?xml version="1.0" encoding="UTF-8" standalone="yes"?>
<Relationships xmlns="http://schemas.openxmlformats.org/package/2006/relationships"><Relationship Id="rId5" Type="http://schemas.openxmlformats.org/officeDocument/2006/relationships/image" Target="../media/image147.wmf"/><Relationship Id="rId4" Type="http://schemas.openxmlformats.org/officeDocument/2006/relationships/image" Target="../media/image146.wmf"/><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56.wmf"/><Relationship Id="rId1" Type="http://schemas.openxmlformats.org/officeDocument/2006/relationships/image" Target="../media/image155.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158.wmf"/><Relationship Id="rId1" Type="http://schemas.openxmlformats.org/officeDocument/2006/relationships/image" Target="../media/image157.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59.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164.wmf"/><Relationship Id="rId1" Type="http://schemas.openxmlformats.org/officeDocument/2006/relationships/image" Target="../media/image162.wmf"/></Relationships>
</file>

<file path=ppt/drawings/_rels/vmlDrawing55.vml.rels><?xml version="1.0" encoding="UTF-8" standalone="yes"?>
<Relationships xmlns="http://schemas.openxmlformats.org/package/2006/relationships"><Relationship Id="rId6" Type="http://schemas.openxmlformats.org/officeDocument/2006/relationships/image" Target="../media/image171.wmf"/><Relationship Id="rId5" Type="http://schemas.openxmlformats.org/officeDocument/2006/relationships/image" Target="../media/image170.wmf"/><Relationship Id="rId4" Type="http://schemas.openxmlformats.org/officeDocument/2006/relationships/image" Target="../media/image169.wmf"/><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66.wmf"/></Relationships>
</file>

<file path=ppt/drawings/_rels/vmlDrawing56.vml.rels><?xml version="1.0" encoding="UTF-8" standalone="yes"?>
<Relationships xmlns="http://schemas.openxmlformats.org/package/2006/relationships"><Relationship Id="rId5" Type="http://schemas.openxmlformats.org/officeDocument/2006/relationships/image" Target="../media/image176.wmf"/><Relationship Id="rId4" Type="http://schemas.openxmlformats.org/officeDocument/2006/relationships/image" Target="../media/image175.wmf"/><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178.wmf"/><Relationship Id="rId1" Type="http://schemas.openxmlformats.org/officeDocument/2006/relationships/image" Target="../media/image177.wmf"/></Relationships>
</file>

<file path=ppt/drawings/_rels/vmlDrawing58.vml.rels><?xml version="1.0" encoding="UTF-8" standalone="yes"?>
<Relationships xmlns="http://schemas.openxmlformats.org/package/2006/relationships"><Relationship Id="rId7" Type="http://schemas.openxmlformats.org/officeDocument/2006/relationships/image" Target="../media/image186.wmf"/><Relationship Id="rId6" Type="http://schemas.openxmlformats.org/officeDocument/2006/relationships/image" Target="../media/image185.wmf"/><Relationship Id="rId5" Type="http://schemas.openxmlformats.org/officeDocument/2006/relationships/image" Target="../media/image184.wmf"/><Relationship Id="rId4" Type="http://schemas.openxmlformats.org/officeDocument/2006/relationships/image" Target="../media/image183.wmf"/><Relationship Id="rId3" Type="http://schemas.openxmlformats.org/officeDocument/2006/relationships/image" Target="../media/image182.wmf"/><Relationship Id="rId2" Type="http://schemas.openxmlformats.org/officeDocument/2006/relationships/image" Target="../media/image181.wmf"/><Relationship Id="rId1" Type="http://schemas.openxmlformats.org/officeDocument/2006/relationships/image" Target="../media/image180.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8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189.wmf"/><Relationship Id="rId1" Type="http://schemas.openxmlformats.org/officeDocument/2006/relationships/image" Target="../media/image188.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191.wmf"/><Relationship Id="rId1" Type="http://schemas.openxmlformats.org/officeDocument/2006/relationships/image" Target="../media/image190.w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194.wmf"/><Relationship Id="rId1" Type="http://schemas.openxmlformats.org/officeDocument/2006/relationships/image" Target="../media/image193.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95.w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197.wmf"/><Relationship Id="rId1" Type="http://schemas.openxmlformats.org/officeDocument/2006/relationships/image" Target="../media/image196.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199.wmf"/><Relationship Id="rId1" Type="http://schemas.openxmlformats.org/officeDocument/2006/relationships/image" Target="../media/image198.wmf"/></Relationships>
</file>

<file path=ppt/drawings/_rels/vmlDrawing66.vml.rels><?xml version="1.0" encoding="UTF-8" standalone="yes"?>
<Relationships xmlns="http://schemas.openxmlformats.org/package/2006/relationships"><Relationship Id="rId6" Type="http://schemas.openxmlformats.org/officeDocument/2006/relationships/image" Target="../media/image198.wmf"/><Relationship Id="rId5" Type="http://schemas.openxmlformats.org/officeDocument/2006/relationships/image" Target="../media/image204.wmf"/><Relationship Id="rId4" Type="http://schemas.openxmlformats.org/officeDocument/2006/relationships/image" Target="../media/image203.wmf"/><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200.wmf"/></Relationships>
</file>

<file path=ppt/drawings/_rels/vmlDrawing67.vml.rels><?xml version="1.0" encoding="UTF-8" standalone="yes"?>
<Relationships xmlns="http://schemas.openxmlformats.org/package/2006/relationships"><Relationship Id="rId5" Type="http://schemas.openxmlformats.org/officeDocument/2006/relationships/image" Target="../media/image211.wmf"/><Relationship Id="rId4" Type="http://schemas.openxmlformats.org/officeDocument/2006/relationships/image" Target="../media/image209.wmf"/><Relationship Id="rId3" Type="http://schemas.openxmlformats.org/officeDocument/2006/relationships/image" Target="../media/image208.wmf"/><Relationship Id="rId2" Type="http://schemas.openxmlformats.org/officeDocument/2006/relationships/image" Target="../media/image207.wmf"/><Relationship Id="rId1" Type="http://schemas.openxmlformats.org/officeDocument/2006/relationships/image" Target="../media/image206.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214.wmf"/><Relationship Id="rId2" Type="http://schemas.openxmlformats.org/officeDocument/2006/relationships/image" Target="../media/image213.wmf"/><Relationship Id="rId1" Type="http://schemas.openxmlformats.org/officeDocument/2006/relationships/image" Target="../media/image212.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217.wmf"/><Relationship Id="rId2" Type="http://schemas.openxmlformats.org/officeDocument/2006/relationships/image" Target="../media/image216.wmf"/><Relationship Id="rId1" Type="http://schemas.openxmlformats.org/officeDocument/2006/relationships/image" Target="../media/image215.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23.wmf"/><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218.w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219.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222.wmf"/><Relationship Id="rId2" Type="http://schemas.openxmlformats.org/officeDocument/2006/relationships/image" Target="../media/image221.wmf"/><Relationship Id="rId1" Type="http://schemas.openxmlformats.org/officeDocument/2006/relationships/image" Target="../media/image220.wmf"/></Relationships>
</file>

<file path=ppt/drawings/_rels/vmlDrawing73.vml.rels><?xml version="1.0" encoding="UTF-8" standalone="yes"?>
<Relationships xmlns="http://schemas.openxmlformats.org/package/2006/relationships"><Relationship Id="rId5" Type="http://schemas.openxmlformats.org/officeDocument/2006/relationships/image" Target="../media/image227.wmf"/><Relationship Id="rId4" Type="http://schemas.openxmlformats.org/officeDocument/2006/relationships/image" Target="../media/image226.wmf"/><Relationship Id="rId3" Type="http://schemas.openxmlformats.org/officeDocument/2006/relationships/image" Target="../media/image225.wmf"/><Relationship Id="rId2" Type="http://schemas.openxmlformats.org/officeDocument/2006/relationships/image" Target="../media/image224.wmf"/><Relationship Id="rId1" Type="http://schemas.openxmlformats.org/officeDocument/2006/relationships/image" Target="../media/image223.wmf"/></Relationships>
</file>

<file path=ppt/drawings/_rels/vmlDrawing74.vml.rels><?xml version="1.0" encoding="UTF-8" standalone="yes"?>
<Relationships xmlns="http://schemas.openxmlformats.org/package/2006/relationships"><Relationship Id="rId2" Type="http://schemas.openxmlformats.org/officeDocument/2006/relationships/image" Target="../media/image226.wmf"/><Relationship Id="rId1" Type="http://schemas.openxmlformats.org/officeDocument/2006/relationships/image" Target="../media/image221.wmf"/></Relationships>
</file>

<file path=ppt/drawings/_rels/vmlDrawing75.vml.rels><?xml version="1.0" encoding="UTF-8" standalone="yes"?>
<Relationships xmlns="http://schemas.openxmlformats.org/package/2006/relationships"><Relationship Id="rId6" Type="http://schemas.openxmlformats.org/officeDocument/2006/relationships/image" Target="../media/image233.wmf"/><Relationship Id="rId5" Type="http://schemas.openxmlformats.org/officeDocument/2006/relationships/image" Target="../media/image232.wmf"/><Relationship Id="rId4" Type="http://schemas.openxmlformats.org/officeDocument/2006/relationships/image" Target="../media/image231.wmf"/><Relationship Id="rId3" Type="http://schemas.openxmlformats.org/officeDocument/2006/relationships/image" Target="../media/image230.wmf"/><Relationship Id="rId2" Type="http://schemas.openxmlformats.org/officeDocument/2006/relationships/image" Target="../media/image229.wmf"/><Relationship Id="rId1" Type="http://schemas.openxmlformats.org/officeDocument/2006/relationships/image" Target="../media/image228.wmf"/></Relationships>
</file>

<file path=ppt/drawings/_rels/vmlDrawing76.vml.rels><?xml version="1.0" encoding="UTF-8" standalone="yes"?>
<Relationships xmlns="http://schemas.openxmlformats.org/package/2006/relationships"><Relationship Id="rId3" Type="http://schemas.openxmlformats.org/officeDocument/2006/relationships/image" Target="../media/image236.wmf"/><Relationship Id="rId2" Type="http://schemas.openxmlformats.org/officeDocument/2006/relationships/image" Target="../media/image235.wmf"/><Relationship Id="rId1" Type="http://schemas.openxmlformats.org/officeDocument/2006/relationships/image" Target="../media/image234.wmf"/></Relationships>
</file>

<file path=ppt/drawings/_rels/vmlDrawing77.vml.rels><?xml version="1.0" encoding="UTF-8" standalone="yes"?>
<Relationships xmlns="http://schemas.openxmlformats.org/package/2006/relationships"><Relationship Id="rId4" Type="http://schemas.openxmlformats.org/officeDocument/2006/relationships/image" Target="../media/image240.wmf"/><Relationship Id="rId3" Type="http://schemas.openxmlformats.org/officeDocument/2006/relationships/image" Target="../media/image239.wmf"/><Relationship Id="rId2" Type="http://schemas.openxmlformats.org/officeDocument/2006/relationships/image" Target="../media/image238.wmf"/><Relationship Id="rId1" Type="http://schemas.openxmlformats.org/officeDocument/2006/relationships/image" Target="../media/image237.wmf"/></Relationships>
</file>

<file path=ppt/drawings/_rels/vmlDrawing78.vml.rels><?xml version="1.0" encoding="UTF-8" standalone="yes"?>
<Relationships xmlns="http://schemas.openxmlformats.org/package/2006/relationships"><Relationship Id="rId4" Type="http://schemas.openxmlformats.org/officeDocument/2006/relationships/image" Target="../media/image244.wmf"/><Relationship Id="rId3" Type="http://schemas.openxmlformats.org/officeDocument/2006/relationships/image" Target="../media/image243.wmf"/><Relationship Id="rId2" Type="http://schemas.openxmlformats.org/officeDocument/2006/relationships/image" Target="../media/image242.wmf"/><Relationship Id="rId1" Type="http://schemas.openxmlformats.org/officeDocument/2006/relationships/image" Target="../media/image241.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247.wmf"/><Relationship Id="rId2" Type="http://schemas.openxmlformats.org/officeDocument/2006/relationships/image" Target="../media/image246.wmf"/><Relationship Id="rId1" Type="http://schemas.openxmlformats.org/officeDocument/2006/relationships/image" Target="../media/image24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0.vml.rels><?xml version="1.0" encoding="UTF-8" standalone="yes"?>
<Relationships xmlns="http://schemas.openxmlformats.org/package/2006/relationships"><Relationship Id="rId4" Type="http://schemas.openxmlformats.org/officeDocument/2006/relationships/image" Target="../media/image251.wmf"/><Relationship Id="rId3" Type="http://schemas.openxmlformats.org/officeDocument/2006/relationships/image" Target="../media/image250.wmf"/><Relationship Id="rId2" Type="http://schemas.openxmlformats.org/officeDocument/2006/relationships/image" Target="../media/image249.wmf"/><Relationship Id="rId1" Type="http://schemas.openxmlformats.org/officeDocument/2006/relationships/image" Target="../media/image248.wmf"/></Relationships>
</file>

<file path=ppt/drawings/_rels/vmlDrawing81.vml.rels><?xml version="1.0" encoding="UTF-8" standalone="yes"?>
<Relationships xmlns="http://schemas.openxmlformats.org/package/2006/relationships"><Relationship Id="rId3" Type="http://schemas.openxmlformats.org/officeDocument/2006/relationships/image" Target="../media/image254.wmf"/><Relationship Id="rId2" Type="http://schemas.openxmlformats.org/officeDocument/2006/relationships/image" Target="../media/image253.wmf"/><Relationship Id="rId1" Type="http://schemas.openxmlformats.org/officeDocument/2006/relationships/image" Target="../media/image252.wmf"/></Relationships>
</file>

<file path=ppt/drawings/_rels/vmlDrawing82.vml.rels><?xml version="1.0" encoding="UTF-8" standalone="yes"?>
<Relationships xmlns="http://schemas.openxmlformats.org/package/2006/relationships"><Relationship Id="rId9" Type="http://schemas.openxmlformats.org/officeDocument/2006/relationships/image" Target="../media/image263.wmf"/><Relationship Id="rId8" Type="http://schemas.openxmlformats.org/officeDocument/2006/relationships/image" Target="../media/image262.wmf"/><Relationship Id="rId7" Type="http://schemas.openxmlformats.org/officeDocument/2006/relationships/image" Target="../media/image261.wmf"/><Relationship Id="rId6" Type="http://schemas.openxmlformats.org/officeDocument/2006/relationships/image" Target="../media/image260.wmf"/><Relationship Id="rId5" Type="http://schemas.openxmlformats.org/officeDocument/2006/relationships/image" Target="../media/image259.wmf"/><Relationship Id="rId4" Type="http://schemas.openxmlformats.org/officeDocument/2006/relationships/image" Target="../media/image258.wmf"/><Relationship Id="rId35" Type="http://schemas.openxmlformats.org/officeDocument/2006/relationships/image" Target="../media/image289.wmf"/><Relationship Id="rId34" Type="http://schemas.openxmlformats.org/officeDocument/2006/relationships/image" Target="../media/image288.wmf"/><Relationship Id="rId33" Type="http://schemas.openxmlformats.org/officeDocument/2006/relationships/image" Target="../media/image287.wmf"/><Relationship Id="rId32" Type="http://schemas.openxmlformats.org/officeDocument/2006/relationships/image" Target="../media/image286.wmf"/><Relationship Id="rId31" Type="http://schemas.openxmlformats.org/officeDocument/2006/relationships/image" Target="../media/image285.wmf"/><Relationship Id="rId30" Type="http://schemas.openxmlformats.org/officeDocument/2006/relationships/image" Target="../media/image284.wmf"/><Relationship Id="rId3" Type="http://schemas.openxmlformats.org/officeDocument/2006/relationships/image" Target="../media/image257.wmf"/><Relationship Id="rId29" Type="http://schemas.openxmlformats.org/officeDocument/2006/relationships/image" Target="../media/image283.wmf"/><Relationship Id="rId28" Type="http://schemas.openxmlformats.org/officeDocument/2006/relationships/image" Target="../media/image282.wmf"/><Relationship Id="rId27" Type="http://schemas.openxmlformats.org/officeDocument/2006/relationships/image" Target="../media/image281.wmf"/><Relationship Id="rId26" Type="http://schemas.openxmlformats.org/officeDocument/2006/relationships/image" Target="../media/image280.wmf"/><Relationship Id="rId25" Type="http://schemas.openxmlformats.org/officeDocument/2006/relationships/image" Target="../media/image279.wmf"/><Relationship Id="rId24" Type="http://schemas.openxmlformats.org/officeDocument/2006/relationships/image" Target="../media/image278.wmf"/><Relationship Id="rId23" Type="http://schemas.openxmlformats.org/officeDocument/2006/relationships/image" Target="../media/image277.emf"/><Relationship Id="rId22" Type="http://schemas.openxmlformats.org/officeDocument/2006/relationships/image" Target="../media/image276.wmf"/><Relationship Id="rId21" Type="http://schemas.openxmlformats.org/officeDocument/2006/relationships/image" Target="../media/image275.wmf"/><Relationship Id="rId20" Type="http://schemas.openxmlformats.org/officeDocument/2006/relationships/image" Target="../media/image274.wmf"/><Relationship Id="rId2" Type="http://schemas.openxmlformats.org/officeDocument/2006/relationships/image" Target="../media/image256.wmf"/><Relationship Id="rId19" Type="http://schemas.openxmlformats.org/officeDocument/2006/relationships/image" Target="../media/image273.wmf"/><Relationship Id="rId18" Type="http://schemas.openxmlformats.org/officeDocument/2006/relationships/image" Target="../media/image272.wmf"/><Relationship Id="rId17" Type="http://schemas.openxmlformats.org/officeDocument/2006/relationships/image" Target="../media/image271.wmf"/><Relationship Id="rId16" Type="http://schemas.openxmlformats.org/officeDocument/2006/relationships/image" Target="../media/image270.wmf"/><Relationship Id="rId15" Type="http://schemas.openxmlformats.org/officeDocument/2006/relationships/image" Target="../media/image269.wmf"/><Relationship Id="rId14" Type="http://schemas.openxmlformats.org/officeDocument/2006/relationships/image" Target="../media/image268.wmf"/><Relationship Id="rId13" Type="http://schemas.openxmlformats.org/officeDocument/2006/relationships/image" Target="../media/image267.wmf"/><Relationship Id="rId12" Type="http://schemas.openxmlformats.org/officeDocument/2006/relationships/image" Target="../media/image266.wmf"/><Relationship Id="rId11" Type="http://schemas.openxmlformats.org/officeDocument/2006/relationships/image" Target="../media/image265.wmf"/><Relationship Id="rId10" Type="http://schemas.openxmlformats.org/officeDocument/2006/relationships/image" Target="../media/image264.wmf"/><Relationship Id="rId1" Type="http://schemas.openxmlformats.org/officeDocument/2006/relationships/image" Target="../media/image255.wmf"/></Relationships>
</file>

<file path=ppt/drawings/_rels/vmlDrawing83.vml.rels><?xml version="1.0" encoding="UTF-8" standalone="yes"?>
<Relationships xmlns="http://schemas.openxmlformats.org/package/2006/relationships"><Relationship Id="rId3" Type="http://schemas.openxmlformats.org/officeDocument/2006/relationships/image" Target="../media/image292.wmf"/><Relationship Id="rId2" Type="http://schemas.openxmlformats.org/officeDocument/2006/relationships/image" Target="../media/image291.wmf"/><Relationship Id="rId1" Type="http://schemas.openxmlformats.org/officeDocument/2006/relationships/image" Target="../media/image290.w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294.wmf"/></Relationships>
</file>

<file path=ppt/drawings/_rels/vmlDrawing85.vml.rels><?xml version="1.0" encoding="UTF-8" standalone="yes"?>
<Relationships xmlns="http://schemas.openxmlformats.org/package/2006/relationships"><Relationship Id="rId5" Type="http://schemas.openxmlformats.org/officeDocument/2006/relationships/image" Target="../media/image299.wmf"/><Relationship Id="rId4" Type="http://schemas.openxmlformats.org/officeDocument/2006/relationships/image" Target="../media/image298.wmf"/><Relationship Id="rId3" Type="http://schemas.openxmlformats.org/officeDocument/2006/relationships/image" Target="../media/image297.wmf"/><Relationship Id="rId2" Type="http://schemas.openxmlformats.org/officeDocument/2006/relationships/image" Target="../media/image296.wmf"/><Relationship Id="rId1" Type="http://schemas.openxmlformats.org/officeDocument/2006/relationships/image" Target="../media/image295.wmf"/></Relationships>
</file>

<file path=ppt/drawings/_rels/vmlDrawing86.vml.rels><?xml version="1.0" encoding="UTF-8" standalone="yes"?>
<Relationships xmlns="http://schemas.openxmlformats.org/package/2006/relationships"><Relationship Id="rId4" Type="http://schemas.openxmlformats.org/officeDocument/2006/relationships/image" Target="../media/image303.wmf"/><Relationship Id="rId3" Type="http://schemas.openxmlformats.org/officeDocument/2006/relationships/image" Target="../media/image302.wmf"/><Relationship Id="rId2" Type="http://schemas.openxmlformats.org/officeDocument/2006/relationships/image" Target="../media/image301.wmf"/><Relationship Id="rId1" Type="http://schemas.openxmlformats.org/officeDocument/2006/relationships/image" Target="../media/image300.wmf"/></Relationships>
</file>

<file path=ppt/drawings/_rels/vmlDrawing87.vml.rels><?xml version="1.0" encoding="UTF-8" standalone="yes"?>
<Relationships xmlns="http://schemas.openxmlformats.org/package/2006/relationships"><Relationship Id="rId3" Type="http://schemas.openxmlformats.org/officeDocument/2006/relationships/image" Target="../media/image307.wmf"/><Relationship Id="rId2" Type="http://schemas.openxmlformats.org/officeDocument/2006/relationships/image" Target="../media/image306.wmf"/><Relationship Id="rId1" Type="http://schemas.openxmlformats.org/officeDocument/2006/relationships/image" Target="../media/image305.wmf"/></Relationships>
</file>

<file path=ppt/drawings/_rels/vmlDrawing88.vml.rels><?xml version="1.0" encoding="UTF-8" standalone="yes"?>
<Relationships xmlns="http://schemas.openxmlformats.org/package/2006/relationships"><Relationship Id="rId6" Type="http://schemas.openxmlformats.org/officeDocument/2006/relationships/image" Target="../media/image313.wmf"/><Relationship Id="rId5" Type="http://schemas.openxmlformats.org/officeDocument/2006/relationships/image" Target="../media/image312.wmf"/><Relationship Id="rId4" Type="http://schemas.openxmlformats.org/officeDocument/2006/relationships/image" Target="../media/image311.wmf"/><Relationship Id="rId3" Type="http://schemas.openxmlformats.org/officeDocument/2006/relationships/image" Target="../media/image310.wmf"/><Relationship Id="rId2" Type="http://schemas.openxmlformats.org/officeDocument/2006/relationships/image" Target="../media/image309.wmf"/><Relationship Id="rId1" Type="http://schemas.openxmlformats.org/officeDocument/2006/relationships/image" Target="../media/image30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anose="02010600030101010101" pitchFamily="2" charset="-122"/>
              </a:defRPr>
            </a:lvl1pPr>
          </a:lstStyle>
          <a:p>
            <a:pPr>
              <a:defRPr/>
            </a:pPr>
            <a:fld id="{7AC6C26A-16CC-40C2-9953-54CB5A9632AA}"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panose="02010600030101010101" pitchFamily="2" charset="-122"/>
              </a:defRPr>
            </a:lvl1pPr>
          </a:lstStyle>
          <a:p>
            <a:pPr>
              <a:defRPr/>
            </a:pPr>
            <a:fld id="{5BCE2684-0991-4AAE-B4B1-4443D7CD314B}"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幻灯片图像占位符 1"/>
          <p:cNvSpPr>
            <a:spLocks noGrp="1" noRot="1" noChangeAspect="1" noTextEdit="1"/>
          </p:cNvSpPr>
          <p:nvPr>
            <p:ph type="sldImg"/>
          </p:nvPr>
        </p:nvSpPr>
        <p:spPr bwMode="auto">
          <a:noFill/>
          <a:ln>
            <a:solidFill>
              <a:srgbClr val="000000"/>
            </a:solidFill>
            <a:miter lim="800000"/>
          </a:ln>
        </p:spPr>
      </p:sp>
      <p:sp>
        <p:nvSpPr>
          <p:cNvPr id="21299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12996" name="灯片编号占位符 3"/>
          <p:cNvSpPr>
            <a:spLocks noGrp="1"/>
          </p:cNvSpPr>
          <p:nvPr>
            <p:ph type="sldNum" sz="quarter" idx="5"/>
          </p:nvPr>
        </p:nvSpPr>
        <p:spPr bwMode="auto">
          <a:noFill/>
          <a:ln>
            <a:miter lim="800000"/>
          </a:ln>
        </p:spPr>
        <p:txBody>
          <a:bodyPr wrap="square" numCol="1" anchorCtr="0" compatLnSpc="1"/>
          <a:lstStyle/>
          <a:p>
            <a:fld id="{EF5E41A1-BB9F-4977-B264-D9E0B8A703DA}"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幻灯片图像占位符 1"/>
          <p:cNvSpPr>
            <a:spLocks noGrp="1" noRot="1" noChangeAspect="1" noTextEdit="1"/>
          </p:cNvSpPr>
          <p:nvPr>
            <p:ph type="sldImg"/>
          </p:nvPr>
        </p:nvSpPr>
        <p:spPr bwMode="auto">
          <a:noFill/>
          <a:ln>
            <a:solidFill>
              <a:srgbClr val="000000"/>
            </a:solidFill>
            <a:miter lim="800000"/>
          </a:ln>
        </p:spPr>
      </p:sp>
      <p:sp>
        <p:nvSpPr>
          <p:cNvPr id="214019"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zh-CN" altLang="en-US" dirty="0">
                <a:solidFill>
                  <a:srgbClr val="FFFF00"/>
                </a:solidFill>
              </a:rPr>
              <a:t>孤立导体表面的电荷分布与曲率有关，曲率比较大（凸出而尖锐）的地方，面电荷密度比较大，曲率比较小（比较平坦）的地方，面电荷密度也比较小，曲率为负值（凹进去）的地方，面电荷密度更小。</a:t>
            </a:r>
            <a:endParaRPr lang="zh-CN" altLang="en-US" dirty="0"/>
          </a:p>
        </p:txBody>
      </p:sp>
      <p:sp>
        <p:nvSpPr>
          <p:cNvPr id="214020" name="灯片编号占位符 3"/>
          <p:cNvSpPr>
            <a:spLocks noGrp="1"/>
          </p:cNvSpPr>
          <p:nvPr>
            <p:ph type="sldNum" sz="quarter" idx="5"/>
          </p:nvPr>
        </p:nvSpPr>
        <p:spPr bwMode="auto">
          <a:noFill/>
          <a:ln>
            <a:miter lim="800000"/>
          </a:ln>
        </p:spPr>
        <p:txBody>
          <a:bodyPr wrap="square" numCol="1" anchorCtr="0" compatLnSpc="1"/>
          <a:lstStyle/>
          <a:p>
            <a:fld id="{1AC018AD-B5DA-4277-8AB3-2AD248BF08B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幻灯片图像占位符 1"/>
          <p:cNvSpPr>
            <a:spLocks noGrp="1" noRot="1" noChangeAspect="1" noTextEdit="1"/>
          </p:cNvSpPr>
          <p:nvPr>
            <p:ph type="sldImg"/>
          </p:nvPr>
        </p:nvSpPr>
        <p:spPr bwMode="auto">
          <a:noFill/>
          <a:ln>
            <a:solidFill>
              <a:srgbClr val="000000"/>
            </a:solidFill>
            <a:miter lim="800000"/>
          </a:ln>
        </p:spPr>
      </p:sp>
      <p:sp>
        <p:nvSpPr>
          <p:cNvPr id="215043"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zh-CN" altLang="en-US">
                <a:solidFill>
                  <a:srgbClr val="FFFF00"/>
                </a:solidFill>
              </a:rPr>
              <a:t>在远离分子的地方，分子中全部负电荷的影响可以用一个负的点电荷等效，这个等效负点电荷的位置称为这个分子负电荷的中心。同样，分子中全部的正电荷也可以用一个正的点电荷等效，这个等效正点电荷的位置称为这个分子正电荷的中心。</a:t>
            </a:r>
            <a:endParaRPr lang="zh-CN" altLang="en-US"/>
          </a:p>
        </p:txBody>
      </p:sp>
      <p:sp>
        <p:nvSpPr>
          <p:cNvPr id="215044" name="灯片编号占位符 3"/>
          <p:cNvSpPr>
            <a:spLocks noGrp="1"/>
          </p:cNvSpPr>
          <p:nvPr>
            <p:ph type="sldNum" sz="quarter" idx="5"/>
          </p:nvPr>
        </p:nvSpPr>
        <p:spPr bwMode="auto">
          <a:noFill/>
          <a:ln>
            <a:miter lim="800000"/>
          </a:ln>
        </p:spPr>
        <p:txBody>
          <a:bodyPr wrap="square" numCol="1" anchorCtr="0" compatLnSpc="1"/>
          <a:lstStyle/>
          <a:p>
            <a:fld id="{2338C798-7374-4945-B217-6E5575982F54}"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幻灯片图像占位符 1"/>
          <p:cNvSpPr>
            <a:spLocks noGrp="1" noRot="1" noChangeAspect="1" noTextEdit="1"/>
          </p:cNvSpPr>
          <p:nvPr>
            <p:ph type="sldImg"/>
          </p:nvPr>
        </p:nvSpPr>
        <p:spPr bwMode="auto">
          <a:noFill/>
          <a:ln>
            <a:solidFill>
              <a:srgbClr val="000000"/>
            </a:solidFill>
            <a:miter lim="800000"/>
          </a:ln>
        </p:spPr>
      </p:sp>
      <p:sp>
        <p:nvSpPr>
          <p:cNvPr id="216067" name="备注占位符 2"/>
          <p:cNvSpPr>
            <a:spLocks noGrp="1"/>
          </p:cNvSpPr>
          <p:nvPr>
            <p:ph type="body" idx="1"/>
          </p:nvPr>
        </p:nvSpPr>
        <p:spPr bwMode="auto">
          <a:noFill/>
        </p:spPr>
        <p:txBody>
          <a:bodyPr wrap="square" numCol="1" anchor="t" anchorCtr="0" compatLnSpc="1"/>
          <a:lstStyle/>
          <a:p>
            <a:endParaRPr lang="zh-CN" altLang="en-US"/>
          </a:p>
        </p:txBody>
      </p:sp>
      <p:sp>
        <p:nvSpPr>
          <p:cNvPr id="216068" name="灯片编号占位符 3"/>
          <p:cNvSpPr>
            <a:spLocks noGrp="1"/>
          </p:cNvSpPr>
          <p:nvPr>
            <p:ph type="sldNum" sz="quarter" idx="5"/>
          </p:nvPr>
        </p:nvSpPr>
        <p:spPr bwMode="auto">
          <a:noFill/>
          <a:ln>
            <a:miter lim="800000"/>
          </a:ln>
        </p:spPr>
        <p:txBody>
          <a:bodyPr wrap="square" numCol="1" anchorCtr="0" compatLnSpc="1"/>
          <a:lstStyle/>
          <a:p>
            <a:fld id="{C8067243-6FFD-4CB9-B2C2-D84A76D5D481}"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幻灯片图像占位符 1"/>
          <p:cNvSpPr>
            <a:spLocks noGrp="1" noRot="1" noChangeAspect="1" noTextEdit="1"/>
          </p:cNvSpPr>
          <p:nvPr>
            <p:ph type="sldImg"/>
          </p:nvPr>
        </p:nvSpPr>
        <p:spPr bwMode="auto">
          <a:noFill/>
          <a:ln>
            <a:solidFill>
              <a:srgbClr val="000000"/>
            </a:solidFill>
            <a:miter lim="800000"/>
          </a:ln>
        </p:spPr>
      </p:sp>
      <p:sp>
        <p:nvSpPr>
          <p:cNvPr id="21709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17092" name="灯片编号占位符 3"/>
          <p:cNvSpPr>
            <a:spLocks noGrp="1"/>
          </p:cNvSpPr>
          <p:nvPr>
            <p:ph type="sldNum" sz="quarter" idx="5"/>
          </p:nvPr>
        </p:nvSpPr>
        <p:spPr bwMode="auto">
          <a:noFill/>
          <a:ln>
            <a:miter lim="800000"/>
          </a:ln>
        </p:spPr>
        <p:txBody>
          <a:bodyPr wrap="square" numCol="1" anchorCtr="0" compatLnSpc="1"/>
          <a:lstStyle/>
          <a:p>
            <a:fld id="{05AB88EE-FE3A-4004-95B7-3F0039AB246C}"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幻灯片图像占位符 1"/>
          <p:cNvSpPr>
            <a:spLocks noGrp="1" noRot="1" noChangeAspect="1" noTextEdit="1"/>
          </p:cNvSpPr>
          <p:nvPr>
            <p:ph type="sldImg"/>
          </p:nvPr>
        </p:nvSpPr>
        <p:spPr bwMode="auto">
          <a:noFill/>
          <a:ln>
            <a:solidFill>
              <a:srgbClr val="000000"/>
            </a:solidFill>
            <a:miter lim="800000"/>
          </a:ln>
        </p:spPr>
      </p:sp>
      <p:sp>
        <p:nvSpPr>
          <p:cNvPr id="219139"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zh-CN" altLang="en-US">
                <a:solidFill>
                  <a:srgbClr val="FFFF00"/>
                </a:solidFill>
                <a:latin typeface="黑体" panose="02010600030101010101" pitchFamily="2" charset="-122"/>
                <a:ea typeface="黑体" panose="02010600030101010101" pitchFamily="2" charset="-122"/>
              </a:rPr>
              <a:t>均匀外电场</a:t>
            </a:r>
            <a:r>
              <a:rPr lang="en-US" altLang="zh-CN" b="1" i="1">
                <a:solidFill>
                  <a:srgbClr val="FFFF00"/>
                </a:solidFill>
                <a:latin typeface="黑体" panose="02010600030101010101" pitchFamily="2" charset="-122"/>
                <a:ea typeface="黑体" panose="02010600030101010101" pitchFamily="2" charset="-122"/>
              </a:rPr>
              <a:t>E</a:t>
            </a:r>
            <a:r>
              <a:rPr lang="en-US" altLang="zh-CN" baseline="-30000">
                <a:solidFill>
                  <a:srgbClr val="FFFF00"/>
                </a:solidFill>
                <a:latin typeface="黑体" panose="02010600030101010101" pitchFamily="2" charset="-122"/>
                <a:ea typeface="黑体" panose="02010600030101010101" pitchFamily="2" charset="-122"/>
              </a:rPr>
              <a:t>0</a:t>
            </a:r>
            <a:r>
              <a:rPr lang="zh-CN" altLang="en-US">
                <a:solidFill>
                  <a:srgbClr val="FFFF00"/>
                </a:solidFill>
                <a:latin typeface="黑体" panose="02010600030101010101" pitchFamily="2" charset="-122"/>
                <a:ea typeface="黑体" panose="02010600030101010101" pitchFamily="2" charset="-122"/>
              </a:rPr>
              <a:t>可以看作是由无穷远处的电荷产生的</a:t>
            </a:r>
            <a:endParaRPr lang="zh-CN" altLang="en-US"/>
          </a:p>
        </p:txBody>
      </p:sp>
      <p:sp>
        <p:nvSpPr>
          <p:cNvPr id="219140" name="灯片编号占位符 3"/>
          <p:cNvSpPr>
            <a:spLocks noGrp="1"/>
          </p:cNvSpPr>
          <p:nvPr>
            <p:ph type="sldNum" sz="quarter" idx="5"/>
          </p:nvPr>
        </p:nvSpPr>
        <p:spPr bwMode="auto">
          <a:noFill/>
          <a:ln>
            <a:miter lim="800000"/>
          </a:ln>
        </p:spPr>
        <p:txBody>
          <a:bodyPr wrap="square" numCol="1" anchorCtr="0" compatLnSpc="1"/>
          <a:lstStyle/>
          <a:p>
            <a:fld id="{AF4E0D4A-099A-4AB8-9DC7-7227496A29F1}"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幻灯片图像占位符 1"/>
          <p:cNvSpPr>
            <a:spLocks noGrp="1" noRot="1" noChangeAspect="1" noTextEdit="1"/>
          </p:cNvSpPr>
          <p:nvPr>
            <p:ph type="sldImg"/>
          </p:nvPr>
        </p:nvSpPr>
        <p:spPr bwMode="auto">
          <a:noFill/>
          <a:ln>
            <a:solidFill>
              <a:srgbClr val="000000"/>
            </a:solidFill>
            <a:miter lim="800000"/>
          </a:ln>
        </p:spPr>
      </p:sp>
      <p:sp>
        <p:nvSpPr>
          <p:cNvPr id="220163"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zh-CN" altLang="en-US" dirty="0">
                <a:solidFill>
                  <a:srgbClr val="FFFF00"/>
                </a:solidFill>
              </a:rPr>
              <a:t>其中</a:t>
            </a:r>
            <a:r>
              <a:rPr lang="en-US" altLang="zh-CN" i="1" dirty="0">
                <a:solidFill>
                  <a:srgbClr val="FFFF00"/>
                </a:solidFill>
              </a:rPr>
              <a:t>k</a:t>
            </a:r>
            <a:r>
              <a:rPr lang="en-US" altLang="zh-CN" baseline="-25000" dirty="0">
                <a:solidFill>
                  <a:srgbClr val="FFFF00"/>
                </a:solidFill>
              </a:rPr>
              <a:t>0</a:t>
            </a:r>
            <a:r>
              <a:rPr lang="zh-CN" altLang="en-US" dirty="0">
                <a:solidFill>
                  <a:srgbClr val="FFFF00"/>
                </a:solidFill>
              </a:rPr>
              <a:t>是由于前两项选用不同的电位参考点而引入的一个常数。</a:t>
            </a:r>
            <a:endParaRPr lang="zh-CN" altLang="en-US" dirty="0"/>
          </a:p>
        </p:txBody>
      </p:sp>
      <p:sp>
        <p:nvSpPr>
          <p:cNvPr id="220164" name="灯片编号占位符 3"/>
          <p:cNvSpPr>
            <a:spLocks noGrp="1"/>
          </p:cNvSpPr>
          <p:nvPr>
            <p:ph type="sldNum" sz="quarter" idx="5"/>
          </p:nvPr>
        </p:nvSpPr>
        <p:spPr bwMode="auto">
          <a:noFill/>
          <a:ln>
            <a:miter lim="800000"/>
          </a:ln>
        </p:spPr>
        <p:txBody>
          <a:bodyPr wrap="square" numCol="1" anchorCtr="0" compatLnSpc="1"/>
          <a:lstStyle/>
          <a:p>
            <a:fld id="{017FE5FF-76F7-4BCB-B5D8-A38A01631F94}"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幻灯片图像占位符 1"/>
          <p:cNvSpPr>
            <a:spLocks noGrp="1" noRot="1" noChangeAspect="1" noTextEdit="1"/>
          </p:cNvSpPr>
          <p:nvPr>
            <p:ph type="sldImg"/>
          </p:nvPr>
        </p:nvSpPr>
        <p:spPr bwMode="auto">
          <a:noFill/>
          <a:ln>
            <a:solidFill>
              <a:srgbClr val="000000"/>
            </a:solidFill>
            <a:miter lim="800000"/>
          </a:ln>
        </p:spPr>
      </p:sp>
      <p:sp>
        <p:nvSpPr>
          <p:cNvPr id="21094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10948" name="灯片编号占位符 3"/>
          <p:cNvSpPr>
            <a:spLocks noGrp="1"/>
          </p:cNvSpPr>
          <p:nvPr>
            <p:ph type="sldNum" sz="quarter" idx="5"/>
          </p:nvPr>
        </p:nvSpPr>
        <p:spPr bwMode="auto">
          <a:noFill/>
          <a:ln>
            <a:miter lim="800000"/>
          </a:ln>
        </p:spPr>
        <p:txBody>
          <a:bodyPr wrap="square" numCol="1" anchorCtr="0" compatLnSpc="1"/>
          <a:lstStyle/>
          <a:p>
            <a:fld id="{72E19023-141E-490E-89C8-C1B152FEE944}"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幻灯片图像占位符 1"/>
          <p:cNvSpPr>
            <a:spLocks noGrp="1" noRot="1" noChangeAspect="1" noTextEdit="1"/>
          </p:cNvSpPr>
          <p:nvPr>
            <p:ph type="sldImg"/>
          </p:nvPr>
        </p:nvSpPr>
        <p:spPr bwMode="auto">
          <a:noFill/>
          <a:ln>
            <a:solidFill>
              <a:srgbClr val="000000"/>
            </a:solidFill>
            <a:miter lim="800000"/>
          </a:ln>
        </p:spPr>
      </p:sp>
      <p:sp>
        <p:nvSpPr>
          <p:cNvPr id="221187" name="备注占位符 2"/>
          <p:cNvSpPr>
            <a:spLocks noGrp="1"/>
          </p:cNvSpPr>
          <p:nvPr>
            <p:ph type="body" idx="1"/>
          </p:nvPr>
        </p:nvSpPr>
        <p:spPr bwMode="auto">
          <a:noFill/>
        </p:spPr>
        <p:txBody>
          <a:bodyPr wrap="square" numCol="1" anchor="t" anchorCtr="0" compatLnSpc="1"/>
          <a:lstStyle/>
          <a:p>
            <a:endParaRPr lang="zh-CN" altLang="en-US"/>
          </a:p>
        </p:txBody>
      </p:sp>
      <p:sp>
        <p:nvSpPr>
          <p:cNvPr id="221188" name="灯片编号占位符 3"/>
          <p:cNvSpPr>
            <a:spLocks noGrp="1"/>
          </p:cNvSpPr>
          <p:nvPr>
            <p:ph type="sldNum" sz="quarter" idx="5"/>
          </p:nvPr>
        </p:nvSpPr>
        <p:spPr bwMode="auto">
          <a:noFill/>
          <a:ln>
            <a:miter lim="800000"/>
          </a:ln>
        </p:spPr>
        <p:txBody>
          <a:bodyPr wrap="square" numCol="1" anchorCtr="0" compatLnSpc="1"/>
          <a:lstStyle/>
          <a:p>
            <a:fld id="{CA1A9B84-4FBC-4462-8475-7C2469D57AB5}"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幻灯片图像占位符 1"/>
          <p:cNvSpPr>
            <a:spLocks noGrp="1" noRot="1" noChangeAspect="1" noTextEdit="1"/>
          </p:cNvSpPr>
          <p:nvPr>
            <p:ph type="sldImg"/>
          </p:nvPr>
        </p:nvSpPr>
        <p:spPr bwMode="auto">
          <a:noFill/>
          <a:ln>
            <a:solidFill>
              <a:srgbClr val="000000"/>
            </a:solidFill>
            <a:miter lim="800000"/>
          </a:ln>
        </p:spPr>
      </p:sp>
      <p:sp>
        <p:nvSpPr>
          <p:cNvPr id="222211" name="备注占位符 2"/>
          <p:cNvSpPr>
            <a:spLocks noGrp="1"/>
          </p:cNvSpPr>
          <p:nvPr>
            <p:ph type="body" idx="1"/>
          </p:nvPr>
        </p:nvSpPr>
        <p:spPr bwMode="auto">
          <a:noFill/>
        </p:spPr>
        <p:txBody>
          <a:bodyPr wrap="square" numCol="1" anchor="t" anchorCtr="0" compatLnSpc="1"/>
          <a:lstStyle/>
          <a:p>
            <a:endParaRPr lang="zh-CN" altLang="en-US"/>
          </a:p>
        </p:txBody>
      </p:sp>
      <p:sp>
        <p:nvSpPr>
          <p:cNvPr id="222212" name="灯片编号占位符 3"/>
          <p:cNvSpPr>
            <a:spLocks noGrp="1"/>
          </p:cNvSpPr>
          <p:nvPr>
            <p:ph type="sldNum" sz="quarter" idx="5"/>
          </p:nvPr>
        </p:nvSpPr>
        <p:spPr bwMode="auto">
          <a:noFill/>
          <a:ln>
            <a:miter lim="800000"/>
          </a:ln>
        </p:spPr>
        <p:txBody>
          <a:bodyPr wrap="square" numCol="1" anchorCtr="0" compatLnSpc="1"/>
          <a:lstStyle/>
          <a:p>
            <a:fld id="{653A6261-060D-42B8-89CD-67A92115E833}"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恒定电流场是无源的。这里的无源是相对于电流密度</a:t>
            </a:r>
            <a:r>
              <a:rPr lang="en-US" altLang="zh-CN" dirty="0"/>
              <a:t>J</a:t>
            </a:r>
            <a:r>
              <a:rPr lang="zh-CN" altLang="en-US" dirty="0"/>
              <a:t>而言的。表明电流密度</a:t>
            </a:r>
            <a:r>
              <a:rPr lang="en-US" altLang="zh-CN" dirty="0"/>
              <a:t>J</a:t>
            </a:r>
            <a:r>
              <a:rPr lang="zh-CN" altLang="en-US" dirty="0"/>
              <a:t>是无散场，电流线是闭合的。</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恒定电流场</a:t>
            </a:r>
            <a:r>
              <a:rPr lang="en-US" altLang="zh-CN" dirty="0"/>
              <a:t>J</a:t>
            </a:r>
            <a:r>
              <a:rPr lang="zh-CN" altLang="en-US" dirty="0"/>
              <a:t>和电场是一个倍数关系，两者都无散无源。均匀导电介质在电源之外，而恒定电流场由电源内的电荷激发，即恒定电场的场源存在于电源内部，使得均匀导电介质可视为局部无源场。</a:t>
            </a:r>
            <a:endParaRPr lang="zh-CN" altLang="en-US" dirty="0"/>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幻灯片图像占位符 1"/>
          <p:cNvSpPr>
            <a:spLocks noGrp="1" noRot="1" noChangeAspect="1" noTextEdit="1"/>
          </p:cNvSpPr>
          <p:nvPr>
            <p:ph type="sldImg"/>
          </p:nvPr>
        </p:nvSpPr>
        <p:spPr bwMode="auto">
          <a:noFill/>
          <a:ln>
            <a:solidFill>
              <a:srgbClr val="000000"/>
            </a:solidFill>
            <a:miter lim="800000"/>
          </a:ln>
        </p:spPr>
      </p:sp>
      <p:sp>
        <p:nvSpPr>
          <p:cNvPr id="223235" name="备注占位符 2"/>
          <p:cNvSpPr>
            <a:spLocks noGrp="1"/>
          </p:cNvSpPr>
          <p:nvPr>
            <p:ph type="body" idx="1"/>
          </p:nvPr>
        </p:nvSpPr>
        <p:spPr bwMode="auto">
          <a:noFill/>
        </p:spPr>
        <p:txBody>
          <a:bodyPr wrap="square" numCol="1" anchor="t" anchorCtr="0" compatLnSpc="1"/>
          <a:lstStyle/>
          <a:p>
            <a:pPr eaLnBrk="1" hangingPunct="1"/>
            <a:endParaRPr lang="zh-CN" altLang="en-US" dirty="0"/>
          </a:p>
        </p:txBody>
      </p:sp>
      <p:sp>
        <p:nvSpPr>
          <p:cNvPr id="223236" name="灯片编号占位符 3"/>
          <p:cNvSpPr>
            <a:spLocks noGrp="1"/>
          </p:cNvSpPr>
          <p:nvPr>
            <p:ph type="sldNum" sz="quarter" idx="5"/>
          </p:nvPr>
        </p:nvSpPr>
        <p:spPr bwMode="auto">
          <a:noFill/>
          <a:ln>
            <a:miter lim="800000"/>
          </a:ln>
        </p:spPr>
        <p:txBody>
          <a:bodyPr wrap="square" numCol="1" anchorCtr="0" compatLnSpc="1"/>
          <a:lstStyle/>
          <a:p>
            <a:fld id="{F334C7E4-D4B9-4479-BD5A-25043A64B07E}"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幻灯片图像占位符 1"/>
          <p:cNvSpPr>
            <a:spLocks noGrp="1" noRot="1" noChangeAspect="1" noTextEdit="1"/>
          </p:cNvSpPr>
          <p:nvPr>
            <p:ph type="sldImg"/>
          </p:nvPr>
        </p:nvSpPr>
        <p:spPr bwMode="auto">
          <a:noFill/>
          <a:ln>
            <a:solidFill>
              <a:srgbClr val="000000"/>
            </a:solidFill>
            <a:miter lim="800000"/>
          </a:ln>
        </p:spPr>
      </p:sp>
      <p:sp>
        <p:nvSpPr>
          <p:cNvPr id="224259" name="备注占位符 2"/>
          <p:cNvSpPr>
            <a:spLocks noGrp="1"/>
          </p:cNvSpPr>
          <p:nvPr>
            <p:ph type="body" idx="1"/>
          </p:nvPr>
        </p:nvSpPr>
        <p:spPr bwMode="auto">
          <a:noFill/>
        </p:spPr>
        <p:txBody>
          <a:bodyPr wrap="square" numCol="1" anchor="t" anchorCtr="0" compatLnSpc="1"/>
          <a:lstStyle/>
          <a:p>
            <a:pPr eaLnBrk="1" hangingPunct="1"/>
            <a:endParaRPr lang="zh-CN" altLang="en-US"/>
          </a:p>
        </p:txBody>
      </p:sp>
      <p:sp>
        <p:nvSpPr>
          <p:cNvPr id="224260" name="灯片编号占位符 3"/>
          <p:cNvSpPr>
            <a:spLocks noGrp="1"/>
          </p:cNvSpPr>
          <p:nvPr>
            <p:ph type="sldNum" sz="quarter" idx="5"/>
          </p:nvPr>
        </p:nvSpPr>
        <p:spPr bwMode="auto">
          <a:noFill/>
          <a:ln>
            <a:miter lim="800000"/>
          </a:ln>
        </p:spPr>
        <p:txBody>
          <a:bodyPr wrap="square" numCol="1" anchorCtr="0" compatLnSpc="1"/>
          <a:lstStyle/>
          <a:p>
            <a:fld id="{AE8F297C-8707-420B-93C8-8A6D73C4D3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r>
              <a:rPr lang="zh-CN" altLang="en-US"/>
              <a:t>电磁场与电磁波（杨明珊）</a:t>
            </a: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r>
              <a:rPr lang="zh-CN" altLang="en-US"/>
              <a:t>电磁场与电磁波（杨明珊）</a:t>
            </a: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r>
              <a:rPr lang="zh-CN" altLang="en-US"/>
              <a:t>电磁场与电磁波（杨明珊）</a:t>
            </a: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pPr>
              <a:defRPr/>
            </a:pPr>
            <a:r>
              <a:rPr lang="zh-CN" altLang="en-US"/>
              <a:t>电磁场与电磁波（杨明珊）</a:t>
            </a: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09600" y="6245225"/>
            <a:ext cx="1981200" cy="47625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245225"/>
            <a:ext cx="1981200" cy="476250"/>
          </a:xfrm>
        </p:spPr>
        <p:txBody>
          <a:bodyPr/>
          <a:lstStyle>
            <a:lvl1pPr>
              <a:defRPr/>
            </a:lvl1pPr>
          </a:lstStyle>
          <a:p>
            <a:pPr>
              <a:defRPr/>
            </a:pPr>
            <a:fld id="{7B26B364-5AA0-4FA5-B1BC-A4508B6D7603}"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3438" y="1752600"/>
            <a:ext cx="3924300" cy="20574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3438" y="3962400"/>
            <a:ext cx="3924300" cy="20574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a:spLocks noGrp="1"/>
          </p:cNvSpPr>
          <p:nvPr>
            <p:ph type="dt" sz="half" idx="10"/>
          </p:nvPr>
        </p:nvSpPr>
        <p:spPr>
          <a:xfrm>
            <a:off x="609600" y="6245225"/>
            <a:ext cx="1981200" cy="476250"/>
          </a:xfrm>
        </p:spPr>
        <p:txBody>
          <a:bodyPr/>
          <a:lstStyle>
            <a:lvl1pPr>
              <a:defRPr/>
            </a:lvl1pPr>
          </a:lstStyle>
          <a:p>
            <a:pPr>
              <a:defRPr/>
            </a:pPr>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6553200" y="6245225"/>
            <a:ext cx="1981200" cy="476250"/>
          </a:xfrm>
        </p:spPr>
        <p:txBody>
          <a:bodyPr/>
          <a:lstStyle>
            <a:lvl1pPr>
              <a:defRPr/>
            </a:lvl1pPr>
          </a:lstStyle>
          <a:p>
            <a:pPr>
              <a:defRPr/>
            </a:pPr>
            <a:fld id="{90CE118F-3C66-46BD-99DA-F3C354073876}"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r>
              <a:rPr lang="zh-CN" altLang="en-US"/>
              <a:t>电磁场与电磁波（杨明珊）</a:t>
            </a: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r>
              <a:rPr lang="zh-CN" altLang="en-US"/>
              <a:t>电磁场与电磁波（杨明珊）</a:t>
            </a: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r>
              <a:rPr lang="zh-CN" altLang="en-US"/>
              <a:t>电磁场与电磁波（杨明珊）</a:t>
            </a: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r>
              <a:rPr lang="zh-CN" altLang="en-US"/>
              <a:t>电磁场与电磁波（杨明珊）</a:t>
            </a: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r>
              <a:rPr lang="zh-CN" altLang="en-US"/>
              <a:t>电磁场与电磁波（杨明珊）</a:t>
            </a: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pPr>
              <a:defRPr/>
            </a:pPr>
            <a:r>
              <a:rPr lang="zh-CN" altLang="en-US"/>
              <a:t>电磁场与电磁波（杨明珊）</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r>
              <a:rPr lang="zh-CN" altLang="en-US"/>
              <a:t>电磁场与电磁波（杨明珊）</a:t>
            </a: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r>
              <a:rPr lang="zh-CN" altLang="en-US"/>
              <a:t>电磁场与电磁波（杨明珊）</a:t>
            </a: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4000" r="-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r>
              <a:rPr lang="zh-CN" altLang="en-US"/>
              <a:t>电磁场与电磁波（杨明珊）</a:t>
            </a:r>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5.wmf"/><Relationship Id="rId1" Type="http://schemas.openxmlformats.org/officeDocument/2006/relationships/oleObject" Target="../embeddings/oleObject22.bin"/></Relationships>
</file>

<file path=ppt/slides/_rels/slide100.xml.rels><?xml version="1.0" encoding="UTF-8" standalone="yes"?>
<Relationships xmlns="http://schemas.openxmlformats.org/package/2006/relationships"><Relationship Id="rId9" Type="http://schemas.openxmlformats.org/officeDocument/2006/relationships/oleObject" Target="../embeddings/oleObject294.bin"/><Relationship Id="rId8" Type="http://schemas.openxmlformats.org/officeDocument/2006/relationships/image" Target="../media/image311.wmf"/><Relationship Id="rId7" Type="http://schemas.openxmlformats.org/officeDocument/2006/relationships/oleObject" Target="../embeddings/oleObject293.bin"/><Relationship Id="rId6" Type="http://schemas.openxmlformats.org/officeDocument/2006/relationships/image" Target="../media/image310.wmf"/><Relationship Id="rId5" Type="http://schemas.openxmlformats.org/officeDocument/2006/relationships/oleObject" Target="../embeddings/oleObject292.bin"/><Relationship Id="rId4" Type="http://schemas.openxmlformats.org/officeDocument/2006/relationships/image" Target="../media/image309.wmf"/><Relationship Id="rId3" Type="http://schemas.openxmlformats.org/officeDocument/2006/relationships/oleObject" Target="../embeddings/oleObject291.bin"/><Relationship Id="rId2" Type="http://schemas.openxmlformats.org/officeDocument/2006/relationships/image" Target="../media/image308.wmf"/><Relationship Id="rId15" Type="http://schemas.openxmlformats.org/officeDocument/2006/relationships/notesSlide" Target="../notesSlides/notesSlide100.xml"/><Relationship Id="rId14" Type="http://schemas.openxmlformats.org/officeDocument/2006/relationships/vmlDrawing" Target="../drawings/vmlDrawing88.vml"/><Relationship Id="rId13" Type="http://schemas.openxmlformats.org/officeDocument/2006/relationships/slideLayout" Target="../slideLayouts/slideLayout7.xml"/><Relationship Id="rId12" Type="http://schemas.openxmlformats.org/officeDocument/2006/relationships/image" Target="../media/image313.wmf"/><Relationship Id="rId11" Type="http://schemas.openxmlformats.org/officeDocument/2006/relationships/oleObject" Target="../embeddings/oleObject295.bin"/><Relationship Id="rId10" Type="http://schemas.openxmlformats.org/officeDocument/2006/relationships/image" Target="../media/image312.wmf"/><Relationship Id="rId1" Type="http://schemas.openxmlformats.org/officeDocument/2006/relationships/oleObject" Target="../embeddings/oleObject290.bin"/></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vmlDrawing" Target="../drawings/vmlDrawing10.vml"/><Relationship Id="rId5" Type="http://schemas.openxmlformats.org/officeDocument/2006/relationships/slideLayout" Target="../slideLayouts/slideLayout2.xml"/><Relationship Id="rId4" Type="http://schemas.openxmlformats.org/officeDocument/2006/relationships/image" Target="../media/image27.wmf"/><Relationship Id="rId3" Type="http://schemas.openxmlformats.org/officeDocument/2006/relationships/oleObject" Target="../embeddings/oleObject24.bin"/><Relationship Id="rId2" Type="http://schemas.openxmlformats.org/officeDocument/2006/relationships/image" Target="../media/image26.wmf"/><Relationship Id="rId1" Type="http://schemas.openxmlformats.org/officeDocument/2006/relationships/oleObject" Target="../embeddings/oleObject23.bin"/></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28.wmf"/><Relationship Id="rId1" Type="http://schemas.openxmlformats.org/officeDocument/2006/relationships/oleObject" Target="../embeddings/oleObject25.bin"/></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vmlDrawing" Target="../drawings/vmlDrawing12.vml"/><Relationship Id="rId5" Type="http://schemas.openxmlformats.org/officeDocument/2006/relationships/slideLayout" Target="../slideLayouts/slideLayout7.xml"/><Relationship Id="rId4" Type="http://schemas.openxmlformats.org/officeDocument/2006/relationships/image" Target="../media/image30.wmf"/><Relationship Id="rId3" Type="http://schemas.openxmlformats.org/officeDocument/2006/relationships/oleObject" Target="../embeddings/oleObject27.bin"/><Relationship Id="rId2" Type="http://schemas.openxmlformats.org/officeDocument/2006/relationships/image" Target="../media/image29.wmf"/><Relationship Id="rId1" Type="http://schemas.openxmlformats.org/officeDocument/2006/relationships/oleObject" Target="../embeddings/oleObject26.bin"/></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vmlDrawing" Target="../drawings/vmlDrawing13.vml"/><Relationship Id="rId7" Type="http://schemas.openxmlformats.org/officeDocument/2006/relationships/slideLayout" Target="../slideLayouts/slideLayout7.xml"/><Relationship Id="rId6" Type="http://schemas.openxmlformats.org/officeDocument/2006/relationships/image" Target="../media/image33.wmf"/><Relationship Id="rId5" Type="http://schemas.openxmlformats.org/officeDocument/2006/relationships/oleObject" Target="../embeddings/oleObject30.bin"/><Relationship Id="rId4" Type="http://schemas.openxmlformats.org/officeDocument/2006/relationships/image" Target="../media/image32.wmf"/><Relationship Id="rId3" Type="http://schemas.openxmlformats.org/officeDocument/2006/relationships/oleObject" Target="../embeddings/oleObject29.bin"/><Relationship Id="rId2" Type="http://schemas.openxmlformats.org/officeDocument/2006/relationships/image" Target="../media/image31.wmf"/><Relationship Id="rId1" Type="http://schemas.openxmlformats.org/officeDocument/2006/relationships/oleObject" Target="../embeddings/oleObject28.bin"/></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7.wmf"/><Relationship Id="rId7" Type="http://schemas.openxmlformats.org/officeDocument/2006/relationships/oleObject" Target="../embeddings/oleObject34.bin"/><Relationship Id="rId6" Type="http://schemas.openxmlformats.org/officeDocument/2006/relationships/image" Target="../media/image36.wmf"/><Relationship Id="rId5" Type="http://schemas.openxmlformats.org/officeDocument/2006/relationships/oleObject" Target="../embeddings/oleObject33.bin"/><Relationship Id="rId4" Type="http://schemas.openxmlformats.org/officeDocument/2006/relationships/image" Target="../media/image35.wmf"/><Relationship Id="rId3" Type="http://schemas.openxmlformats.org/officeDocument/2006/relationships/oleObject" Target="../embeddings/oleObject32.bin"/><Relationship Id="rId2" Type="http://schemas.openxmlformats.org/officeDocument/2006/relationships/image" Target="../media/image34.wmf"/><Relationship Id="rId11" Type="http://schemas.openxmlformats.org/officeDocument/2006/relationships/notesSlide" Target="../notesSlides/notesSlide15.xml"/><Relationship Id="rId10" Type="http://schemas.openxmlformats.org/officeDocument/2006/relationships/vmlDrawing" Target="../drawings/vmlDrawing14.vml"/><Relationship Id="rId1" Type="http://schemas.openxmlformats.org/officeDocument/2006/relationships/oleObject" Target="../embeddings/oleObject31.bin"/></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vmlDrawing" Target="../drawings/vmlDrawing15.vml"/><Relationship Id="rId7" Type="http://schemas.openxmlformats.org/officeDocument/2006/relationships/slideLayout" Target="../slideLayouts/slideLayout2.xml"/><Relationship Id="rId6" Type="http://schemas.openxmlformats.org/officeDocument/2006/relationships/image" Target="../media/image40.wmf"/><Relationship Id="rId5" Type="http://schemas.openxmlformats.org/officeDocument/2006/relationships/oleObject" Target="../embeddings/oleObject37.bin"/><Relationship Id="rId4" Type="http://schemas.openxmlformats.org/officeDocument/2006/relationships/image" Target="../media/image39.wmf"/><Relationship Id="rId3" Type="http://schemas.openxmlformats.org/officeDocument/2006/relationships/oleObject" Target="../embeddings/oleObject36.bin"/><Relationship Id="rId2" Type="http://schemas.openxmlformats.org/officeDocument/2006/relationships/image" Target="../media/image38.wmf"/><Relationship Id="rId1" Type="http://schemas.openxmlformats.org/officeDocument/2006/relationships/oleObject" Target="../embeddings/oleObject35.bin"/></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vmlDrawing" Target="../drawings/vmlDrawing16.vml"/><Relationship Id="rId5" Type="http://schemas.openxmlformats.org/officeDocument/2006/relationships/slideLayout" Target="../slideLayouts/slideLayout2.xml"/><Relationship Id="rId4" Type="http://schemas.openxmlformats.org/officeDocument/2006/relationships/image" Target="../media/image42.wmf"/><Relationship Id="rId3" Type="http://schemas.openxmlformats.org/officeDocument/2006/relationships/oleObject" Target="../embeddings/oleObject39.bin"/><Relationship Id="rId2" Type="http://schemas.openxmlformats.org/officeDocument/2006/relationships/image" Target="../media/image41.wmf"/><Relationship Id="rId1" Type="http://schemas.openxmlformats.org/officeDocument/2006/relationships/oleObject" Target="../embeddings/oleObject38.bin"/></Relationships>
</file>

<file path=ppt/slides/_rels/slide18.xml.rels><?xml version="1.0" encoding="UTF-8" standalone="yes"?>
<Relationships xmlns="http://schemas.openxmlformats.org/package/2006/relationships"><Relationship Id="rId9" Type="http://schemas.openxmlformats.org/officeDocument/2006/relationships/image" Target="../media/image47.wmf"/><Relationship Id="rId8" Type="http://schemas.openxmlformats.org/officeDocument/2006/relationships/oleObject" Target="../embeddings/oleObject43.bin"/><Relationship Id="rId7" Type="http://schemas.openxmlformats.org/officeDocument/2006/relationships/image" Target="../media/image46.wmf"/><Relationship Id="rId6" Type="http://schemas.openxmlformats.org/officeDocument/2006/relationships/oleObject" Target="../embeddings/oleObject42.bin"/><Relationship Id="rId5" Type="http://schemas.openxmlformats.org/officeDocument/2006/relationships/image" Target="../media/image45.wmf"/><Relationship Id="rId4" Type="http://schemas.openxmlformats.org/officeDocument/2006/relationships/oleObject" Target="../embeddings/oleObject41.bin"/><Relationship Id="rId3" Type="http://schemas.openxmlformats.org/officeDocument/2006/relationships/image" Target="../media/image44.wmf"/><Relationship Id="rId2" Type="http://schemas.openxmlformats.org/officeDocument/2006/relationships/oleObject" Target="../embeddings/oleObject40.bin"/><Relationship Id="rId12" Type="http://schemas.openxmlformats.org/officeDocument/2006/relationships/notesSlide" Target="../notesSlides/notesSlide18.xml"/><Relationship Id="rId11" Type="http://schemas.openxmlformats.org/officeDocument/2006/relationships/vmlDrawing" Target="../drawings/vmlDrawing17.vml"/><Relationship Id="rId10" Type="http://schemas.openxmlformats.org/officeDocument/2006/relationships/slideLayout" Target="../slideLayouts/slideLayout2.xml"/><Relationship Id="rId1" Type="http://schemas.openxmlformats.org/officeDocument/2006/relationships/image" Target="../media/image43.jpeg"/></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vmlDrawing" Target="../drawings/vmlDrawing18.vml"/><Relationship Id="rId5" Type="http://schemas.openxmlformats.org/officeDocument/2006/relationships/slideLayout" Target="../slideLayouts/slideLayout2.xml"/><Relationship Id="rId4" Type="http://schemas.openxmlformats.org/officeDocument/2006/relationships/image" Target="../media/image49.wmf"/><Relationship Id="rId3" Type="http://schemas.openxmlformats.org/officeDocument/2006/relationships/oleObject" Target="../embeddings/oleObject45.bin"/><Relationship Id="rId2" Type="http://schemas.openxmlformats.org/officeDocument/2006/relationships/image" Target="../media/image48.wmf"/><Relationship Id="rId1" Type="http://schemas.openxmlformats.org/officeDocument/2006/relationships/oleObject" Target="../embeddings/oleObject44.bin"/></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wmf"/><Relationship Id="rId7" Type="http://schemas.openxmlformats.org/officeDocument/2006/relationships/oleObject" Target="../embeddings/oleObject4.bin"/><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1" Type="http://schemas.openxmlformats.org/officeDocument/2006/relationships/notesSlide" Target="../notesSlides/notesSlide2.xml"/><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3.wmf"/><Relationship Id="rId7" Type="http://schemas.openxmlformats.org/officeDocument/2006/relationships/oleObject" Target="../embeddings/oleObject49.bin"/><Relationship Id="rId6" Type="http://schemas.openxmlformats.org/officeDocument/2006/relationships/image" Target="../media/image52.wmf"/><Relationship Id="rId5" Type="http://schemas.openxmlformats.org/officeDocument/2006/relationships/oleObject" Target="../embeddings/oleObject48.bin"/><Relationship Id="rId4" Type="http://schemas.openxmlformats.org/officeDocument/2006/relationships/image" Target="../media/image51.wmf"/><Relationship Id="rId3" Type="http://schemas.openxmlformats.org/officeDocument/2006/relationships/oleObject" Target="../embeddings/oleObject47.bin"/><Relationship Id="rId2" Type="http://schemas.openxmlformats.org/officeDocument/2006/relationships/image" Target="../media/image50.wmf"/><Relationship Id="rId11" Type="http://schemas.openxmlformats.org/officeDocument/2006/relationships/notesSlide" Target="../notesSlides/notesSlide20.xml"/><Relationship Id="rId10" Type="http://schemas.openxmlformats.org/officeDocument/2006/relationships/vmlDrawing" Target="../drawings/vmlDrawing19.vml"/><Relationship Id="rId1" Type="http://schemas.openxmlformats.org/officeDocument/2006/relationships/oleObject" Target="../embeddings/oleObject46.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54.jpeg"/></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54.bin"/><Relationship Id="rId8" Type="http://schemas.openxmlformats.org/officeDocument/2006/relationships/image" Target="../media/image58.wmf"/><Relationship Id="rId7" Type="http://schemas.openxmlformats.org/officeDocument/2006/relationships/oleObject" Target="../embeddings/oleObject53.bin"/><Relationship Id="rId6" Type="http://schemas.openxmlformats.org/officeDocument/2006/relationships/image" Target="../media/image57.wmf"/><Relationship Id="rId5" Type="http://schemas.openxmlformats.org/officeDocument/2006/relationships/oleObject" Target="../embeddings/oleObject52.bin"/><Relationship Id="rId4" Type="http://schemas.openxmlformats.org/officeDocument/2006/relationships/image" Target="../media/image56.wmf"/><Relationship Id="rId3" Type="http://schemas.openxmlformats.org/officeDocument/2006/relationships/oleObject" Target="../embeddings/oleObject51.bin"/><Relationship Id="rId2" Type="http://schemas.openxmlformats.org/officeDocument/2006/relationships/image" Target="../media/image55.wmf"/><Relationship Id="rId16" Type="http://schemas.openxmlformats.org/officeDocument/2006/relationships/notesSlide" Target="../notesSlides/notesSlide22.xml"/><Relationship Id="rId15" Type="http://schemas.openxmlformats.org/officeDocument/2006/relationships/vmlDrawing" Target="../drawings/vmlDrawing20.vml"/><Relationship Id="rId14" Type="http://schemas.openxmlformats.org/officeDocument/2006/relationships/slideLayout" Target="../slideLayouts/slideLayout12.xml"/><Relationship Id="rId13" Type="http://schemas.openxmlformats.org/officeDocument/2006/relationships/image" Target="../media/image54.jpeg"/><Relationship Id="rId12" Type="http://schemas.openxmlformats.org/officeDocument/2006/relationships/image" Target="../media/image60.wmf"/><Relationship Id="rId11" Type="http://schemas.openxmlformats.org/officeDocument/2006/relationships/oleObject" Target="../embeddings/oleObject55.bin"/><Relationship Id="rId10" Type="http://schemas.openxmlformats.org/officeDocument/2006/relationships/image" Target="../media/image59.wmf"/><Relationship Id="rId1" Type="http://schemas.openxmlformats.org/officeDocument/2006/relationships/oleObject" Target="../embeddings/oleObject50.bin"/></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vmlDrawing" Target="../drawings/vmlDrawing21.vml"/><Relationship Id="rId6" Type="http://schemas.openxmlformats.org/officeDocument/2006/relationships/slideLayout" Target="../slideLayouts/slideLayout12.xml"/><Relationship Id="rId5" Type="http://schemas.openxmlformats.org/officeDocument/2006/relationships/image" Target="../media/image54.jpeg"/><Relationship Id="rId4" Type="http://schemas.openxmlformats.org/officeDocument/2006/relationships/image" Target="../media/image62.wmf"/><Relationship Id="rId3" Type="http://schemas.openxmlformats.org/officeDocument/2006/relationships/oleObject" Target="../embeddings/oleObject57.bin"/><Relationship Id="rId2" Type="http://schemas.openxmlformats.org/officeDocument/2006/relationships/image" Target="../media/image61.wmf"/><Relationship Id="rId1" Type="http://schemas.openxmlformats.org/officeDocument/2006/relationships/oleObject" Target="../embeddings/oleObject56.bin"/></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4.xml"/><Relationship Id="rId7" Type="http://schemas.openxmlformats.org/officeDocument/2006/relationships/vmlDrawing" Target="../drawings/vmlDrawing22.vml"/><Relationship Id="rId6" Type="http://schemas.openxmlformats.org/officeDocument/2006/relationships/slideLayout" Target="../slideLayouts/slideLayout2.xml"/><Relationship Id="rId5" Type="http://schemas.openxmlformats.org/officeDocument/2006/relationships/image" Target="../media/image64.wmf"/><Relationship Id="rId4" Type="http://schemas.openxmlformats.org/officeDocument/2006/relationships/oleObject" Target="../embeddings/oleObject59.bin"/><Relationship Id="rId3" Type="http://schemas.openxmlformats.org/officeDocument/2006/relationships/image" Target="../media/image54.jpeg"/><Relationship Id="rId2" Type="http://schemas.openxmlformats.org/officeDocument/2006/relationships/image" Target="../media/image63.wmf"/><Relationship Id="rId1" Type="http://schemas.openxmlformats.org/officeDocument/2006/relationships/oleObject" Target="../embeddings/oleObject58.bin"/></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5.xml"/><Relationship Id="rId7" Type="http://schemas.openxmlformats.org/officeDocument/2006/relationships/vmlDrawing" Target="../drawings/vmlDrawing23.vml"/><Relationship Id="rId6" Type="http://schemas.openxmlformats.org/officeDocument/2006/relationships/slideLayout" Target="../slideLayouts/slideLayout2.xml"/><Relationship Id="rId5" Type="http://schemas.openxmlformats.org/officeDocument/2006/relationships/image" Target="../media/image54.jpeg"/><Relationship Id="rId4" Type="http://schemas.openxmlformats.org/officeDocument/2006/relationships/image" Target="../media/image66.wmf"/><Relationship Id="rId3" Type="http://schemas.openxmlformats.org/officeDocument/2006/relationships/oleObject" Target="../embeddings/oleObject61.bin"/><Relationship Id="rId2" Type="http://schemas.openxmlformats.org/officeDocument/2006/relationships/image" Target="../media/image65.wmf"/><Relationship Id="rId1" Type="http://schemas.openxmlformats.org/officeDocument/2006/relationships/oleObject" Target="../embeddings/oleObject60.bin"/></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vmlDrawing" Target="../drawings/vmlDrawing24.vml"/><Relationship Id="rId5" Type="http://schemas.openxmlformats.org/officeDocument/2006/relationships/slideLayout" Target="../slideLayouts/slideLayout2.xml"/><Relationship Id="rId4" Type="http://schemas.openxmlformats.org/officeDocument/2006/relationships/image" Target="../media/image68.wmf"/><Relationship Id="rId3" Type="http://schemas.openxmlformats.org/officeDocument/2006/relationships/oleObject" Target="../embeddings/oleObject63.bin"/><Relationship Id="rId2" Type="http://schemas.openxmlformats.org/officeDocument/2006/relationships/image" Target="../media/image67.wmf"/><Relationship Id="rId1" Type="http://schemas.openxmlformats.org/officeDocument/2006/relationships/oleObject" Target="../embeddings/oleObject62.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68.bin"/><Relationship Id="rId8" Type="http://schemas.openxmlformats.org/officeDocument/2006/relationships/image" Target="../media/image72.wmf"/><Relationship Id="rId7" Type="http://schemas.openxmlformats.org/officeDocument/2006/relationships/oleObject" Target="../embeddings/oleObject67.bin"/><Relationship Id="rId6" Type="http://schemas.openxmlformats.org/officeDocument/2006/relationships/image" Target="../media/image71.wmf"/><Relationship Id="rId5" Type="http://schemas.openxmlformats.org/officeDocument/2006/relationships/oleObject" Target="../embeddings/oleObject66.bin"/><Relationship Id="rId4" Type="http://schemas.openxmlformats.org/officeDocument/2006/relationships/image" Target="../media/image70.wmf"/><Relationship Id="rId3" Type="http://schemas.openxmlformats.org/officeDocument/2006/relationships/oleObject" Target="../embeddings/oleObject65.bin"/><Relationship Id="rId2" Type="http://schemas.openxmlformats.org/officeDocument/2006/relationships/image" Target="../media/image69.wmf"/><Relationship Id="rId13" Type="http://schemas.openxmlformats.org/officeDocument/2006/relationships/notesSlide" Target="../notesSlides/notesSlide27.xml"/><Relationship Id="rId12" Type="http://schemas.openxmlformats.org/officeDocument/2006/relationships/vmlDrawing" Target="../drawings/vmlDrawing25.vml"/><Relationship Id="rId11" Type="http://schemas.openxmlformats.org/officeDocument/2006/relationships/slideLayout" Target="../slideLayouts/slideLayout2.xml"/><Relationship Id="rId10" Type="http://schemas.openxmlformats.org/officeDocument/2006/relationships/image" Target="../media/image73.wmf"/><Relationship Id="rId1" Type="http://schemas.openxmlformats.org/officeDocument/2006/relationships/oleObject" Target="../embeddings/oleObject64.bin"/></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7.wmf"/><Relationship Id="rId7" Type="http://schemas.openxmlformats.org/officeDocument/2006/relationships/oleObject" Target="../embeddings/oleObject72.bin"/><Relationship Id="rId6" Type="http://schemas.openxmlformats.org/officeDocument/2006/relationships/image" Target="../media/image76.wmf"/><Relationship Id="rId5" Type="http://schemas.openxmlformats.org/officeDocument/2006/relationships/oleObject" Target="../embeddings/oleObject71.bin"/><Relationship Id="rId4" Type="http://schemas.openxmlformats.org/officeDocument/2006/relationships/image" Target="../media/image75.wmf"/><Relationship Id="rId3" Type="http://schemas.openxmlformats.org/officeDocument/2006/relationships/oleObject" Target="../embeddings/oleObject70.bin"/><Relationship Id="rId2" Type="http://schemas.openxmlformats.org/officeDocument/2006/relationships/image" Target="../media/image74.wmf"/><Relationship Id="rId11" Type="http://schemas.openxmlformats.org/officeDocument/2006/relationships/notesSlide" Target="../notesSlides/notesSlide28.xml"/><Relationship Id="rId10" Type="http://schemas.openxmlformats.org/officeDocument/2006/relationships/vmlDrawing" Target="../drawings/vmlDrawing26.vml"/><Relationship Id="rId1" Type="http://schemas.openxmlformats.org/officeDocument/2006/relationships/oleObject" Target="../embeddings/oleObject69.bin"/></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vmlDrawing" Target="../drawings/vmlDrawing27.vml"/><Relationship Id="rId5" Type="http://schemas.openxmlformats.org/officeDocument/2006/relationships/slideLayout" Target="../slideLayouts/slideLayout2.xml"/><Relationship Id="rId4" Type="http://schemas.openxmlformats.org/officeDocument/2006/relationships/image" Target="../media/image79.wmf"/><Relationship Id="rId3" Type="http://schemas.openxmlformats.org/officeDocument/2006/relationships/oleObject" Target="../embeddings/oleObject74.bin"/><Relationship Id="rId2" Type="http://schemas.openxmlformats.org/officeDocument/2006/relationships/image" Target="../media/image78.wmf"/><Relationship Id="rId1" Type="http://schemas.openxmlformats.org/officeDocument/2006/relationships/oleObject" Target="../embeddings/oleObject73.bin"/></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wmf"/><Relationship Id="rId7" Type="http://schemas.openxmlformats.org/officeDocument/2006/relationships/oleObject" Target="../embeddings/oleObject8.bin"/><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 Id="rId3" Type="http://schemas.openxmlformats.org/officeDocument/2006/relationships/oleObject" Target="../embeddings/oleObject6.bin"/><Relationship Id="rId2" Type="http://schemas.openxmlformats.org/officeDocument/2006/relationships/image" Target="../media/image7.wmf"/><Relationship Id="rId11" Type="http://schemas.openxmlformats.org/officeDocument/2006/relationships/notesSlide" Target="../notesSlides/notesSlide3.xml"/><Relationship Id="rId10" Type="http://schemas.openxmlformats.org/officeDocument/2006/relationships/vmlDrawing" Target="../drawings/vmlDrawing2.vml"/><Relationship Id="rId1"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9" Type="http://schemas.openxmlformats.org/officeDocument/2006/relationships/notesSlide" Target="../notesSlides/notesSlide30.xml"/><Relationship Id="rId8" Type="http://schemas.openxmlformats.org/officeDocument/2006/relationships/vmlDrawing" Target="../drawings/vmlDrawing28.vml"/><Relationship Id="rId7" Type="http://schemas.openxmlformats.org/officeDocument/2006/relationships/slideLayout" Target="../slideLayouts/slideLayout2.xml"/><Relationship Id="rId6" Type="http://schemas.openxmlformats.org/officeDocument/2006/relationships/image" Target="../media/image82.wmf"/><Relationship Id="rId5" Type="http://schemas.openxmlformats.org/officeDocument/2006/relationships/oleObject" Target="../embeddings/oleObject77.bin"/><Relationship Id="rId4" Type="http://schemas.openxmlformats.org/officeDocument/2006/relationships/image" Target="../media/image81.wmf"/><Relationship Id="rId3" Type="http://schemas.openxmlformats.org/officeDocument/2006/relationships/oleObject" Target="../embeddings/oleObject76.bin"/><Relationship Id="rId2" Type="http://schemas.openxmlformats.org/officeDocument/2006/relationships/image" Target="../media/image80.wmf"/><Relationship Id="rId1" Type="http://schemas.openxmlformats.org/officeDocument/2006/relationships/oleObject" Target="../embeddings/oleObject75.bin"/></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vmlDrawing" Target="../drawings/vmlDrawing29.vml"/><Relationship Id="rId5" Type="http://schemas.openxmlformats.org/officeDocument/2006/relationships/slideLayout" Target="../slideLayouts/slideLayout2.xml"/><Relationship Id="rId4" Type="http://schemas.openxmlformats.org/officeDocument/2006/relationships/image" Target="../media/image84.wmf"/><Relationship Id="rId3" Type="http://schemas.openxmlformats.org/officeDocument/2006/relationships/oleObject" Target="../embeddings/oleObject79.bin"/><Relationship Id="rId2" Type="http://schemas.openxmlformats.org/officeDocument/2006/relationships/image" Target="../media/image83.wmf"/><Relationship Id="rId1" Type="http://schemas.openxmlformats.org/officeDocument/2006/relationships/oleObject" Target="../embeddings/oleObject78.bin"/></Relationships>
</file>

<file path=ppt/slides/_rels/slide32.xml.rels><?xml version="1.0" encoding="UTF-8" standalone="yes"?>
<Relationships xmlns="http://schemas.openxmlformats.org/package/2006/relationships"><Relationship Id="rId9" Type="http://schemas.openxmlformats.org/officeDocument/2006/relationships/image" Target="../media/image89.wmf"/><Relationship Id="rId8" Type="http://schemas.openxmlformats.org/officeDocument/2006/relationships/oleObject" Target="../embeddings/oleObject83.bin"/><Relationship Id="rId7" Type="http://schemas.openxmlformats.org/officeDocument/2006/relationships/image" Target="../media/image88.jpeg"/><Relationship Id="rId6" Type="http://schemas.openxmlformats.org/officeDocument/2006/relationships/image" Target="../media/image87.wmf"/><Relationship Id="rId5" Type="http://schemas.openxmlformats.org/officeDocument/2006/relationships/oleObject" Target="../embeddings/oleObject82.bin"/><Relationship Id="rId4" Type="http://schemas.openxmlformats.org/officeDocument/2006/relationships/image" Target="../media/image86.wmf"/><Relationship Id="rId3" Type="http://schemas.openxmlformats.org/officeDocument/2006/relationships/oleObject" Target="../embeddings/oleObject81.bin"/><Relationship Id="rId2" Type="http://schemas.openxmlformats.org/officeDocument/2006/relationships/image" Target="../media/image85.wmf"/><Relationship Id="rId12" Type="http://schemas.openxmlformats.org/officeDocument/2006/relationships/notesSlide" Target="../notesSlides/notesSlide32.xml"/><Relationship Id="rId11" Type="http://schemas.openxmlformats.org/officeDocument/2006/relationships/vmlDrawing" Target="../drawings/vmlDrawing30.vml"/><Relationship Id="rId10" Type="http://schemas.openxmlformats.org/officeDocument/2006/relationships/slideLayout" Target="../slideLayouts/slideLayout2.xml"/><Relationship Id="rId1" Type="http://schemas.openxmlformats.org/officeDocument/2006/relationships/oleObject" Target="../embeddings/oleObject80.bin"/></Relationships>
</file>

<file path=ppt/slides/_rels/slide33.xml.rels><?xml version="1.0" encoding="UTF-8" standalone="yes"?>
<Relationships xmlns="http://schemas.openxmlformats.org/package/2006/relationships"><Relationship Id="rId7" Type="http://schemas.openxmlformats.org/officeDocument/2006/relationships/notesSlide" Target="../notesSlides/notesSlide33.xml"/><Relationship Id="rId6" Type="http://schemas.openxmlformats.org/officeDocument/2006/relationships/vmlDrawing" Target="../drawings/vmlDrawing31.vml"/><Relationship Id="rId5" Type="http://schemas.openxmlformats.org/officeDocument/2006/relationships/slideLayout" Target="../slideLayouts/slideLayout2.xml"/><Relationship Id="rId4" Type="http://schemas.openxmlformats.org/officeDocument/2006/relationships/image" Target="../media/image91.wmf"/><Relationship Id="rId3" Type="http://schemas.openxmlformats.org/officeDocument/2006/relationships/oleObject" Target="../embeddings/oleObject85.bin"/><Relationship Id="rId2" Type="http://schemas.openxmlformats.org/officeDocument/2006/relationships/image" Target="../media/image90.wmf"/><Relationship Id="rId1" Type="http://schemas.openxmlformats.org/officeDocument/2006/relationships/oleObject" Target="../embeddings/oleObject84.bin"/></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34.xml"/><Relationship Id="rId6" Type="http://schemas.openxmlformats.org/officeDocument/2006/relationships/vmlDrawing" Target="../drawings/vmlDrawing32.vml"/><Relationship Id="rId5" Type="http://schemas.openxmlformats.org/officeDocument/2006/relationships/slideLayout" Target="../slideLayouts/slideLayout2.xml"/><Relationship Id="rId4" Type="http://schemas.openxmlformats.org/officeDocument/2006/relationships/image" Target="../media/image93.wmf"/><Relationship Id="rId3" Type="http://schemas.openxmlformats.org/officeDocument/2006/relationships/oleObject" Target="../embeddings/oleObject87.bin"/><Relationship Id="rId2" Type="http://schemas.openxmlformats.org/officeDocument/2006/relationships/image" Target="../media/image92.wmf"/><Relationship Id="rId1" Type="http://schemas.openxmlformats.org/officeDocument/2006/relationships/oleObject" Target="../embeddings/oleObject86.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94.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95.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2.wmf"/><Relationship Id="rId3" Type="http://schemas.openxmlformats.org/officeDocument/2006/relationships/oleObject" Target="../embeddings/oleObject10.bin"/><Relationship Id="rId2" Type="http://schemas.openxmlformats.org/officeDocument/2006/relationships/image" Target="../media/image11.wmf"/><Relationship Id="rId1" Type="http://schemas.openxmlformats.org/officeDocument/2006/relationships/oleObject" Target="../embeddings/oleObject9.bin"/></Relationships>
</file>

<file path=ppt/slides/_rels/slide40.xml.rels><?xml version="1.0" encoding="UTF-8" standalone="yes"?>
<Relationships xmlns="http://schemas.openxmlformats.org/package/2006/relationships"><Relationship Id="rId6" Type="http://schemas.openxmlformats.org/officeDocument/2006/relationships/notesSlide" Target="../notesSlides/notesSlide40.xml"/><Relationship Id="rId5" Type="http://schemas.openxmlformats.org/officeDocument/2006/relationships/vmlDrawing" Target="../drawings/vmlDrawing33.vml"/><Relationship Id="rId4" Type="http://schemas.openxmlformats.org/officeDocument/2006/relationships/slideLayout" Target="../slideLayouts/slideLayout13.xml"/><Relationship Id="rId3" Type="http://schemas.openxmlformats.org/officeDocument/2006/relationships/image" Target="../media/image97.wmf"/><Relationship Id="rId2" Type="http://schemas.openxmlformats.org/officeDocument/2006/relationships/oleObject" Target="../embeddings/oleObject88.bin"/><Relationship Id="rId1" Type="http://schemas.openxmlformats.org/officeDocument/2006/relationships/image" Target="../media/image96.png"/></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vmlDrawing" Target="../drawings/vmlDrawing34.vml"/><Relationship Id="rId3" Type="http://schemas.openxmlformats.org/officeDocument/2006/relationships/slideLayout" Target="../slideLayouts/slideLayout14.xml"/><Relationship Id="rId2" Type="http://schemas.openxmlformats.org/officeDocument/2006/relationships/image" Target="../media/image98.wmf"/><Relationship Id="rId1" Type="http://schemas.openxmlformats.org/officeDocument/2006/relationships/oleObject" Target="../embeddings/oleObject89.bin"/></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vmlDrawing" Target="../drawings/vmlDrawing35.vml"/><Relationship Id="rId3" Type="http://schemas.openxmlformats.org/officeDocument/2006/relationships/slideLayout" Target="../slideLayouts/slideLayout2.xml"/><Relationship Id="rId2" Type="http://schemas.openxmlformats.org/officeDocument/2006/relationships/image" Target="../media/image99.wmf"/><Relationship Id="rId1" Type="http://schemas.openxmlformats.org/officeDocument/2006/relationships/oleObject" Target="../embeddings/oleObject90.bin"/></Relationships>
</file>

<file path=ppt/slides/_rels/slide43.xml.rels><?xml version="1.0" encoding="UTF-8" standalone="yes"?>
<Relationships xmlns="http://schemas.openxmlformats.org/package/2006/relationships"><Relationship Id="rId9" Type="http://schemas.openxmlformats.org/officeDocument/2006/relationships/image" Target="../media/image104.wmf"/><Relationship Id="rId8" Type="http://schemas.openxmlformats.org/officeDocument/2006/relationships/oleObject" Target="../embeddings/oleObject94.bin"/><Relationship Id="rId7" Type="http://schemas.openxmlformats.org/officeDocument/2006/relationships/image" Target="../media/image103.wmf"/><Relationship Id="rId6" Type="http://schemas.openxmlformats.org/officeDocument/2006/relationships/oleObject" Target="../embeddings/oleObject93.bin"/><Relationship Id="rId5" Type="http://schemas.openxmlformats.org/officeDocument/2006/relationships/image" Target="../media/image102.wmf"/><Relationship Id="rId4" Type="http://schemas.openxmlformats.org/officeDocument/2006/relationships/oleObject" Target="../embeddings/oleObject92.bin"/><Relationship Id="rId3" Type="http://schemas.openxmlformats.org/officeDocument/2006/relationships/image" Target="../media/image101.wmf"/><Relationship Id="rId2" Type="http://schemas.openxmlformats.org/officeDocument/2006/relationships/oleObject" Target="../embeddings/oleObject91.bin"/><Relationship Id="rId14" Type="http://schemas.openxmlformats.org/officeDocument/2006/relationships/notesSlide" Target="../notesSlides/notesSlide43.xml"/><Relationship Id="rId13" Type="http://schemas.openxmlformats.org/officeDocument/2006/relationships/vmlDrawing" Target="../drawings/vmlDrawing36.vml"/><Relationship Id="rId12" Type="http://schemas.openxmlformats.org/officeDocument/2006/relationships/slideLayout" Target="../slideLayouts/slideLayout7.xml"/><Relationship Id="rId11" Type="http://schemas.openxmlformats.org/officeDocument/2006/relationships/image" Target="../media/image105.wmf"/><Relationship Id="rId10" Type="http://schemas.openxmlformats.org/officeDocument/2006/relationships/oleObject" Target="../embeddings/oleObject95.bin"/><Relationship Id="rId1" Type="http://schemas.openxmlformats.org/officeDocument/2006/relationships/image" Target="../media/image100.jpeg"/></Relationships>
</file>

<file path=ppt/slides/_rels/slide44.xml.rels><?xml version="1.0" encoding="UTF-8" standalone="yes"?>
<Relationships xmlns="http://schemas.openxmlformats.org/package/2006/relationships"><Relationship Id="rId9" Type="http://schemas.openxmlformats.org/officeDocument/2006/relationships/notesSlide" Target="../notesSlides/notesSlide44.xml"/><Relationship Id="rId8" Type="http://schemas.openxmlformats.org/officeDocument/2006/relationships/vmlDrawing" Target="../drawings/vmlDrawing37.vml"/><Relationship Id="rId7" Type="http://schemas.openxmlformats.org/officeDocument/2006/relationships/slideLayout" Target="../slideLayouts/slideLayout7.xml"/><Relationship Id="rId6" Type="http://schemas.openxmlformats.org/officeDocument/2006/relationships/image" Target="../media/image108.wmf"/><Relationship Id="rId5" Type="http://schemas.openxmlformats.org/officeDocument/2006/relationships/oleObject" Target="../embeddings/oleObject98.bin"/><Relationship Id="rId4" Type="http://schemas.openxmlformats.org/officeDocument/2006/relationships/image" Target="../media/image107.wmf"/><Relationship Id="rId3" Type="http://schemas.openxmlformats.org/officeDocument/2006/relationships/oleObject" Target="../embeddings/oleObject97.bin"/><Relationship Id="rId2" Type="http://schemas.openxmlformats.org/officeDocument/2006/relationships/image" Target="../media/image106.wmf"/><Relationship Id="rId1" Type="http://schemas.openxmlformats.org/officeDocument/2006/relationships/oleObject" Target="../embeddings/oleObject96.bin"/></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vmlDrawing" Target="../drawings/vmlDrawing38.vml"/><Relationship Id="rId3" Type="http://schemas.openxmlformats.org/officeDocument/2006/relationships/slideLayout" Target="../slideLayouts/slideLayout2.xml"/><Relationship Id="rId2" Type="http://schemas.openxmlformats.org/officeDocument/2006/relationships/image" Target="../media/image109.wmf"/><Relationship Id="rId1" Type="http://schemas.openxmlformats.org/officeDocument/2006/relationships/oleObject" Target="../embeddings/oleObject99.bin"/></Relationships>
</file>

<file path=ppt/slides/_rels/slide46.xml.rels><?xml version="1.0" encoding="UTF-8" standalone="yes"?>
<Relationships xmlns="http://schemas.openxmlformats.org/package/2006/relationships"><Relationship Id="rId9" Type="http://schemas.openxmlformats.org/officeDocument/2006/relationships/notesSlide" Target="../notesSlides/notesSlide46.xml"/><Relationship Id="rId8" Type="http://schemas.openxmlformats.org/officeDocument/2006/relationships/vmlDrawing" Target="../drawings/vmlDrawing39.vml"/><Relationship Id="rId7" Type="http://schemas.openxmlformats.org/officeDocument/2006/relationships/slideLayout" Target="../slideLayouts/slideLayout2.xml"/><Relationship Id="rId6" Type="http://schemas.openxmlformats.org/officeDocument/2006/relationships/image" Target="../media/image112.wmf"/><Relationship Id="rId5" Type="http://schemas.openxmlformats.org/officeDocument/2006/relationships/oleObject" Target="../embeddings/oleObject102.bin"/><Relationship Id="rId4" Type="http://schemas.openxmlformats.org/officeDocument/2006/relationships/image" Target="../media/image111.wmf"/><Relationship Id="rId3" Type="http://schemas.openxmlformats.org/officeDocument/2006/relationships/oleObject" Target="../embeddings/oleObject101.bin"/><Relationship Id="rId2" Type="http://schemas.openxmlformats.org/officeDocument/2006/relationships/image" Target="../media/image110.wmf"/><Relationship Id="rId1" Type="http://schemas.openxmlformats.org/officeDocument/2006/relationships/oleObject" Target="../embeddings/oleObject100.bin"/></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vmlDrawing" Target="../drawings/vmlDrawing40.vml"/><Relationship Id="rId3" Type="http://schemas.openxmlformats.org/officeDocument/2006/relationships/slideLayout" Target="../slideLayouts/slideLayout2.xml"/><Relationship Id="rId2" Type="http://schemas.openxmlformats.org/officeDocument/2006/relationships/image" Target="../media/image113.wmf"/><Relationship Id="rId1" Type="http://schemas.openxmlformats.org/officeDocument/2006/relationships/oleObject" Target="../embeddings/oleObject103.bin"/></Relationships>
</file>

<file path=ppt/slides/_rels/slide48.xml.rels><?xml version="1.0" encoding="UTF-8" standalone="yes"?>
<Relationships xmlns="http://schemas.openxmlformats.org/package/2006/relationships"><Relationship Id="rId9" Type="http://schemas.openxmlformats.org/officeDocument/2006/relationships/notesSlide" Target="../notesSlides/notesSlide48.xml"/><Relationship Id="rId8" Type="http://schemas.openxmlformats.org/officeDocument/2006/relationships/vmlDrawing" Target="../drawings/vmlDrawing41.vml"/><Relationship Id="rId7" Type="http://schemas.openxmlformats.org/officeDocument/2006/relationships/slideLayout" Target="../slideLayouts/slideLayout2.xml"/><Relationship Id="rId6" Type="http://schemas.openxmlformats.org/officeDocument/2006/relationships/image" Target="../media/image116.wmf"/><Relationship Id="rId5" Type="http://schemas.openxmlformats.org/officeDocument/2006/relationships/oleObject" Target="../embeddings/oleObject106.bin"/><Relationship Id="rId4" Type="http://schemas.openxmlformats.org/officeDocument/2006/relationships/image" Target="../media/image115.wmf"/><Relationship Id="rId3" Type="http://schemas.openxmlformats.org/officeDocument/2006/relationships/oleObject" Target="../embeddings/oleObject105.bin"/><Relationship Id="rId2" Type="http://schemas.openxmlformats.org/officeDocument/2006/relationships/image" Target="../media/image114.wmf"/><Relationship Id="rId1" Type="http://schemas.openxmlformats.org/officeDocument/2006/relationships/oleObject" Target="../embeddings/oleObject104.bin"/></Relationships>
</file>

<file path=ppt/slides/_rels/slide4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0.wmf"/><Relationship Id="rId7" Type="http://schemas.openxmlformats.org/officeDocument/2006/relationships/oleObject" Target="../embeddings/oleObject110.bin"/><Relationship Id="rId6" Type="http://schemas.openxmlformats.org/officeDocument/2006/relationships/image" Target="../media/image119.wmf"/><Relationship Id="rId5" Type="http://schemas.openxmlformats.org/officeDocument/2006/relationships/oleObject" Target="../embeddings/oleObject109.bin"/><Relationship Id="rId4" Type="http://schemas.openxmlformats.org/officeDocument/2006/relationships/image" Target="../media/image118.wmf"/><Relationship Id="rId3" Type="http://schemas.openxmlformats.org/officeDocument/2006/relationships/oleObject" Target="../embeddings/oleObject108.bin"/><Relationship Id="rId2" Type="http://schemas.openxmlformats.org/officeDocument/2006/relationships/image" Target="../media/image117.wmf"/><Relationship Id="rId11" Type="http://schemas.openxmlformats.org/officeDocument/2006/relationships/notesSlide" Target="../notesSlides/notesSlide49.xml"/><Relationship Id="rId10" Type="http://schemas.openxmlformats.org/officeDocument/2006/relationships/vmlDrawing" Target="../drawings/vmlDrawing42.vml"/><Relationship Id="rId1" Type="http://schemas.openxmlformats.org/officeDocument/2006/relationships/oleObject" Target="../embeddings/oleObject107.bin"/></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12.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image" Target="../media/image12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9" Type="http://schemas.openxmlformats.org/officeDocument/2006/relationships/vmlDrawing" Target="../drawings/vmlDrawing43.vml"/><Relationship Id="rId8" Type="http://schemas.openxmlformats.org/officeDocument/2006/relationships/slideLayout" Target="../slideLayouts/slideLayout2.xml"/><Relationship Id="rId7" Type="http://schemas.openxmlformats.org/officeDocument/2006/relationships/image" Target="../media/image125.jpeg"/><Relationship Id="rId6" Type="http://schemas.openxmlformats.org/officeDocument/2006/relationships/image" Target="../media/image124.wmf"/><Relationship Id="rId5" Type="http://schemas.openxmlformats.org/officeDocument/2006/relationships/oleObject" Target="../embeddings/oleObject113.bin"/><Relationship Id="rId4" Type="http://schemas.openxmlformats.org/officeDocument/2006/relationships/image" Target="../media/image123.wmf"/><Relationship Id="rId3" Type="http://schemas.openxmlformats.org/officeDocument/2006/relationships/oleObject" Target="../embeddings/oleObject112.bin"/><Relationship Id="rId2" Type="http://schemas.openxmlformats.org/officeDocument/2006/relationships/image" Target="../media/image122.wmf"/><Relationship Id="rId10" Type="http://schemas.openxmlformats.org/officeDocument/2006/relationships/notesSlide" Target="../notesSlides/notesSlide52.xml"/><Relationship Id="rId1" Type="http://schemas.openxmlformats.org/officeDocument/2006/relationships/oleObject" Target="../embeddings/oleObject111.bin"/></Relationships>
</file>

<file path=ppt/slides/_rels/slide53.xml.rels><?xml version="1.0" encoding="UTF-8" standalone="yes"?>
<Relationships xmlns="http://schemas.openxmlformats.org/package/2006/relationships"><Relationship Id="rId9" Type="http://schemas.openxmlformats.org/officeDocument/2006/relationships/vmlDrawing" Target="../drawings/vmlDrawing44.vml"/><Relationship Id="rId8" Type="http://schemas.openxmlformats.org/officeDocument/2006/relationships/slideLayout" Target="../slideLayouts/slideLayout2.xml"/><Relationship Id="rId7" Type="http://schemas.openxmlformats.org/officeDocument/2006/relationships/image" Target="../media/image129.wmf"/><Relationship Id="rId6" Type="http://schemas.openxmlformats.org/officeDocument/2006/relationships/oleObject" Target="../embeddings/oleObject116.bin"/><Relationship Id="rId5" Type="http://schemas.openxmlformats.org/officeDocument/2006/relationships/image" Target="../media/image128.wmf"/><Relationship Id="rId4" Type="http://schemas.openxmlformats.org/officeDocument/2006/relationships/oleObject" Target="../embeddings/oleObject115.bin"/><Relationship Id="rId3" Type="http://schemas.openxmlformats.org/officeDocument/2006/relationships/image" Target="../media/image127.wmf"/><Relationship Id="rId2" Type="http://schemas.openxmlformats.org/officeDocument/2006/relationships/oleObject" Target="../embeddings/oleObject114.bin"/><Relationship Id="rId10" Type="http://schemas.openxmlformats.org/officeDocument/2006/relationships/notesSlide" Target="../notesSlides/notesSlide53.xml"/><Relationship Id="rId1" Type="http://schemas.openxmlformats.org/officeDocument/2006/relationships/image" Target="../media/image126.jpeg"/></Relationships>
</file>

<file path=ppt/slides/_rels/slide54.xml.rels><?xml version="1.0" encoding="UTF-8" standalone="yes"?>
<Relationships xmlns="http://schemas.openxmlformats.org/package/2006/relationships"><Relationship Id="rId9" Type="http://schemas.openxmlformats.org/officeDocument/2006/relationships/vmlDrawing" Target="../drawings/vmlDrawing45.vml"/><Relationship Id="rId8" Type="http://schemas.openxmlformats.org/officeDocument/2006/relationships/slideLayout" Target="../slideLayouts/slideLayout2.xml"/><Relationship Id="rId7" Type="http://schemas.openxmlformats.org/officeDocument/2006/relationships/image" Target="../media/image133.wmf"/><Relationship Id="rId6" Type="http://schemas.openxmlformats.org/officeDocument/2006/relationships/oleObject" Target="../embeddings/oleObject119.bin"/><Relationship Id="rId5" Type="http://schemas.openxmlformats.org/officeDocument/2006/relationships/image" Target="../media/image132.wmf"/><Relationship Id="rId4" Type="http://schemas.openxmlformats.org/officeDocument/2006/relationships/oleObject" Target="../embeddings/oleObject118.bin"/><Relationship Id="rId3" Type="http://schemas.openxmlformats.org/officeDocument/2006/relationships/image" Target="../media/image131.jpeg"/><Relationship Id="rId2" Type="http://schemas.openxmlformats.org/officeDocument/2006/relationships/image" Target="../media/image130.wmf"/><Relationship Id="rId10" Type="http://schemas.openxmlformats.org/officeDocument/2006/relationships/notesSlide" Target="../notesSlides/notesSlide54.xml"/><Relationship Id="rId1" Type="http://schemas.openxmlformats.org/officeDocument/2006/relationships/oleObject" Target="../embeddings/oleObject117.bin"/></Relationships>
</file>

<file path=ppt/slides/_rels/slide55.xml.rels><?xml version="1.0" encoding="UTF-8" standalone="yes"?>
<Relationships xmlns="http://schemas.openxmlformats.org/package/2006/relationships"><Relationship Id="rId9" Type="http://schemas.openxmlformats.org/officeDocument/2006/relationships/oleObject" Target="../embeddings/oleObject124.bin"/><Relationship Id="rId8" Type="http://schemas.openxmlformats.org/officeDocument/2006/relationships/image" Target="../media/image137.wmf"/><Relationship Id="rId7" Type="http://schemas.openxmlformats.org/officeDocument/2006/relationships/oleObject" Target="../embeddings/oleObject123.bin"/><Relationship Id="rId6" Type="http://schemas.openxmlformats.org/officeDocument/2006/relationships/image" Target="../media/image136.wmf"/><Relationship Id="rId5" Type="http://schemas.openxmlformats.org/officeDocument/2006/relationships/oleObject" Target="../embeddings/oleObject122.bin"/><Relationship Id="rId4" Type="http://schemas.openxmlformats.org/officeDocument/2006/relationships/image" Target="../media/image135.wmf"/><Relationship Id="rId3" Type="http://schemas.openxmlformats.org/officeDocument/2006/relationships/oleObject" Target="../embeddings/oleObject121.bin"/><Relationship Id="rId2" Type="http://schemas.openxmlformats.org/officeDocument/2006/relationships/image" Target="../media/image134.wmf"/><Relationship Id="rId13" Type="http://schemas.openxmlformats.org/officeDocument/2006/relationships/notesSlide" Target="../notesSlides/notesSlide55.xml"/><Relationship Id="rId12" Type="http://schemas.openxmlformats.org/officeDocument/2006/relationships/vmlDrawing" Target="../drawings/vmlDrawing46.vml"/><Relationship Id="rId11" Type="http://schemas.openxmlformats.org/officeDocument/2006/relationships/slideLayout" Target="../slideLayouts/slideLayout2.xml"/><Relationship Id="rId10" Type="http://schemas.openxmlformats.org/officeDocument/2006/relationships/image" Target="../media/image138.wmf"/><Relationship Id="rId1" Type="http://schemas.openxmlformats.org/officeDocument/2006/relationships/oleObject" Target="../embeddings/oleObject120.bin"/></Relationships>
</file>

<file path=ppt/slides/_rels/slide5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42.wmf"/><Relationship Id="rId7" Type="http://schemas.openxmlformats.org/officeDocument/2006/relationships/oleObject" Target="../embeddings/oleObject128.bin"/><Relationship Id="rId6" Type="http://schemas.openxmlformats.org/officeDocument/2006/relationships/image" Target="../media/image141.wmf"/><Relationship Id="rId5" Type="http://schemas.openxmlformats.org/officeDocument/2006/relationships/oleObject" Target="../embeddings/oleObject127.bin"/><Relationship Id="rId4" Type="http://schemas.openxmlformats.org/officeDocument/2006/relationships/image" Target="../media/image140.wmf"/><Relationship Id="rId3" Type="http://schemas.openxmlformats.org/officeDocument/2006/relationships/oleObject" Target="../embeddings/oleObject126.bin"/><Relationship Id="rId2" Type="http://schemas.openxmlformats.org/officeDocument/2006/relationships/image" Target="../media/image139.wmf"/><Relationship Id="rId11" Type="http://schemas.openxmlformats.org/officeDocument/2006/relationships/notesSlide" Target="../notesSlides/notesSlide56.xml"/><Relationship Id="rId10" Type="http://schemas.openxmlformats.org/officeDocument/2006/relationships/vmlDrawing" Target="../drawings/vmlDrawing47.vml"/><Relationship Id="rId1" Type="http://schemas.openxmlformats.org/officeDocument/2006/relationships/oleObject" Target="../embeddings/oleObject125.bin"/></Relationships>
</file>

<file path=ppt/slides/_rels/slide57.xml.rels><?xml version="1.0" encoding="UTF-8" standalone="yes"?>
<Relationships xmlns="http://schemas.openxmlformats.org/package/2006/relationships"><Relationship Id="rId9" Type="http://schemas.openxmlformats.org/officeDocument/2006/relationships/oleObject" Target="../embeddings/oleObject133.bin"/><Relationship Id="rId8" Type="http://schemas.openxmlformats.org/officeDocument/2006/relationships/image" Target="../media/image146.wmf"/><Relationship Id="rId7" Type="http://schemas.openxmlformats.org/officeDocument/2006/relationships/oleObject" Target="../embeddings/oleObject132.bin"/><Relationship Id="rId6" Type="http://schemas.openxmlformats.org/officeDocument/2006/relationships/image" Target="../media/image145.wmf"/><Relationship Id="rId5" Type="http://schemas.openxmlformats.org/officeDocument/2006/relationships/oleObject" Target="../embeddings/oleObject131.bin"/><Relationship Id="rId4" Type="http://schemas.openxmlformats.org/officeDocument/2006/relationships/image" Target="../media/image144.wmf"/><Relationship Id="rId3" Type="http://schemas.openxmlformats.org/officeDocument/2006/relationships/oleObject" Target="../embeddings/oleObject130.bin"/><Relationship Id="rId2" Type="http://schemas.openxmlformats.org/officeDocument/2006/relationships/image" Target="../media/image143.wmf"/><Relationship Id="rId13" Type="http://schemas.openxmlformats.org/officeDocument/2006/relationships/notesSlide" Target="../notesSlides/notesSlide57.xml"/><Relationship Id="rId12" Type="http://schemas.openxmlformats.org/officeDocument/2006/relationships/vmlDrawing" Target="../drawings/vmlDrawing48.vml"/><Relationship Id="rId11" Type="http://schemas.openxmlformats.org/officeDocument/2006/relationships/slideLayout" Target="../slideLayouts/slideLayout2.xml"/><Relationship Id="rId10" Type="http://schemas.openxmlformats.org/officeDocument/2006/relationships/image" Target="../media/image147.wmf"/><Relationship Id="rId1" Type="http://schemas.openxmlformats.org/officeDocument/2006/relationships/oleObject" Target="../embeddings/oleObject129.bin"/></Relationships>
</file>

<file path=ppt/slides/_rels/slide58.xml.rels><?xml version="1.0" encoding="UTF-8" standalone="yes"?>
<Relationships xmlns="http://schemas.openxmlformats.org/package/2006/relationships"><Relationship Id="rId9" Type="http://schemas.openxmlformats.org/officeDocument/2006/relationships/vmlDrawing" Target="../drawings/vmlDrawing49.vml"/><Relationship Id="rId8" Type="http://schemas.openxmlformats.org/officeDocument/2006/relationships/slideLayout" Target="../slideLayouts/slideLayout2.xml"/><Relationship Id="rId7" Type="http://schemas.openxmlformats.org/officeDocument/2006/relationships/image" Target="../media/image151.wmf"/><Relationship Id="rId6" Type="http://schemas.openxmlformats.org/officeDocument/2006/relationships/oleObject" Target="../embeddings/oleObject136.bin"/><Relationship Id="rId5" Type="http://schemas.openxmlformats.org/officeDocument/2006/relationships/image" Target="../media/image150.wmf"/><Relationship Id="rId4" Type="http://schemas.openxmlformats.org/officeDocument/2006/relationships/oleObject" Target="../embeddings/oleObject135.bin"/><Relationship Id="rId3" Type="http://schemas.openxmlformats.org/officeDocument/2006/relationships/image" Target="../media/image149.wmf"/><Relationship Id="rId2" Type="http://schemas.openxmlformats.org/officeDocument/2006/relationships/oleObject" Target="../embeddings/oleObject134.bin"/><Relationship Id="rId10" Type="http://schemas.openxmlformats.org/officeDocument/2006/relationships/notesSlide" Target="../notesSlides/notesSlide58.xml"/><Relationship Id="rId1" Type="http://schemas.openxmlformats.org/officeDocument/2006/relationships/image" Target="../media/image148.jpeg"/></Relationships>
</file>

<file path=ppt/slides/_rels/slide59.xml.rels><?xml version="1.0" encoding="UTF-8" standalone="yes"?>
<Relationships xmlns="http://schemas.openxmlformats.org/package/2006/relationships"><Relationship Id="rId9" Type="http://schemas.openxmlformats.org/officeDocument/2006/relationships/notesSlide" Target="../notesSlides/notesSlide59.xml"/><Relationship Id="rId8" Type="http://schemas.openxmlformats.org/officeDocument/2006/relationships/vmlDrawing" Target="../drawings/vmlDrawing50.vml"/><Relationship Id="rId7" Type="http://schemas.openxmlformats.org/officeDocument/2006/relationships/slideLayout" Target="../slideLayouts/slideLayout7.xml"/><Relationship Id="rId6" Type="http://schemas.openxmlformats.org/officeDocument/2006/relationships/image" Target="../media/image154.wmf"/><Relationship Id="rId5" Type="http://schemas.openxmlformats.org/officeDocument/2006/relationships/oleObject" Target="../embeddings/oleObject139.bin"/><Relationship Id="rId4" Type="http://schemas.openxmlformats.org/officeDocument/2006/relationships/image" Target="../media/image153.wmf"/><Relationship Id="rId3" Type="http://schemas.openxmlformats.org/officeDocument/2006/relationships/oleObject" Target="../embeddings/oleObject138.bin"/><Relationship Id="rId2" Type="http://schemas.openxmlformats.org/officeDocument/2006/relationships/image" Target="../media/image152.wmf"/><Relationship Id="rId1" Type="http://schemas.openxmlformats.org/officeDocument/2006/relationships/oleObject" Target="../embeddings/oleObject137.bin"/></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16.wmf"/><Relationship Id="rId3" Type="http://schemas.openxmlformats.org/officeDocument/2006/relationships/oleObject" Target="../embeddings/oleObject14.bin"/><Relationship Id="rId2" Type="http://schemas.openxmlformats.org/officeDocument/2006/relationships/image" Target="../media/image15.wmf"/><Relationship Id="rId1" Type="http://schemas.openxmlformats.org/officeDocument/2006/relationships/oleObject" Target="../embeddings/oleObject13.bin"/></Relationships>
</file>

<file path=ppt/slides/_rels/slide60.xml.rels><?xml version="1.0" encoding="UTF-8" standalone="yes"?>
<Relationships xmlns="http://schemas.openxmlformats.org/package/2006/relationships"><Relationship Id="rId7" Type="http://schemas.openxmlformats.org/officeDocument/2006/relationships/notesSlide" Target="../notesSlides/notesSlide60.xml"/><Relationship Id="rId6" Type="http://schemas.openxmlformats.org/officeDocument/2006/relationships/vmlDrawing" Target="../drawings/vmlDrawing51.vml"/><Relationship Id="rId5" Type="http://schemas.openxmlformats.org/officeDocument/2006/relationships/slideLayout" Target="../slideLayouts/slideLayout2.xml"/><Relationship Id="rId4" Type="http://schemas.openxmlformats.org/officeDocument/2006/relationships/image" Target="../media/image156.wmf"/><Relationship Id="rId3" Type="http://schemas.openxmlformats.org/officeDocument/2006/relationships/oleObject" Target="../embeddings/oleObject141.bin"/><Relationship Id="rId2" Type="http://schemas.openxmlformats.org/officeDocument/2006/relationships/image" Target="../media/image155.wmf"/><Relationship Id="rId1" Type="http://schemas.openxmlformats.org/officeDocument/2006/relationships/oleObject" Target="../embeddings/oleObject140.bin"/></Relationships>
</file>

<file path=ppt/slides/_rels/slide61.xml.rels><?xml version="1.0" encoding="UTF-8" standalone="yes"?>
<Relationships xmlns="http://schemas.openxmlformats.org/package/2006/relationships"><Relationship Id="rId7" Type="http://schemas.openxmlformats.org/officeDocument/2006/relationships/notesSlide" Target="../notesSlides/notesSlide61.xml"/><Relationship Id="rId6" Type="http://schemas.openxmlformats.org/officeDocument/2006/relationships/vmlDrawing" Target="../drawings/vmlDrawing52.vml"/><Relationship Id="rId5" Type="http://schemas.openxmlformats.org/officeDocument/2006/relationships/slideLayout" Target="../slideLayouts/slideLayout7.xml"/><Relationship Id="rId4" Type="http://schemas.openxmlformats.org/officeDocument/2006/relationships/image" Target="../media/image158.wmf"/><Relationship Id="rId3" Type="http://schemas.openxmlformats.org/officeDocument/2006/relationships/oleObject" Target="../embeddings/oleObject143.bin"/><Relationship Id="rId2" Type="http://schemas.openxmlformats.org/officeDocument/2006/relationships/image" Target="../media/image157.wmf"/><Relationship Id="rId1" Type="http://schemas.openxmlformats.org/officeDocument/2006/relationships/oleObject" Target="../embeddings/oleObject142.bin"/></Relationships>
</file>

<file path=ppt/slides/_rels/slide62.xml.rels><?xml version="1.0" encoding="UTF-8" standalone="yes"?>
<Relationships xmlns="http://schemas.openxmlformats.org/package/2006/relationships"><Relationship Id="rId9" Type="http://schemas.openxmlformats.org/officeDocument/2006/relationships/notesSlide" Target="../notesSlides/notesSlide62.xml"/><Relationship Id="rId8" Type="http://schemas.openxmlformats.org/officeDocument/2006/relationships/vmlDrawing" Target="../drawings/vmlDrawing53.vml"/><Relationship Id="rId7" Type="http://schemas.openxmlformats.org/officeDocument/2006/relationships/slideLayout" Target="../slideLayouts/slideLayout2.xml"/><Relationship Id="rId6" Type="http://schemas.openxmlformats.org/officeDocument/2006/relationships/image" Target="../media/image161.wmf"/><Relationship Id="rId5" Type="http://schemas.openxmlformats.org/officeDocument/2006/relationships/oleObject" Target="../embeddings/oleObject146.bin"/><Relationship Id="rId4" Type="http://schemas.openxmlformats.org/officeDocument/2006/relationships/image" Target="../media/image160.wmf"/><Relationship Id="rId3" Type="http://schemas.openxmlformats.org/officeDocument/2006/relationships/oleObject" Target="../embeddings/oleObject145.bin"/><Relationship Id="rId2" Type="http://schemas.openxmlformats.org/officeDocument/2006/relationships/image" Target="../media/image159.wmf"/><Relationship Id="rId1" Type="http://schemas.openxmlformats.org/officeDocument/2006/relationships/oleObject" Target="../embeddings/oleObject144.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notesSlide" Target="../notesSlides/notesSlide64.xml"/><Relationship Id="rId7" Type="http://schemas.openxmlformats.org/officeDocument/2006/relationships/vmlDrawing" Target="../drawings/vmlDrawing54.vml"/><Relationship Id="rId6" Type="http://schemas.openxmlformats.org/officeDocument/2006/relationships/slideLayout" Target="../slideLayouts/slideLayout7.xml"/><Relationship Id="rId5" Type="http://schemas.openxmlformats.org/officeDocument/2006/relationships/image" Target="../media/image164.wmf"/><Relationship Id="rId4" Type="http://schemas.openxmlformats.org/officeDocument/2006/relationships/oleObject" Target="../embeddings/oleObject148.bin"/><Relationship Id="rId3" Type="http://schemas.openxmlformats.org/officeDocument/2006/relationships/image" Target="../media/image163.jpeg"/><Relationship Id="rId2" Type="http://schemas.openxmlformats.org/officeDocument/2006/relationships/image" Target="../media/image162.wmf"/><Relationship Id="rId1" Type="http://schemas.openxmlformats.org/officeDocument/2006/relationships/oleObject" Target="../embeddings/oleObject147.bin"/></Relationships>
</file>

<file path=ppt/slides/_rels/slide65.xml.rels><?xml version="1.0" encoding="UTF-8" standalone="yes"?>
<Relationships xmlns="http://schemas.openxmlformats.org/package/2006/relationships"><Relationship Id="rId9" Type="http://schemas.openxmlformats.org/officeDocument/2006/relationships/image" Target="../media/image169.wmf"/><Relationship Id="rId8" Type="http://schemas.openxmlformats.org/officeDocument/2006/relationships/oleObject" Target="../embeddings/oleObject152.bin"/><Relationship Id="rId7" Type="http://schemas.openxmlformats.org/officeDocument/2006/relationships/image" Target="../media/image168.wmf"/><Relationship Id="rId6" Type="http://schemas.openxmlformats.org/officeDocument/2006/relationships/oleObject" Target="../embeddings/oleObject151.bin"/><Relationship Id="rId5" Type="http://schemas.openxmlformats.org/officeDocument/2006/relationships/image" Target="../media/image167.wmf"/><Relationship Id="rId4" Type="http://schemas.openxmlformats.org/officeDocument/2006/relationships/oleObject" Target="../embeddings/oleObject150.bin"/><Relationship Id="rId3" Type="http://schemas.openxmlformats.org/officeDocument/2006/relationships/image" Target="../media/image166.wmf"/><Relationship Id="rId2" Type="http://schemas.openxmlformats.org/officeDocument/2006/relationships/oleObject" Target="../embeddings/oleObject149.bin"/><Relationship Id="rId16" Type="http://schemas.openxmlformats.org/officeDocument/2006/relationships/notesSlide" Target="../notesSlides/notesSlide65.xml"/><Relationship Id="rId15" Type="http://schemas.openxmlformats.org/officeDocument/2006/relationships/vmlDrawing" Target="../drawings/vmlDrawing55.vml"/><Relationship Id="rId14" Type="http://schemas.openxmlformats.org/officeDocument/2006/relationships/slideLayout" Target="../slideLayouts/slideLayout7.xml"/><Relationship Id="rId13" Type="http://schemas.openxmlformats.org/officeDocument/2006/relationships/image" Target="../media/image171.wmf"/><Relationship Id="rId12" Type="http://schemas.openxmlformats.org/officeDocument/2006/relationships/oleObject" Target="../embeddings/oleObject154.bin"/><Relationship Id="rId11" Type="http://schemas.openxmlformats.org/officeDocument/2006/relationships/image" Target="../media/image170.wmf"/><Relationship Id="rId10" Type="http://schemas.openxmlformats.org/officeDocument/2006/relationships/oleObject" Target="../embeddings/oleObject153.bin"/><Relationship Id="rId1" Type="http://schemas.openxmlformats.org/officeDocument/2006/relationships/image" Target="../media/image165.png"/></Relationships>
</file>

<file path=ppt/slides/_rels/slide66.xml.rels><?xml version="1.0" encoding="UTF-8" standalone="yes"?>
<Relationships xmlns="http://schemas.openxmlformats.org/package/2006/relationships"><Relationship Id="rId9" Type="http://schemas.openxmlformats.org/officeDocument/2006/relationships/oleObject" Target="../embeddings/oleObject159.bin"/><Relationship Id="rId8" Type="http://schemas.openxmlformats.org/officeDocument/2006/relationships/image" Target="../media/image175.wmf"/><Relationship Id="rId7" Type="http://schemas.openxmlformats.org/officeDocument/2006/relationships/oleObject" Target="../embeddings/oleObject158.bin"/><Relationship Id="rId6" Type="http://schemas.openxmlformats.org/officeDocument/2006/relationships/image" Target="../media/image174.wmf"/><Relationship Id="rId5" Type="http://schemas.openxmlformats.org/officeDocument/2006/relationships/oleObject" Target="../embeddings/oleObject157.bin"/><Relationship Id="rId4" Type="http://schemas.openxmlformats.org/officeDocument/2006/relationships/image" Target="../media/image173.wmf"/><Relationship Id="rId3" Type="http://schemas.openxmlformats.org/officeDocument/2006/relationships/oleObject" Target="../embeddings/oleObject156.bin"/><Relationship Id="rId2" Type="http://schemas.openxmlformats.org/officeDocument/2006/relationships/image" Target="../media/image172.wmf"/><Relationship Id="rId13" Type="http://schemas.openxmlformats.org/officeDocument/2006/relationships/notesSlide" Target="../notesSlides/notesSlide66.xml"/><Relationship Id="rId12" Type="http://schemas.openxmlformats.org/officeDocument/2006/relationships/vmlDrawing" Target="../drawings/vmlDrawing56.vml"/><Relationship Id="rId11" Type="http://schemas.openxmlformats.org/officeDocument/2006/relationships/slideLayout" Target="../slideLayouts/slideLayout7.xml"/><Relationship Id="rId10" Type="http://schemas.openxmlformats.org/officeDocument/2006/relationships/image" Target="../media/image176.wmf"/><Relationship Id="rId1" Type="http://schemas.openxmlformats.org/officeDocument/2006/relationships/oleObject" Target="../embeddings/oleObject155.bin"/></Relationships>
</file>

<file path=ppt/slides/_rels/slide67.xml.rels><?xml version="1.0" encoding="UTF-8" standalone="yes"?>
<Relationships xmlns="http://schemas.openxmlformats.org/package/2006/relationships"><Relationship Id="rId8" Type="http://schemas.openxmlformats.org/officeDocument/2006/relationships/notesSlide" Target="../notesSlides/notesSlide67.xml"/><Relationship Id="rId7" Type="http://schemas.openxmlformats.org/officeDocument/2006/relationships/vmlDrawing" Target="../drawings/vmlDrawing57.vml"/><Relationship Id="rId6" Type="http://schemas.openxmlformats.org/officeDocument/2006/relationships/slideLayout" Target="../slideLayouts/slideLayout7.xml"/><Relationship Id="rId5" Type="http://schemas.openxmlformats.org/officeDocument/2006/relationships/image" Target="../media/image179.jpeg"/><Relationship Id="rId4" Type="http://schemas.openxmlformats.org/officeDocument/2006/relationships/image" Target="../media/image178.wmf"/><Relationship Id="rId3" Type="http://schemas.openxmlformats.org/officeDocument/2006/relationships/oleObject" Target="../embeddings/oleObject161.bin"/><Relationship Id="rId2" Type="http://schemas.openxmlformats.org/officeDocument/2006/relationships/image" Target="../media/image177.wmf"/><Relationship Id="rId1" Type="http://schemas.openxmlformats.org/officeDocument/2006/relationships/oleObject" Target="../embeddings/oleObject160.bin"/></Relationships>
</file>

<file path=ppt/slides/_rels/slide68.xml.rels><?xml version="1.0" encoding="UTF-8" standalone="yes"?>
<Relationships xmlns="http://schemas.openxmlformats.org/package/2006/relationships"><Relationship Id="rId9" Type="http://schemas.openxmlformats.org/officeDocument/2006/relationships/oleObject" Target="../embeddings/oleObject166.bin"/><Relationship Id="rId8" Type="http://schemas.openxmlformats.org/officeDocument/2006/relationships/image" Target="../media/image183.wmf"/><Relationship Id="rId7" Type="http://schemas.openxmlformats.org/officeDocument/2006/relationships/oleObject" Target="../embeddings/oleObject165.bin"/><Relationship Id="rId6" Type="http://schemas.openxmlformats.org/officeDocument/2006/relationships/image" Target="../media/image182.wmf"/><Relationship Id="rId5" Type="http://schemas.openxmlformats.org/officeDocument/2006/relationships/oleObject" Target="../embeddings/oleObject164.bin"/><Relationship Id="rId4" Type="http://schemas.openxmlformats.org/officeDocument/2006/relationships/image" Target="../media/image181.wmf"/><Relationship Id="rId3" Type="http://schemas.openxmlformats.org/officeDocument/2006/relationships/oleObject" Target="../embeddings/oleObject163.bin"/><Relationship Id="rId2" Type="http://schemas.openxmlformats.org/officeDocument/2006/relationships/image" Target="../media/image180.wmf"/><Relationship Id="rId17" Type="http://schemas.openxmlformats.org/officeDocument/2006/relationships/notesSlide" Target="../notesSlides/notesSlide68.xml"/><Relationship Id="rId16" Type="http://schemas.openxmlformats.org/officeDocument/2006/relationships/vmlDrawing" Target="../drawings/vmlDrawing58.vml"/><Relationship Id="rId15" Type="http://schemas.openxmlformats.org/officeDocument/2006/relationships/slideLayout" Target="../slideLayouts/slideLayout7.xml"/><Relationship Id="rId14" Type="http://schemas.openxmlformats.org/officeDocument/2006/relationships/image" Target="../media/image186.wmf"/><Relationship Id="rId13" Type="http://schemas.openxmlformats.org/officeDocument/2006/relationships/oleObject" Target="../embeddings/oleObject168.bin"/><Relationship Id="rId12" Type="http://schemas.openxmlformats.org/officeDocument/2006/relationships/image" Target="../media/image185.wmf"/><Relationship Id="rId11" Type="http://schemas.openxmlformats.org/officeDocument/2006/relationships/oleObject" Target="../embeddings/oleObject167.bin"/><Relationship Id="rId10" Type="http://schemas.openxmlformats.org/officeDocument/2006/relationships/image" Target="../media/image184.wmf"/><Relationship Id="rId1" Type="http://schemas.openxmlformats.org/officeDocument/2006/relationships/oleObject" Target="../embeddings/oleObject162.bin"/></Relationships>
</file>

<file path=ppt/slides/_rels/slide69.xml.rels><?xml version="1.0" encoding="UTF-8" standalone="yes"?>
<Relationships xmlns="http://schemas.openxmlformats.org/package/2006/relationships"><Relationship Id="rId5" Type="http://schemas.openxmlformats.org/officeDocument/2006/relationships/notesSlide" Target="../notesSlides/notesSlide69.xml"/><Relationship Id="rId4" Type="http://schemas.openxmlformats.org/officeDocument/2006/relationships/vmlDrawing" Target="../drawings/vmlDrawing59.vml"/><Relationship Id="rId3" Type="http://schemas.openxmlformats.org/officeDocument/2006/relationships/slideLayout" Target="../slideLayouts/slideLayout7.xml"/><Relationship Id="rId2" Type="http://schemas.openxmlformats.org/officeDocument/2006/relationships/image" Target="../media/image187.wmf"/><Relationship Id="rId1" Type="http://schemas.openxmlformats.org/officeDocument/2006/relationships/oleObject" Target="../embeddings/oleObject169.bin"/></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18.wmf"/><Relationship Id="rId3" Type="http://schemas.openxmlformats.org/officeDocument/2006/relationships/oleObject" Target="../embeddings/oleObject16.bin"/><Relationship Id="rId2" Type="http://schemas.openxmlformats.org/officeDocument/2006/relationships/image" Target="../media/image17.wmf"/><Relationship Id="rId1" Type="http://schemas.openxmlformats.org/officeDocument/2006/relationships/oleObject" Target="../embeddings/oleObject15.bin"/></Relationships>
</file>

<file path=ppt/slides/_rels/slide70.xml.rels><?xml version="1.0" encoding="UTF-8" standalone="yes"?>
<Relationships xmlns="http://schemas.openxmlformats.org/package/2006/relationships"><Relationship Id="rId7" Type="http://schemas.openxmlformats.org/officeDocument/2006/relationships/notesSlide" Target="../notesSlides/notesSlide70.xml"/><Relationship Id="rId6" Type="http://schemas.openxmlformats.org/officeDocument/2006/relationships/vmlDrawing" Target="../drawings/vmlDrawing60.vml"/><Relationship Id="rId5" Type="http://schemas.openxmlformats.org/officeDocument/2006/relationships/slideLayout" Target="../slideLayouts/slideLayout7.xml"/><Relationship Id="rId4" Type="http://schemas.openxmlformats.org/officeDocument/2006/relationships/image" Target="../media/image189.wmf"/><Relationship Id="rId3" Type="http://schemas.openxmlformats.org/officeDocument/2006/relationships/oleObject" Target="../embeddings/oleObject171.bin"/><Relationship Id="rId2" Type="http://schemas.openxmlformats.org/officeDocument/2006/relationships/image" Target="../media/image188.wmf"/><Relationship Id="rId1" Type="http://schemas.openxmlformats.org/officeDocument/2006/relationships/oleObject" Target="../embeddings/oleObject170.bin"/></Relationships>
</file>

<file path=ppt/slides/_rels/slide71.xml.rels><?xml version="1.0" encoding="UTF-8" standalone="yes"?>
<Relationships xmlns="http://schemas.openxmlformats.org/package/2006/relationships"><Relationship Id="rId8" Type="http://schemas.openxmlformats.org/officeDocument/2006/relationships/notesSlide" Target="../notesSlides/notesSlide71.xml"/><Relationship Id="rId7" Type="http://schemas.openxmlformats.org/officeDocument/2006/relationships/vmlDrawing" Target="../drawings/vmlDrawing61.vml"/><Relationship Id="rId6" Type="http://schemas.openxmlformats.org/officeDocument/2006/relationships/slideLayout" Target="../slideLayouts/slideLayout2.xml"/><Relationship Id="rId5" Type="http://schemas.openxmlformats.org/officeDocument/2006/relationships/image" Target="../media/image192.jpeg"/><Relationship Id="rId4" Type="http://schemas.openxmlformats.org/officeDocument/2006/relationships/image" Target="../media/image191.wmf"/><Relationship Id="rId3" Type="http://schemas.openxmlformats.org/officeDocument/2006/relationships/oleObject" Target="../embeddings/oleObject173.bin"/><Relationship Id="rId2" Type="http://schemas.openxmlformats.org/officeDocument/2006/relationships/image" Target="../media/image190.wmf"/><Relationship Id="rId1" Type="http://schemas.openxmlformats.org/officeDocument/2006/relationships/oleObject" Target="../embeddings/oleObject172.bin"/></Relationships>
</file>

<file path=ppt/slides/_rels/slide72.xml.rels><?xml version="1.0" encoding="UTF-8" standalone="yes"?>
<Relationships xmlns="http://schemas.openxmlformats.org/package/2006/relationships"><Relationship Id="rId7" Type="http://schemas.openxmlformats.org/officeDocument/2006/relationships/notesSlide" Target="../notesSlides/notesSlide72.xml"/><Relationship Id="rId6" Type="http://schemas.openxmlformats.org/officeDocument/2006/relationships/vmlDrawing" Target="../drawings/vmlDrawing62.vml"/><Relationship Id="rId5" Type="http://schemas.openxmlformats.org/officeDocument/2006/relationships/slideLayout" Target="../slideLayouts/slideLayout7.xml"/><Relationship Id="rId4" Type="http://schemas.openxmlformats.org/officeDocument/2006/relationships/image" Target="../media/image194.wmf"/><Relationship Id="rId3" Type="http://schemas.openxmlformats.org/officeDocument/2006/relationships/oleObject" Target="../embeddings/oleObject175.bin"/><Relationship Id="rId2" Type="http://schemas.openxmlformats.org/officeDocument/2006/relationships/image" Target="../media/image193.wmf"/><Relationship Id="rId1" Type="http://schemas.openxmlformats.org/officeDocument/2006/relationships/oleObject" Target="../embeddings/oleObject174.bin"/></Relationships>
</file>

<file path=ppt/slides/_rels/slide73.xml.rels><?xml version="1.0" encoding="UTF-8" standalone="yes"?>
<Relationships xmlns="http://schemas.openxmlformats.org/package/2006/relationships"><Relationship Id="rId5" Type="http://schemas.openxmlformats.org/officeDocument/2006/relationships/notesSlide" Target="../notesSlides/notesSlide73.xml"/><Relationship Id="rId4" Type="http://schemas.openxmlformats.org/officeDocument/2006/relationships/vmlDrawing" Target="../drawings/vmlDrawing63.vml"/><Relationship Id="rId3" Type="http://schemas.openxmlformats.org/officeDocument/2006/relationships/slideLayout" Target="../slideLayouts/slideLayout2.xml"/><Relationship Id="rId2" Type="http://schemas.openxmlformats.org/officeDocument/2006/relationships/image" Target="../media/image195.wmf"/><Relationship Id="rId1" Type="http://schemas.openxmlformats.org/officeDocument/2006/relationships/oleObject" Target="../embeddings/oleObject176.bin"/></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7" Type="http://schemas.openxmlformats.org/officeDocument/2006/relationships/notesSlide" Target="../notesSlides/notesSlide75.xml"/><Relationship Id="rId6" Type="http://schemas.openxmlformats.org/officeDocument/2006/relationships/vmlDrawing" Target="../drawings/vmlDrawing64.vml"/><Relationship Id="rId5" Type="http://schemas.openxmlformats.org/officeDocument/2006/relationships/slideLayout" Target="../slideLayouts/slideLayout2.xml"/><Relationship Id="rId4" Type="http://schemas.openxmlformats.org/officeDocument/2006/relationships/image" Target="../media/image197.wmf"/><Relationship Id="rId3" Type="http://schemas.openxmlformats.org/officeDocument/2006/relationships/oleObject" Target="../embeddings/oleObject178.bin"/><Relationship Id="rId2" Type="http://schemas.openxmlformats.org/officeDocument/2006/relationships/image" Target="../media/image196.wmf"/><Relationship Id="rId1" Type="http://schemas.openxmlformats.org/officeDocument/2006/relationships/oleObject" Target="../embeddings/oleObject177.bin"/></Relationships>
</file>

<file path=ppt/slides/_rels/slide76.xml.rels><?xml version="1.0" encoding="UTF-8" standalone="yes"?>
<Relationships xmlns="http://schemas.openxmlformats.org/package/2006/relationships"><Relationship Id="rId7" Type="http://schemas.openxmlformats.org/officeDocument/2006/relationships/notesSlide" Target="../notesSlides/notesSlide76.xml"/><Relationship Id="rId6" Type="http://schemas.openxmlformats.org/officeDocument/2006/relationships/vmlDrawing" Target="../drawings/vmlDrawing65.vml"/><Relationship Id="rId5" Type="http://schemas.openxmlformats.org/officeDocument/2006/relationships/slideLayout" Target="../slideLayouts/slideLayout2.xml"/><Relationship Id="rId4" Type="http://schemas.openxmlformats.org/officeDocument/2006/relationships/image" Target="../media/image199.wmf"/><Relationship Id="rId3" Type="http://schemas.openxmlformats.org/officeDocument/2006/relationships/oleObject" Target="../embeddings/oleObject180.bin"/><Relationship Id="rId2" Type="http://schemas.openxmlformats.org/officeDocument/2006/relationships/image" Target="../media/image198.wmf"/><Relationship Id="rId1" Type="http://schemas.openxmlformats.org/officeDocument/2006/relationships/oleObject" Target="../embeddings/oleObject179.bin"/></Relationships>
</file>

<file path=ppt/slides/_rels/slide77.xml.rels><?xml version="1.0" encoding="UTF-8" standalone="yes"?>
<Relationships xmlns="http://schemas.openxmlformats.org/package/2006/relationships"><Relationship Id="rId9" Type="http://schemas.openxmlformats.org/officeDocument/2006/relationships/oleObject" Target="../embeddings/oleObject185.bin"/><Relationship Id="rId8" Type="http://schemas.openxmlformats.org/officeDocument/2006/relationships/image" Target="../media/image203.wmf"/><Relationship Id="rId7" Type="http://schemas.openxmlformats.org/officeDocument/2006/relationships/oleObject" Target="../embeddings/oleObject184.bin"/><Relationship Id="rId6" Type="http://schemas.openxmlformats.org/officeDocument/2006/relationships/image" Target="../media/image202.wmf"/><Relationship Id="rId5" Type="http://schemas.openxmlformats.org/officeDocument/2006/relationships/oleObject" Target="../embeddings/oleObject183.bin"/><Relationship Id="rId4" Type="http://schemas.openxmlformats.org/officeDocument/2006/relationships/image" Target="../media/image201.wmf"/><Relationship Id="rId3" Type="http://schemas.openxmlformats.org/officeDocument/2006/relationships/oleObject" Target="../embeddings/oleObject182.bin"/><Relationship Id="rId2" Type="http://schemas.openxmlformats.org/officeDocument/2006/relationships/image" Target="../media/image200.wmf"/><Relationship Id="rId16" Type="http://schemas.openxmlformats.org/officeDocument/2006/relationships/notesSlide" Target="../notesSlides/notesSlide77.xml"/><Relationship Id="rId15" Type="http://schemas.openxmlformats.org/officeDocument/2006/relationships/vmlDrawing" Target="../drawings/vmlDrawing66.vml"/><Relationship Id="rId14" Type="http://schemas.openxmlformats.org/officeDocument/2006/relationships/slideLayout" Target="../slideLayouts/slideLayout2.xml"/><Relationship Id="rId13" Type="http://schemas.openxmlformats.org/officeDocument/2006/relationships/image" Target="../media/image198.wmf"/><Relationship Id="rId12" Type="http://schemas.openxmlformats.org/officeDocument/2006/relationships/oleObject" Target="../embeddings/oleObject186.bin"/><Relationship Id="rId11" Type="http://schemas.openxmlformats.org/officeDocument/2006/relationships/image" Target="../media/image205.jpeg"/><Relationship Id="rId10" Type="http://schemas.openxmlformats.org/officeDocument/2006/relationships/image" Target="../media/image204.wmf"/><Relationship Id="rId1" Type="http://schemas.openxmlformats.org/officeDocument/2006/relationships/oleObject" Target="../embeddings/oleObject181.bin"/></Relationships>
</file>

<file path=ppt/slides/_rels/slide78.xml.rels><?xml version="1.0" encoding="UTF-8" standalone="yes"?>
<Relationships xmlns="http://schemas.openxmlformats.org/package/2006/relationships"><Relationship Id="rId9" Type="http://schemas.openxmlformats.org/officeDocument/2006/relationships/image" Target="../media/image210.jpeg"/><Relationship Id="rId8" Type="http://schemas.openxmlformats.org/officeDocument/2006/relationships/image" Target="../media/image209.wmf"/><Relationship Id="rId7" Type="http://schemas.openxmlformats.org/officeDocument/2006/relationships/oleObject" Target="../embeddings/oleObject190.bin"/><Relationship Id="rId6" Type="http://schemas.openxmlformats.org/officeDocument/2006/relationships/image" Target="../media/image208.wmf"/><Relationship Id="rId5" Type="http://schemas.openxmlformats.org/officeDocument/2006/relationships/oleObject" Target="../embeddings/oleObject189.bin"/><Relationship Id="rId4" Type="http://schemas.openxmlformats.org/officeDocument/2006/relationships/image" Target="../media/image207.wmf"/><Relationship Id="rId3" Type="http://schemas.openxmlformats.org/officeDocument/2006/relationships/oleObject" Target="../embeddings/oleObject188.bin"/><Relationship Id="rId2" Type="http://schemas.openxmlformats.org/officeDocument/2006/relationships/image" Target="../media/image206.wmf"/><Relationship Id="rId14" Type="http://schemas.openxmlformats.org/officeDocument/2006/relationships/notesSlide" Target="../notesSlides/notesSlide78.xml"/><Relationship Id="rId13" Type="http://schemas.openxmlformats.org/officeDocument/2006/relationships/vmlDrawing" Target="../drawings/vmlDrawing67.vml"/><Relationship Id="rId12" Type="http://schemas.openxmlformats.org/officeDocument/2006/relationships/slideLayout" Target="../slideLayouts/slideLayout7.xml"/><Relationship Id="rId11" Type="http://schemas.openxmlformats.org/officeDocument/2006/relationships/image" Target="../media/image211.wmf"/><Relationship Id="rId10" Type="http://schemas.openxmlformats.org/officeDocument/2006/relationships/oleObject" Target="../embeddings/oleObject191.bin"/><Relationship Id="rId1" Type="http://schemas.openxmlformats.org/officeDocument/2006/relationships/oleObject" Target="../embeddings/oleObject187.bin"/></Relationships>
</file>

<file path=ppt/slides/_rels/slide79.xml.rels><?xml version="1.0" encoding="UTF-8" standalone="yes"?>
<Relationships xmlns="http://schemas.openxmlformats.org/package/2006/relationships"><Relationship Id="rId9" Type="http://schemas.openxmlformats.org/officeDocument/2006/relationships/notesSlide" Target="../notesSlides/notesSlide79.xml"/><Relationship Id="rId8" Type="http://schemas.openxmlformats.org/officeDocument/2006/relationships/vmlDrawing" Target="../drawings/vmlDrawing68.vml"/><Relationship Id="rId7" Type="http://schemas.openxmlformats.org/officeDocument/2006/relationships/slideLayout" Target="../slideLayouts/slideLayout7.xml"/><Relationship Id="rId6" Type="http://schemas.openxmlformats.org/officeDocument/2006/relationships/image" Target="../media/image214.wmf"/><Relationship Id="rId5" Type="http://schemas.openxmlformats.org/officeDocument/2006/relationships/oleObject" Target="../embeddings/oleObject194.bin"/><Relationship Id="rId4" Type="http://schemas.openxmlformats.org/officeDocument/2006/relationships/image" Target="../media/image213.wmf"/><Relationship Id="rId3" Type="http://schemas.openxmlformats.org/officeDocument/2006/relationships/oleObject" Target="../embeddings/oleObject193.bin"/><Relationship Id="rId2" Type="http://schemas.openxmlformats.org/officeDocument/2006/relationships/image" Target="../media/image212.wmf"/><Relationship Id="rId1" Type="http://schemas.openxmlformats.org/officeDocument/2006/relationships/oleObject" Target="../embeddings/oleObject192.bin"/></Relationships>
</file>

<file path=ppt/slides/_rels/slide8.xml.rels><?xml version="1.0" encoding="UTF-8" standalone="yes"?>
<Relationships xmlns="http://schemas.openxmlformats.org/package/2006/relationships"><Relationship Id="rId9" Type="http://schemas.openxmlformats.org/officeDocument/2006/relationships/image" Target="../media/image23.wmf"/><Relationship Id="rId8" Type="http://schemas.openxmlformats.org/officeDocument/2006/relationships/oleObject" Target="../embeddings/oleObject20.bin"/><Relationship Id="rId7" Type="http://schemas.openxmlformats.org/officeDocument/2006/relationships/image" Target="../media/image22.png"/><Relationship Id="rId6" Type="http://schemas.openxmlformats.org/officeDocument/2006/relationships/image" Target="../media/image21.wmf"/><Relationship Id="rId5" Type="http://schemas.openxmlformats.org/officeDocument/2006/relationships/oleObject" Target="../embeddings/oleObject19.bin"/><Relationship Id="rId4" Type="http://schemas.openxmlformats.org/officeDocument/2006/relationships/image" Target="../media/image20.wmf"/><Relationship Id="rId3" Type="http://schemas.openxmlformats.org/officeDocument/2006/relationships/oleObject" Target="../embeddings/oleObject18.bin"/><Relationship Id="rId2" Type="http://schemas.openxmlformats.org/officeDocument/2006/relationships/image" Target="../media/image19.wmf"/><Relationship Id="rId12" Type="http://schemas.openxmlformats.org/officeDocument/2006/relationships/notesSlide" Target="../notesSlides/notesSlide8.xml"/><Relationship Id="rId11" Type="http://schemas.openxmlformats.org/officeDocument/2006/relationships/vmlDrawing" Target="../drawings/vmlDrawing7.vml"/><Relationship Id="rId10" Type="http://schemas.openxmlformats.org/officeDocument/2006/relationships/slideLayout" Target="../slideLayouts/slideLayout2.xml"/><Relationship Id="rId1" Type="http://schemas.openxmlformats.org/officeDocument/2006/relationships/oleObject" Target="../embeddings/oleObject17.bin"/></Relationships>
</file>

<file path=ppt/slides/_rels/slide80.xml.rels><?xml version="1.0" encoding="UTF-8" standalone="yes"?>
<Relationships xmlns="http://schemas.openxmlformats.org/package/2006/relationships"><Relationship Id="rId9" Type="http://schemas.openxmlformats.org/officeDocument/2006/relationships/vmlDrawing" Target="../drawings/vmlDrawing69.vml"/><Relationship Id="rId8" Type="http://schemas.openxmlformats.org/officeDocument/2006/relationships/slideLayout" Target="../slideLayouts/slideLayout7.xml"/><Relationship Id="rId7" Type="http://schemas.openxmlformats.org/officeDocument/2006/relationships/image" Target="../media/image179.jpeg"/><Relationship Id="rId6" Type="http://schemas.openxmlformats.org/officeDocument/2006/relationships/image" Target="../media/image217.wmf"/><Relationship Id="rId5" Type="http://schemas.openxmlformats.org/officeDocument/2006/relationships/oleObject" Target="../embeddings/oleObject197.bin"/><Relationship Id="rId4" Type="http://schemas.openxmlformats.org/officeDocument/2006/relationships/image" Target="../media/image216.wmf"/><Relationship Id="rId3" Type="http://schemas.openxmlformats.org/officeDocument/2006/relationships/oleObject" Target="../embeddings/oleObject196.bin"/><Relationship Id="rId2" Type="http://schemas.openxmlformats.org/officeDocument/2006/relationships/image" Target="../media/image215.wmf"/><Relationship Id="rId10" Type="http://schemas.openxmlformats.org/officeDocument/2006/relationships/notesSlide" Target="../notesSlides/notesSlide80.xml"/><Relationship Id="rId1" Type="http://schemas.openxmlformats.org/officeDocument/2006/relationships/oleObject" Target="../embeddings/oleObject195.bin"/></Relationships>
</file>

<file path=ppt/slides/_rels/slide81.xml.rels><?xml version="1.0" encoding="UTF-8" standalone="yes"?>
<Relationships xmlns="http://schemas.openxmlformats.org/package/2006/relationships"><Relationship Id="rId5" Type="http://schemas.openxmlformats.org/officeDocument/2006/relationships/notesSlide" Target="../notesSlides/notesSlide81.xml"/><Relationship Id="rId4" Type="http://schemas.openxmlformats.org/officeDocument/2006/relationships/vmlDrawing" Target="../drawings/vmlDrawing70.vml"/><Relationship Id="rId3" Type="http://schemas.openxmlformats.org/officeDocument/2006/relationships/slideLayout" Target="../slideLayouts/slideLayout2.xml"/><Relationship Id="rId2" Type="http://schemas.openxmlformats.org/officeDocument/2006/relationships/image" Target="../media/image218.wmf"/><Relationship Id="rId1" Type="http://schemas.openxmlformats.org/officeDocument/2006/relationships/oleObject" Target="../embeddings/oleObject198.bin"/></Relationships>
</file>

<file path=ppt/slides/_rels/slide82.xml.rels><?xml version="1.0" encoding="UTF-8" standalone="yes"?>
<Relationships xmlns="http://schemas.openxmlformats.org/package/2006/relationships"><Relationship Id="rId8" Type="http://schemas.openxmlformats.org/officeDocument/2006/relationships/notesSlide" Target="../notesSlides/notesSlide82.xml"/><Relationship Id="rId7" Type="http://schemas.openxmlformats.org/officeDocument/2006/relationships/vmlDrawing" Target="../drawings/vmlDrawing71.vml"/><Relationship Id="rId6" Type="http://schemas.openxmlformats.org/officeDocument/2006/relationships/slideLayout" Target="../slideLayouts/slideLayout2.xml"/><Relationship Id="rId5" Type="http://schemas.openxmlformats.org/officeDocument/2006/relationships/oleObject" Target="../embeddings/oleObject201.bin"/><Relationship Id="rId4" Type="http://schemas.openxmlformats.org/officeDocument/2006/relationships/oleObject" Target="../embeddings/oleObject200.bin"/><Relationship Id="rId3" Type="http://schemas.openxmlformats.org/officeDocument/2006/relationships/image" Target="../media/image219.wmf"/><Relationship Id="rId2" Type="http://schemas.openxmlformats.org/officeDocument/2006/relationships/oleObject" Target="../embeddings/oleObject199.bin"/><Relationship Id="rId1" Type="http://schemas.openxmlformats.org/officeDocument/2006/relationships/tags" Target="../tags/tag1.xml"/></Relationships>
</file>

<file path=ppt/slides/_rels/slide83.xml.rels><?xml version="1.0" encoding="UTF-8" standalone="yes"?>
<Relationships xmlns="http://schemas.openxmlformats.org/package/2006/relationships"><Relationship Id="rId9" Type="http://schemas.openxmlformats.org/officeDocument/2006/relationships/notesSlide" Target="../notesSlides/notesSlide83.xml"/><Relationship Id="rId8" Type="http://schemas.openxmlformats.org/officeDocument/2006/relationships/vmlDrawing" Target="../drawings/vmlDrawing72.vml"/><Relationship Id="rId7" Type="http://schemas.openxmlformats.org/officeDocument/2006/relationships/slideLayout" Target="../slideLayouts/slideLayout2.xml"/><Relationship Id="rId6" Type="http://schemas.openxmlformats.org/officeDocument/2006/relationships/image" Target="../media/image222.wmf"/><Relationship Id="rId5" Type="http://schemas.openxmlformats.org/officeDocument/2006/relationships/oleObject" Target="../embeddings/oleObject204.bin"/><Relationship Id="rId4" Type="http://schemas.openxmlformats.org/officeDocument/2006/relationships/image" Target="../media/image221.wmf"/><Relationship Id="rId3" Type="http://schemas.openxmlformats.org/officeDocument/2006/relationships/oleObject" Target="../embeddings/oleObject203.bin"/><Relationship Id="rId2" Type="http://schemas.openxmlformats.org/officeDocument/2006/relationships/image" Target="../media/image220.wmf"/><Relationship Id="rId1" Type="http://schemas.openxmlformats.org/officeDocument/2006/relationships/oleObject" Target="../embeddings/oleObject202.bin"/></Relationships>
</file>

<file path=ppt/slides/_rels/slide84.xml.rels><?xml version="1.0" encoding="UTF-8" standalone="yes"?>
<Relationships xmlns="http://schemas.openxmlformats.org/package/2006/relationships"><Relationship Id="rId9" Type="http://schemas.openxmlformats.org/officeDocument/2006/relationships/oleObject" Target="../embeddings/oleObject209.bin"/><Relationship Id="rId8" Type="http://schemas.openxmlformats.org/officeDocument/2006/relationships/image" Target="../media/image226.wmf"/><Relationship Id="rId7" Type="http://schemas.openxmlformats.org/officeDocument/2006/relationships/oleObject" Target="../embeddings/oleObject208.bin"/><Relationship Id="rId6" Type="http://schemas.openxmlformats.org/officeDocument/2006/relationships/image" Target="../media/image225.wmf"/><Relationship Id="rId5" Type="http://schemas.openxmlformats.org/officeDocument/2006/relationships/oleObject" Target="../embeddings/oleObject207.bin"/><Relationship Id="rId4" Type="http://schemas.openxmlformats.org/officeDocument/2006/relationships/image" Target="../media/image224.wmf"/><Relationship Id="rId3" Type="http://schemas.openxmlformats.org/officeDocument/2006/relationships/oleObject" Target="../embeddings/oleObject206.bin"/><Relationship Id="rId2" Type="http://schemas.openxmlformats.org/officeDocument/2006/relationships/image" Target="../media/image223.wmf"/><Relationship Id="rId13" Type="http://schemas.openxmlformats.org/officeDocument/2006/relationships/notesSlide" Target="../notesSlides/notesSlide84.xml"/><Relationship Id="rId12" Type="http://schemas.openxmlformats.org/officeDocument/2006/relationships/vmlDrawing" Target="../drawings/vmlDrawing73.vml"/><Relationship Id="rId11" Type="http://schemas.openxmlformats.org/officeDocument/2006/relationships/slideLayout" Target="../slideLayouts/slideLayout2.xml"/><Relationship Id="rId10" Type="http://schemas.openxmlformats.org/officeDocument/2006/relationships/image" Target="../media/image227.wmf"/><Relationship Id="rId1" Type="http://schemas.openxmlformats.org/officeDocument/2006/relationships/oleObject" Target="../embeddings/oleObject205.bin"/></Relationships>
</file>

<file path=ppt/slides/_rels/slide85.xml.rels><?xml version="1.0" encoding="UTF-8" standalone="yes"?>
<Relationships xmlns="http://schemas.openxmlformats.org/package/2006/relationships"><Relationship Id="rId7" Type="http://schemas.openxmlformats.org/officeDocument/2006/relationships/notesSlide" Target="../notesSlides/notesSlide85.xml"/><Relationship Id="rId6" Type="http://schemas.openxmlformats.org/officeDocument/2006/relationships/vmlDrawing" Target="../drawings/vmlDrawing74.vml"/><Relationship Id="rId5" Type="http://schemas.openxmlformats.org/officeDocument/2006/relationships/slideLayout" Target="../slideLayouts/slideLayout7.xml"/><Relationship Id="rId4" Type="http://schemas.openxmlformats.org/officeDocument/2006/relationships/image" Target="../media/image226.wmf"/><Relationship Id="rId3" Type="http://schemas.openxmlformats.org/officeDocument/2006/relationships/oleObject" Target="../embeddings/oleObject211.bin"/><Relationship Id="rId2" Type="http://schemas.openxmlformats.org/officeDocument/2006/relationships/image" Target="../media/image221.wmf"/><Relationship Id="rId1" Type="http://schemas.openxmlformats.org/officeDocument/2006/relationships/oleObject" Target="../embeddings/oleObject210.bin"/></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9" Type="http://schemas.openxmlformats.org/officeDocument/2006/relationships/oleObject" Target="../embeddings/oleObject216.bin"/><Relationship Id="rId8" Type="http://schemas.openxmlformats.org/officeDocument/2006/relationships/image" Target="../media/image231.wmf"/><Relationship Id="rId7" Type="http://schemas.openxmlformats.org/officeDocument/2006/relationships/oleObject" Target="../embeddings/oleObject215.bin"/><Relationship Id="rId6" Type="http://schemas.openxmlformats.org/officeDocument/2006/relationships/image" Target="../media/image230.wmf"/><Relationship Id="rId5" Type="http://schemas.openxmlformats.org/officeDocument/2006/relationships/oleObject" Target="../embeddings/oleObject214.bin"/><Relationship Id="rId4" Type="http://schemas.openxmlformats.org/officeDocument/2006/relationships/image" Target="../media/image229.wmf"/><Relationship Id="rId3" Type="http://schemas.openxmlformats.org/officeDocument/2006/relationships/oleObject" Target="../embeddings/oleObject213.bin"/><Relationship Id="rId2" Type="http://schemas.openxmlformats.org/officeDocument/2006/relationships/image" Target="../media/image228.wmf"/><Relationship Id="rId15" Type="http://schemas.openxmlformats.org/officeDocument/2006/relationships/notesSlide" Target="../notesSlides/notesSlide87.xml"/><Relationship Id="rId14" Type="http://schemas.openxmlformats.org/officeDocument/2006/relationships/vmlDrawing" Target="../drawings/vmlDrawing75.vml"/><Relationship Id="rId13" Type="http://schemas.openxmlformats.org/officeDocument/2006/relationships/slideLayout" Target="../slideLayouts/slideLayout2.xml"/><Relationship Id="rId12" Type="http://schemas.openxmlformats.org/officeDocument/2006/relationships/image" Target="../media/image233.wmf"/><Relationship Id="rId11" Type="http://schemas.openxmlformats.org/officeDocument/2006/relationships/oleObject" Target="../embeddings/oleObject217.bin"/><Relationship Id="rId10" Type="http://schemas.openxmlformats.org/officeDocument/2006/relationships/image" Target="../media/image232.wmf"/><Relationship Id="rId1" Type="http://schemas.openxmlformats.org/officeDocument/2006/relationships/oleObject" Target="../embeddings/oleObject212.bin"/></Relationships>
</file>

<file path=ppt/slides/_rels/slide88.xml.rels><?xml version="1.0" encoding="UTF-8" standalone="yes"?>
<Relationships xmlns="http://schemas.openxmlformats.org/package/2006/relationships"><Relationship Id="rId9" Type="http://schemas.openxmlformats.org/officeDocument/2006/relationships/notesSlide" Target="../notesSlides/notesSlide88.xml"/><Relationship Id="rId8" Type="http://schemas.openxmlformats.org/officeDocument/2006/relationships/vmlDrawing" Target="../drawings/vmlDrawing76.vml"/><Relationship Id="rId7" Type="http://schemas.openxmlformats.org/officeDocument/2006/relationships/slideLayout" Target="../slideLayouts/slideLayout2.xml"/><Relationship Id="rId6" Type="http://schemas.openxmlformats.org/officeDocument/2006/relationships/image" Target="../media/image236.wmf"/><Relationship Id="rId5" Type="http://schemas.openxmlformats.org/officeDocument/2006/relationships/oleObject" Target="../embeddings/oleObject220.bin"/><Relationship Id="rId4" Type="http://schemas.openxmlformats.org/officeDocument/2006/relationships/image" Target="../media/image235.wmf"/><Relationship Id="rId3" Type="http://schemas.openxmlformats.org/officeDocument/2006/relationships/oleObject" Target="../embeddings/oleObject219.bin"/><Relationship Id="rId2" Type="http://schemas.openxmlformats.org/officeDocument/2006/relationships/image" Target="../media/image234.wmf"/><Relationship Id="rId1" Type="http://schemas.openxmlformats.org/officeDocument/2006/relationships/oleObject" Target="../embeddings/oleObject218.bin"/></Relationships>
</file>

<file path=ppt/slides/_rels/slide8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40.wmf"/><Relationship Id="rId7" Type="http://schemas.openxmlformats.org/officeDocument/2006/relationships/oleObject" Target="../embeddings/oleObject224.bin"/><Relationship Id="rId6" Type="http://schemas.openxmlformats.org/officeDocument/2006/relationships/image" Target="../media/image239.wmf"/><Relationship Id="rId5" Type="http://schemas.openxmlformats.org/officeDocument/2006/relationships/oleObject" Target="../embeddings/oleObject223.bin"/><Relationship Id="rId4" Type="http://schemas.openxmlformats.org/officeDocument/2006/relationships/image" Target="../media/image238.wmf"/><Relationship Id="rId3" Type="http://schemas.openxmlformats.org/officeDocument/2006/relationships/oleObject" Target="../embeddings/oleObject222.bin"/><Relationship Id="rId2" Type="http://schemas.openxmlformats.org/officeDocument/2006/relationships/image" Target="../media/image237.wmf"/><Relationship Id="rId11" Type="http://schemas.openxmlformats.org/officeDocument/2006/relationships/notesSlide" Target="../notesSlides/notesSlide89.xml"/><Relationship Id="rId10" Type="http://schemas.openxmlformats.org/officeDocument/2006/relationships/vmlDrawing" Target="../drawings/vmlDrawing77.vml"/><Relationship Id="rId1" Type="http://schemas.openxmlformats.org/officeDocument/2006/relationships/oleObject" Target="../embeddings/oleObject221.bin"/></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4.wmf"/><Relationship Id="rId1" Type="http://schemas.openxmlformats.org/officeDocument/2006/relationships/oleObject" Target="../embeddings/oleObject21.bin"/></Relationships>
</file>

<file path=ppt/slides/_rels/slide9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44.wmf"/><Relationship Id="rId7" Type="http://schemas.openxmlformats.org/officeDocument/2006/relationships/oleObject" Target="../embeddings/oleObject228.bin"/><Relationship Id="rId6" Type="http://schemas.openxmlformats.org/officeDocument/2006/relationships/image" Target="../media/image243.wmf"/><Relationship Id="rId5" Type="http://schemas.openxmlformats.org/officeDocument/2006/relationships/oleObject" Target="../embeddings/oleObject227.bin"/><Relationship Id="rId4" Type="http://schemas.openxmlformats.org/officeDocument/2006/relationships/image" Target="../media/image242.wmf"/><Relationship Id="rId3" Type="http://schemas.openxmlformats.org/officeDocument/2006/relationships/oleObject" Target="../embeddings/oleObject226.bin"/><Relationship Id="rId2" Type="http://schemas.openxmlformats.org/officeDocument/2006/relationships/image" Target="../media/image241.wmf"/><Relationship Id="rId11" Type="http://schemas.openxmlformats.org/officeDocument/2006/relationships/notesSlide" Target="../notesSlides/notesSlide90.xml"/><Relationship Id="rId10" Type="http://schemas.openxmlformats.org/officeDocument/2006/relationships/vmlDrawing" Target="../drawings/vmlDrawing78.vml"/><Relationship Id="rId1" Type="http://schemas.openxmlformats.org/officeDocument/2006/relationships/oleObject" Target="../embeddings/oleObject225.bin"/></Relationships>
</file>

<file path=ppt/slides/_rels/slide91.xml.rels><?xml version="1.0" encoding="UTF-8" standalone="yes"?>
<Relationships xmlns="http://schemas.openxmlformats.org/package/2006/relationships"><Relationship Id="rId9" Type="http://schemas.openxmlformats.org/officeDocument/2006/relationships/notesSlide" Target="../notesSlides/notesSlide91.xml"/><Relationship Id="rId8" Type="http://schemas.openxmlformats.org/officeDocument/2006/relationships/vmlDrawing" Target="../drawings/vmlDrawing79.vml"/><Relationship Id="rId7" Type="http://schemas.openxmlformats.org/officeDocument/2006/relationships/slideLayout" Target="../slideLayouts/slideLayout2.xml"/><Relationship Id="rId6" Type="http://schemas.openxmlformats.org/officeDocument/2006/relationships/image" Target="../media/image247.wmf"/><Relationship Id="rId5" Type="http://schemas.openxmlformats.org/officeDocument/2006/relationships/oleObject" Target="../embeddings/oleObject231.bin"/><Relationship Id="rId4" Type="http://schemas.openxmlformats.org/officeDocument/2006/relationships/image" Target="../media/image246.wmf"/><Relationship Id="rId3" Type="http://schemas.openxmlformats.org/officeDocument/2006/relationships/oleObject" Target="../embeddings/oleObject230.bin"/><Relationship Id="rId2" Type="http://schemas.openxmlformats.org/officeDocument/2006/relationships/image" Target="../media/image245.wmf"/><Relationship Id="rId1" Type="http://schemas.openxmlformats.org/officeDocument/2006/relationships/oleObject" Target="../embeddings/oleObject229.bin"/></Relationships>
</file>

<file path=ppt/slides/_rels/slide9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51.wmf"/><Relationship Id="rId7" Type="http://schemas.openxmlformats.org/officeDocument/2006/relationships/oleObject" Target="../embeddings/oleObject235.bin"/><Relationship Id="rId6" Type="http://schemas.openxmlformats.org/officeDocument/2006/relationships/image" Target="../media/image250.wmf"/><Relationship Id="rId5" Type="http://schemas.openxmlformats.org/officeDocument/2006/relationships/oleObject" Target="../embeddings/oleObject234.bin"/><Relationship Id="rId4" Type="http://schemas.openxmlformats.org/officeDocument/2006/relationships/image" Target="../media/image249.wmf"/><Relationship Id="rId3" Type="http://schemas.openxmlformats.org/officeDocument/2006/relationships/oleObject" Target="../embeddings/oleObject233.bin"/><Relationship Id="rId2" Type="http://schemas.openxmlformats.org/officeDocument/2006/relationships/image" Target="../media/image248.wmf"/><Relationship Id="rId11" Type="http://schemas.openxmlformats.org/officeDocument/2006/relationships/notesSlide" Target="../notesSlides/notesSlide92.xml"/><Relationship Id="rId10" Type="http://schemas.openxmlformats.org/officeDocument/2006/relationships/vmlDrawing" Target="../drawings/vmlDrawing80.vml"/><Relationship Id="rId1" Type="http://schemas.openxmlformats.org/officeDocument/2006/relationships/oleObject" Target="../embeddings/oleObject232.bin"/></Relationships>
</file>

<file path=ppt/slides/_rels/slide93.xml.rels><?xml version="1.0" encoding="UTF-8" standalone="yes"?>
<Relationships xmlns="http://schemas.openxmlformats.org/package/2006/relationships"><Relationship Id="rId9" Type="http://schemas.openxmlformats.org/officeDocument/2006/relationships/notesSlide" Target="../notesSlides/notesSlide93.xml"/><Relationship Id="rId8" Type="http://schemas.openxmlformats.org/officeDocument/2006/relationships/vmlDrawing" Target="../drawings/vmlDrawing81.vml"/><Relationship Id="rId7" Type="http://schemas.openxmlformats.org/officeDocument/2006/relationships/slideLayout" Target="../slideLayouts/slideLayout2.xml"/><Relationship Id="rId6" Type="http://schemas.openxmlformats.org/officeDocument/2006/relationships/image" Target="../media/image254.wmf"/><Relationship Id="rId5" Type="http://schemas.openxmlformats.org/officeDocument/2006/relationships/oleObject" Target="../embeddings/oleObject238.bin"/><Relationship Id="rId4" Type="http://schemas.openxmlformats.org/officeDocument/2006/relationships/image" Target="../media/image253.wmf"/><Relationship Id="rId3" Type="http://schemas.openxmlformats.org/officeDocument/2006/relationships/oleObject" Target="../embeddings/oleObject237.bin"/><Relationship Id="rId2" Type="http://schemas.openxmlformats.org/officeDocument/2006/relationships/image" Target="../media/image252.wmf"/><Relationship Id="rId1" Type="http://schemas.openxmlformats.org/officeDocument/2006/relationships/oleObject" Target="../embeddings/oleObject236.bin"/></Relationships>
</file>

<file path=ppt/slides/_rels/slide94.xml.rels><?xml version="1.0" encoding="UTF-8" standalone="yes"?>
<Relationships xmlns="http://schemas.openxmlformats.org/package/2006/relationships"><Relationship Id="rId9" Type="http://schemas.openxmlformats.org/officeDocument/2006/relationships/oleObject" Target="../embeddings/oleObject243.bin"/><Relationship Id="rId8" Type="http://schemas.openxmlformats.org/officeDocument/2006/relationships/image" Target="../media/image258.wmf"/><Relationship Id="rId73" Type="http://schemas.openxmlformats.org/officeDocument/2006/relationships/notesSlide" Target="../notesSlides/notesSlide94.xml"/><Relationship Id="rId72" Type="http://schemas.openxmlformats.org/officeDocument/2006/relationships/vmlDrawing" Target="../drawings/vmlDrawing82.vml"/><Relationship Id="rId71" Type="http://schemas.openxmlformats.org/officeDocument/2006/relationships/slideLayout" Target="../slideLayouts/slideLayout7.xml"/><Relationship Id="rId70" Type="http://schemas.openxmlformats.org/officeDocument/2006/relationships/image" Target="../media/image289.wmf"/><Relationship Id="rId7" Type="http://schemas.openxmlformats.org/officeDocument/2006/relationships/oleObject" Target="../embeddings/oleObject242.bin"/><Relationship Id="rId69" Type="http://schemas.openxmlformats.org/officeDocument/2006/relationships/oleObject" Target="../embeddings/oleObject273.bin"/><Relationship Id="rId68" Type="http://schemas.openxmlformats.org/officeDocument/2006/relationships/image" Target="../media/image288.wmf"/><Relationship Id="rId67" Type="http://schemas.openxmlformats.org/officeDocument/2006/relationships/oleObject" Target="../embeddings/oleObject272.bin"/><Relationship Id="rId66" Type="http://schemas.openxmlformats.org/officeDocument/2006/relationships/image" Target="../media/image287.wmf"/><Relationship Id="rId65" Type="http://schemas.openxmlformats.org/officeDocument/2006/relationships/oleObject" Target="../embeddings/oleObject271.bin"/><Relationship Id="rId64" Type="http://schemas.openxmlformats.org/officeDocument/2006/relationships/image" Target="../media/image286.wmf"/><Relationship Id="rId63" Type="http://schemas.openxmlformats.org/officeDocument/2006/relationships/oleObject" Target="../embeddings/oleObject270.bin"/><Relationship Id="rId62" Type="http://schemas.openxmlformats.org/officeDocument/2006/relationships/image" Target="../media/image285.wmf"/><Relationship Id="rId61" Type="http://schemas.openxmlformats.org/officeDocument/2006/relationships/oleObject" Target="../embeddings/oleObject269.bin"/><Relationship Id="rId60" Type="http://schemas.openxmlformats.org/officeDocument/2006/relationships/image" Target="../media/image284.wmf"/><Relationship Id="rId6" Type="http://schemas.openxmlformats.org/officeDocument/2006/relationships/image" Target="../media/image257.wmf"/><Relationship Id="rId59" Type="http://schemas.openxmlformats.org/officeDocument/2006/relationships/oleObject" Target="../embeddings/oleObject268.bin"/><Relationship Id="rId58" Type="http://schemas.openxmlformats.org/officeDocument/2006/relationships/image" Target="../media/image283.wmf"/><Relationship Id="rId57" Type="http://schemas.openxmlformats.org/officeDocument/2006/relationships/oleObject" Target="../embeddings/oleObject267.bin"/><Relationship Id="rId56" Type="http://schemas.openxmlformats.org/officeDocument/2006/relationships/image" Target="../media/image282.wmf"/><Relationship Id="rId55" Type="http://schemas.openxmlformats.org/officeDocument/2006/relationships/oleObject" Target="../embeddings/oleObject266.bin"/><Relationship Id="rId54" Type="http://schemas.openxmlformats.org/officeDocument/2006/relationships/image" Target="../media/image281.wmf"/><Relationship Id="rId53" Type="http://schemas.openxmlformats.org/officeDocument/2006/relationships/oleObject" Target="../embeddings/oleObject265.bin"/><Relationship Id="rId52" Type="http://schemas.openxmlformats.org/officeDocument/2006/relationships/image" Target="../media/image280.wmf"/><Relationship Id="rId51" Type="http://schemas.openxmlformats.org/officeDocument/2006/relationships/oleObject" Target="../embeddings/oleObject264.bin"/><Relationship Id="rId50" Type="http://schemas.openxmlformats.org/officeDocument/2006/relationships/image" Target="../media/image279.wmf"/><Relationship Id="rId5" Type="http://schemas.openxmlformats.org/officeDocument/2006/relationships/oleObject" Target="../embeddings/oleObject241.bin"/><Relationship Id="rId49" Type="http://schemas.openxmlformats.org/officeDocument/2006/relationships/oleObject" Target="../embeddings/oleObject263.bin"/><Relationship Id="rId48" Type="http://schemas.openxmlformats.org/officeDocument/2006/relationships/image" Target="../media/image278.wmf"/><Relationship Id="rId47" Type="http://schemas.openxmlformats.org/officeDocument/2006/relationships/oleObject" Target="../embeddings/oleObject262.bin"/><Relationship Id="rId46" Type="http://schemas.openxmlformats.org/officeDocument/2006/relationships/image" Target="../media/image277.emf"/><Relationship Id="rId45" Type="http://schemas.openxmlformats.org/officeDocument/2006/relationships/oleObject" Target="../embeddings/oleObject261.bin"/><Relationship Id="rId44" Type="http://schemas.openxmlformats.org/officeDocument/2006/relationships/image" Target="../media/image276.wmf"/><Relationship Id="rId43" Type="http://schemas.openxmlformats.org/officeDocument/2006/relationships/oleObject" Target="../embeddings/oleObject260.bin"/><Relationship Id="rId42" Type="http://schemas.openxmlformats.org/officeDocument/2006/relationships/image" Target="../media/image275.wmf"/><Relationship Id="rId41" Type="http://schemas.openxmlformats.org/officeDocument/2006/relationships/oleObject" Target="../embeddings/oleObject259.bin"/><Relationship Id="rId40" Type="http://schemas.openxmlformats.org/officeDocument/2006/relationships/image" Target="../media/image274.wmf"/><Relationship Id="rId4" Type="http://schemas.openxmlformats.org/officeDocument/2006/relationships/image" Target="../media/image256.wmf"/><Relationship Id="rId39" Type="http://schemas.openxmlformats.org/officeDocument/2006/relationships/oleObject" Target="../embeddings/oleObject258.bin"/><Relationship Id="rId38" Type="http://schemas.openxmlformats.org/officeDocument/2006/relationships/image" Target="../media/image273.wmf"/><Relationship Id="rId37" Type="http://schemas.openxmlformats.org/officeDocument/2006/relationships/oleObject" Target="../embeddings/oleObject257.bin"/><Relationship Id="rId36" Type="http://schemas.openxmlformats.org/officeDocument/2006/relationships/image" Target="../media/image272.wmf"/><Relationship Id="rId35" Type="http://schemas.openxmlformats.org/officeDocument/2006/relationships/oleObject" Target="../embeddings/oleObject256.bin"/><Relationship Id="rId34" Type="http://schemas.openxmlformats.org/officeDocument/2006/relationships/image" Target="../media/image271.wmf"/><Relationship Id="rId33" Type="http://schemas.openxmlformats.org/officeDocument/2006/relationships/oleObject" Target="../embeddings/oleObject255.bin"/><Relationship Id="rId32" Type="http://schemas.openxmlformats.org/officeDocument/2006/relationships/image" Target="../media/image270.wmf"/><Relationship Id="rId31" Type="http://schemas.openxmlformats.org/officeDocument/2006/relationships/oleObject" Target="../embeddings/oleObject254.bin"/><Relationship Id="rId30" Type="http://schemas.openxmlformats.org/officeDocument/2006/relationships/image" Target="../media/image269.wmf"/><Relationship Id="rId3" Type="http://schemas.openxmlformats.org/officeDocument/2006/relationships/oleObject" Target="../embeddings/oleObject240.bin"/><Relationship Id="rId29" Type="http://schemas.openxmlformats.org/officeDocument/2006/relationships/oleObject" Target="../embeddings/oleObject253.bin"/><Relationship Id="rId28" Type="http://schemas.openxmlformats.org/officeDocument/2006/relationships/image" Target="../media/image268.wmf"/><Relationship Id="rId27" Type="http://schemas.openxmlformats.org/officeDocument/2006/relationships/oleObject" Target="../embeddings/oleObject252.bin"/><Relationship Id="rId26" Type="http://schemas.openxmlformats.org/officeDocument/2006/relationships/image" Target="../media/image267.wmf"/><Relationship Id="rId25" Type="http://schemas.openxmlformats.org/officeDocument/2006/relationships/oleObject" Target="../embeddings/oleObject251.bin"/><Relationship Id="rId24" Type="http://schemas.openxmlformats.org/officeDocument/2006/relationships/image" Target="../media/image266.wmf"/><Relationship Id="rId23" Type="http://schemas.openxmlformats.org/officeDocument/2006/relationships/oleObject" Target="../embeddings/oleObject250.bin"/><Relationship Id="rId22" Type="http://schemas.openxmlformats.org/officeDocument/2006/relationships/image" Target="../media/image265.wmf"/><Relationship Id="rId21" Type="http://schemas.openxmlformats.org/officeDocument/2006/relationships/oleObject" Target="../embeddings/oleObject249.bin"/><Relationship Id="rId20" Type="http://schemas.openxmlformats.org/officeDocument/2006/relationships/image" Target="../media/image264.wmf"/><Relationship Id="rId2" Type="http://schemas.openxmlformats.org/officeDocument/2006/relationships/image" Target="../media/image255.wmf"/><Relationship Id="rId19" Type="http://schemas.openxmlformats.org/officeDocument/2006/relationships/oleObject" Target="../embeddings/oleObject248.bin"/><Relationship Id="rId18" Type="http://schemas.openxmlformats.org/officeDocument/2006/relationships/image" Target="../media/image263.wmf"/><Relationship Id="rId17" Type="http://schemas.openxmlformats.org/officeDocument/2006/relationships/oleObject" Target="../embeddings/oleObject247.bin"/><Relationship Id="rId16" Type="http://schemas.openxmlformats.org/officeDocument/2006/relationships/image" Target="../media/image262.wmf"/><Relationship Id="rId15" Type="http://schemas.openxmlformats.org/officeDocument/2006/relationships/oleObject" Target="../embeddings/oleObject246.bin"/><Relationship Id="rId14" Type="http://schemas.openxmlformats.org/officeDocument/2006/relationships/image" Target="../media/image261.wmf"/><Relationship Id="rId13" Type="http://schemas.openxmlformats.org/officeDocument/2006/relationships/oleObject" Target="../embeddings/oleObject245.bin"/><Relationship Id="rId12" Type="http://schemas.openxmlformats.org/officeDocument/2006/relationships/image" Target="../media/image260.wmf"/><Relationship Id="rId11" Type="http://schemas.openxmlformats.org/officeDocument/2006/relationships/oleObject" Target="../embeddings/oleObject244.bin"/><Relationship Id="rId10" Type="http://schemas.openxmlformats.org/officeDocument/2006/relationships/image" Target="../media/image259.wmf"/><Relationship Id="rId1" Type="http://schemas.openxmlformats.org/officeDocument/2006/relationships/oleObject" Target="../embeddings/oleObject239.bin"/></Relationships>
</file>

<file path=ppt/slides/_rels/slide95.xml.rels><?xml version="1.0" encoding="UTF-8" standalone="yes"?>
<Relationships xmlns="http://schemas.openxmlformats.org/package/2006/relationships"><Relationship Id="rId9" Type="http://schemas.openxmlformats.org/officeDocument/2006/relationships/notesSlide" Target="../notesSlides/notesSlide95.xml"/><Relationship Id="rId8" Type="http://schemas.openxmlformats.org/officeDocument/2006/relationships/vmlDrawing" Target="../drawings/vmlDrawing83.vml"/><Relationship Id="rId7" Type="http://schemas.openxmlformats.org/officeDocument/2006/relationships/slideLayout" Target="../slideLayouts/slideLayout7.xml"/><Relationship Id="rId6" Type="http://schemas.openxmlformats.org/officeDocument/2006/relationships/image" Target="../media/image292.wmf"/><Relationship Id="rId5" Type="http://schemas.openxmlformats.org/officeDocument/2006/relationships/oleObject" Target="../embeddings/oleObject276.bin"/><Relationship Id="rId4" Type="http://schemas.openxmlformats.org/officeDocument/2006/relationships/image" Target="../media/image291.wmf"/><Relationship Id="rId3" Type="http://schemas.openxmlformats.org/officeDocument/2006/relationships/oleObject" Target="../embeddings/oleObject275.bin"/><Relationship Id="rId2" Type="http://schemas.openxmlformats.org/officeDocument/2006/relationships/image" Target="../media/image290.wmf"/><Relationship Id="rId1" Type="http://schemas.openxmlformats.org/officeDocument/2006/relationships/oleObject" Target="../embeddings/oleObject274.bin"/></Relationships>
</file>

<file path=ppt/slides/_rels/slide96.xml.rels><?xml version="1.0" encoding="UTF-8" standalone="yes"?>
<Relationships xmlns="http://schemas.openxmlformats.org/package/2006/relationships"><Relationship Id="rId6" Type="http://schemas.openxmlformats.org/officeDocument/2006/relationships/notesSlide" Target="../notesSlides/notesSlide96.xml"/><Relationship Id="rId5" Type="http://schemas.openxmlformats.org/officeDocument/2006/relationships/vmlDrawing" Target="../drawings/vmlDrawing84.vml"/><Relationship Id="rId4" Type="http://schemas.openxmlformats.org/officeDocument/2006/relationships/slideLayout" Target="../slideLayouts/slideLayout2.xml"/><Relationship Id="rId3" Type="http://schemas.openxmlformats.org/officeDocument/2006/relationships/image" Target="../media/image294.wmf"/><Relationship Id="rId2" Type="http://schemas.openxmlformats.org/officeDocument/2006/relationships/oleObject" Target="../embeddings/oleObject277.bin"/><Relationship Id="rId1" Type="http://schemas.openxmlformats.org/officeDocument/2006/relationships/image" Target="../media/image293.jpeg"/></Relationships>
</file>

<file path=ppt/slides/_rels/slide97.xml.rels><?xml version="1.0" encoding="UTF-8" standalone="yes"?>
<Relationships xmlns="http://schemas.openxmlformats.org/package/2006/relationships"><Relationship Id="rId9" Type="http://schemas.openxmlformats.org/officeDocument/2006/relationships/image" Target="../media/image298.wmf"/><Relationship Id="rId8" Type="http://schemas.openxmlformats.org/officeDocument/2006/relationships/oleObject" Target="../embeddings/oleObject281.bin"/><Relationship Id="rId7" Type="http://schemas.openxmlformats.org/officeDocument/2006/relationships/image" Target="../media/image297.wmf"/><Relationship Id="rId6" Type="http://schemas.openxmlformats.org/officeDocument/2006/relationships/oleObject" Target="../embeddings/oleObject280.bin"/><Relationship Id="rId5" Type="http://schemas.openxmlformats.org/officeDocument/2006/relationships/image" Target="../media/image296.wmf"/><Relationship Id="rId4" Type="http://schemas.openxmlformats.org/officeDocument/2006/relationships/oleObject" Target="../embeddings/oleObject279.bin"/><Relationship Id="rId3" Type="http://schemas.openxmlformats.org/officeDocument/2006/relationships/image" Target="../media/image295.wmf"/><Relationship Id="rId2" Type="http://schemas.openxmlformats.org/officeDocument/2006/relationships/oleObject" Target="../embeddings/oleObject278.bin"/><Relationship Id="rId14" Type="http://schemas.openxmlformats.org/officeDocument/2006/relationships/notesSlide" Target="../notesSlides/notesSlide97.xml"/><Relationship Id="rId13" Type="http://schemas.openxmlformats.org/officeDocument/2006/relationships/vmlDrawing" Target="../drawings/vmlDrawing85.vml"/><Relationship Id="rId12" Type="http://schemas.openxmlformats.org/officeDocument/2006/relationships/slideLayout" Target="../slideLayouts/slideLayout2.xml"/><Relationship Id="rId11" Type="http://schemas.openxmlformats.org/officeDocument/2006/relationships/image" Target="../media/image299.wmf"/><Relationship Id="rId10" Type="http://schemas.openxmlformats.org/officeDocument/2006/relationships/oleObject" Target="../embeddings/oleObject282.bin"/><Relationship Id="rId1" Type="http://schemas.openxmlformats.org/officeDocument/2006/relationships/image" Target="../media/image293.jpeg"/></Relationships>
</file>

<file path=ppt/slides/_rels/slide9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03.wmf"/><Relationship Id="rId7" Type="http://schemas.openxmlformats.org/officeDocument/2006/relationships/oleObject" Target="../embeddings/oleObject286.bin"/><Relationship Id="rId6" Type="http://schemas.openxmlformats.org/officeDocument/2006/relationships/image" Target="../media/image302.wmf"/><Relationship Id="rId5" Type="http://schemas.openxmlformats.org/officeDocument/2006/relationships/oleObject" Target="../embeddings/oleObject285.bin"/><Relationship Id="rId4" Type="http://schemas.openxmlformats.org/officeDocument/2006/relationships/image" Target="../media/image301.wmf"/><Relationship Id="rId3" Type="http://schemas.openxmlformats.org/officeDocument/2006/relationships/oleObject" Target="../embeddings/oleObject284.bin"/><Relationship Id="rId2" Type="http://schemas.openxmlformats.org/officeDocument/2006/relationships/image" Target="../media/image300.wmf"/><Relationship Id="rId11" Type="http://schemas.openxmlformats.org/officeDocument/2006/relationships/notesSlide" Target="../notesSlides/notesSlide98.xml"/><Relationship Id="rId10" Type="http://schemas.openxmlformats.org/officeDocument/2006/relationships/vmlDrawing" Target="../drawings/vmlDrawing86.vml"/><Relationship Id="rId1" Type="http://schemas.openxmlformats.org/officeDocument/2006/relationships/oleObject" Target="../embeddings/oleObject283.bin"/></Relationships>
</file>

<file path=ppt/slides/_rels/slide99.xml.rels><?xml version="1.0" encoding="UTF-8" standalone="yes"?>
<Relationships xmlns="http://schemas.openxmlformats.org/package/2006/relationships"><Relationship Id="rId9" Type="http://schemas.openxmlformats.org/officeDocument/2006/relationships/vmlDrawing" Target="../drawings/vmlDrawing87.vml"/><Relationship Id="rId8" Type="http://schemas.openxmlformats.org/officeDocument/2006/relationships/slideLayout" Target="../slideLayouts/slideLayout2.xml"/><Relationship Id="rId7" Type="http://schemas.openxmlformats.org/officeDocument/2006/relationships/image" Target="../media/image307.wmf"/><Relationship Id="rId6" Type="http://schemas.openxmlformats.org/officeDocument/2006/relationships/oleObject" Target="../embeddings/oleObject289.bin"/><Relationship Id="rId5" Type="http://schemas.openxmlformats.org/officeDocument/2006/relationships/image" Target="../media/image306.wmf"/><Relationship Id="rId4" Type="http://schemas.openxmlformats.org/officeDocument/2006/relationships/oleObject" Target="../embeddings/oleObject288.bin"/><Relationship Id="rId3" Type="http://schemas.openxmlformats.org/officeDocument/2006/relationships/image" Target="../media/image305.wmf"/><Relationship Id="rId2" Type="http://schemas.openxmlformats.org/officeDocument/2006/relationships/oleObject" Target="../embeddings/oleObject287.bin"/><Relationship Id="rId10" Type="http://schemas.openxmlformats.org/officeDocument/2006/relationships/notesSlide" Target="../notesSlides/notesSlide99.xml"/><Relationship Id="rId1" Type="http://schemas.openxmlformats.org/officeDocument/2006/relationships/image" Target="../media/image304.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4000" r="-4000"/>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278890" y="1107440"/>
            <a:ext cx="6705600" cy="3048000"/>
          </a:xfrm>
        </p:spPr>
        <p:txBody>
          <a:bodyPr/>
          <a:lstStyle/>
          <a:p>
            <a:pPr eaLnBrk="1" fontAlgn="auto" hangingPunct="1">
              <a:spcAft>
                <a:spcPts val="0"/>
              </a:spcAft>
              <a:defRPr/>
            </a:pPr>
            <a:r>
              <a:rPr sz="36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第</a:t>
            </a:r>
            <a:r>
              <a:rPr lang="zh-CN" altLang="en-US" sz="36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二</a:t>
            </a:r>
            <a:r>
              <a:rPr sz="36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章   </a:t>
            </a:r>
            <a:r>
              <a:rPr sz="3600" b="1" dirty="0" err="1">
                <a:solidFill>
                  <a:srgbClr val="FF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静电场分析</a:t>
            </a:r>
            <a:br>
              <a:rPr lang="en-US" sz="36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br>
            <a:br>
              <a:rPr lang="en-US" sz="240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br>
            <a:br>
              <a:rPr lang="en-US" altLang="zh-CN" sz="240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br>
            <a:endParaRPr sz="240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457200" y="914400"/>
            <a:ext cx="8077200" cy="2514600"/>
          </a:xfrm>
        </p:spPr>
        <p:txBody>
          <a:bodyPr>
            <a:normAutofit/>
          </a:bodyPr>
          <a:lstStyle/>
          <a:p>
            <a:pPr eaLnBrk="1" fontAlgn="auto" hangingPunct="1">
              <a:lnSpc>
                <a:spcPct val="150000"/>
              </a:lnSpc>
              <a:spcAft>
                <a:spcPts val="0"/>
              </a:spcAft>
              <a:buFont typeface="Wingdings" panose="05000000000000000000" pitchFamily="2" charset="2"/>
              <a:buChar char="Ø"/>
              <a:defRPr/>
            </a:pP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电位是一个标量，在空间构成一个标量场 ，所以也可以用研究标量场的方法研究静电场，例如利用等位面、电位梯度、泊松方程、拉普拉斯方程等。</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eaLnBrk="1" fontAlgn="auto" hangingPunct="1">
              <a:lnSpc>
                <a:spcPct val="150000"/>
              </a:lnSpc>
              <a:spcAft>
                <a:spcPts val="0"/>
              </a:spcAft>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两点之间的电位差称为电压</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lnSpc>
                <a:spcPct val="120000"/>
              </a:lnSpc>
              <a:spcAft>
                <a:spcPts val="0"/>
              </a:spcAft>
              <a:buFont typeface="Wingdings 2" panose="05020102010507070707" pitchFamily="18" charset="2"/>
              <a:buNone/>
              <a:defRPr/>
            </a:pP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lnSpc>
                <a:spcPct val="120000"/>
              </a:lnSpc>
              <a:spcBef>
                <a:spcPct val="0"/>
              </a:spcBef>
              <a:spcAft>
                <a:spcPts val="0"/>
              </a:spcAft>
              <a:buFontTx/>
              <a:buNone/>
              <a:defRPr/>
            </a:pP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2295" name="Object 7"/>
          <p:cNvGraphicFramePr>
            <a:graphicFrameLocks noChangeAspect="1"/>
          </p:cNvGraphicFramePr>
          <p:nvPr/>
        </p:nvGraphicFramePr>
        <p:xfrm>
          <a:off x="1295400" y="3733800"/>
          <a:ext cx="6000750" cy="838200"/>
        </p:xfrm>
        <a:graphic>
          <a:graphicData uri="http://schemas.openxmlformats.org/presentationml/2006/ole">
            <mc:AlternateContent xmlns:mc="http://schemas.openxmlformats.org/markup-compatibility/2006">
              <mc:Choice xmlns:v="urn:schemas-microsoft-com:vml" Requires="v">
                <p:oleObj spid="_x0000_s12308" name="Equation" r:id="rId1" imgW="61874400" imgH="8534400" progId="Equation.DSMT4">
                  <p:embed/>
                </p:oleObj>
              </mc:Choice>
              <mc:Fallback>
                <p:oleObj name="Equation" r:id="rId1" imgW="61874400" imgH="8534400" progId="Equation.DSMT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733800"/>
                        <a:ext cx="6000750" cy="8382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9026" name="Object 2"/>
          <p:cNvGraphicFramePr>
            <a:graphicFrameLocks noChangeAspect="1"/>
          </p:cNvGraphicFramePr>
          <p:nvPr/>
        </p:nvGraphicFramePr>
        <p:xfrm>
          <a:off x="3810000" y="0"/>
          <a:ext cx="2298700" cy="993775"/>
        </p:xfrm>
        <a:graphic>
          <a:graphicData uri="http://schemas.openxmlformats.org/presentationml/2006/ole">
            <mc:AlternateContent xmlns:mc="http://schemas.openxmlformats.org/markup-compatibility/2006">
              <mc:Choice xmlns:v="urn:schemas-microsoft-com:vml" Requires="v">
                <p:oleObj spid="_x0000_s122980" name="Equation" r:id="rId1" imgW="32308800" imgH="14020800" progId="Equation.DSMT4">
                  <p:embed/>
                </p:oleObj>
              </mc:Choice>
              <mc:Fallback>
                <p:oleObj name="Equation" r:id="rId1" imgW="32308800" imgH="140208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0"/>
                        <a:ext cx="2298700" cy="99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27" name="Object 3"/>
          <p:cNvGraphicFramePr>
            <a:graphicFrameLocks noChangeAspect="1"/>
          </p:cNvGraphicFramePr>
          <p:nvPr/>
        </p:nvGraphicFramePr>
        <p:xfrm>
          <a:off x="4343400" y="1295400"/>
          <a:ext cx="2951163" cy="1028700"/>
        </p:xfrm>
        <a:graphic>
          <a:graphicData uri="http://schemas.openxmlformats.org/presentationml/2006/ole">
            <mc:AlternateContent xmlns:mc="http://schemas.openxmlformats.org/markup-compatibility/2006">
              <mc:Choice xmlns:v="urn:schemas-microsoft-com:vml" Requires="v">
                <p:oleObj spid="_x0000_s122981" name="Equation" r:id="rId3" imgW="39928800" imgH="14020800" progId="Equation.DSMT4">
                  <p:embed/>
                </p:oleObj>
              </mc:Choice>
              <mc:Fallback>
                <p:oleObj name="Equation" r:id="rId3" imgW="39928800" imgH="14020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295400"/>
                        <a:ext cx="2951163"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28" name="Object 4"/>
          <p:cNvGraphicFramePr>
            <a:graphicFrameLocks noChangeAspect="1"/>
          </p:cNvGraphicFramePr>
          <p:nvPr/>
        </p:nvGraphicFramePr>
        <p:xfrm>
          <a:off x="3024188" y="2362200"/>
          <a:ext cx="3836987" cy="1154113"/>
        </p:xfrm>
        <a:graphic>
          <a:graphicData uri="http://schemas.openxmlformats.org/presentationml/2006/ole">
            <mc:AlternateContent xmlns:mc="http://schemas.openxmlformats.org/markup-compatibility/2006">
              <mc:Choice xmlns:v="urn:schemas-microsoft-com:vml" Requires="v">
                <p:oleObj spid="_x0000_s122982" name="Equation" r:id="rId5" imgW="49377600" imgH="14935200" progId="Equation.DSMT4">
                  <p:embed/>
                </p:oleObj>
              </mc:Choice>
              <mc:Fallback>
                <p:oleObj name="Equation" r:id="rId5" imgW="49377600" imgH="14935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4188" y="2362200"/>
                        <a:ext cx="3836987" cy="1154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29" name="Object 5"/>
          <p:cNvGraphicFramePr>
            <a:graphicFrameLocks noChangeAspect="1"/>
          </p:cNvGraphicFramePr>
          <p:nvPr/>
        </p:nvGraphicFramePr>
        <p:xfrm>
          <a:off x="290513" y="3719364"/>
          <a:ext cx="7405687" cy="1179511"/>
        </p:xfrm>
        <a:graphic>
          <a:graphicData uri="http://schemas.openxmlformats.org/presentationml/2006/ole">
            <mc:AlternateContent xmlns:mc="http://schemas.openxmlformats.org/markup-compatibility/2006">
              <mc:Choice xmlns:v="urn:schemas-microsoft-com:vml" Requires="v">
                <p:oleObj spid="_x0000_s122983" name="Equation" r:id="rId7" imgW="93268800" imgH="14935200" progId="Equation.DSMT4">
                  <p:embed/>
                </p:oleObj>
              </mc:Choice>
              <mc:Fallback>
                <p:oleObj name="Equation" r:id="rId7" imgW="93268800" imgH="14935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513" y="3719364"/>
                        <a:ext cx="7405687" cy="1179511"/>
                      </a:xfrm>
                      <a:prstGeom prst="rect">
                        <a:avLst/>
                      </a:prstGeom>
                      <a:noFill/>
                    </p:spPr>
                  </p:pic>
                </p:oleObj>
              </mc:Fallback>
            </mc:AlternateContent>
          </a:graphicData>
        </a:graphic>
      </p:graphicFrame>
      <p:graphicFrame>
        <p:nvGraphicFramePr>
          <p:cNvPr id="129030" name="Object 6"/>
          <p:cNvGraphicFramePr>
            <a:graphicFrameLocks noChangeAspect="1"/>
          </p:cNvGraphicFramePr>
          <p:nvPr/>
        </p:nvGraphicFramePr>
        <p:xfrm>
          <a:off x="381000" y="5166745"/>
          <a:ext cx="5562600" cy="1154837"/>
        </p:xfrm>
        <a:graphic>
          <a:graphicData uri="http://schemas.openxmlformats.org/presentationml/2006/ole">
            <mc:AlternateContent xmlns:mc="http://schemas.openxmlformats.org/markup-compatibility/2006">
              <mc:Choice xmlns:v="urn:schemas-microsoft-com:vml" Requires="v">
                <p:oleObj spid="_x0000_s122984" name="Equation" r:id="rId9" imgW="74980800" imgH="15544800" progId="Equation.DSMT4">
                  <p:embed/>
                </p:oleObj>
              </mc:Choice>
              <mc:Fallback>
                <p:oleObj name="Equation" r:id="rId9" imgW="74980800" imgH="155448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 y="5166745"/>
                        <a:ext cx="5562600" cy="1154837"/>
                      </a:xfrm>
                      <a:prstGeom prst="rect">
                        <a:avLst/>
                      </a:prstGeom>
                      <a:noFill/>
                    </p:spPr>
                  </p:pic>
                </p:oleObj>
              </mc:Fallback>
            </mc:AlternateContent>
          </a:graphicData>
        </a:graphic>
      </p:graphicFrame>
      <p:sp>
        <p:nvSpPr>
          <p:cNvPr id="129031" name="Rectangle 7"/>
          <p:cNvSpPr>
            <a:spLocks noChangeArrowheads="1"/>
          </p:cNvSpPr>
          <p:nvPr/>
        </p:nvSpPr>
        <p:spPr bwMode="auto">
          <a:xfrm>
            <a:off x="179388" y="189706"/>
            <a:ext cx="2631440" cy="460375"/>
          </a:xfrm>
          <a:prstGeom prst="rect">
            <a:avLst/>
          </a:prstGeom>
          <a:noFill/>
          <a:ln w="9525" algn="ctr">
            <a:noFill/>
            <a:miter lim="800000"/>
          </a:ln>
        </p:spPr>
        <p:txBody>
          <a:bodyPr wrap="none" anchor="ctr">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单位长度的电导为</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29032" name="Rectangle 8"/>
          <p:cNvSpPr>
            <a:spLocks noChangeArrowheads="1"/>
          </p:cNvSpPr>
          <p:nvPr/>
        </p:nvSpPr>
        <p:spPr bwMode="auto">
          <a:xfrm>
            <a:off x="138113" y="1645444"/>
            <a:ext cx="2937510" cy="460375"/>
          </a:xfrm>
          <a:prstGeom prst="rect">
            <a:avLst/>
          </a:prstGeom>
          <a:noFill/>
          <a:ln w="9525" algn="ctr">
            <a:noFill/>
            <a:miter lim="800000"/>
          </a:ln>
        </p:spPr>
        <p:txBody>
          <a:bodyPr wrap="none" anchor="ctr">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单位长度的漏电流为</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29033" name="Rectangle 9"/>
          <p:cNvSpPr>
            <a:spLocks noChangeArrowheads="1"/>
          </p:cNvSpPr>
          <p:nvPr/>
        </p:nvSpPr>
        <p:spPr bwMode="auto">
          <a:xfrm>
            <a:off x="290513" y="2601913"/>
            <a:ext cx="2019300" cy="460375"/>
          </a:xfrm>
          <a:prstGeom prst="rect">
            <a:avLst/>
          </a:prstGeom>
          <a:noFill/>
          <a:ln w="9525" algn="ctr">
            <a:noFill/>
            <a:miter lim="800000"/>
          </a:ln>
        </p:spPr>
        <p:txBody>
          <a:bodyPr wrap="none" anchor="ctr">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漏电流密度为</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29034" name="Rectangle 10"/>
          <p:cNvSpPr>
            <a:spLocks noChangeArrowheads="1"/>
          </p:cNvSpPr>
          <p:nvPr/>
        </p:nvSpPr>
        <p:spPr bwMode="auto">
          <a:xfrm>
            <a:off x="179388" y="3309927"/>
            <a:ext cx="4161790" cy="460375"/>
          </a:xfrm>
          <a:prstGeom prst="rect">
            <a:avLst/>
          </a:prstGeom>
          <a:noFill/>
          <a:ln w="9525" algn="ctr">
            <a:noFill/>
            <a:miter lim="800000"/>
          </a:ln>
        </p:spPr>
        <p:txBody>
          <a:bodyPr wrap="none" anchor="ctr">
            <a:spAutoFit/>
          </a:bodyPr>
          <a:lstStyle/>
          <a:p>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两层介质中的电场强度分别为</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29035" name="Rectangle 11"/>
          <p:cNvSpPr>
            <a:spLocks noChangeArrowheads="1"/>
          </p:cNvSpPr>
          <p:nvPr/>
        </p:nvSpPr>
        <p:spPr bwMode="auto">
          <a:xfrm>
            <a:off x="36597" y="4789746"/>
            <a:ext cx="4773930" cy="460375"/>
          </a:xfrm>
          <a:prstGeom prst="rect">
            <a:avLst/>
          </a:prstGeom>
          <a:noFill/>
          <a:ln w="9525" algn="ctr">
            <a:noFill/>
            <a:miter lim="800000"/>
          </a:ln>
        </p:spPr>
        <p:txBody>
          <a:bodyPr wrap="none" anchor="ctr">
            <a:spAutoFit/>
          </a:bodyPr>
          <a:lstStyle/>
          <a:p>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两层介质分界面上的自由电荷密度</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3" name="矩形 12"/>
          <p:cNvSpPr/>
          <p:nvPr/>
        </p:nvSpPr>
        <p:spPr>
          <a:xfrm>
            <a:off x="4267200" y="1295400"/>
            <a:ext cx="9906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4" name="矩形 13"/>
          <p:cNvSpPr/>
          <p:nvPr/>
        </p:nvSpPr>
        <p:spPr>
          <a:xfrm>
            <a:off x="246235" y="3719364"/>
            <a:ext cx="11430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5" name="矩形 14"/>
          <p:cNvSpPr/>
          <p:nvPr/>
        </p:nvSpPr>
        <p:spPr>
          <a:xfrm>
            <a:off x="4000500" y="3566964"/>
            <a:ext cx="1143000" cy="1066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6" name="矩形 15"/>
          <p:cNvSpPr/>
          <p:nvPr/>
        </p:nvSpPr>
        <p:spPr>
          <a:xfrm>
            <a:off x="264658" y="5265053"/>
            <a:ext cx="19050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8" name="Object 17"/>
          <p:cNvGraphicFramePr>
            <a:graphicFrameLocks noChangeAspect="1"/>
          </p:cNvGraphicFramePr>
          <p:nvPr/>
        </p:nvGraphicFramePr>
        <p:xfrm>
          <a:off x="1143000" y="762000"/>
          <a:ext cx="990600" cy="682625"/>
        </p:xfrm>
        <a:graphic>
          <a:graphicData uri="http://schemas.openxmlformats.org/presentationml/2006/ole">
            <mc:AlternateContent xmlns:mc="http://schemas.openxmlformats.org/markup-compatibility/2006">
              <mc:Choice xmlns:v="urn:schemas-microsoft-com:vml" Requires="v">
                <p:oleObj spid="_x0000_s122985" name="Equation" r:id="rId11" imgW="13716000" imgH="9448800" progId="Equation.DSMT4">
                  <p:embed/>
                </p:oleObj>
              </mc:Choice>
              <mc:Fallback>
                <p:oleObj name="Equation" r:id="rId11" imgW="13716000" imgH="944880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3000" y="762000"/>
                        <a:ext cx="990600" cy="6826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5"/>
          <p:cNvGraphicFramePr>
            <a:graphicFrameLocks noChangeAspect="1"/>
          </p:cNvGraphicFramePr>
          <p:nvPr/>
        </p:nvGraphicFramePr>
        <p:xfrm>
          <a:off x="2779713" y="2140247"/>
          <a:ext cx="1981200" cy="781050"/>
        </p:xfrm>
        <a:graphic>
          <a:graphicData uri="http://schemas.openxmlformats.org/presentationml/2006/ole">
            <mc:AlternateContent xmlns:mc="http://schemas.openxmlformats.org/markup-compatibility/2006">
              <mc:Choice xmlns:v="urn:schemas-microsoft-com:vml" Requires="v">
                <p:oleObj spid="_x0000_s13350" name="Equation" r:id="rId1" imgW="24384000" imgH="7924800" progId="Equation.DSMT4">
                  <p:embed/>
                </p:oleObj>
              </mc:Choice>
              <mc:Fallback>
                <p:oleObj name="Equation" r:id="rId1" imgW="24384000" imgH="79248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9713" y="2140247"/>
                        <a:ext cx="1981200" cy="7810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4"/>
          <p:cNvGraphicFramePr>
            <a:graphicFrameLocks noChangeAspect="1"/>
          </p:cNvGraphicFramePr>
          <p:nvPr/>
        </p:nvGraphicFramePr>
        <p:xfrm>
          <a:off x="2779713" y="3500585"/>
          <a:ext cx="2017713" cy="588963"/>
        </p:xfrm>
        <a:graphic>
          <a:graphicData uri="http://schemas.openxmlformats.org/presentationml/2006/ole">
            <mc:AlternateContent xmlns:mc="http://schemas.openxmlformats.org/markup-compatibility/2006">
              <mc:Choice xmlns:v="urn:schemas-microsoft-com:vml" Requires="v">
                <p:oleObj spid="_x0000_s13351" name="Equation" r:id="rId3" imgW="25298400" imgH="6096000" progId="Equation.DSMT4">
                  <p:embed/>
                </p:oleObj>
              </mc:Choice>
              <mc:Fallback>
                <p:oleObj name="Equation" r:id="rId3" imgW="25298400" imgH="6096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9713" y="3500585"/>
                        <a:ext cx="2017713" cy="5889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6" name="Rectangle 12"/>
          <p:cNvSpPr>
            <a:spLocks noChangeArrowheads="1"/>
          </p:cNvSpPr>
          <p:nvPr/>
        </p:nvSpPr>
        <p:spPr bwMode="auto">
          <a:xfrm>
            <a:off x="1143000" y="1169640"/>
            <a:ext cx="5486400" cy="461665"/>
          </a:xfrm>
          <a:prstGeom prst="rect">
            <a:avLst/>
          </a:prstGeom>
          <a:noFill/>
          <a:ln w="9525">
            <a:noFill/>
            <a:miter lim="800000"/>
          </a:ln>
        </p:spPr>
        <p:txBody>
          <a:bodyPr anchor="ctr">
            <a:spAutoFit/>
          </a:bodyPr>
          <a:lstStyle/>
          <a:p>
            <a:pPr indent="533400"/>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E</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和</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Φ</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之间满足以下关系式：</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13317" name="矩形 5"/>
          <p:cNvSpPr>
            <a:spLocks noChangeArrowheads="1"/>
          </p:cNvSpPr>
          <p:nvPr/>
        </p:nvSpPr>
        <p:spPr bwMode="auto">
          <a:xfrm>
            <a:off x="1905000" y="4800600"/>
            <a:ext cx="5006499" cy="461665"/>
          </a:xfrm>
          <a:prstGeom prst="rect">
            <a:avLst/>
          </a:prstGeom>
          <a:noFill/>
          <a:ln w="9525">
            <a:noFill/>
            <a:miter lim="800000"/>
          </a:ln>
        </p:spPr>
        <p:txBody>
          <a:bodyPr wrap="none">
            <a:spAutoFit/>
          </a:bodyPr>
          <a:lstStyle/>
          <a:p>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（负号表示</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E</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指向电位降低的方向）</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457200" y="228600"/>
            <a:ext cx="7239000" cy="838200"/>
          </a:xfrm>
        </p:spPr>
        <p:txBody>
          <a:bodyPr/>
          <a:lstStyle/>
          <a:p>
            <a:pPr eaLnBrk="1" fontAlgn="auto" hangingPunct="1">
              <a:spcAft>
                <a:spcPts val="0"/>
              </a:spcAft>
              <a:defRPr/>
            </a:pPr>
            <a:r>
              <a:rPr lang="en-US" altLang="zh-CN" sz="28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2.1.3 </a:t>
            </a:r>
            <a:r>
              <a:rPr sz="2800" b="1" dirty="0" err="1">
                <a:solidFill>
                  <a:srgbClr val="C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静电场的基本方程</a:t>
            </a:r>
            <a:endParaRPr sz="28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p:txBody>
      </p:sp>
      <p:sp>
        <p:nvSpPr>
          <p:cNvPr id="11" name="TextBox 10"/>
          <p:cNvSpPr txBox="1">
            <a:spLocks noChangeArrowheads="1"/>
          </p:cNvSpPr>
          <p:nvPr/>
        </p:nvSpPr>
        <p:spPr bwMode="auto">
          <a:xfrm>
            <a:off x="381000" y="870098"/>
            <a:ext cx="8667750" cy="1753235"/>
          </a:xfrm>
          <a:prstGeom prst="rect">
            <a:avLst/>
          </a:prstGeom>
          <a:noFill/>
          <a:ln w="9525">
            <a:noFill/>
            <a:miter lim="800000"/>
          </a:ln>
        </p:spPr>
        <p:txBody>
          <a:bodyPr wrap="square">
            <a:spAutoFit/>
          </a:bodyPr>
          <a:lstStyle/>
          <a:p>
            <a:pPr>
              <a:lnSpc>
                <a:spcPct val="150000"/>
              </a:lnSpc>
              <a:buSzPct val="80000"/>
              <a:defRPr/>
            </a:pP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真空中的高斯定理：</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在真空中的任何静电场中，通过任意闭合曲面的电通量等于该闭合曲面所包围的电荷代数和的</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1/</a:t>
            </a:r>
            <a:r>
              <a:rPr lang="el-GR" altLang="zh-CN"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ε</a:t>
            </a:r>
            <a:r>
              <a:rPr lang="en-US" altLang="zh-CN" sz="2400" b="1" baseline="-25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0</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倍，而与曲面外的电荷无关。</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12" name="TextBox 11"/>
          <p:cNvSpPr txBox="1">
            <a:spLocks noChangeArrowheads="1"/>
          </p:cNvSpPr>
          <p:nvPr/>
        </p:nvSpPr>
        <p:spPr bwMode="auto">
          <a:xfrm>
            <a:off x="418214" y="4811447"/>
            <a:ext cx="7467600" cy="460375"/>
          </a:xfrm>
          <a:prstGeom prst="rect">
            <a:avLst/>
          </a:prstGeom>
          <a:noFill/>
          <a:ln w="9525">
            <a:noFill/>
            <a:miter lim="800000"/>
          </a:ln>
        </p:spPr>
        <p:txBody>
          <a:bodyPr wrap="square">
            <a:spAutoFit/>
          </a:bodyPr>
          <a:lstStyle/>
          <a:p>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环路定理</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其实就是静电场做功与路径无关的数学表示。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3321" name="Object 4"/>
          <p:cNvGraphicFramePr>
            <a:graphicFrameLocks noChangeAspect="1"/>
          </p:cNvGraphicFramePr>
          <p:nvPr/>
        </p:nvGraphicFramePr>
        <p:xfrm>
          <a:off x="2133600" y="2895600"/>
          <a:ext cx="2947988" cy="1608138"/>
        </p:xfrm>
        <a:graphic>
          <a:graphicData uri="http://schemas.openxmlformats.org/presentationml/2006/ole">
            <mc:AlternateContent xmlns:mc="http://schemas.openxmlformats.org/markup-compatibility/2006">
              <mc:Choice xmlns:v="urn:schemas-microsoft-com:vml" Requires="v">
                <p:oleObj spid="_x0000_s14356" name="Equation" r:id="rId1" imgW="33528000" imgH="18288000" progId="Equation.DSMT4">
                  <p:embed/>
                </p:oleObj>
              </mc:Choice>
              <mc:Fallback>
                <p:oleObj name="Equation" r:id="rId1" imgW="33528000" imgH="182880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895600"/>
                        <a:ext cx="2947988" cy="160813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4294967295"/>
          </p:nvPr>
        </p:nvSpPr>
        <p:spPr>
          <a:xfrm>
            <a:off x="685800" y="524747"/>
            <a:ext cx="7848600" cy="609600"/>
          </a:xfrm>
        </p:spPr>
        <p:txBody>
          <a:bodyPr>
            <a:normAutofit/>
          </a:bodyPr>
          <a:lstStyle/>
          <a:p>
            <a:pPr marL="274320" indent="-274320" eaLnBrk="1" fontAlgn="auto" hangingPunct="1">
              <a:spcAft>
                <a:spcPts val="0"/>
              </a:spcAft>
              <a:buFont typeface="Wingdings" panose="05000000000000000000"/>
              <a:buNone/>
              <a:defRPr/>
            </a:pP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电介质中的高斯定理和环路定理</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3316" name="Object 4"/>
          <p:cNvGraphicFramePr>
            <a:graphicFrameLocks noChangeAspect="1"/>
          </p:cNvGraphicFramePr>
          <p:nvPr/>
        </p:nvGraphicFramePr>
        <p:xfrm>
          <a:off x="914400" y="2895600"/>
          <a:ext cx="2946400" cy="1608138"/>
        </p:xfrm>
        <a:graphic>
          <a:graphicData uri="http://schemas.openxmlformats.org/presentationml/2006/ole">
            <mc:AlternateContent xmlns:mc="http://schemas.openxmlformats.org/markup-compatibility/2006">
              <mc:Choice xmlns:v="urn:schemas-microsoft-com:vml" Requires="v">
                <p:oleObj spid="_x0000_s15423" name="Equation" r:id="rId1" imgW="33528000" imgH="18288000" progId="Equation.DSMT4">
                  <p:embed/>
                </p:oleObj>
              </mc:Choice>
              <mc:Fallback>
                <p:oleObj name="Equation" r:id="rId1" imgW="33528000" imgH="182880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95600"/>
                        <a:ext cx="2946400" cy="160813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0" name="Object 8"/>
          <p:cNvGraphicFramePr>
            <a:graphicFrameLocks noChangeAspect="1"/>
          </p:cNvGraphicFramePr>
          <p:nvPr/>
        </p:nvGraphicFramePr>
        <p:xfrm>
          <a:off x="4876800" y="3962400"/>
          <a:ext cx="609600" cy="609600"/>
        </p:xfrm>
        <a:graphic>
          <a:graphicData uri="http://schemas.openxmlformats.org/presentationml/2006/ole">
            <mc:AlternateContent xmlns:mc="http://schemas.openxmlformats.org/markup-compatibility/2006">
              <mc:Choice xmlns:v="urn:schemas-microsoft-com:vml" Requires="v">
                <p:oleObj spid="_x0000_s15424" name="Equation" r:id="rId3" imgW="8229600" imgH="8229600" progId="Equation.DSMT4">
                  <p:embed/>
                </p:oleObj>
              </mc:Choice>
              <mc:Fallback>
                <p:oleObj name="Equation" r:id="rId3" imgW="8229600" imgH="82296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3962400"/>
                        <a:ext cx="6096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5" name="Rectangle 13"/>
          <p:cNvSpPr>
            <a:spLocks noChangeArrowheads="1"/>
          </p:cNvSpPr>
          <p:nvPr/>
        </p:nvSpPr>
        <p:spPr bwMode="auto">
          <a:xfrm>
            <a:off x="4191000" y="2929270"/>
            <a:ext cx="4495800" cy="1198880"/>
          </a:xfrm>
          <a:prstGeom prst="rect">
            <a:avLst/>
          </a:prstGeom>
          <a:noFill/>
          <a:ln w="9525">
            <a:noFill/>
            <a:miter lim="800000"/>
          </a:ln>
        </p:spPr>
        <p:txBody>
          <a:bodyPr>
            <a:spAutoFit/>
          </a:bodyPr>
          <a:lstStyle/>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其中       </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是</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S</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面内包围的所有电荷（包括自由电荷和极化电荷）。</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3" name="矩形 12"/>
          <p:cNvSpPr>
            <a:spLocks noChangeArrowheads="1"/>
          </p:cNvSpPr>
          <p:nvPr/>
        </p:nvSpPr>
        <p:spPr bwMode="auto">
          <a:xfrm>
            <a:off x="685800" y="1256828"/>
            <a:ext cx="7924800" cy="1198880"/>
          </a:xfrm>
          <a:prstGeom prst="rect">
            <a:avLst/>
          </a:prstGeom>
          <a:noFill/>
          <a:ln w="9525">
            <a:noFill/>
            <a:miter lim="800000"/>
          </a:ln>
        </p:spPr>
        <p:txBody>
          <a:bodyPr wrap="square">
            <a:spAutoFit/>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凡在外电场作用下产生宏观上不等于零的电偶极矩，因而形成宏观束缚电荷的现象称为电极化，能产生电极化现象的物质统称为</a:t>
            </a:r>
            <a:r>
              <a:rPr lang="zh-CN" altLang="en-US" sz="2400" b="1"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电介质</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4294967295"/>
          </p:nvPr>
        </p:nvSpPr>
        <p:spPr>
          <a:xfrm>
            <a:off x="381000" y="304800"/>
            <a:ext cx="7848600" cy="609600"/>
          </a:xfrm>
        </p:spPr>
        <p:txBody>
          <a:bodyPr>
            <a:normAutofit/>
          </a:bodyPr>
          <a:lstStyle/>
          <a:p>
            <a:pPr marL="274320" indent="-274320" eaLnBrk="1" fontAlgn="auto" hangingPunct="1">
              <a:spcAft>
                <a:spcPts val="0"/>
              </a:spcAft>
              <a:buFont typeface="Wingdings" panose="05000000000000000000"/>
              <a:buNone/>
              <a:defRPr/>
            </a:pP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电介质中的高斯定理和环路定理</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3319" name="Object 7"/>
          <p:cNvGraphicFramePr>
            <a:graphicFrameLocks noChangeAspect="1"/>
          </p:cNvGraphicFramePr>
          <p:nvPr/>
        </p:nvGraphicFramePr>
        <p:xfrm>
          <a:off x="1752600" y="2362200"/>
          <a:ext cx="2413000" cy="1330325"/>
        </p:xfrm>
        <a:graphic>
          <a:graphicData uri="http://schemas.openxmlformats.org/presentationml/2006/ole">
            <mc:AlternateContent xmlns:mc="http://schemas.openxmlformats.org/markup-compatibility/2006">
              <mc:Choice xmlns:v="urn:schemas-microsoft-com:vml" Requires="v">
                <p:oleObj spid="_x0000_s320535" name="Equation" r:id="rId1" imgW="29870400" imgH="16459200" progId="Equation.DSMT4">
                  <p:embed/>
                </p:oleObj>
              </mc:Choice>
              <mc:Fallback>
                <p:oleObj name="Equation" r:id="rId1" imgW="29870400" imgH="16459200" progId="Equation.DSMT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362200"/>
                        <a:ext cx="2413000" cy="13303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8" name="Object 6"/>
          <p:cNvGraphicFramePr>
            <a:graphicFrameLocks noChangeAspect="1"/>
          </p:cNvGraphicFramePr>
          <p:nvPr/>
        </p:nvGraphicFramePr>
        <p:xfrm>
          <a:off x="1676400" y="4164880"/>
          <a:ext cx="666750" cy="614680"/>
        </p:xfrm>
        <a:graphic>
          <a:graphicData uri="http://schemas.openxmlformats.org/presentationml/2006/ole">
            <mc:AlternateContent xmlns:mc="http://schemas.openxmlformats.org/markup-compatibility/2006">
              <mc:Choice xmlns:v="urn:schemas-microsoft-com:vml" Requires="v">
                <p:oleObj spid="_x0000_s320536" name="Equation" r:id="rId3" imgW="8839200" imgH="8229600" progId="Equation.DSMT4">
                  <p:embed/>
                </p:oleObj>
              </mc:Choice>
              <mc:Fallback>
                <p:oleObj name="Equation" r:id="rId3" imgW="8839200" imgH="8229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164880"/>
                        <a:ext cx="666750" cy="614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2" name="Rectangle 10"/>
          <p:cNvSpPr>
            <a:spLocks noChangeArrowheads="1"/>
          </p:cNvSpPr>
          <p:nvPr/>
        </p:nvSpPr>
        <p:spPr bwMode="auto">
          <a:xfrm>
            <a:off x="355600" y="926654"/>
            <a:ext cx="8026400" cy="1667764"/>
          </a:xfrm>
          <a:prstGeom prst="rect">
            <a:avLst/>
          </a:prstGeom>
          <a:noFill/>
          <a:ln w="9525">
            <a:noFill/>
            <a:miter lim="800000"/>
          </a:ln>
        </p:spPr>
        <p:txBody>
          <a:bodyPr wrap="square" anchor="ctr">
            <a:spAutoFit/>
          </a:bodyPr>
          <a:lstStyle/>
          <a:p>
            <a:pPr>
              <a:lnSpc>
                <a:spcPct val="150000"/>
              </a:lnSpc>
            </a:pPr>
            <a:r>
              <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在求解电场时为了回避极化电荷而引入的一个辅助物理量，电位移矢量</a:t>
            </a:r>
            <a:r>
              <a:rPr lang="en-US" altLang="zh-CN"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D</a:t>
            </a:r>
            <a:r>
              <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（电感应强度矢量）。静电场的基本方程可以写为：</a:t>
            </a:r>
            <a:endPar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p:txBody>
      </p:sp>
      <p:sp>
        <p:nvSpPr>
          <p:cNvPr id="13324" name="Rectangle 12"/>
          <p:cNvSpPr>
            <a:spLocks noChangeArrowheads="1"/>
          </p:cNvSpPr>
          <p:nvPr/>
        </p:nvSpPr>
        <p:spPr bwMode="auto">
          <a:xfrm>
            <a:off x="648335" y="4035947"/>
            <a:ext cx="7313930" cy="559769"/>
          </a:xfrm>
          <a:prstGeom prst="rect">
            <a:avLst/>
          </a:prstGeom>
          <a:noFill/>
          <a:ln w="9525">
            <a:noFill/>
            <a:miter lim="800000"/>
          </a:ln>
        </p:spPr>
        <p:txBody>
          <a:bodyPr wrap="square" anchor="ctr">
            <a:spAutoFit/>
          </a:bodyPr>
          <a:lstStyle/>
          <a:p>
            <a:pPr>
              <a:lnSpc>
                <a:spcPct val="150000"/>
              </a:lnSpc>
            </a:pPr>
            <a:r>
              <a:rPr lang="zh-CN" altLang="en-US" sz="2400"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其中        是</a:t>
            </a:r>
            <a:r>
              <a:rPr lang="en-US" altLang="zh-CN" sz="2400" i="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S</a:t>
            </a:r>
            <a:r>
              <a:rPr lang="zh-CN" altLang="en-US" sz="2400"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面内包围的所有自由电荷。</a:t>
            </a:r>
            <a:endParaRPr lang="zh-CN" altLang="en-US" sz="2400"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p:txBody>
      </p:sp>
      <p:sp>
        <p:nvSpPr>
          <p:cNvPr id="11" name="TextBox 10"/>
          <p:cNvSpPr txBox="1">
            <a:spLocks noChangeArrowheads="1"/>
          </p:cNvSpPr>
          <p:nvPr/>
        </p:nvSpPr>
        <p:spPr bwMode="auto">
          <a:xfrm>
            <a:off x="685800" y="5257800"/>
            <a:ext cx="2362200" cy="460375"/>
          </a:xfrm>
          <a:prstGeom prst="rect">
            <a:avLst/>
          </a:prstGeom>
          <a:noFill/>
          <a:ln w="9525">
            <a:noFill/>
            <a:miter lim="800000"/>
          </a:ln>
        </p:spPr>
        <p:txBody>
          <a:bodyPr>
            <a:spAutoFit/>
          </a:bodyPr>
          <a:lstStyle/>
          <a:p>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各向同性介质中，</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2" name="Object 6"/>
          <p:cNvGraphicFramePr>
            <a:graphicFrameLocks noChangeAspect="1"/>
          </p:cNvGraphicFramePr>
          <p:nvPr/>
        </p:nvGraphicFramePr>
        <p:xfrm>
          <a:off x="3721100" y="5181600"/>
          <a:ext cx="1295400" cy="406400"/>
        </p:xfrm>
        <a:graphic>
          <a:graphicData uri="http://schemas.openxmlformats.org/presentationml/2006/ole">
            <mc:AlternateContent xmlns:mc="http://schemas.openxmlformats.org/markup-compatibility/2006">
              <mc:Choice xmlns:v="urn:schemas-microsoft-com:vml" Requires="v">
                <p:oleObj spid="_x0000_s320537" name="Equation" r:id="rId5" imgW="11582400" imgH="4267200" progId="Equation.DSMT4">
                  <p:embed/>
                </p:oleObj>
              </mc:Choice>
              <mc:Fallback>
                <p:oleObj name="Equation" r:id="rId5" imgW="11582400" imgH="4267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1100" y="5181600"/>
                        <a:ext cx="1295400" cy="406400"/>
                      </a:xfrm>
                      <a:prstGeom prst="rect">
                        <a:avLst/>
                      </a:prstGeom>
                      <a:noFill/>
                      <a:ln w="317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1000" y="228600"/>
            <a:ext cx="8229600" cy="715963"/>
          </a:xfrm>
        </p:spPr>
        <p:txBody>
          <a:bodyPr/>
          <a:lstStyle/>
          <a:p>
            <a:pPr eaLnBrk="1" fontAlgn="auto" hangingPunct="1">
              <a:spcAft>
                <a:spcPts val="0"/>
              </a:spcAft>
              <a:defRPr/>
            </a:pPr>
            <a:r>
              <a:rPr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证明高斯定理</a:t>
            </a:r>
            <a:endParaRPr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8435" name="Rectangle 3"/>
          <p:cNvSpPr>
            <a:spLocks noGrp="1" noChangeArrowheads="1"/>
          </p:cNvSpPr>
          <p:nvPr>
            <p:ph idx="1"/>
          </p:nvPr>
        </p:nvSpPr>
        <p:spPr>
          <a:xfrm>
            <a:off x="381000" y="1143000"/>
            <a:ext cx="8229600" cy="609600"/>
          </a:xfrm>
        </p:spPr>
        <p:txBody>
          <a:bodyPr>
            <a:normAutofit/>
          </a:bodyPr>
          <a:lstStyle/>
          <a:p>
            <a:pPr eaLnBrk="1" fontAlgn="auto" hangingPunct="1">
              <a:spcAft>
                <a:spcPts val="0"/>
              </a:spcAft>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先研究无界真空中只有一个点电荷的情况 </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9464" name="Rectangle 9"/>
          <p:cNvSpPr>
            <a:spLocks noChangeArrowheads="1"/>
          </p:cNvSpPr>
          <p:nvPr/>
        </p:nvSpPr>
        <p:spPr bwMode="auto">
          <a:xfrm>
            <a:off x="0" y="3524528"/>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 name="Object 8"/>
          <p:cNvGraphicFramePr>
            <a:graphicFrameLocks noChangeAspect="1"/>
          </p:cNvGraphicFramePr>
          <p:nvPr/>
        </p:nvGraphicFramePr>
        <p:xfrm>
          <a:off x="1389062" y="1655150"/>
          <a:ext cx="5756275" cy="854075"/>
        </p:xfrm>
        <a:graphic>
          <a:graphicData uri="http://schemas.openxmlformats.org/presentationml/2006/ole">
            <mc:AlternateContent xmlns:mc="http://schemas.openxmlformats.org/markup-compatibility/2006">
              <mc:Choice xmlns:v="urn:schemas-microsoft-com:vml" Requires="v">
                <p:oleObj spid="_x0000_s19524" name="Equation" r:id="rId1" imgW="63093600" imgH="9448800" progId="Equation.DSMT4">
                  <p:embed/>
                </p:oleObj>
              </mc:Choice>
              <mc:Fallback>
                <p:oleObj name="Equation" r:id="rId1" imgW="63093600" imgH="9448800" progId="Equation.DSMT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062" y="1655150"/>
                        <a:ext cx="5756275" cy="85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3" name="Object 11"/>
          <p:cNvGraphicFramePr>
            <a:graphicFrameLocks noChangeAspect="1"/>
          </p:cNvGraphicFramePr>
          <p:nvPr/>
        </p:nvGraphicFramePr>
        <p:xfrm>
          <a:off x="779462" y="2540510"/>
          <a:ext cx="914400" cy="798513"/>
        </p:xfrm>
        <a:graphic>
          <a:graphicData uri="http://schemas.openxmlformats.org/presentationml/2006/ole">
            <mc:AlternateContent xmlns:mc="http://schemas.openxmlformats.org/markup-compatibility/2006">
              <mc:Choice xmlns:v="urn:schemas-microsoft-com:vml" Requires="v">
                <p:oleObj spid="_x0000_s19525" name="Equation" r:id="rId3" imgW="10668000" imgH="9448800" progId="Equation.DSMT4">
                  <p:embed/>
                </p:oleObj>
              </mc:Choice>
              <mc:Fallback>
                <p:oleObj name="Equation" r:id="rId3" imgW="10668000" imgH="94488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462" y="2540510"/>
                        <a:ext cx="914400" cy="79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2" name="Object 10"/>
          <p:cNvGraphicFramePr>
            <a:graphicFrameLocks noChangeAspect="1"/>
          </p:cNvGraphicFramePr>
          <p:nvPr/>
        </p:nvGraphicFramePr>
        <p:xfrm>
          <a:off x="838200" y="5025922"/>
          <a:ext cx="5113338" cy="1106487"/>
        </p:xfrm>
        <a:graphic>
          <a:graphicData uri="http://schemas.openxmlformats.org/presentationml/2006/ole">
            <mc:AlternateContent xmlns:mc="http://schemas.openxmlformats.org/markup-compatibility/2006">
              <mc:Choice xmlns:v="urn:schemas-microsoft-com:vml" Requires="v">
                <p:oleObj spid="_x0000_s19526" name="Equation" r:id="rId5" imgW="56692800" imgH="12192000" progId="Equation.DSMT4">
                  <p:embed/>
                </p:oleObj>
              </mc:Choice>
              <mc:Fallback>
                <p:oleObj name="Equation" r:id="rId5" imgW="56692800" imgH="121920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5025922"/>
                        <a:ext cx="5113338" cy="110648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5" name="Rectangle 13"/>
          <p:cNvSpPr>
            <a:spLocks noChangeArrowheads="1"/>
          </p:cNvSpPr>
          <p:nvPr/>
        </p:nvSpPr>
        <p:spPr bwMode="auto">
          <a:xfrm>
            <a:off x="1524000" y="2393949"/>
            <a:ext cx="6629400" cy="1568450"/>
          </a:xfrm>
          <a:prstGeom prst="rect">
            <a:avLst/>
          </a:prstGeom>
          <a:noFill/>
          <a:ln w="9525">
            <a:noFill/>
            <a:miter lim="800000"/>
          </a:ln>
        </p:spPr>
        <p:txBody>
          <a:bodyPr anchor="ctr">
            <a:spAutoFit/>
          </a:bodyPr>
          <a:lstStyle/>
          <a:p>
            <a:pPr>
              <a:lnSpc>
                <a:spcPct val="200000"/>
              </a:lnSpc>
            </a:pPr>
            <a:r>
              <a:rPr lang="zh-CN" altLang="en-US" i="1" dirty="0">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是面元</a:t>
            </a:r>
            <a:r>
              <a:rPr lang="en-US" altLang="zh-CN" sz="2400" i="1"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d</a:t>
            </a:r>
            <a: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对点电荷</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q</a:t>
            </a:r>
            <a:r>
              <a:rPr lang="en-US" altLang="zh-CN" sz="2400" baseline="-30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所张的立体角</a:t>
            </a:r>
            <a:r>
              <a:rPr lang="en-US" altLang="zh-CN" sz="2400" i="1"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dΩ</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，对闭合</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曲面积分就是闭合曲面对电荷</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q</a:t>
            </a:r>
            <a:r>
              <a:rPr lang="en-US" altLang="zh-CN" sz="2400" baseline="-25000" dirty="0">
                <a:latin typeface="Times New Roman" panose="02020603050405020304" pitchFamily="18" charset="0"/>
                <a:ea typeface="宋体" panose="02010600030101010101" pitchFamily="2" charset="-122"/>
                <a:sym typeface="Times New Roman" panose="02020603050405020304" pitchFamily="18" charset="0"/>
              </a:rPr>
              <a:t>0</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所张的立体角。</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11" name="矩形 10"/>
          <p:cNvSpPr>
            <a:spLocks noChangeArrowheads="1"/>
          </p:cNvSpPr>
          <p:nvPr/>
        </p:nvSpPr>
        <p:spPr bwMode="auto">
          <a:xfrm>
            <a:off x="457200" y="3823263"/>
            <a:ext cx="7924800" cy="1130246"/>
          </a:xfrm>
          <a:prstGeom prst="rect">
            <a:avLst/>
          </a:prstGeom>
          <a:noFill/>
          <a:ln w="9525">
            <a:noFill/>
            <a:miter lim="800000"/>
          </a:ln>
        </p:spPr>
        <p:txBody>
          <a:bodyPr>
            <a:spAutoFit/>
          </a:bodyPr>
          <a:lstStyle/>
          <a:p>
            <a:pPr>
              <a:lnSpc>
                <a:spcPct val="150000"/>
              </a:lnSpc>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若电荷</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q</a:t>
            </a:r>
            <a:r>
              <a:rPr lang="en-US" altLang="zh-CN" sz="2400" b="1" baseline="-25000" dirty="0">
                <a:latin typeface="Times New Roman" panose="02020603050405020304" pitchFamily="18" charset="0"/>
                <a:ea typeface="宋体" panose="02010600030101010101" pitchFamily="2" charset="-122"/>
                <a:sym typeface="Times New Roman" panose="02020603050405020304" pitchFamily="18" charset="0"/>
              </a:rPr>
              <a:t>0</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在闭合面内，则该立体角为</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4</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π</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若电荷</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q</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在闭合面之外，则该立体角为</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0</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2" name="矩形 11"/>
          <p:cNvSpPr/>
          <p:nvPr/>
        </p:nvSpPr>
        <p:spPr>
          <a:xfrm>
            <a:off x="6172200" y="1676400"/>
            <a:ext cx="990600"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8444" name="Object 12"/>
          <p:cNvGraphicFramePr>
            <a:graphicFrameLocks noChangeAspect="1"/>
          </p:cNvGraphicFramePr>
          <p:nvPr/>
        </p:nvGraphicFramePr>
        <p:xfrm>
          <a:off x="3048000" y="304800"/>
          <a:ext cx="2166938" cy="690563"/>
        </p:xfrm>
        <a:graphic>
          <a:graphicData uri="http://schemas.openxmlformats.org/presentationml/2006/ole">
            <mc:AlternateContent xmlns:mc="http://schemas.openxmlformats.org/markup-compatibility/2006">
              <mc:Choice xmlns:v="urn:schemas-microsoft-com:vml" Requires="v">
                <p:oleObj spid="_x0000_s19527" name="Equation" r:id="rId7" imgW="26822400" imgH="8534400" progId="Equation.DSMT4">
                  <p:embed/>
                </p:oleObj>
              </mc:Choice>
              <mc:Fallback>
                <p:oleObj name="Equation" r:id="rId7" imgW="26822400" imgH="85344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304800"/>
                        <a:ext cx="2166938" cy="6905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42900" y="243783"/>
            <a:ext cx="8229600" cy="1371600"/>
          </a:xfrm>
        </p:spPr>
        <p:txBody>
          <a:bodyPr>
            <a:noAutofit/>
          </a:bodyPr>
          <a:lstStyle/>
          <a:p>
            <a:pPr eaLnBrk="1" fontAlgn="auto" hangingPunct="1">
              <a:lnSpc>
                <a:spcPct val="120000"/>
              </a:lnSpc>
              <a:spcAft>
                <a:spcPts val="0"/>
              </a:spcAft>
              <a:defRPr/>
            </a:pPr>
            <a:r>
              <a:rPr sz="2400"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如果无界真空中有</a:t>
            </a:r>
            <a:r>
              <a:rPr lang="en-US" altLang="zh-CN" sz="2400"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N</a:t>
            </a:r>
            <a:r>
              <a:rPr sz="2400"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个点电荷</a:t>
            </a:r>
            <a:r>
              <a:rPr lang="en-US" altLang="zh-CN" sz="2400" b="1" cap="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q</a:t>
            </a:r>
            <a:r>
              <a:rPr lang="en-US" altLang="zh-CN" sz="2400" b="1" cap="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01</a:t>
            </a:r>
            <a:r>
              <a:rPr sz="2400" b="1" cap="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400" b="1" cap="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q</a:t>
            </a:r>
            <a:r>
              <a:rPr lang="en-US" altLang="zh-CN" sz="2400" b="1" cap="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02</a:t>
            </a:r>
            <a:r>
              <a:rPr sz="2400" b="1" cap="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400" b="1" cap="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sz="2400" b="1" cap="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400" b="1" cap="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q</a:t>
            </a:r>
            <a:r>
              <a:rPr lang="en-US" altLang="zh-CN" sz="2400" b="1" cap="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0k</a:t>
            </a:r>
            <a:r>
              <a:rPr sz="2400" b="1" cap="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400" b="1" cap="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sz="2400" b="1" cap="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400" b="1" cap="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q</a:t>
            </a:r>
            <a:r>
              <a:rPr lang="en-US" altLang="zh-CN" sz="2400" b="1" cap="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0N</a:t>
            </a:r>
            <a:r>
              <a:rPr sz="2400"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，而闭合曲面内包围的点电荷为</a:t>
            </a:r>
            <a:r>
              <a:rPr lang="en-US" altLang="zh-CN" sz="2400" b="1" cap="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q</a:t>
            </a:r>
            <a:r>
              <a:rPr lang="en-US" altLang="zh-CN" sz="2400" b="1" cap="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01</a:t>
            </a:r>
            <a:r>
              <a:rPr sz="2400" b="1" cap="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400" b="1" cap="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q</a:t>
            </a:r>
            <a:r>
              <a:rPr lang="en-US" altLang="zh-CN" sz="2400" b="1" cap="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02</a:t>
            </a:r>
            <a:r>
              <a:rPr sz="2400" b="1" cap="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400" b="1" cap="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…q</a:t>
            </a:r>
            <a:r>
              <a:rPr lang="en-US" altLang="zh-CN" sz="2400" b="1" cap="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0k</a:t>
            </a:r>
            <a:r>
              <a:rPr sz="2400"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，则穿过闭合面</a:t>
            </a:r>
            <a:r>
              <a:rPr lang="en-US" altLang="zh-CN" sz="2400"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S</a:t>
            </a:r>
            <a:r>
              <a:rPr sz="2400"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的电位移通量为</a:t>
            </a:r>
            <a:endParaRPr sz="2400"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9459" name="Rectangle 3"/>
          <p:cNvSpPr>
            <a:spLocks noGrp="1" noChangeArrowheads="1"/>
          </p:cNvSpPr>
          <p:nvPr>
            <p:ph idx="1"/>
          </p:nvPr>
        </p:nvSpPr>
        <p:spPr>
          <a:xfrm>
            <a:off x="304800" y="3657600"/>
            <a:ext cx="8305800" cy="1706563"/>
          </a:xfrm>
          <a:ln w="25400">
            <a:solidFill>
              <a:srgbClr val="FF0000"/>
            </a:solidFill>
          </a:ln>
        </p:spPr>
        <p:txBody>
          <a:bodyPr rtlCol="0">
            <a:noAutofit/>
          </a:bodyPr>
          <a:lstStyle/>
          <a:p>
            <a:pPr>
              <a:lnSpc>
                <a:spcPct val="150000"/>
              </a:lnSpc>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尽管空间各点的</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D</a:t>
            </a:r>
            <a:r>
              <a:rPr lang="en-US" altLang="zh-CN" sz="2400" b="1" baseline="-25000" dirty="0">
                <a:latin typeface="Times New Roman" panose="02020603050405020304" pitchFamily="18" charset="0"/>
                <a:ea typeface="宋体" panose="02010600030101010101" pitchFamily="2" charset="-122"/>
                <a:sym typeface="Times New Roman" panose="02020603050405020304" pitchFamily="18" charset="0"/>
              </a:rPr>
              <a:t>i</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与产生它的所有场源点电荷有关，但穿过闭合曲面</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S</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的电位移通量                 仅与闭合曲面</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S</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内场源电荷的代数和            有关。 </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0487" name="Rectangle 5"/>
          <p:cNvSpPr>
            <a:spLocks noChangeArrowheads="1"/>
          </p:cNvSpPr>
          <p:nvPr/>
        </p:nvSpPr>
        <p:spPr bwMode="auto">
          <a:xfrm>
            <a:off x="0" y="2715697"/>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9460" name="Object 4"/>
          <p:cNvGraphicFramePr>
            <a:graphicFrameLocks noChangeAspect="1"/>
          </p:cNvGraphicFramePr>
          <p:nvPr/>
        </p:nvGraphicFramePr>
        <p:xfrm>
          <a:off x="450560" y="1570037"/>
          <a:ext cx="8557486" cy="2087563"/>
        </p:xfrm>
        <a:graphic>
          <a:graphicData uri="http://schemas.openxmlformats.org/presentationml/2006/ole">
            <mc:AlternateContent xmlns:mc="http://schemas.openxmlformats.org/markup-compatibility/2006">
              <mc:Choice xmlns:v="urn:schemas-microsoft-com:vml" Requires="v">
                <p:oleObj spid="_x0000_s20532" name="Equation" r:id="rId1" imgW="103936800" imgH="25298400" progId="Equation.DSMT4">
                  <p:embed/>
                </p:oleObj>
              </mc:Choice>
              <mc:Fallback>
                <p:oleObj name="Equation" r:id="rId1" imgW="103936800" imgH="252984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560" y="1570037"/>
                        <a:ext cx="8557486" cy="2087563"/>
                      </a:xfrm>
                      <a:prstGeom prst="rect">
                        <a:avLst/>
                      </a:prstGeom>
                      <a:noFill/>
                    </p:spPr>
                  </p:pic>
                </p:oleObj>
              </mc:Fallback>
            </mc:AlternateContent>
          </a:graphicData>
        </a:graphic>
      </p:graphicFrame>
      <p:sp>
        <p:nvSpPr>
          <p:cNvPr id="20488" name="Rectangle 7"/>
          <p:cNvSpPr>
            <a:spLocks noChangeArrowheads="1"/>
          </p:cNvSpPr>
          <p:nvPr/>
        </p:nvSpPr>
        <p:spPr bwMode="auto">
          <a:xfrm>
            <a:off x="0" y="3096697"/>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0489" name="Rectangle 9"/>
          <p:cNvSpPr>
            <a:spLocks noChangeArrowheads="1"/>
          </p:cNvSpPr>
          <p:nvPr/>
        </p:nvSpPr>
        <p:spPr bwMode="auto">
          <a:xfrm>
            <a:off x="0" y="3030022"/>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9462" name="Object 6"/>
          <p:cNvGraphicFramePr>
            <a:graphicFrameLocks noChangeAspect="1"/>
          </p:cNvGraphicFramePr>
          <p:nvPr/>
        </p:nvGraphicFramePr>
        <p:xfrm>
          <a:off x="4162425" y="4311650"/>
          <a:ext cx="1219200" cy="557213"/>
        </p:xfrm>
        <a:graphic>
          <a:graphicData uri="http://schemas.openxmlformats.org/presentationml/2006/ole">
            <mc:AlternateContent xmlns:mc="http://schemas.openxmlformats.org/markup-compatibility/2006">
              <mc:Choice xmlns:v="urn:schemas-microsoft-com:vml" Requires="v">
                <p:oleObj spid="_x0000_s20533" name="Equation" r:id="rId3" imgW="15544800" imgH="7010400" progId="Equation.DSMT4">
                  <p:embed/>
                </p:oleObj>
              </mc:Choice>
              <mc:Fallback>
                <p:oleObj name="Equation" r:id="rId3" imgW="15544800" imgH="70104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2425" y="4311650"/>
                        <a:ext cx="1219200" cy="557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8"/>
          <p:cNvGraphicFramePr>
            <a:graphicFrameLocks noChangeAspect="1"/>
          </p:cNvGraphicFramePr>
          <p:nvPr/>
        </p:nvGraphicFramePr>
        <p:xfrm>
          <a:off x="2466975" y="4619138"/>
          <a:ext cx="833438" cy="914400"/>
        </p:xfrm>
        <a:graphic>
          <a:graphicData uri="http://schemas.openxmlformats.org/presentationml/2006/ole">
            <mc:AlternateContent xmlns:mc="http://schemas.openxmlformats.org/markup-compatibility/2006">
              <mc:Choice xmlns:v="urn:schemas-microsoft-com:vml" Requires="v">
                <p:oleObj spid="_x0000_s20534" name="Equation" r:id="rId5" imgW="9448800" imgH="10363200" progId="Equation.DSMT4">
                  <p:embed/>
                </p:oleObj>
              </mc:Choice>
              <mc:Fallback>
                <p:oleObj name="Equation" r:id="rId5" imgW="9448800" imgH="103632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6975" y="4619138"/>
                        <a:ext cx="833438"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3400" y="217389"/>
            <a:ext cx="8229600" cy="990600"/>
          </a:xfrm>
        </p:spPr>
        <p:txBody>
          <a:bodyPr>
            <a:noAutofit/>
          </a:bodyPr>
          <a:lstStyle/>
          <a:p>
            <a:pPr eaLnBrk="1" fontAlgn="auto" hangingPunct="1">
              <a:lnSpc>
                <a:spcPct val="150000"/>
              </a:lnSpc>
              <a:spcAft>
                <a:spcPts val="0"/>
              </a:spcAft>
              <a:defRPr/>
            </a:pPr>
            <a:r>
              <a:rPr lang="zh-CN" altLang="en-US" sz="2400" b="1" dirty="0">
                <a:solidFill>
                  <a:schemeClr val="tx1"/>
                </a:solidFill>
                <a:latin typeface="Times New Roman" panose="02020603050405020304" pitchFamily="18" charset="0"/>
                <a:ea typeface="宋体" panose="02010600030101010101" pitchFamily="2" charset="-122"/>
                <a:cs typeface="+mn-cs"/>
                <a:sym typeface="Times New Roman" panose="02020603050405020304" pitchFamily="18" charset="0"/>
              </a:rPr>
              <a:t>推广到体电荷、面电荷和线电荷的情况</a:t>
            </a:r>
            <a:endParaRPr lang="zh-CN" altLang="en-US" sz="2400" b="1" dirty="0">
              <a:solidFill>
                <a:schemeClr val="tx1"/>
              </a:solidFill>
              <a:latin typeface="Times New Roman" panose="02020603050405020304" pitchFamily="18" charset="0"/>
              <a:ea typeface="宋体" panose="02010600030101010101" pitchFamily="2" charset="-122"/>
              <a:cs typeface="+mn-cs"/>
              <a:sym typeface="Times New Roman" panose="02020603050405020304" pitchFamily="18" charset="0"/>
            </a:endParaRPr>
          </a:p>
        </p:txBody>
      </p:sp>
      <p:sp>
        <p:nvSpPr>
          <p:cNvPr id="21509" name="Rectangle 3"/>
          <p:cNvSpPr>
            <a:spLocks noGrp="1" noChangeArrowheads="1"/>
          </p:cNvSpPr>
          <p:nvPr>
            <p:ph idx="1"/>
          </p:nvPr>
        </p:nvSpPr>
        <p:spPr>
          <a:xfrm>
            <a:off x="685800" y="2552700"/>
            <a:ext cx="8229600" cy="685800"/>
          </a:xfrm>
        </p:spPr>
        <p:txBody>
          <a:bodyPr>
            <a:normAutofit/>
          </a:bodyPr>
          <a:lstStyle/>
          <a:p>
            <a:pPr marL="274320" indent="-274320" eaLnBrk="1" fontAlgn="auto" hangingPunct="1">
              <a:lnSpc>
                <a:spcPct val="120000"/>
              </a:lnSpc>
              <a:spcBef>
                <a:spcPct val="0"/>
              </a:spcBef>
              <a:spcAft>
                <a:spcPts val="0"/>
              </a:spcAft>
              <a:buFontTx/>
              <a:buNone/>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高斯定理的微分形式为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1510" name="Rectangle 5"/>
          <p:cNvSpPr>
            <a:spLocks noChangeArrowheads="1"/>
          </p:cNvSpPr>
          <p:nvPr/>
        </p:nvSpPr>
        <p:spPr bwMode="auto">
          <a:xfrm>
            <a:off x="0" y="3745984"/>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1511" name="Rectangle 7"/>
          <p:cNvSpPr>
            <a:spLocks noChangeArrowheads="1"/>
          </p:cNvSpPr>
          <p:nvPr/>
        </p:nvSpPr>
        <p:spPr bwMode="auto">
          <a:xfrm>
            <a:off x="0" y="3812659"/>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1512" name="Rectangle 9"/>
          <p:cNvSpPr>
            <a:spLocks noChangeArrowheads="1"/>
          </p:cNvSpPr>
          <p:nvPr/>
        </p:nvSpPr>
        <p:spPr bwMode="auto">
          <a:xfrm>
            <a:off x="0" y="3812659"/>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1506" name="Object 8"/>
          <p:cNvGraphicFramePr>
            <a:graphicFrameLocks noChangeAspect="1"/>
          </p:cNvGraphicFramePr>
          <p:nvPr/>
        </p:nvGraphicFramePr>
        <p:xfrm>
          <a:off x="2187575" y="1404580"/>
          <a:ext cx="4368800" cy="574675"/>
        </p:xfrm>
        <a:graphic>
          <a:graphicData uri="http://schemas.openxmlformats.org/presentationml/2006/ole">
            <mc:AlternateContent xmlns:mc="http://schemas.openxmlformats.org/markup-compatibility/2006">
              <mc:Choice xmlns:v="urn:schemas-microsoft-com:vml" Requires="v">
                <p:oleObj spid="_x0000_s21540" name="Equation" r:id="rId1" imgW="53949600" imgH="7010400" progId="Equation.DSMT4">
                  <p:embed/>
                </p:oleObj>
              </mc:Choice>
              <mc:Fallback>
                <p:oleObj name="Equation" r:id="rId1" imgW="53949600" imgH="7010400" progId="Equation.DSMT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575" y="1404580"/>
                        <a:ext cx="4368800" cy="57467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7" name="Object 10"/>
          <p:cNvGraphicFramePr>
            <a:graphicFrameLocks noChangeAspect="1"/>
          </p:cNvGraphicFramePr>
          <p:nvPr/>
        </p:nvGraphicFramePr>
        <p:xfrm>
          <a:off x="2971800" y="3429000"/>
          <a:ext cx="1476375" cy="481013"/>
        </p:xfrm>
        <a:graphic>
          <a:graphicData uri="http://schemas.openxmlformats.org/presentationml/2006/ole">
            <mc:AlternateContent xmlns:mc="http://schemas.openxmlformats.org/markup-compatibility/2006">
              <mc:Choice xmlns:v="urn:schemas-microsoft-com:vml" Requires="v">
                <p:oleObj spid="_x0000_s21541" name="Equation" r:id="rId3" imgW="17068800" imgH="5486400" progId="Equation.DSMT4">
                  <p:embed/>
                </p:oleObj>
              </mc:Choice>
              <mc:Fallback>
                <p:oleObj name="Equation" r:id="rId3" imgW="17068800" imgH="54864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429000"/>
                        <a:ext cx="1476375" cy="48101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3" name="Rectangle 13"/>
          <p:cNvSpPr>
            <a:spLocks noChangeArrowheads="1"/>
          </p:cNvSpPr>
          <p:nvPr/>
        </p:nvSpPr>
        <p:spPr bwMode="auto">
          <a:xfrm>
            <a:off x="1885950" y="3467815"/>
            <a:ext cx="441146" cy="246221"/>
          </a:xfrm>
          <a:prstGeom prst="rect">
            <a:avLst/>
          </a:prstGeom>
          <a:noFill/>
          <a:ln w="9525">
            <a:noFill/>
            <a:miter lim="800000"/>
          </a:ln>
        </p:spPr>
        <p:txBody>
          <a:bodyPr wrap="none" anchor="ctr">
            <a:spAutoFit/>
          </a:bodyPr>
          <a:lstStyle/>
          <a:p>
            <a:r>
              <a:rPr lang="en-US" altLang="zh-CN" sz="10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endParaRPr lang="en-US" altLang="zh-CN" sz="18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 name="Text Box 45"/>
          <p:cNvSpPr txBox="1">
            <a:spLocks noChangeArrowheads="1"/>
          </p:cNvSpPr>
          <p:nvPr/>
        </p:nvSpPr>
        <p:spPr bwMode="auto">
          <a:xfrm>
            <a:off x="533400" y="4495800"/>
            <a:ext cx="8034338" cy="461665"/>
          </a:xfrm>
          <a:prstGeom prst="rect">
            <a:avLst/>
          </a:prstGeom>
          <a:noFill/>
          <a:ln w="9525" algn="ctr">
            <a:noFill/>
            <a:miter lim="800000"/>
          </a:ln>
        </p:spPr>
        <p:txBody>
          <a:bodyPr wrap="square">
            <a:spAutoFit/>
          </a:bodyPr>
          <a:lstStyle/>
          <a:p>
            <a:pPr fontAlgn="b"/>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说明</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dirty="0">
                <a:solidFill>
                  <a:srgbClr val="002060"/>
                </a:solidFill>
                <a:latin typeface="Times New Roman" panose="02020603050405020304" pitchFamily="18" charset="0"/>
                <a:ea typeface="宋体" panose="02010600030101010101" pitchFamily="2" charset="-122"/>
                <a:sym typeface="Times New Roman" panose="02020603050405020304" pitchFamily="18" charset="0"/>
              </a:rPr>
              <a:t>静电场是有源场，电荷是电场的通量源。</a:t>
            </a:r>
            <a:endParaRPr lang="zh-CN" altLang="en-US" sz="2400" b="1" dirty="0">
              <a:solidFill>
                <a:srgbClr val="002060"/>
              </a:solidFill>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57200" y="949613"/>
            <a:ext cx="6014541" cy="1219200"/>
          </a:xfrm>
        </p:spPr>
        <p:txBody>
          <a:bodyPr rtlCol="0">
            <a:noAutofit/>
          </a:bodyPr>
          <a:lstStyle/>
          <a:p>
            <a:pPr marL="0" indent="0" eaLnBrk="1" fontAlgn="auto" hangingPunct="1">
              <a:lnSpc>
                <a:spcPct val="150000"/>
              </a:lnSpc>
              <a:spcAft>
                <a:spcPts val="0"/>
              </a:spcAft>
              <a:buNone/>
              <a:defRPr/>
            </a:pP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证：在点电荷</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q</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的电场中任取一条曲线连接</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B</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两点，求场强变量</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E</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r</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）沿此曲线的积分</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lnSpc>
                <a:spcPct val="150000"/>
              </a:lnSpc>
              <a:spcAft>
                <a:spcPts val="0"/>
              </a:spcAft>
              <a:buFont typeface="Wingdings 2" panose="05020102010507070707"/>
              <a:buNone/>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1508" name="Picture 4" descr="tu3a"/>
          <p:cNvPicPr>
            <a:picLocks noChangeAspect="1" noChangeArrowheads="1"/>
          </p:cNvPicPr>
          <p:nvPr/>
        </p:nvPicPr>
        <p:blipFill>
          <a:blip r:embed="rId1" cstate="print"/>
          <a:srcRect/>
          <a:stretch>
            <a:fillRect/>
          </a:stretch>
        </p:blipFill>
        <p:spPr bwMode="auto">
          <a:xfrm>
            <a:off x="6567906" y="20525"/>
            <a:ext cx="2613025" cy="2926145"/>
          </a:xfrm>
          <a:prstGeom prst="rect">
            <a:avLst/>
          </a:prstGeom>
          <a:noFill/>
          <a:ln w="9525">
            <a:noFill/>
            <a:miter lim="800000"/>
            <a:headEnd/>
            <a:tailEnd/>
          </a:ln>
        </p:spPr>
      </p:pic>
      <p:graphicFrame>
        <p:nvGraphicFramePr>
          <p:cNvPr id="21511" name="Object 7"/>
          <p:cNvGraphicFramePr>
            <a:graphicFrameLocks noChangeAspect="1"/>
          </p:cNvGraphicFramePr>
          <p:nvPr/>
        </p:nvGraphicFramePr>
        <p:xfrm>
          <a:off x="514350" y="2833078"/>
          <a:ext cx="8115300" cy="1104900"/>
        </p:xfrm>
        <a:graphic>
          <a:graphicData uri="http://schemas.openxmlformats.org/presentationml/2006/ole">
            <mc:AlternateContent xmlns:mc="http://schemas.openxmlformats.org/markup-compatibility/2006">
              <mc:Choice xmlns:v="urn:schemas-microsoft-com:vml" Requires="v">
                <p:oleObj spid="_x0000_s24638" name="Equation" r:id="rId2" imgW="84429600" imgH="11582400" progId="Equation.DSMT4">
                  <p:embed/>
                </p:oleObj>
              </mc:Choice>
              <mc:Fallback>
                <p:oleObj name="Equation" r:id="rId2" imgW="84429600" imgH="11582400" progId="Equation.DSMT4">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2833078"/>
                        <a:ext cx="8115300" cy="110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3" name="Rectangle 8"/>
          <p:cNvSpPr>
            <a:spLocks noChangeArrowheads="1"/>
          </p:cNvSpPr>
          <p:nvPr/>
        </p:nvSpPr>
        <p:spPr bwMode="auto">
          <a:xfrm>
            <a:off x="-304800" y="1402040"/>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4584" name="Rectangle 10"/>
          <p:cNvSpPr>
            <a:spLocks noChangeArrowheads="1"/>
          </p:cNvSpPr>
          <p:nvPr/>
        </p:nvSpPr>
        <p:spPr bwMode="auto">
          <a:xfrm>
            <a:off x="-304800" y="2484438"/>
            <a:ext cx="184150" cy="366712"/>
          </a:xfrm>
          <a:prstGeom prst="rect">
            <a:avLst/>
          </a:prstGeom>
          <a:noFill/>
          <a:ln w="9525">
            <a:noFill/>
            <a:miter lim="800000"/>
          </a:ln>
        </p:spPr>
        <p:txBody>
          <a:bodyPr wrap="none" anchor="ctr">
            <a:spAutoFit/>
          </a:bodyPr>
          <a:lstStyle/>
          <a:p>
            <a:endParaRPr lang="zh-CN" altLang="zh-CN" sz="18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1516" name="Rectangle 12"/>
          <p:cNvSpPr>
            <a:spLocks noChangeArrowheads="1"/>
          </p:cNvSpPr>
          <p:nvPr/>
        </p:nvSpPr>
        <p:spPr bwMode="auto">
          <a:xfrm>
            <a:off x="609601" y="3890074"/>
            <a:ext cx="3581400" cy="1113766"/>
          </a:xfrm>
          <a:prstGeom prst="rect">
            <a:avLst/>
          </a:prstGeom>
          <a:noFill/>
          <a:ln w="9525">
            <a:noFill/>
            <a:miter lim="800000"/>
          </a:ln>
        </p:spPr>
        <p:txBody>
          <a:bodyPr wrap="square">
            <a:spAutoFit/>
          </a:bodyPr>
          <a:lstStyle/>
          <a:p>
            <a:pPr>
              <a:lnSpc>
                <a:spcPct val="150000"/>
              </a:lnSpc>
              <a:spcBef>
                <a:spcPct val="20000"/>
              </a:spcBef>
            </a:pPr>
            <a:r>
              <a:rPr lang="zh-CN" altLang="en-US" sz="2400"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当积分路径是闭合回路，即</a:t>
            </a:r>
            <a:r>
              <a:rPr lang="en-US" altLang="zh-CN" sz="2400" i="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A</a:t>
            </a:r>
            <a:r>
              <a:rPr lang="zh-CN" altLang="en-US" sz="2400"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a:t>
            </a:r>
            <a:r>
              <a:rPr lang="en-US" altLang="zh-CN" sz="2400" i="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B</a:t>
            </a:r>
            <a:r>
              <a:rPr lang="zh-CN" altLang="en-US" sz="2400"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两点重合时，可得</a:t>
            </a:r>
            <a:endParaRPr lang="zh-CN" altLang="en-US" sz="2400"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p:txBody>
      </p:sp>
      <p:sp>
        <p:nvSpPr>
          <p:cNvPr id="24586" name="Rectangle 14"/>
          <p:cNvSpPr>
            <a:spLocks noChangeArrowheads="1"/>
          </p:cNvSpPr>
          <p:nvPr/>
        </p:nvSpPr>
        <p:spPr bwMode="auto">
          <a:xfrm>
            <a:off x="0" y="3327678"/>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1517" name="Object 13"/>
          <p:cNvGraphicFramePr>
            <a:graphicFrameLocks noChangeAspect="1"/>
          </p:cNvGraphicFramePr>
          <p:nvPr/>
        </p:nvGraphicFramePr>
        <p:xfrm>
          <a:off x="4800600" y="4238346"/>
          <a:ext cx="1539875" cy="617538"/>
        </p:xfrm>
        <a:graphic>
          <a:graphicData uri="http://schemas.openxmlformats.org/presentationml/2006/ole">
            <mc:AlternateContent xmlns:mc="http://schemas.openxmlformats.org/markup-compatibility/2006">
              <mc:Choice xmlns:v="urn:schemas-microsoft-com:vml" Requires="v">
                <p:oleObj spid="_x0000_s24639" name="Equation" r:id="rId4" imgW="17678400" imgH="7010400" progId="Equation.DSMT4">
                  <p:embed/>
                </p:oleObj>
              </mc:Choice>
              <mc:Fallback>
                <p:oleObj name="Equation" r:id="rId4" imgW="17678400" imgH="7010400" progId="Equation.DSMT4">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4238346"/>
                        <a:ext cx="1539875"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a:spLocks noChangeArrowheads="1"/>
          </p:cNvSpPr>
          <p:nvPr/>
        </p:nvSpPr>
        <p:spPr bwMode="auto">
          <a:xfrm>
            <a:off x="457200" y="228600"/>
            <a:ext cx="4114800" cy="461665"/>
          </a:xfrm>
          <a:prstGeom prst="rect">
            <a:avLst/>
          </a:prstGeom>
          <a:noFill/>
          <a:ln w="9525">
            <a:noFill/>
            <a:miter lim="800000"/>
          </a:ln>
        </p:spPr>
        <p:txBody>
          <a:bodyPr>
            <a:spAutoFit/>
          </a:bodyPr>
          <a:lstStyle/>
          <a:p>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证明环路定理：</a:t>
            </a:r>
            <a:endPar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 name="Object 14"/>
          <p:cNvGraphicFramePr>
            <a:graphicFrameLocks noChangeAspect="1"/>
          </p:cNvGraphicFramePr>
          <p:nvPr/>
        </p:nvGraphicFramePr>
        <p:xfrm>
          <a:off x="3733800" y="195199"/>
          <a:ext cx="1514475" cy="590550"/>
        </p:xfrm>
        <a:graphic>
          <a:graphicData uri="http://schemas.openxmlformats.org/presentationml/2006/ole">
            <mc:AlternateContent xmlns:mc="http://schemas.openxmlformats.org/markup-compatibility/2006">
              <mc:Choice xmlns:v="urn:schemas-microsoft-com:vml" Requires="v">
                <p:oleObj spid="_x0000_s24640" name="Equation" r:id="rId6" imgW="17373600" imgH="6705600" progId="Equation.DSMT4">
                  <p:embed/>
                </p:oleObj>
              </mc:Choice>
              <mc:Fallback>
                <p:oleObj name="Equation" r:id="rId6" imgW="17373600" imgH="6705600" progId="Equation.DSMT4">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195199"/>
                        <a:ext cx="1514475" cy="5905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9"/>
          <p:cNvSpPr>
            <a:spLocks noChangeArrowheads="1"/>
          </p:cNvSpPr>
          <p:nvPr/>
        </p:nvSpPr>
        <p:spPr bwMode="auto">
          <a:xfrm>
            <a:off x="304800" y="5034239"/>
            <a:ext cx="7200900" cy="493148"/>
          </a:xfrm>
          <a:prstGeom prst="rect">
            <a:avLst/>
          </a:prstGeom>
          <a:noFill/>
          <a:ln w="9525">
            <a:noFill/>
            <a:miter lim="800000"/>
          </a:ln>
        </p:spPr>
        <p:txBody>
          <a:bodyPr wrap="square">
            <a:spAutoFit/>
          </a:bodyPr>
          <a:lstStyle/>
          <a:p>
            <a:pPr>
              <a:lnSpc>
                <a:spcPct val="120000"/>
              </a:lnSpc>
            </a:pP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 利用斯托克斯定理，可以写出环路定理的微分形式</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6" name="Object 7"/>
          <p:cNvGraphicFramePr>
            <a:graphicFrameLocks noChangeAspect="1"/>
          </p:cNvGraphicFramePr>
          <p:nvPr/>
        </p:nvGraphicFramePr>
        <p:xfrm>
          <a:off x="2667000" y="5771233"/>
          <a:ext cx="1524000" cy="407988"/>
        </p:xfrm>
        <a:graphic>
          <a:graphicData uri="http://schemas.openxmlformats.org/presentationml/2006/ole">
            <mc:AlternateContent xmlns:mc="http://schemas.openxmlformats.org/markup-compatibility/2006">
              <mc:Choice xmlns:v="urn:schemas-microsoft-com:vml" Requires="v">
                <p:oleObj spid="_x0000_s24641" name="Equation" r:id="rId8" imgW="16154400" imgH="4267200" progId="Equation.DSMT4">
                  <p:embed/>
                </p:oleObj>
              </mc:Choice>
              <mc:Fallback>
                <p:oleObj name="Equation" r:id="rId8" imgW="16154400" imgH="42672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5771233"/>
                        <a:ext cx="1524000" cy="4079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2" name="Object 4"/>
          <p:cNvGraphicFramePr>
            <a:graphicFrameLocks noChangeAspect="1"/>
          </p:cNvGraphicFramePr>
          <p:nvPr/>
        </p:nvGraphicFramePr>
        <p:xfrm>
          <a:off x="2602020" y="3581400"/>
          <a:ext cx="1524000" cy="407988"/>
        </p:xfrm>
        <a:graphic>
          <a:graphicData uri="http://schemas.openxmlformats.org/presentationml/2006/ole">
            <mc:AlternateContent xmlns:mc="http://schemas.openxmlformats.org/markup-compatibility/2006">
              <mc:Choice xmlns:v="urn:schemas-microsoft-com:vml" Requires="v">
                <p:oleObj spid="_x0000_s26662" name="Equation" r:id="rId1" imgW="16154400" imgH="4267200" progId="Equation.DSMT4">
                  <p:embed/>
                </p:oleObj>
              </mc:Choice>
              <mc:Fallback>
                <p:oleObj name="Equation" r:id="rId1" imgW="16154400" imgH="42672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2020" y="3581400"/>
                        <a:ext cx="1524000" cy="4079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6" name="Rectangle 8"/>
          <p:cNvSpPr>
            <a:spLocks noChangeArrowheads="1"/>
          </p:cNvSpPr>
          <p:nvPr/>
        </p:nvSpPr>
        <p:spPr bwMode="auto">
          <a:xfrm>
            <a:off x="762000" y="986452"/>
            <a:ext cx="7162800" cy="936347"/>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anchor="ctr">
            <a:spAutoFit/>
          </a:bodyPr>
          <a:lstStyle/>
          <a:p>
            <a:pPr>
              <a:lnSpc>
                <a:spcPct val="120000"/>
              </a:lnSpc>
              <a:defRPr/>
            </a:pPr>
            <a:r>
              <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给定了静电场的</a:t>
            </a:r>
            <a:r>
              <a:rPr lang="zh-CN" altLang="en-US"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散度</a:t>
            </a:r>
            <a:r>
              <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和</a:t>
            </a:r>
            <a:r>
              <a:rPr lang="zh-CN" altLang="en-US"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旋度</a:t>
            </a:r>
            <a:r>
              <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，根据亥姆霍兹定理，静电场的性质是完全确定的。</a:t>
            </a:r>
            <a:endParaRPr lang="zh-CN" altLang="en-US" sz="2400"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 name="Object 6"/>
          <p:cNvGraphicFramePr>
            <a:graphicFrameLocks noChangeAspect="1"/>
          </p:cNvGraphicFramePr>
          <p:nvPr/>
        </p:nvGraphicFramePr>
        <p:xfrm>
          <a:off x="2590800" y="2338387"/>
          <a:ext cx="1476375" cy="481013"/>
        </p:xfrm>
        <a:graphic>
          <a:graphicData uri="http://schemas.openxmlformats.org/presentationml/2006/ole">
            <mc:AlternateContent xmlns:mc="http://schemas.openxmlformats.org/markup-compatibility/2006">
              <mc:Choice xmlns:v="urn:schemas-microsoft-com:vml" Requires="v">
                <p:oleObj spid="_x0000_s26663" name="Equation" r:id="rId3" imgW="17068800" imgH="5486400" progId="Equation.DSMT4">
                  <p:embed/>
                </p:oleObj>
              </mc:Choice>
              <mc:Fallback>
                <p:oleObj name="Equation" r:id="rId3" imgW="17068800" imgH="54864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338387"/>
                        <a:ext cx="1476375" cy="48101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457200" y="838200"/>
            <a:ext cx="8229600" cy="5257800"/>
          </a:xfrm>
        </p:spPr>
        <p:txBody>
          <a:bodyPr>
            <a:normAutofit/>
          </a:bodyPr>
          <a:lstStyle/>
          <a:p>
            <a:pPr marL="274320" indent="-274320" eaLnBrk="1" fontAlgn="auto" hangingPunct="1">
              <a:lnSpc>
                <a:spcPct val="120000"/>
              </a:lnSpc>
              <a:spcAft>
                <a:spcPts val="0"/>
              </a:spcAft>
              <a:buFontTx/>
              <a:buNone/>
              <a:defRPr/>
            </a:pP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2.1.1 </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电荷与电荷分布</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lnSpc>
                <a:spcPct val="120000"/>
              </a:lnSpc>
              <a:spcAft>
                <a:spcPts val="0"/>
              </a:spcAft>
              <a:buFont typeface="Wingdings" panose="05000000000000000000"/>
              <a:buNone/>
              <a:defRPr/>
            </a:pP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体电荷密度</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eaLnBrk="1" fontAlgn="auto" hangingPunct="1">
              <a:lnSpc>
                <a:spcPct val="120000"/>
              </a:lnSpc>
              <a:spcAft>
                <a:spcPts val="0"/>
              </a:spcAft>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当电荷在某一空间体积内连续分布时，用体电荷密度来描述电荷在空间的分布特性，体电荷密度定义为空间某点处单位体积中的电荷量，即</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lnSpc>
                <a:spcPct val="120000"/>
              </a:lnSpc>
              <a:spcAft>
                <a:spcPts val="0"/>
              </a:spcAft>
              <a:buFont typeface="Wingdings" panose="05000000000000000000"/>
              <a:buChar char=""/>
              <a:defRPr/>
            </a:pP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a:p>
            <a:pPr marL="0" indent="0" eaLnBrk="1" fontAlgn="auto" hangingPunct="1">
              <a:lnSpc>
                <a:spcPct val="120000"/>
              </a:lnSpc>
              <a:spcAft>
                <a:spcPts val="0"/>
              </a:spcAft>
              <a:buNone/>
              <a:defRPr/>
            </a:pP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eaLnBrk="1" fontAlgn="auto" hangingPunct="1">
              <a:lnSpc>
                <a:spcPct val="120000"/>
              </a:lnSpc>
              <a:spcAft>
                <a:spcPts val="0"/>
              </a:spcAft>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的单位是</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C/m</a:t>
            </a:r>
            <a:r>
              <a:rPr lang="en-US" altLang="zh-CN" sz="2400" b="1" baseline="30000" dirty="0">
                <a:latin typeface="Times New Roman" panose="02020603050405020304" pitchFamily="18" charset="0"/>
                <a:ea typeface="宋体" panose="02010600030101010101" pitchFamily="2" charset="-122"/>
                <a:sym typeface="Times New Roman" panose="02020603050405020304" pitchFamily="18" charset="0"/>
              </a:rPr>
              <a:t>3</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是一个空间位置的连续函数，描述了电荷在空间的分布情况，构成一个标量场。</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eaLnBrk="1" fontAlgn="auto" hangingPunct="1">
              <a:lnSpc>
                <a:spcPct val="120000"/>
              </a:lnSpc>
              <a:spcAft>
                <a:spcPts val="0"/>
              </a:spcAft>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某个体积</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V</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中总的电量</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148" name="Object 4"/>
          <p:cNvGraphicFramePr>
            <a:graphicFrameLocks noChangeAspect="1"/>
          </p:cNvGraphicFramePr>
          <p:nvPr/>
        </p:nvGraphicFramePr>
        <p:xfrm>
          <a:off x="3505200" y="3429000"/>
          <a:ext cx="2346325" cy="809625"/>
        </p:xfrm>
        <a:graphic>
          <a:graphicData uri="http://schemas.openxmlformats.org/presentationml/2006/ole">
            <mc:AlternateContent xmlns:mc="http://schemas.openxmlformats.org/markup-compatibility/2006">
              <mc:Choice xmlns:v="urn:schemas-microsoft-com:vml" Requires="v">
                <p:oleObj spid="_x0000_s2112" name="Equation" r:id="rId1" imgW="27127200" imgH="9448800" progId="Equation.DSMT4">
                  <p:embed/>
                </p:oleObj>
              </mc:Choice>
              <mc:Fallback>
                <p:oleObj name="Equation" r:id="rId1" imgW="27127200" imgH="94488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429000"/>
                        <a:ext cx="2346325" cy="8096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6"/>
          <p:cNvGraphicFramePr>
            <a:graphicFrameLocks noChangeAspect="1"/>
          </p:cNvGraphicFramePr>
          <p:nvPr/>
        </p:nvGraphicFramePr>
        <p:xfrm>
          <a:off x="1088818" y="4419600"/>
          <a:ext cx="728980" cy="534670"/>
        </p:xfrm>
        <a:graphic>
          <a:graphicData uri="http://schemas.openxmlformats.org/presentationml/2006/ole">
            <mc:AlternateContent xmlns:mc="http://schemas.openxmlformats.org/markup-compatibility/2006">
              <mc:Choice xmlns:v="urn:schemas-microsoft-com:vml" Requires="v">
                <p:oleObj spid="_x0000_s2113" name="Equation" r:id="rId3" imgW="355600" imgH="254000" progId="Equation.DSMT4">
                  <p:embed/>
                </p:oleObj>
              </mc:Choice>
              <mc:Fallback>
                <p:oleObj name="Equation" r:id="rId3" imgW="355600" imgH="254000" progId="Equation.DSMT4">
                  <p:embed/>
                  <p:pic>
                    <p:nvPicPr>
                      <p:cNvPr id="0" name="Object 6"/>
                      <p:cNvPicPr>
                        <a:picLocks noChangeAspect="1" noChangeArrowheads="1"/>
                      </p:cNvPicPr>
                      <p:nvPr/>
                    </p:nvPicPr>
                    <p:blipFill>
                      <a:blip r:embed="rId4"/>
                      <a:srcRect/>
                      <a:stretch>
                        <a:fillRect/>
                      </a:stretch>
                    </p:blipFill>
                    <p:spPr bwMode="auto">
                      <a:xfrm>
                        <a:off x="1088818" y="4419600"/>
                        <a:ext cx="728980" cy="534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8"/>
          <p:cNvGraphicFramePr>
            <a:graphicFrameLocks noChangeAspect="1"/>
          </p:cNvGraphicFramePr>
          <p:nvPr/>
        </p:nvGraphicFramePr>
        <p:xfrm>
          <a:off x="3967480" y="4394622"/>
          <a:ext cx="685800" cy="500063"/>
        </p:xfrm>
        <a:graphic>
          <a:graphicData uri="http://schemas.openxmlformats.org/presentationml/2006/ole">
            <mc:AlternateContent xmlns:mc="http://schemas.openxmlformats.org/markup-compatibility/2006">
              <mc:Choice xmlns:v="urn:schemas-microsoft-com:vml" Requires="v">
                <p:oleObj spid="_x0000_s2114" name="Equation" r:id="rId5" imgW="8534400" imgH="6096000" progId="Equation.DSMT4">
                  <p:embed/>
                </p:oleObj>
              </mc:Choice>
              <mc:Fallback>
                <p:oleObj name="Equation" r:id="rId5" imgW="8534400" imgH="60960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7480" y="4394622"/>
                        <a:ext cx="685800"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3" name="Object 9"/>
          <p:cNvGraphicFramePr>
            <a:graphicFrameLocks noChangeAspect="1"/>
          </p:cNvGraphicFramePr>
          <p:nvPr/>
        </p:nvGraphicFramePr>
        <p:xfrm>
          <a:off x="4191000" y="5370360"/>
          <a:ext cx="2530475" cy="708025"/>
        </p:xfrm>
        <a:graphic>
          <a:graphicData uri="http://schemas.openxmlformats.org/presentationml/2006/ole">
            <mc:AlternateContent xmlns:mc="http://schemas.openxmlformats.org/markup-compatibility/2006">
              <mc:Choice xmlns:v="urn:schemas-microsoft-com:vml" Requires="v">
                <p:oleObj spid="_x0000_s2115" name="Equation" r:id="rId7" imgW="25298400" imgH="7010400" progId="Equation.DSMT4">
                  <p:embed/>
                </p:oleObj>
              </mc:Choice>
              <mc:Fallback>
                <p:oleObj name="Equation" r:id="rId7" imgW="25298400" imgH="70104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1000" y="5370360"/>
                        <a:ext cx="2530475" cy="708025"/>
                      </a:xfrm>
                      <a:prstGeom prst="rect">
                        <a:avLst/>
                      </a:prstGeom>
                      <a:noFill/>
                      <a:ln w="28575">
                        <a:solidFill>
                          <a:srgbClr val="FF0000"/>
                        </a:solidFill>
                        <a:miter lim="800000"/>
                        <a:headEnd/>
                        <a:tailEnd/>
                      </a:ln>
                    </p:spPr>
                  </p:pic>
                </p:oleObj>
              </mc:Fallback>
            </mc:AlternateContent>
          </a:graphicData>
        </a:graphic>
      </p:graphicFrame>
      <p:sp>
        <p:nvSpPr>
          <p:cNvPr id="7" name="矩形 13"/>
          <p:cNvSpPr>
            <a:spLocks noChangeArrowheads="1"/>
          </p:cNvSpPr>
          <p:nvPr/>
        </p:nvSpPr>
        <p:spPr bwMode="auto">
          <a:xfrm>
            <a:off x="457200" y="215088"/>
            <a:ext cx="4724400" cy="523875"/>
          </a:xfrm>
          <a:prstGeom prst="rect">
            <a:avLst/>
          </a:prstGeom>
          <a:noFill/>
          <a:ln w="9525">
            <a:noFill/>
            <a:miter lim="800000"/>
          </a:ln>
        </p:spPr>
        <p:txBody>
          <a:bodyPr>
            <a:spAutoFit/>
          </a:bodyPr>
          <a:lstStyle/>
          <a:p>
            <a:r>
              <a:rPr lang="en-US" altLang="zh-CN" sz="2800" b="1"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2.1 </a:t>
            </a:r>
            <a:r>
              <a:rPr lang="zh-CN" altLang="en-US" sz="2800" b="1"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静电场的基本规律</a:t>
            </a:r>
            <a:endParaRPr lang="zh-CN" altLang="en-US" sz="2800" b="1"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88041"/>
            <a:ext cx="8229600" cy="762000"/>
          </a:xfrm>
        </p:spPr>
        <p:txBody>
          <a:bodyPr/>
          <a:lstStyle/>
          <a:p>
            <a:pPr eaLnBrk="1" fontAlgn="auto" hangingPunct="1">
              <a:spcAft>
                <a:spcPts val="0"/>
              </a:spcAft>
              <a:defRPr/>
            </a:pPr>
            <a:r>
              <a:rPr lang="en-US" altLang="zh-CN" sz="28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2.1.4 </a:t>
            </a:r>
            <a:r>
              <a:rPr sz="2800" b="1" dirty="0" err="1">
                <a:solidFill>
                  <a:srgbClr val="C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场强和电位</a:t>
            </a:r>
            <a:r>
              <a:rPr lang="en-US" altLang="zh-CN" sz="2800" b="1" dirty="0" err="1">
                <a:solidFill>
                  <a:srgbClr val="C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Φ</a:t>
            </a:r>
            <a:r>
              <a:rPr sz="2800" b="1" dirty="0" err="1">
                <a:solidFill>
                  <a:srgbClr val="C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的计算</a:t>
            </a:r>
            <a:endParaRPr sz="28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p:txBody>
      </p:sp>
      <p:sp>
        <p:nvSpPr>
          <p:cNvPr id="23555" name="Rectangle 3"/>
          <p:cNvSpPr>
            <a:spLocks noGrp="1" noChangeArrowheads="1"/>
          </p:cNvSpPr>
          <p:nvPr>
            <p:ph idx="1"/>
          </p:nvPr>
        </p:nvSpPr>
        <p:spPr>
          <a:xfrm>
            <a:off x="457200" y="838200"/>
            <a:ext cx="8229600" cy="4525963"/>
          </a:xfrm>
        </p:spPr>
        <p:txBody>
          <a:bodyPr>
            <a:normAutofit/>
          </a:bodyPr>
          <a:lstStyle/>
          <a:p>
            <a:pPr marL="274320" indent="-274320" eaLnBrk="1" fontAlgn="auto" hangingPunct="1">
              <a:spcAft>
                <a:spcPts val="0"/>
              </a:spcAft>
              <a:buFont typeface="Wingdings" panose="05000000000000000000"/>
              <a:buNone/>
              <a:defRPr/>
            </a:pP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方法</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1</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spcAft>
                <a:spcPts val="0"/>
              </a:spcAft>
              <a:buFont typeface="Wingdings" panose="05000000000000000000"/>
              <a:buNone/>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第一步：利用点电荷场强公式和场强的迭加原理求</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E</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spcAft>
                <a:spcPts val="0"/>
              </a:spcAft>
              <a:buFont typeface="Wingdings" panose="05000000000000000000"/>
              <a:buNone/>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点电荷的场强：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spcAft>
                <a:spcPts val="0"/>
              </a:spcAft>
              <a:buFont typeface="Wingdings" panose="05000000000000000000"/>
              <a:buChar char=""/>
              <a:defRPr/>
            </a:pP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spcAft>
                <a:spcPts val="0"/>
              </a:spcAft>
              <a:buFont typeface="Wingdings" panose="05000000000000000000"/>
              <a:buChar char=""/>
              <a:defRPr/>
            </a:pP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spcAft>
                <a:spcPts val="0"/>
              </a:spcAft>
              <a:buFont typeface="Wingdings" panose="05000000000000000000"/>
              <a:buNone/>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点电荷组的场强： </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spcAft>
                <a:spcPts val="0"/>
              </a:spcAft>
              <a:buFont typeface="Wingdings" panose="05000000000000000000"/>
              <a:buChar char=""/>
              <a:defRPr/>
            </a:pP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7656" name="Rectangle 4"/>
          <p:cNvSpPr>
            <a:spLocks noChangeArrowheads="1"/>
          </p:cNvSpPr>
          <p:nvPr/>
        </p:nvSpPr>
        <p:spPr bwMode="auto">
          <a:xfrm>
            <a:off x="685800" y="3444766"/>
            <a:ext cx="723275" cy="646331"/>
          </a:xfrm>
          <a:prstGeom prst="rect">
            <a:avLst/>
          </a:prstGeom>
          <a:noFill/>
          <a:ln w="9525">
            <a:noFill/>
            <a:miter lim="800000"/>
          </a:ln>
        </p:spPr>
        <p:txBody>
          <a:bodyPr wrap="none" anchor="ctr">
            <a:spAutoFit/>
          </a:bodyPr>
          <a:lstStyle/>
          <a:p>
            <a:pPr indent="533400">
              <a:tabLst>
                <a:tab pos="571500" algn="l"/>
              </a:tabLst>
            </a:pPr>
            <a:endParaRPr lang="en-US" altLang="zh-CN">
              <a:latin typeface="Times New Roman" panose="02020603050405020304" pitchFamily="18" charset="0"/>
              <a:ea typeface="宋体" panose="02010600030101010101" pitchFamily="2" charset="-122"/>
              <a:sym typeface="Times New Roman" panose="02020603050405020304" pitchFamily="18" charset="0"/>
            </a:endParaRPr>
          </a:p>
          <a:p>
            <a:pPr indent="533400" eaLnBrk="0" hangingPunct="0">
              <a:tabLst>
                <a:tab pos="571500" algn="l"/>
              </a:tabLst>
            </a:pPr>
            <a:endParaRPr lang="en-US" altLang="zh-CN">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7657" name="Rectangle 7"/>
          <p:cNvSpPr>
            <a:spLocks noChangeArrowheads="1"/>
          </p:cNvSpPr>
          <p:nvPr/>
        </p:nvSpPr>
        <p:spPr bwMode="auto">
          <a:xfrm>
            <a:off x="0" y="2910165"/>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3558" name="Object 6"/>
          <p:cNvGraphicFramePr>
            <a:graphicFrameLocks noChangeAspect="1"/>
          </p:cNvGraphicFramePr>
          <p:nvPr/>
        </p:nvGraphicFramePr>
        <p:xfrm>
          <a:off x="3886200" y="1867684"/>
          <a:ext cx="2543175" cy="827088"/>
        </p:xfrm>
        <a:graphic>
          <a:graphicData uri="http://schemas.openxmlformats.org/presentationml/2006/ole">
            <mc:AlternateContent xmlns:mc="http://schemas.openxmlformats.org/markup-compatibility/2006">
              <mc:Choice xmlns:v="urn:schemas-microsoft-com:vml" Requires="v">
                <p:oleObj spid="_x0000_s27716" name="Equation" r:id="rId1" imgW="31699200" imgH="10363200" progId="Equation.DSMT4">
                  <p:embed/>
                </p:oleObj>
              </mc:Choice>
              <mc:Fallback>
                <p:oleObj name="Equation" r:id="rId1" imgW="31699200" imgH="103632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867684"/>
                        <a:ext cx="2543175" cy="8270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8" name="Rectangle 9"/>
          <p:cNvSpPr>
            <a:spLocks noChangeArrowheads="1"/>
          </p:cNvSpPr>
          <p:nvPr/>
        </p:nvSpPr>
        <p:spPr bwMode="auto">
          <a:xfrm>
            <a:off x="0" y="2900640"/>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3560" name="Object 8"/>
          <p:cNvGraphicFramePr>
            <a:graphicFrameLocks noChangeAspect="1"/>
          </p:cNvGraphicFramePr>
          <p:nvPr/>
        </p:nvGraphicFramePr>
        <p:xfrm>
          <a:off x="3657600" y="2973359"/>
          <a:ext cx="3314700" cy="949325"/>
        </p:xfrm>
        <a:graphic>
          <a:graphicData uri="http://schemas.openxmlformats.org/presentationml/2006/ole">
            <mc:AlternateContent xmlns:mc="http://schemas.openxmlformats.org/markup-compatibility/2006">
              <mc:Choice xmlns:v="urn:schemas-microsoft-com:vml" Requires="v">
                <p:oleObj spid="_x0000_s27717" name="Equation" r:id="rId3" imgW="37490400" imgH="10668000" progId="Equation.DSMT4">
                  <p:embed/>
                </p:oleObj>
              </mc:Choice>
              <mc:Fallback>
                <p:oleObj name="Equation" r:id="rId3" imgW="37490400" imgH="106680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973359"/>
                        <a:ext cx="3314700" cy="9493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2" name="Rectangle 10"/>
          <p:cNvSpPr>
            <a:spLocks noChangeArrowheads="1"/>
          </p:cNvSpPr>
          <p:nvPr/>
        </p:nvSpPr>
        <p:spPr bwMode="auto">
          <a:xfrm>
            <a:off x="533400" y="4343400"/>
            <a:ext cx="3582988" cy="424732"/>
          </a:xfrm>
          <a:prstGeom prst="rect">
            <a:avLst/>
          </a:prstGeom>
          <a:noFill/>
          <a:ln w="9525">
            <a:noFill/>
            <a:miter lim="800000"/>
          </a:ln>
        </p:spPr>
        <p:txBody>
          <a:bodyPr wrap="square">
            <a:spAutoFit/>
          </a:bodyPr>
          <a:lstStyle/>
          <a:p>
            <a:pPr marL="274320" indent="-274320" defTabSz="685800">
              <a:lnSpc>
                <a:spcPct val="90000"/>
              </a:lnSpc>
              <a:spcBef>
                <a:spcPts val="750"/>
              </a:spcBef>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电荷连续分布的场强：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7660" name="Rectangle 12"/>
          <p:cNvSpPr>
            <a:spLocks noChangeArrowheads="1"/>
          </p:cNvSpPr>
          <p:nvPr/>
        </p:nvSpPr>
        <p:spPr bwMode="auto">
          <a:xfrm>
            <a:off x="0" y="2929215"/>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3563" name="Object 11"/>
          <p:cNvGraphicFramePr>
            <a:graphicFrameLocks noChangeAspect="1"/>
          </p:cNvGraphicFramePr>
          <p:nvPr/>
        </p:nvGraphicFramePr>
        <p:xfrm>
          <a:off x="3711058" y="4274306"/>
          <a:ext cx="3297238" cy="958850"/>
        </p:xfrm>
        <a:graphic>
          <a:graphicData uri="http://schemas.openxmlformats.org/presentationml/2006/ole">
            <mc:AlternateContent xmlns:mc="http://schemas.openxmlformats.org/markup-compatibility/2006">
              <mc:Choice xmlns:v="urn:schemas-microsoft-com:vml" Requires="v">
                <p:oleObj spid="_x0000_s27718" name="Equation" r:id="rId5" imgW="35356800" imgH="10363200" progId="Equation.DSMT4">
                  <p:embed/>
                </p:oleObj>
              </mc:Choice>
              <mc:Fallback>
                <p:oleObj name="Equation" r:id="rId5" imgW="35356800" imgH="103632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1058" y="4274306"/>
                        <a:ext cx="3297238" cy="9588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65" name="Object 13"/>
          <p:cNvGraphicFramePr>
            <a:graphicFrameLocks noChangeAspect="1"/>
          </p:cNvGraphicFramePr>
          <p:nvPr/>
        </p:nvGraphicFramePr>
        <p:xfrm>
          <a:off x="4302338" y="5395501"/>
          <a:ext cx="2025650" cy="754063"/>
        </p:xfrm>
        <a:graphic>
          <a:graphicData uri="http://schemas.openxmlformats.org/presentationml/2006/ole">
            <mc:AlternateContent xmlns:mc="http://schemas.openxmlformats.org/markup-compatibility/2006">
              <mc:Choice xmlns:v="urn:schemas-microsoft-com:vml" Requires="v">
                <p:oleObj spid="_x0000_s27719" name="Equation" r:id="rId7" imgW="25603200" imgH="7924800" progId="Equation.DSMT4">
                  <p:embed/>
                </p:oleObj>
              </mc:Choice>
              <mc:Fallback>
                <p:oleObj name="Equation" r:id="rId7" imgW="25603200" imgH="79248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02338" y="5395501"/>
                        <a:ext cx="2025650" cy="7540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1" name="Rectangle 15"/>
          <p:cNvSpPr>
            <a:spLocks noChangeArrowheads="1"/>
          </p:cNvSpPr>
          <p:nvPr/>
        </p:nvSpPr>
        <p:spPr bwMode="auto">
          <a:xfrm>
            <a:off x="0" y="3727450"/>
            <a:ext cx="184150" cy="369888"/>
          </a:xfrm>
          <a:prstGeom prst="rect">
            <a:avLst/>
          </a:prstGeom>
          <a:noFill/>
          <a:ln w="9525">
            <a:noFill/>
            <a:miter lim="800000"/>
          </a:ln>
        </p:spPr>
        <p:txBody>
          <a:bodyPr wrap="none" anchor="ctr">
            <a:spAutoFit/>
          </a:bodyPr>
          <a:lstStyle/>
          <a:p>
            <a:pPr>
              <a:tabLst>
                <a:tab pos="571500" algn="l"/>
              </a:tabLst>
            </a:pPr>
            <a:endParaRPr lang="zh-CN" altLang="zh-CN" sz="18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3568" name="Rectangle 16"/>
          <p:cNvSpPr>
            <a:spLocks noChangeArrowheads="1"/>
          </p:cNvSpPr>
          <p:nvPr/>
        </p:nvSpPr>
        <p:spPr bwMode="auto">
          <a:xfrm>
            <a:off x="533400" y="5636697"/>
            <a:ext cx="1422184" cy="424732"/>
          </a:xfrm>
          <a:prstGeom prst="rect">
            <a:avLst/>
          </a:prstGeom>
          <a:noFill/>
          <a:ln w="9525">
            <a:noFill/>
            <a:miter lim="800000"/>
          </a:ln>
        </p:spPr>
        <p:txBody>
          <a:bodyPr wrap="none">
            <a:spAutoFit/>
          </a:bodyPr>
          <a:lstStyle/>
          <a:p>
            <a:pPr marL="274320" indent="-274320" defTabSz="685800">
              <a:lnSpc>
                <a:spcPct val="90000"/>
              </a:lnSpc>
              <a:spcBef>
                <a:spcPts val="750"/>
              </a:spcBef>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第二步：</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0" y="76200"/>
            <a:ext cx="5181600" cy="1447800"/>
          </a:xfrm>
        </p:spPr>
        <p:txBody>
          <a:bodyPr>
            <a:normAutofit/>
          </a:bodyPr>
          <a:lstStyle/>
          <a:p>
            <a:pPr eaLnBrk="1" fontAlgn="auto" hangingPunct="1">
              <a:lnSpc>
                <a:spcPct val="150000"/>
              </a:lnSpc>
              <a:spcAft>
                <a:spcPts val="0"/>
              </a:spcAft>
              <a:defRPr/>
            </a:pPr>
            <a:r>
              <a:rPr lang="zh-CN" altLang="en-US" sz="2400" b="1" cap="none" dirty="0">
                <a:solidFill>
                  <a:srgbClr val="C00000"/>
                </a:solidFill>
                <a:latin typeface="Times New Roman" panose="02020603050405020304" pitchFamily="18" charset="0"/>
                <a:ea typeface="宋体" panose="02010600030101010101" pitchFamily="2" charset="-122"/>
                <a:cs typeface="+mn-cs"/>
                <a:sym typeface="Times New Roman" panose="02020603050405020304" pitchFamily="18" charset="0"/>
              </a:rPr>
              <a:t>例</a:t>
            </a:r>
            <a:r>
              <a:rPr lang="zh-CN" altLang="en-US" sz="2400" b="1" dirty="0">
                <a:solidFill>
                  <a:srgbClr val="C00000"/>
                </a:solidFill>
                <a:latin typeface="Times New Roman" panose="02020603050405020304" pitchFamily="18" charset="0"/>
                <a:ea typeface="宋体" panose="02010600030101010101" pitchFamily="2" charset="-122"/>
                <a:cs typeface="+mn-cs"/>
                <a:sym typeface="Times New Roman" panose="02020603050405020304" pitchFamily="18" charset="0"/>
              </a:rPr>
              <a:t>题</a:t>
            </a:r>
            <a:r>
              <a:rPr lang="zh-CN" altLang="en-US" sz="2400" b="1" cap="none" dirty="0">
                <a:solidFill>
                  <a:srgbClr val="C00000"/>
                </a:solidFill>
                <a:latin typeface="Times New Roman" panose="02020603050405020304" pitchFamily="18" charset="0"/>
                <a:ea typeface="宋体" panose="02010600030101010101" pitchFamily="2" charset="-122"/>
                <a:cs typeface="+mn-cs"/>
                <a:sym typeface="Times New Roman" panose="02020603050405020304" pitchFamily="18" charset="0"/>
              </a:rPr>
              <a:t>：</a:t>
            </a:r>
            <a:r>
              <a:rPr lang="zh-CN" altLang="en-US" sz="2400" b="1" cap="none" dirty="0">
                <a:solidFill>
                  <a:schemeClr val="tx1"/>
                </a:solidFill>
                <a:latin typeface="Times New Roman" panose="02020603050405020304" pitchFamily="18" charset="0"/>
                <a:ea typeface="宋体" panose="02010600030101010101" pitchFamily="2" charset="-122"/>
                <a:cs typeface="+mn-cs"/>
                <a:sym typeface="Times New Roman" panose="02020603050405020304" pitchFamily="18" charset="0"/>
              </a:rPr>
              <a:t>真空中长度为</a:t>
            </a:r>
            <a:r>
              <a:rPr lang="en-US" altLang="zh-CN" sz="2400" b="1" i="1" cap="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l</a:t>
            </a:r>
            <a:r>
              <a:rPr lang="zh-CN" altLang="en-US" sz="2400" b="1" cap="none" dirty="0">
                <a:solidFill>
                  <a:schemeClr val="tx1"/>
                </a:solidFill>
                <a:latin typeface="Times New Roman" panose="02020603050405020304" pitchFamily="18" charset="0"/>
                <a:ea typeface="宋体" panose="02010600030101010101" pitchFamily="2" charset="-122"/>
                <a:cs typeface="+mn-cs"/>
                <a:sym typeface="Times New Roman" panose="02020603050405020304" pitchFamily="18" charset="0"/>
              </a:rPr>
              <a:t>的直线上的线电荷密度为</a:t>
            </a:r>
            <a:r>
              <a:rPr lang="el-GR" altLang="zh-CN" sz="2400" b="1" i="1" cap="none" dirty="0">
                <a:solidFill>
                  <a:schemeClr val="tx1"/>
                </a:solidFill>
                <a:latin typeface="Times New Roman" panose="02020603050405020304" pitchFamily="18" charset="0"/>
                <a:ea typeface="宋体" panose="02010600030101010101" pitchFamily="2" charset="-122"/>
                <a:cs typeface="Times New Roman" panose="02020603050405020304"/>
                <a:sym typeface="Times New Roman" panose="02020603050405020304" pitchFamily="18" charset="0"/>
              </a:rPr>
              <a:t>ρ</a:t>
            </a:r>
            <a:r>
              <a:rPr lang="en-US" altLang="zh-CN" sz="2400" b="1" i="1" cap="none" baseline="-25000" dirty="0">
                <a:solidFill>
                  <a:schemeClr val="tx1"/>
                </a:solidFill>
                <a:latin typeface="Times New Roman" panose="02020603050405020304" pitchFamily="18" charset="0"/>
                <a:ea typeface="宋体" panose="02010600030101010101" pitchFamily="2" charset="-122"/>
                <a:cs typeface="Times New Roman" panose="02020603050405020304"/>
                <a:sym typeface="Times New Roman" panose="02020603050405020304" pitchFamily="18" charset="0"/>
              </a:rPr>
              <a:t>l</a:t>
            </a:r>
            <a:r>
              <a:rPr lang="zh-CN" altLang="en-US" sz="2400" b="1" cap="none" dirty="0">
                <a:solidFill>
                  <a:schemeClr val="tx1"/>
                </a:solidFill>
                <a:latin typeface="Times New Roman" panose="02020603050405020304" pitchFamily="18" charset="0"/>
                <a:ea typeface="宋体" panose="02010600030101010101" pitchFamily="2" charset="-122"/>
                <a:cs typeface="+mn-cs"/>
                <a:sym typeface="Times New Roman" panose="02020603050405020304" pitchFamily="18" charset="0"/>
              </a:rPr>
              <a:t>，求此线电荷周围的电场。 </a:t>
            </a:r>
            <a:endParaRPr lang="zh-CN" altLang="en-US" sz="2400" b="1" cap="none" dirty="0">
              <a:solidFill>
                <a:schemeClr val="tx1"/>
              </a:solidFill>
              <a:latin typeface="Times New Roman" panose="02020603050405020304" pitchFamily="18" charset="0"/>
              <a:ea typeface="宋体" panose="02010600030101010101" pitchFamily="2" charset="-122"/>
              <a:cs typeface="+mn-cs"/>
              <a:sym typeface="Times New Roman" panose="02020603050405020304" pitchFamily="18" charset="0"/>
            </a:endParaRPr>
          </a:p>
        </p:txBody>
      </p:sp>
      <p:sp>
        <p:nvSpPr>
          <p:cNvPr id="25603" name="Rectangle 3"/>
          <p:cNvSpPr>
            <a:spLocks noGrp="1" noChangeArrowheads="1"/>
          </p:cNvSpPr>
          <p:nvPr>
            <p:ph idx="1"/>
          </p:nvPr>
        </p:nvSpPr>
        <p:spPr>
          <a:xfrm>
            <a:off x="381000" y="2133600"/>
            <a:ext cx="4267200" cy="3810000"/>
          </a:xfrm>
        </p:spPr>
        <p:txBody>
          <a:bodyPr>
            <a:normAutofit/>
          </a:bodyPr>
          <a:lstStyle/>
          <a:p>
            <a:pPr marL="274320" indent="-274320" eaLnBrk="1" fontAlgn="auto" hangingPunct="1">
              <a:lnSpc>
                <a:spcPct val="150000"/>
              </a:lnSpc>
              <a:spcAft>
                <a:spcPts val="0"/>
              </a:spcAft>
              <a:buFont typeface="Wingdings" panose="05000000000000000000"/>
              <a:buNone/>
              <a:defRPr/>
            </a:pP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解：采用圆柱坐标，使线电荷与</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z</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轴重合，原点位于线电荷的中点。电荷及电场的分布具有轴对称性，可以只在</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φ</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为常数的平面内计算电场的分布。</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6" name="Picture 4" descr="tu2-1-2a"/>
          <p:cNvPicPr>
            <a:picLocks noChangeAspect="1" noChangeArrowheads="1"/>
          </p:cNvPicPr>
          <p:nvPr/>
        </p:nvPicPr>
        <p:blipFill>
          <a:blip r:embed="rId1" cstate="print"/>
          <a:srcRect/>
          <a:stretch>
            <a:fillRect/>
          </a:stretch>
        </p:blipFill>
        <p:spPr bwMode="auto">
          <a:xfrm>
            <a:off x="5375910" y="0"/>
            <a:ext cx="3683635" cy="41910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5"/>
          <p:cNvSpPr>
            <a:spLocks noChangeArrowheads="1"/>
          </p:cNvSpPr>
          <p:nvPr/>
        </p:nvSpPr>
        <p:spPr bwMode="auto">
          <a:xfrm>
            <a:off x="316707" y="1923832"/>
            <a:ext cx="5257800" cy="1684244"/>
          </a:xfrm>
          <a:prstGeom prst="rect">
            <a:avLst/>
          </a:prstGeom>
          <a:noFill/>
          <a:ln w="9525">
            <a:noFill/>
            <a:miter lim="800000"/>
          </a:ln>
        </p:spPr>
        <p:txBody>
          <a:bodyPr anchor="ctr">
            <a:spAutoFit/>
          </a:bodyPr>
          <a:lstStyle/>
          <a:p>
            <a:pPr>
              <a:lnSpc>
                <a:spcPct val="150000"/>
              </a:lnSpc>
            </a:pP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其中</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P</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点处的位置矢量为                   ，线元 的位置矢量为         ，所以                             ，代入可得</a:t>
            </a:r>
            <a:endParaRPr lang="en-US" altLang="zh-CN" sz="2400"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6628" name="Object 4"/>
          <p:cNvGraphicFramePr>
            <a:graphicFrameLocks noChangeAspect="1"/>
          </p:cNvGraphicFramePr>
          <p:nvPr/>
        </p:nvGraphicFramePr>
        <p:xfrm>
          <a:off x="330200" y="1066800"/>
          <a:ext cx="4900613" cy="871538"/>
        </p:xfrm>
        <a:graphic>
          <a:graphicData uri="http://schemas.openxmlformats.org/presentationml/2006/ole">
            <mc:AlternateContent xmlns:mc="http://schemas.openxmlformats.org/markup-compatibility/2006">
              <mc:Choice xmlns:v="urn:schemas-microsoft-com:vml" Requires="v">
                <p:oleObj spid="_x0000_s28772" name="Equation" r:id="rId1" imgW="58216800" imgH="10363200" progId="Equation.DSMT4">
                  <p:embed/>
                </p:oleObj>
              </mc:Choice>
              <mc:Fallback>
                <p:oleObj name="Equation" r:id="rId1" imgW="58216800" imgH="103632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00" y="1066800"/>
                        <a:ext cx="4900613" cy="87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0" name="Object 6"/>
          <p:cNvGraphicFramePr>
            <a:graphicFrameLocks noGrp="1" noChangeAspect="1"/>
          </p:cNvGraphicFramePr>
          <p:nvPr>
            <p:ph/>
          </p:nvPr>
        </p:nvGraphicFramePr>
        <p:xfrm>
          <a:off x="902300" y="3143867"/>
          <a:ext cx="1841500" cy="534988"/>
        </p:xfrm>
        <a:graphic>
          <a:graphicData uri="http://schemas.openxmlformats.org/presentationml/2006/ole">
            <mc:AlternateContent xmlns:mc="http://schemas.openxmlformats.org/markup-compatibility/2006">
              <mc:Choice xmlns:v="urn:schemas-microsoft-com:vml" Requires="v">
                <p:oleObj spid="_x0000_s28773" name="Equation" r:id="rId3" imgW="18897600" imgH="5486400" progId="Equation.DSMT4">
                  <p:embed/>
                </p:oleObj>
              </mc:Choice>
              <mc:Fallback>
                <p:oleObj name="Equation" r:id="rId3" imgW="18897600" imgH="54864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300" y="3143867"/>
                        <a:ext cx="18415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2" name="Object 8"/>
          <p:cNvGraphicFramePr>
            <a:graphicFrameLocks noChangeAspect="1"/>
          </p:cNvGraphicFramePr>
          <p:nvPr/>
        </p:nvGraphicFramePr>
        <p:xfrm>
          <a:off x="2883541" y="2585836"/>
          <a:ext cx="733383" cy="475032"/>
        </p:xfrm>
        <a:graphic>
          <a:graphicData uri="http://schemas.openxmlformats.org/presentationml/2006/ole">
            <mc:AlternateContent xmlns:mc="http://schemas.openxmlformats.org/markup-compatibility/2006">
              <mc:Choice xmlns:v="urn:schemas-microsoft-com:vml" Requires="v">
                <p:oleObj spid="_x0000_s28774" name="Equation" r:id="rId5" imgW="8534400" imgH="5486400" progId="Equation.DSMT4">
                  <p:embed/>
                </p:oleObj>
              </mc:Choice>
              <mc:Fallback>
                <p:oleObj name="Equation" r:id="rId5" imgW="8534400" imgH="54864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3541" y="2585836"/>
                        <a:ext cx="733383" cy="475032"/>
                      </a:xfrm>
                      <a:prstGeom prst="rect">
                        <a:avLst/>
                      </a:prstGeom>
                      <a:noFill/>
                    </p:spPr>
                  </p:pic>
                </p:oleObj>
              </mc:Fallback>
            </mc:AlternateContent>
          </a:graphicData>
        </a:graphic>
      </p:graphicFrame>
      <p:graphicFrame>
        <p:nvGraphicFramePr>
          <p:cNvPr id="26634" name="Object 10"/>
          <p:cNvGraphicFramePr>
            <a:graphicFrameLocks noChangeAspect="1"/>
          </p:cNvGraphicFramePr>
          <p:nvPr/>
        </p:nvGraphicFramePr>
        <p:xfrm>
          <a:off x="3920331" y="2071024"/>
          <a:ext cx="609600" cy="522288"/>
        </p:xfrm>
        <a:graphic>
          <a:graphicData uri="http://schemas.openxmlformats.org/presentationml/2006/ole">
            <mc:AlternateContent xmlns:mc="http://schemas.openxmlformats.org/markup-compatibility/2006">
              <mc:Choice xmlns:v="urn:schemas-microsoft-com:vml" Requires="v">
                <p:oleObj spid="_x0000_s28775" name="Equation" r:id="rId7" imgW="6400800" imgH="5486400" progId="Equation.DSMT4">
                  <p:embed/>
                </p:oleObj>
              </mc:Choice>
              <mc:Fallback>
                <p:oleObj name="Equation" r:id="rId7" imgW="6400800" imgH="54864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0331" y="2071024"/>
                        <a:ext cx="609600"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7" name="Object 13"/>
          <p:cNvGraphicFramePr>
            <a:graphicFrameLocks noChangeAspect="1"/>
          </p:cNvGraphicFramePr>
          <p:nvPr/>
        </p:nvGraphicFramePr>
        <p:xfrm>
          <a:off x="914400" y="3676017"/>
          <a:ext cx="3499485" cy="518795"/>
        </p:xfrm>
        <a:graphic>
          <a:graphicData uri="http://schemas.openxmlformats.org/presentationml/2006/ole">
            <mc:AlternateContent xmlns:mc="http://schemas.openxmlformats.org/markup-compatibility/2006">
              <mc:Choice xmlns:v="urn:schemas-microsoft-com:vml" Requires="v">
                <p:oleObj spid="_x0000_s28776" name="Equation" r:id="rId9" imgW="1206500" imgH="254000" progId="Equation.DSMT4">
                  <p:embed/>
                </p:oleObj>
              </mc:Choice>
              <mc:Fallback>
                <p:oleObj name="Equation" r:id="rId9" imgW="1206500" imgH="254000" progId="Equation.DSMT4">
                  <p:embed/>
                  <p:pic>
                    <p:nvPicPr>
                      <p:cNvPr id="0" name="Object 13"/>
                      <p:cNvPicPr>
                        <a:picLocks noChangeAspect="1" noChangeArrowheads="1"/>
                      </p:cNvPicPr>
                      <p:nvPr/>
                    </p:nvPicPr>
                    <p:blipFill>
                      <a:blip r:embed="rId10"/>
                      <a:srcRect/>
                      <a:stretch>
                        <a:fillRect/>
                      </a:stretch>
                    </p:blipFill>
                    <p:spPr bwMode="auto">
                      <a:xfrm>
                        <a:off x="914400" y="3676017"/>
                        <a:ext cx="3499485" cy="51879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40" name="Object 16"/>
          <p:cNvGraphicFramePr>
            <a:graphicFrameLocks noChangeAspect="1"/>
          </p:cNvGraphicFramePr>
          <p:nvPr/>
        </p:nvGraphicFramePr>
        <p:xfrm>
          <a:off x="51117" y="4237690"/>
          <a:ext cx="8153400" cy="1323975"/>
        </p:xfrm>
        <a:graphic>
          <a:graphicData uri="http://schemas.openxmlformats.org/presentationml/2006/ole">
            <mc:AlternateContent xmlns:mc="http://schemas.openxmlformats.org/markup-compatibility/2006">
              <mc:Choice xmlns:v="urn:schemas-microsoft-com:vml" Requires="v">
                <p:oleObj spid="_x0000_s28777" name="Equation" r:id="rId11" imgW="88696800" imgH="14325600" progId="Equation.DSMT4">
                  <p:embed/>
                </p:oleObj>
              </mc:Choice>
              <mc:Fallback>
                <p:oleObj name="Equation" r:id="rId11" imgW="88696800" imgH="1432560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117" y="4237690"/>
                        <a:ext cx="8153400" cy="1323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a:spLocks noChangeArrowheads="1"/>
          </p:cNvSpPr>
          <p:nvPr/>
        </p:nvSpPr>
        <p:spPr bwMode="auto">
          <a:xfrm>
            <a:off x="308253" y="378442"/>
            <a:ext cx="4711778" cy="461665"/>
          </a:xfrm>
          <a:prstGeom prst="rect">
            <a:avLst/>
          </a:prstGeom>
          <a:noFill/>
          <a:ln w="9525">
            <a:noFill/>
            <a:miter lim="800000"/>
          </a:ln>
        </p:spPr>
        <p:txBody>
          <a:bodyPr wrap="square">
            <a:spAutoFit/>
          </a:bodyPr>
          <a:lstStyle/>
          <a:p>
            <a:r>
              <a:rPr lang="zh-CN" altLang="en-US" sz="2400"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直线上线元在</a:t>
            </a:r>
            <a:r>
              <a:rPr lang="en-US" altLang="zh-CN"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P</a:t>
            </a:r>
            <a:r>
              <a:rPr lang="zh-CN" altLang="en-US" sz="2400"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点产生的场强为</a:t>
            </a:r>
            <a:endParaRPr lang="zh-CN" altLang="en-US" sz="2400"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p:txBody>
      </p:sp>
      <p:pic>
        <p:nvPicPr>
          <p:cNvPr id="10" name="Picture 4" descr="tu2-1-2a"/>
          <p:cNvPicPr>
            <a:picLocks noChangeAspect="1" noChangeArrowheads="1"/>
          </p:cNvPicPr>
          <p:nvPr/>
        </p:nvPicPr>
        <p:blipFill>
          <a:blip r:embed="rId13" cstate="print"/>
          <a:srcRect/>
          <a:stretch>
            <a:fillRect/>
          </a:stretch>
        </p:blipFill>
        <p:spPr bwMode="auto">
          <a:xfrm>
            <a:off x="5486136" y="4"/>
            <a:ext cx="3657600" cy="4160838"/>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45" name="Object 21"/>
          <p:cNvGraphicFramePr>
            <a:graphicFrameLocks noChangeAspect="1"/>
          </p:cNvGraphicFramePr>
          <p:nvPr/>
        </p:nvGraphicFramePr>
        <p:xfrm>
          <a:off x="533400" y="274638"/>
          <a:ext cx="4989513" cy="4168775"/>
        </p:xfrm>
        <a:graphic>
          <a:graphicData uri="http://schemas.openxmlformats.org/presentationml/2006/ole">
            <mc:AlternateContent xmlns:mc="http://schemas.openxmlformats.org/markup-compatibility/2006">
              <mc:Choice xmlns:v="urn:schemas-microsoft-com:vml" Requires="v">
                <p:oleObj spid="_x0000_s29730" name="Equation" r:id="rId1" imgW="52730400" imgH="44196000" progId="Equation.DSMT4">
                  <p:embed/>
                </p:oleObj>
              </mc:Choice>
              <mc:Fallback>
                <p:oleObj name="Equation" r:id="rId1" imgW="52730400" imgH="44196000" progId="Equation.DSMT4">
                  <p:embed/>
                  <p:pic>
                    <p:nvPicPr>
                      <p:cNvPr id="0" name="Object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74638"/>
                        <a:ext cx="4989513" cy="416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22"/>
          <p:cNvGraphicFramePr>
            <a:graphicFrameLocks noChangeAspect="1"/>
          </p:cNvGraphicFramePr>
          <p:nvPr/>
        </p:nvGraphicFramePr>
        <p:xfrm>
          <a:off x="1981200" y="4572000"/>
          <a:ext cx="5181600" cy="1076325"/>
        </p:xfrm>
        <a:graphic>
          <a:graphicData uri="http://schemas.openxmlformats.org/presentationml/2006/ole">
            <mc:AlternateContent xmlns:mc="http://schemas.openxmlformats.org/markup-compatibility/2006">
              <mc:Choice xmlns:v="urn:schemas-microsoft-com:vml" Requires="v">
                <p:oleObj spid="_x0000_s29731" name="Equation" r:id="rId3" imgW="54254400" imgH="11277600" progId="Equation.DSMT4">
                  <p:embed/>
                </p:oleObj>
              </mc:Choice>
              <mc:Fallback>
                <p:oleObj name="Equation" r:id="rId3" imgW="54254400" imgH="11277600" progId="Equation.DSMT4">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4572000"/>
                        <a:ext cx="5181600" cy="1076325"/>
                      </a:xfrm>
                      <a:prstGeom prst="rect">
                        <a:avLst/>
                      </a:prstGeom>
                      <a:noFill/>
                      <a:ln w="12700" cmpd="sng">
                        <a:solidFill>
                          <a:srgbClr val="FF0000"/>
                        </a:solidFill>
                        <a:prstDash val="solid"/>
                      </a:ln>
                    </p:spPr>
                  </p:pic>
                </p:oleObj>
              </mc:Fallback>
            </mc:AlternateContent>
          </a:graphicData>
        </a:graphic>
      </p:graphicFrame>
      <p:sp>
        <p:nvSpPr>
          <p:cNvPr id="6" name="TextBox 5"/>
          <p:cNvSpPr txBox="1">
            <a:spLocks noChangeArrowheads="1"/>
          </p:cNvSpPr>
          <p:nvPr/>
        </p:nvSpPr>
        <p:spPr bwMode="auto">
          <a:xfrm>
            <a:off x="457200" y="4876800"/>
            <a:ext cx="1676400" cy="460375"/>
          </a:xfrm>
          <a:prstGeom prst="rect">
            <a:avLst/>
          </a:prstGeom>
          <a:noFill/>
          <a:ln w="9525">
            <a:noFill/>
            <a:miter lim="800000"/>
          </a:ln>
        </p:spPr>
        <p:txBody>
          <a:bodyPr>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利用公式</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7" name="Picture 4" descr="tu2-1-2a"/>
          <p:cNvPicPr>
            <a:picLocks noChangeAspect="1" noChangeArrowheads="1"/>
          </p:cNvPicPr>
          <p:nvPr/>
        </p:nvPicPr>
        <p:blipFill>
          <a:blip r:embed="rId5" cstate="print"/>
          <a:srcRect/>
          <a:stretch>
            <a:fillRect/>
          </a:stretch>
        </p:blipFill>
        <p:spPr bwMode="auto">
          <a:xfrm>
            <a:off x="5638800" y="228600"/>
            <a:ext cx="3505200" cy="39878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700" name="Object 4"/>
          <p:cNvGraphicFramePr>
            <a:graphicFrameLocks noChangeAspect="1"/>
          </p:cNvGraphicFramePr>
          <p:nvPr/>
        </p:nvGraphicFramePr>
        <p:xfrm>
          <a:off x="838200" y="1219200"/>
          <a:ext cx="4354513" cy="2016125"/>
        </p:xfrm>
        <a:graphic>
          <a:graphicData uri="http://schemas.openxmlformats.org/presentationml/2006/ole">
            <mc:AlternateContent xmlns:mc="http://schemas.openxmlformats.org/markup-compatibility/2006">
              <mc:Choice xmlns:v="urn:schemas-microsoft-com:vml" Requires="v">
                <p:oleObj spid="_x0000_s30754" name="Equation" r:id="rId1" imgW="52730400" imgH="24384000" progId="Equation.DSMT4">
                  <p:embed/>
                </p:oleObj>
              </mc:Choice>
              <mc:Fallback>
                <p:oleObj name="Equation" r:id="rId1" imgW="52730400" imgH="243840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19200"/>
                        <a:ext cx="4354513" cy="201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4" descr="tu2-1-2a"/>
          <p:cNvPicPr>
            <a:picLocks noChangeAspect="1" noChangeArrowheads="1"/>
          </p:cNvPicPr>
          <p:nvPr/>
        </p:nvPicPr>
        <p:blipFill>
          <a:blip r:embed="rId3" cstate="print"/>
          <a:srcRect/>
          <a:stretch>
            <a:fillRect/>
          </a:stretch>
        </p:blipFill>
        <p:spPr bwMode="auto">
          <a:xfrm>
            <a:off x="5638800" y="228600"/>
            <a:ext cx="3505200" cy="3987800"/>
          </a:xfrm>
          <a:prstGeom prst="rect">
            <a:avLst/>
          </a:prstGeom>
          <a:noFill/>
          <a:ln w="9525">
            <a:noFill/>
            <a:miter lim="800000"/>
            <a:headEnd/>
            <a:tailEnd/>
          </a:ln>
        </p:spPr>
      </p:pic>
      <p:graphicFrame>
        <p:nvGraphicFramePr>
          <p:cNvPr id="2" name="Object 8"/>
          <p:cNvGraphicFramePr>
            <a:graphicFrameLocks noChangeAspect="1"/>
          </p:cNvGraphicFramePr>
          <p:nvPr/>
        </p:nvGraphicFramePr>
        <p:xfrm>
          <a:off x="2133600" y="4660265"/>
          <a:ext cx="4949825" cy="1076325"/>
        </p:xfrm>
        <a:graphic>
          <a:graphicData uri="http://schemas.openxmlformats.org/presentationml/2006/ole">
            <mc:AlternateContent xmlns:mc="http://schemas.openxmlformats.org/markup-compatibility/2006">
              <mc:Choice xmlns:v="urn:schemas-microsoft-com:vml" Requires="v">
                <p:oleObj spid="_x0000_s30755" name="Equation" r:id="rId4" imgW="51816000" imgH="11277600" progId="Equation.DSMT4">
                  <p:embed/>
                </p:oleObj>
              </mc:Choice>
              <mc:Fallback>
                <p:oleObj name="Equation" r:id="rId4" imgW="51816000" imgH="112776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4660265"/>
                        <a:ext cx="4949825" cy="1076325"/>
                      </a:xfrm>
                      <a:prstGeom prst="rect">
                        <a:avLst/>
                      </a:prstGeom>
                      <a:noFill/>
                      <a:ln w="12700" cmpd="sng">
                        <a:solidFill>
                          <a:srgbClr val="FF0000"/>
                        </a:solidFill>
                        <a:prstDash val="solid"/>
                      </a:ln>
                    </p:spPr>
                  </p:pic>
                </p:oleObj>
              </mc:Fallback>
            </mc:AlternateContent>
          </a:graphicData>
        </a:graphic>
      </p:graphicFrame>
      <p:sp>
        <p:nvSpPr>
          <p:cNvPr id="11" name="TextBox 10"/>
          <p:cNvSpPr txBox="1">
            <a:spLocks noChangeArrowheads="1"/>
          </p:cNvSpPr>
          <p:nvPr/>
        </p:nvSpPr>
        <p:spPr bwMode="auto">
          <a:xfrm>
            <a:off x="457200" y="4876800"/>
            <a:ext cx="1676400" cy="460375"/>
          </a:xfrm>
          <a:prstGeom prst="rect">
            <a:avLst/>
          </a:prstGeom>
          <a:noFill/>
          <a:ln w="9525">
            <a:noFill/>
            <a:miter lim="800000"/>
          </a:ln>
        </p:spPr>
        <p:txBody>
          <a:bodyPr>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利用公式</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7" name="Object 5"/>
          <p:cNvGraphicFramePr>
            <a:graphicFrameLocks noChangeAspect="1"/>
          </p:cNvGraphicFramePr>
          <p:nvPr/>
        </p:nvGraphicFramePr>
        <p:xfrm>
          <a:off x="990600" y="1447800"/>
          <a:ext cx="3810000" cy="968375"/>
        </p:xfrm>
        <a:graphic>
          <a:graphicData uri="http://schemas.openxmlformats.org/presentationml/2006/ole">
            <mc:AlternateContent xmlns:mc="http://schemas.openxmlformats.org/markup-compatibility/2006">
              <mc:Choice xmlns:v="urn:schemas-microsoft-com:vml" Requires="v">
                <p:oleObj spid="_x0000_s31780" name="Equation" r:id="rId1" imgW="40538400" imgH="10363200" progId="Equation.DSMT4">
                  <p:embed/>
                </p:oleObj>
              </mc:Choice>
              <mc:Fallback>
                <p:oleObj name="Equation" r:id="rId1" imgW="40538400" imgH="103632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47800"/>
                        <a:ext cx="3810000"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6" name="Object 4"/>
          <p:cNvGraphicFramePr>
            <a:graphicFrameLocks noChangeAspect="1"/>
          </p:cNvGraphicFramePr>
          <p:nvPr/>
        </p:nvGraphicFramePr>
        <p:xfrm>
          <a:off x="1371600" y="3166044"/>
          <a:ext cx="2316163" cy="952500"/>
        </p:xfrm>
        <a:graphic>
          <a:graphicData uri="http://schemas.openxmlformats.org/presentationml/2006/ole">
            <mc:AlternateContent xmlns:mc="http://schemas.openxmlformats.org/markup-compatibility/2006">
              <mc:Choice xmlns:v="urn:schemas-microsoft-com:vml" Requires="v">
                <p:oleObj spid="_x0000_s31781" name="Equation" r:id="rId3" imgW="24993600" imgH="10363200" progId="Equation.DSMT4">
                  <p:embed/>
                </p:oleObj>
              </mc:Choice>
              <mc:Fallback>
                <p:oleObj name="Equation" r:id="rId3" imgW="24993600" imgH="10363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166044"/>
                        <a:ext cx="2316163" cy="9525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9" name="Rectangle 7"/>
          <p:cNvSpPr>
            <a:spLocks noChangeArrowheads="1"/>
          </p:cNvSpPr>
          <p:nvPr/>
        </p:nvSpPr>
        <p:spPr bwMode="auto">
          <a:xfrm>
            <a:off x="533400" y="2485072"/>
            <a:ext cx="2316480" cy="460375"/>
          </a:xfrm>
          <a:prstGeom prst="rect">
            <a:avLst/>
          </a:prstGeom>
          <a:noFill/>
          <a:ln w="9525">
            <a:noFill/>
            <a:miter lim="800000"/>
          </a:ln>
        </p:spPr>
        <p:txBody>
          <a:bodyPr wrap="none" anchor="ctr">
            <a:spAutoFit/>
          </a:bodyPr>
          <a:lstStyle/>
          <a:p>
            <a:pPr>
              <a:tabLst>
                <a:tab pos="571500" algn="l"/>
              </a:tabLst>
            </a:pP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写成矢量形式为</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8680" name="Rectangle 8"/>
          <p:cNvSpPr>
            <a:spLocks noChangeArrowheads="1"/>
          </p:cNvSpPr>
          <p:nvPr/>
        </p:nvSpPr>
        <p:spPr bwMode="auto">
          <a:xfrm>
            <a:off x="28575" y="4800600"/>
            <a:ext cx="8658225" cy="82994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anchor="ctr">
            <a:spAutoFit/>
          </a:bodyPr>
          <a:lstStyle/>
          <a:p>
            <a:pPr indent="268605">
              <a:tabLst>
                <a:tab pos="571500" algn="l"/>
              </a:tabLst>
              <a:defRPr/>
            </a:pPr>
            <a:r>
              <a:rPr lang="zh-CN" altLang="en-US" sz="24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方法</a:t>
            </a:r>
            <a:r>
              <a:rPr lang="en-US" altLang="zh-CN" sz="24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1</a:t>
            </a:r>
            <a:r>
              <a:rPr lang="zh-CN" altLang="en-US" sz="24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评述：这种方法要用矢量的迭加或积分，运算</a:t>
            </a:r>
            <a:endParaRPr lang="zh-CN" altLang="en-US" sz="24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a:p>
            <a:pPr indent="268605">
              <a:tabLst>
                <a:tab pos="571500" algn="l"/>
              </a:tabLst>
              <a:defRPr/>
            </a:pPr>
            <a:r>
              <a:rPr lang="zh-CN" altLang="en-US" sz="24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           比较复杂。</a:t>
            </a:r>
            <a:endParaRPr lang="zh-CN" altLang="en-US" sz="24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p:txBody>
      </p:sp>
      <p:sp>
        <p:nvSpPr>
          <p:cNvPr id="28681" name="Rectangle 9"/>
          <p:cNvSpPr>
            <a:spLocks noChangeArrowheads="1"/>
          </p:cNvSpPr>
          <p:nvPr/>
        </p:nvSpPr>
        <p:spPr bwMode="auto">
          <a:xfrm>
            <a:off x="457200" y="228600"/>
            <a:ext cx="8001000" cy="977265"/>
          </a:xfrm>
          <a:prstGeom prst="rect">
            <a:avLst/>
          </a:prstGeom>
          <a:noFill/>
          <a:ln w="9525">
            <a:noFill/>
            <a:miter lim="800000"/>
          </a:ln>
        </p:spPr>
        <p:txBody>
          <a:bodyPr>
            <a:spAutoFit/>
          </a:bodyPr>
          <a:lstStyle/>
          <a:p>
            <a:pPr>
              <a:lnSpc>
                <a:spcPct val="120000"/>
              </a:lnSpc>
            </a:pPr>
            <a:r>
              <a:rPr lang="zh-CN" altLang="en-US" sz="240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如果该均匀带电的直线在两端无限延长变为无限长线电荷，令</a:t>
            </a:r>
            <a:r>
              <a:rPr lang="en-US" altLang="zh-CN" sz="2400" i="1">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θ</a:t>
            </a:r>
            <a:r>
              <a:rPr lang="en-US" altLang="zh-CN" sz="2400" baseline="-2500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1</a:t>
            </a:r>
            <a:r>
              <a:rPr lang="en-US" altLang="zh-CN" sz="240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→0</a:t>
            </a:r>
            <a:r>
              <a:rPr lang="zh-CN" altLang="en-US" sz="240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a:t>
            </a:r>
            <a:r>
              <a:rPr lang="en-US" altLang="zh-CN" sz="2400" i="1">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θ</a:t>
            </a:r>
            <a:r>
              <a:rPr lang="en-US" altLang="zh-CN" sz="2400" baseline="-2500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2</a:t>
            </a:r>
            <a:r>
              <a:rPr lang="en-US" altLang="zh-CN" sz="240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→180°</a:t>
            </a:r>
            <a:r>
              <a:rPr lang="zh-CN" altLang="en-US" sz="240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，可得</a:t>
            </a:r>
            <a:endParaRPr lang="zh-CN" altLang="en-US" sz="240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p:txBody>
      </p:sp>
      <p:pic>
        <p:nvPicPr>
          <p:cNvPr id="7" name="Picture 4" descr="tu2-1-2a"/>
          <p:cNvPicPr>
            <a:picLocks noChangeAspect="1" noChangeArrowheads="1"/>
          </p:cNvPicPr>
          <p:nvPr/>
        </p:nvPicPr>
        <p:blipFill>
          <a:blip r:embed="rId5" cstate="print"/>
          <a:srcRect/>
          <a:stretch>
            <a:fillRect/>
          </a:stretch>
        </p:blipFill>
        <p:spPr bwMode="auto">
          <a:xfrm>
            <a:off x="5504180" y="793750"/>
            <a:ext cx="3505200" cy="39878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85789"/>
            <a:ext cx="8229600" cy="1143000"/>
          </a:xfrm>
        </p:spPr>
        <p:txBody>
          <a:bodyPr/>
          <a:lstStyle/>
          <a:p>
            <a:pPr eaLnBrk="1" fontAlgn="auto" hangingPunct="1">
              <a:spcAft>
                <a:spcPts val="0"/>
              </a:spcAft>
              <a:defRPr/>
            </a:pPr>
            <a:r>
              <a:rPr lang="en-US" altLang="zh-CN" sz="2400"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2</a:t>
            </a:r>
            <a:r>
              <a:rPr sz="2400"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 方法</a:t>
            </a:r>
            <a:r>
              <a:rPr lang="en-US" altLang="zh-CN" sz="2400"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2</a:t>
            </a:r>
            <a:endParaRPr lang="en-US" altLang="zh-CN" sz="2400"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2773" name="Rectangle 3"/>
          <p:cNvSpPr>
            <a:spLocks noGrp="1" noChangeArrowheads="1"/>
          </p:cNvSpPr>
          <p:nvPr>
            <p:ph idx="1"/>
          </p:nvPr>
        </p:nvSpPr>
        <p:spPr>
          <a:xfrm>
            <a:off x="460005" y="1524000"/>
            <a:ext cx="8229600" cy="3276600"/>
          </a:xfrm>
        </p:spPr>
        <p:txBody>
          <a:bodyPr>
            <a:normAutofit/>
          </a:bodyPr>
          <a:lstStyle/>
          <a:p>
            <a:pPr eaLnBrk="1" fontAlgn="auto" hangingPunct="1">
              <a:lnSpc>
                <a:spcPct val="150000"/>
              </a:lnSpc>
              <a:spcAft>
                <a:spcPts val="0"/>
              </a:spcAft>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电荷分布具有对称性时，包括球对称、面对称、轴对称。</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lnSpc>
                <a:spcPct val="150000"/>
              </a:lnSpc>
              <a:spcAft>
                <a:spcPts val="0"/>
              </a:spcAft>
              <a:buFont typeface="Wingdings 2" panose="05020102010507070707" pitchFamily="18" charset="2"/>
              <a:buNone/>
              <a:defRPr/>
            </a:pP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eaLnBrk="1" fontAlgn="auto" hangingPunct="1">
              <a:lnSpc>
                <a:spcPct val="150000"/>
              </a:lnSpc>
              <a:spcAft>
                <a:spcPts val="0"/>
              </a:spcAft>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第一步：利用高斯定理求</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E</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lnSpc>
                <a:spcPct val="150000"/>
              </a:lnSpc>
              <a:spcAft>
                <a:spcPts val="0"/>
              </a:spcAft>
              <a:buFont typeface="Wingdings" panose="05000000000000000000"/>
              <a:buChar char=""/>
              <a:defRPr/>
            </a:pP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eaLnBrk="1" fontAlgn="auto" hangingPunct="1">
              <a:lnSpc>
                <a:spcPct val="150000"/>
              </a:lnSpc>
              <a:spcAft>
                <a:spcPts val="0"/>
              </a:spcAft>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第二步：</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2774" name="Rectangle 5"/>
          <p:cNvSpPr>
            <a:spLocks noChangeArrowheads="1"/>
          </p:cNvSpPr>
          <p:nvPr/>
        </p:nvSpPr>
        <p:spPr bwMode="auto">
          <a:xfrm>
            <a:off x="0" y="3068122"/>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32770" name="Object 4"/>
          <p:cNvGraphicFramePr>
            <a:graphicFrameLocks noChangeAspect="1"/>
          </p:cNvGraphicFramePr>
          <p:nvPr/>
        </p:nvGraphicFramePr>
        <p:xfrm>
          <a:off x="2514600" y="4114800"/>
          <a:ext cx="2209800" cy="860425"/>
        </p:xfrm>
        <a:graphic>
          <a:graphicData uri="http://schemas.openxmlformats.org/presentationml/2006/ole">
            <mc:AlternateContent xmlns:mc="http://schemas.openxmlformats.org/markup-compatibility/2006">
              <mc:Choice xmlns:v="urn:schemas-microsoft-com:vml" Requires="v">
                <p:oleObj spid="_x0000_s32804" name="Equation" r:id="rId1" imgW="24384000" imgH="7924800" progId="Equation.DSMT4">
                  <p:embed/>
                </p:oleObj>
              </mc:Choice>
              <mc:Fallback>
                <p:oleObj name="Equation" r:id="rId1" imgW="24384000" imgH="79248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114800"/>
                        <a:ext cx="2209800" cy="8604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1" name="Object 6"/>
          <p:cNvGraphicFramePr>
            <a:graphicFrameLocks noChangeAspect="1"/>
          </p:cNvGraphicFramePr>
          <p:nvPr/>
        </p:nvGraphicFramePr>
        <p:xfrm>
          <a:off x="5029200" y="2706687"/>
          <a:ext cx="2786062" cy="911225"/>
        </p:xfrm>
        <a:graphic>
          <a:graphicData uri="http://schemas.openxmlformats.org/presentationml/2006/ole">
            <mc:AlternateContent xmlns:mc="http://schemas.openxmlformats.org/markup-compatibility/2006">
              <mc:Choice xmlns:v="urn:schemas-microsoft-com:vml" Requires="v">
                <p:oleObj spid="_x0000_s32805" name="Equation" r:id="rId3" imgW="31699200" imgH="10363200" progId="Equation.DSMT4">
                  <p:embed/>
                </p:oleObj>
              </mc:Choice>
              <mc:Fallback>
                <p:oleObj name="Equation" r:id="rId3" imgW="31699200" imgH="10363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706687"/>
                        <a:ext cx="2786062" cy="9112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64" name="Rectangle 20"/>
          <p:cNvSpPr>
            <a:spLocks noChangeArrowheads="1"/>
          </p:cNvSpPr>
          <p:nvPr/>
        </p:nvSpPr>
        <p:spPr bwMode="auto">
          <a:xfrm>
            <a:off x="152400" y="956466"/>
            <a:ext cx="9067800" cy="1379545"/>
          </a:xfrm>
          <a:prstGeom prst="rect">
            <a:avLst/>
          </a:prstGeom>
          <a:noFill/>
          <a:ln w="9525">
            <a:noFill/>
            <a:miter lim="800000"/>
          </a:ln>
        </p:spPr>
        <p:txBody>
          <a:bodyPr wrap="square" anchor="ctr">
            <a:spAutoFit/>
          </a:bodyPr>
          <a:lstStyle/>
          <a:p>
            <a:pPr indent="266700" eaLnBrk="0" hangingPunct="0">
              <a:lnSpc>
                <a:spcPct val="120000"/>
              </a:lnSpc>
              <a:tabLst>
                <a:tab pos="635000" algn="l"/>
              </a:tabLst>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解：</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因为电荷的分布是球对称的，所以电场的分布也是球对称的。利用高斯定理求</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，在</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r</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&lt;R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的区域中，过待求场强的</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a:t>
            </a:r>
            <a:r>
              <a:rPr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1</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点作一个与球体同心的球形高斯面，半径为</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。利用高斯定理</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graphicFrame>
        <p:nvGraphicFramePr>
          <p:cNvPr id="31761" name="Object 17"/>
          <p:cNvGraphicFramePr>
            <a:graphicFrameLocks noChangeAspect="1"/>
          </p:cNvGraphicFramePr>
          <p:nvPr/>
        </p:nvGraphicFramePr>
        <p:xfrm>
          <a:off x="5106035" y="-30047"/>
          <a:ext cx="3049588" cy="838200"/>
        </p:xfrm>
        <a:graphic>
          <a:graphicData uri="http://schemas.openxmlformats.org/presentationml/2006/ole">
            <mc:AlternateContent xmlns:mc="http://schemas.openxmlformats.org/markup-compatibility/2006">
              <mc:Choice xmlns:v="urn:schemas-microsoft-com:vml" Requires="v">
                <p:oleObj spid="_x0000_s33876" name="Equation" r:id="rId1" imgW="34137600" imgH="9448800" progId="Equation.DSMT4">
                  <p:embed/>
                </p:oleObj>
              </mc:Choice>
              <mc:Fallback>
                <p:oleObj name="Equation" r:id="rId1" imgW="34137600" imgH="9448800" progId="Equation.DSMT4">
                  <p:embed/>
                  <p:pic>
                    <p:nvPicPr>
                      <p:cNvPr id="0" name="Object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6035" y="-30047"/>
                        <a:ext cx="3049588" cy="8382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31762" name="Rectangle 18"/>
          <p:cNvSpPr>
            <a:spLocks noChangeArrowheads="1"/>
          </p:cNvSpPr>
          <p:nvPr/>
        </p:nvSpPr>
        <p:spPr bwMode="auto">
          <a:xfrm>
            <a:off x="304800" y="231616"/>
            <a:ext cx="4773930" cy="1106805"/>
          </a:xfrm>
          <a:prstGeom prst="rect">
            <a:avLst/>
          </a:prstGeom>
          <a:noFill/>
          <a:ln w="9525">
            <a:noFill/>
            <a:miter lim="800000"/>
          </a:ln>
        </p:spPr>
        <p:txBody>
          <a:bodyPr wrap="none" anchor="ctr">
            <a:spAutoFit/>
          </a:bodyPr>
          <a:lstStyle/>
          <a:p>
            <a:pPr fontAlgn="auto">
              <a:lnSpc>
                <a:spcPct val="100000"/>
              </a:lnSpc>
            </a:pPr>
            <a:r>
              <a:rPr lang="zh-CN" altLang="en-US"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例题：</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已知球坐标系中电荷的分布</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fontAlgn="auto">
              <a:lnSpc>
                <a:spcPct val="100000"/>
              </a:lnSpc>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求球体内外场强和电位的分布。 </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endPar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31767" name="Rectangle 23"/>
          <p:cNvSpPr>
            <a:spLocks noChangeArrowheads="1"/>
          </p:cNvSpPr>
          <p:nvPr/>
        </p:nvSpPr>
        <p:spPr bwMode="auto">
          <a:xfrm>
            <a:off x="338340" y="3312915"/>
            <a:ext cx="1799640" cy="461665"/>
          </a:xfrm>
          <a:prstGeom prst="rect">
            <a:avLst/>
          </a:prstGeom>
          <a:noFill/>
          <a:ln w="9525">
            <a:noFill/>
            <a:miter lim="800000"/>
          </a:ln>
        </p:spPr>
        <p:txBody>
          <a:bodyPr wrap="square" anchor="ctr">
            <a:spAutoFit/>
          </a:bodyPr>
          <a:lstStyle/>
          <a:p>
            <a:pPr>
              <a:tabLst>
                <a:tab pos="635000" algn="l"/>
              </a:tabLst>
            </a:pP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等式的左边</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31771" name="Rectangle 27"/>
          <p:cNvSpPr>
            <a:spLocks noChangeArrowheads="1"/>
          </p:cNvSpPr>
          <p:nvPr/>
        </p:nvSpPr>
        <p:spPr bwMode="auto">
          <a:xfrm>
            <a:off x="340329" y="3828157"/>
            <a:ext cx="1799143" cy="461665"/>
          </a:xfrm>
          <a:prstGeom prst="rect">
            <a:avLst/>
          </a:prstGeom>
          <a:noFill/>
          <a:ln w="9525">
            <a:noFill/>
            <a:miter lim="800000"/>
          </a:ln>
        </p:spPr>
        <p:txBody>
          <a:bodyPr wrap="square" anchor="ctr">
            <a:spAutoFit/>
          </a:bodyPr>
          <a:lstStyle/>
          <a:p>
            <a:pPr>
              <a:tabLst>
                <a:tab pos="635000" algn="l"/>
              </a:tabLst>
            </a:pP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等式的右边</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33803" name="Rectangle 34"/>
          <p:cNvSpPr>
            <a:spLocks noChangeArrowheads="1"/>
          </p:cNvSpPr>
          <p:nvPr/>
        </p:nvSpPr>
        <p:spPr bwMode="auto">
          <a:xfrm>
            <a:off x="0" y="3503890"/>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31780" name="Object 36"/>
          <p:cNvGraphicFramePr>
            <a:graphicFrameLocks noChangeAspect="1"/>
          </p:cNvGraphicFramePr>
          <p:nvPr/>
        </p:nvGraphicFramePr>
        <p:xfrm>
          <a:off x="1952012" y="2333477"/>
          <a:ext cx="4984639" cy="857250"/>
        </p:xfrm>
        <a:graphic>
          <a:graphicData uri="http://schemas.openxmlformats.org/presentationml/2006/ole">
            <mc:AlternateContent xmlns:mc="http://schemas.openxmlformats.org/markup-compatibility/2006">
              <mc:Choice xmlns:v="urn:schemas-microsoft-com:vml" Requires="v">
                <p:oleObj spid="_x0000_s33877" name="Equation" r:id="rId3" imgW="57302400" imgH="10363200" progId="Equation.DSMT4">
                  <p:embed/>
                </p:oleObj>
              </mc:Choice>
              <mc:Fallback>
                <p:oleObj name="Equation" r:id="rId3" imgW="57302400" imgH="10363200" progId="Equation.DSMT4">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012" y="2333477"/>
                        <a:ext cx="4984639" cy="857250"/>
                      </a:xfrm>
                      <a:prstGeom prst="rect">
                        <a:avLst/>
                      </a:prstGeom>
                      <a:noFill/>
                      <a:ln w="28575">
                        <a:solidFill>
                          <a:srgbClr val="FF0000"/>
                        </a:solidFill>
                        <a:miter lim="800000"/>
                        <a:headEnd/>
                        <a:tailEnd/>
                      </a:ln>
                    </p:spPr>
                  </p:pic>
                </p:oleObj>
              </mc:Fallback>
            </mc:AlternateContent>
          </a:graphicData>
        </a:graphic>
      </p:graphicFrame>
      <p:sp>
        <p:nvSpPr>
          <p:cNvPr id="33804" name="Rectangle 39"/>
          <p:cNvSpPr>
            <a:spLocks noChangeArrowheads="1"/>
          </p:cNvSpPr>
          <p:nvPr/>
        </p:nvSpPr>
        <p:spPr bwMode="auto">
          <a:xfrm>
            <a:off x="0" y="3446740"/>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31782" name="Object 38"/>
          <p:cNvGraphicFramePr>
            <a:graphicFrameLocks noChangeAspect="1"/>
          </p:cNvGraphicFramePr>
          <p:nvPr/>
        </p:nvGraphicFramePr>
        <p:xfrm>
          <a:off x="2542706" y="3224659"/>
          <a:ext cx="2863516" cy="638175"/>
        </p:xfrm>
        <a:graphic>
          <a:graphicData uri="http://schemas.openxmlformats.org/presentationml/2006/ole">
            <mc:AlternateContent xmlns:mc="http://schemas.openxmlformats.org/markup-compatibility/2006">
              <mc:Choice xmlns:v="urn:schemas-microsoft-com:vml" Requires="v">
                <p:oleObj spid="_x0000_s33878" name="Equation" r:id="rId5" imgW="30480000" imgH="7010400" progId="Equation.DSMT4">
                  <p:embed/>
                </p:oleObj>
              </mc:Choice>
              <mc:Fallback>
                <p:oleObj name="Equation" r:id="rId5" imgW="30480000" imgH="7010400" progId="Equation.DSMT4">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2706" y="3224659"/>
                        <a:ext cx="2863516" cy="638175"/>
                      </a:xfrm>
                      <a:prstGeom prst="rect">
                        <a:avLst/>
                      </a:prstGeom>
                      <a:noFill/>
                    </p:spPr>
                  </p:pic>
                </p:oleObj>
              </mc:Fallback>
            </mc:AlternateContent>
          </a:graphicData>
        </a:graphic>
      </p:graphicFrame>
      <p:sp>
        <p:nvSpPr>
          <p:cNvPr id="33805" name="Rectangle 41"/>
          <p:cNvSpPr>
            <a:spLocks noChangeArrowheads="1"/>
          </p:cNvSpPr>
          <p:nvPr/>
        </p:nvSpPr>
        <p:spPr bwMode="auto">
          <a:xfrm>
            <a:off x="0" y="3384828"/>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31784" name="Object 40"/>
          <p:cNvGraphicFramePr>
            <a:graphicFrameLocks noChangeAspect="1"/>
          </p:cNvGraphicFramePr>
          <p:nvPr/>
        </p:nvGraphicFramePr>
        <p:xfrm>
          <a:off x="381000" y="4128906"/>
          <a:ext cx="8763000" cy="836613"/>
        </p:xfrm>
        <a:graphic>
          <a:graphicData uri="http://schemas.openxmlformats.org/presentationml/2006/ole">
            <mc:AlternateContent xmlns:mc="http://schemas.openxmlformats.org/markup-compatibility/2006">
              <mc:Choice xmlns:v="urn:schemas-microsoft-com:vml" Requires="v">
                <p:oleObj spid="_x0000_s33879" name="Equation" r:id="rId7" imgW="105460800" imgH="10058400" progId="Equation.DSMT4">
                  <p:embed/>
                </p:oleObj>
              </mc:Choice>
              <mc:Fallback>
                <p:oleObj name="Equation" r:id="rId7" imgW="105460800" imgH="10058400" progId="Equation.DSMT4">
                  <p:embed/>
                  <p:pic>
                    <p:nvPicPr>
                      <p:cNvPr id="0" name="Object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4128906"/>
                        <a:ext cx="8763000" cy="83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a:spLocks noChangeArrowheads="1"/>
          </p:cNvSpPr>
          <p:nvPr/>
        </p:nvSpPr>
        <p:spPr bwMode="auto">
          <a:xfrm>
            <a:off x="216535" y="5334000"/>
            <a:ext cx="4215732" cy="830997"/>
          </a:xfrm>
          <a:prstGeom prst="rect">
            <a:avLst/>
          </a:prstGeom>
          <a:noFill/>
          <a:ln w="9525">
            <a:noFill/>
            <a:miter lim="800000"/>
          </a:ln>
        </p:spPr>
        <p:txBody>
          <a:bodyPr wrap="square">
            <a:spAutoFit/>
          </a:bodyPr>
          <a:lstStyle/>
          <a:p>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所以，在</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r</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R</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的区域中</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a:p>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31786" name="Object 42"/>
          <p:cNvGraphicFramePr>
            <a:graphicFrameLocks noChangeAspect="1"/>
          </p:cNvGraphicFramePr>
          <p:nvPr/>
        </p:nvGraphicFramePr>
        <p:xfrm>
          <a:off x="3346019" y="5180013"/>
          <a:ext cx="2172494" cy="852487"/>
        </p:xfrm>
        <a:graphic>
          <a:graphicData uri="http://schemas.openxmlformats.org/presentationml/2006/ole">
            <mc:AlternateContent xmlns:mc="http://schemas.openxmlformats.org/markup-compatibility/2006">
              <mc:Choice xmlns:v="urn:schemas-microsoft-com:vml" Requires="v">
                <p:oleObj spid="_x0000_s33880" name="Equation" r:id="rId9" imgW="19812000" imgH="10972800" progId="Equation.DSMT4">
                  <p:embed/>
                </p:oleObj>
              </mc:Choice>
              <mc:Fallback>
                <p:oleObj name="Equation" r:id="rId9" imgW="19812000" imgH="10972800" progId="Equation.DSMT4">
                  <p:embed/>
                  <p:pic>
                    <p:nvPicPr>
                      <p:cNvPr id="0" name="Object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6019" y="5180013"/>
                        <a:ext cx="2172494" cy="852487"/>
                      </a:xfrm>
                      <a:prstGeom prst="rect">
                        <a:avLst/>
                      </a:prstGeom>
                      <a:noFill/>
                      <a:ln w="28575">
                        <a:solidFill>
                          <a:srgbClr val="FF0000"/>
                        </a:solidFill>
                        <a:miter lim="800000"/>
                        <a:headEnd/>
                        <a:tailEnd/>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6" name="Object 8"/>
          <p:cNvGraphicFramePr>
            <a:graphicFrameLocks noChangeAspect="1"/>
          </p:cNvGraphicFramePr>
          <p:nvPr/>
        </p:nvGraphicFramePr>
        <p:xfrm>
          <a:off x="3352800" y="3429000"/>
          <a:ext cx="4495800" cy="925513"/>
        </p:xfrm>
        <a:graphic>
          <a:graphicData uri="http://schemas.openxmlformats.org/presentationml/2006/ole">
            <mc:AlternateContent xmlns:mc="http://schemas.openxmlformats.org/markup-compatibility/2006">
              <mc:Choice xmlns:v="urn:schemas-microsoft-com:vml" Requires="v">
                <p:oleObj spid="_x0000_s34884" name="Equation" r:id="rId1" imgW="52120800" imgH="10668000" progId="Equation.DSMT4">
                  <p:embed/>
                </p:oleObj>
              </mc:Choice>
              <mc:Fallback>
                <p:oleObj name="Equation" r:id="rId1" imgW="52120800" imgH="10668000" progId="Equation.DSMT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429000"/>
                        <a:ext cx="4495800" cy="92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4" name="Object 6"/>
          <p:cNvGraphicFramePr>
            <a:graphicFrameLocks noChangeAspect="1"/>
          </p:cNvGraphicFramePr>
          <p:nvPr/>
        </p:nvGraphicFramePr>
        <p:xfrm>
          <a:off x="5186045" y="4408178"/>
          <a:ext cx="1935163" cy="941388"/>
        </p:xfrm>
        <a:graphic>
          <a:graphicData uri="http://schemas.openxmlformats.org/presentationml/2006/ole">
            <mc:AlternateContent xmlns:mc="http://schemas.openxmlformats.org/markup-compatibility/2006">
              <mc:Choice xmlns:v="urn:schemas-microsoft-com:vml" Requires="v">
                <p:oleObj spid="_x0000_s34885" name="Equation" r:id="rId3" imgW="22555200" imgH="10972800" progId="Equation.DSMT4">
                  <p:embed/>
                </p:oleObj>
              </mc:Choice>
              <mc:Fallback>
                <p:oleObj name="Equation" r:id="rId3" imgW="22555200" imgH="10972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045" y="4408178"/>
                        <a:ext cx="1935163" cy="9413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2" name="Rectangle 24"/>
          <p:cNvSpPr>
            <a:spLocks noChangeArrowheads="1"/>
          </p:cNvSpPr>
          <p:nvPr/>
        </p:nvSpPr>
        <p:spPr bwMode="auto">
          <a:xfrm>
            <a:off x="782638" y="1647974"/>
            <a:ext cx="800219" cy="461665"/>
          </a:xfrm>
          <a:prstGeom prst="rect">
            <a:avLst/>
          </a:prstGeom>
          <a:noFill/>
          <a:ln w="9525">
            <a:noFill/>
            <a:miter lim="800000"/>
          </a:ln>
        </p:spPr>
        <p:txBody>
          <a:bodyPr wrap="none" anchor="ctr">
            <a:spAutoFit/>
          </a:bodyPr>
          <a:lstStyle/>
          <a:p>
            <a:pPr eaLnBrk="0" hangingPunct="0">
              <a:tabLst>
                <a:tab pos="635000" algn="l"/>
              </a:tabLst>
            </a:pP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endParaRPr lang="en-US" altLang="zh-CN"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34823" name="Rectangle 25"/>
          <p:cNvSpPr>
            <a:spLocks noChangeArrowheads="1"/>
          </p:cNvSpPr>
          <p:nvPr/>
        </p:nvSpPr>
        <p:spPr bwMode="auto">
          <a:xfrm>
            <a:off x="782638" y="2502049"/>
            <a:ext cx="800219" cy="461665"/>
          </a:xfrm>
          <a:prstGeom prst="rect">
            <a:avLst/>
          </a:prstGeom>
          <a:noFill/>
          <a:ln w="9525">
            <a:noFill/>
            <a:miter lim="800000"/>
          </a:ln>
        </p:spPr>
        <p:txBody>
          <a:bodyPr wrap="none" anchor="ctr">
            <a:spAutoFit/>
          </a:bodyPr>
          <a:lstStyle/>
          <a:p>
            <a:pPr eaLnBrk="0" hangingPunct="0">
              <a:tabLst>
                <a:tab pos="635000" algn="l"/>
                <a:tab pos="683895" algn="l"/>
              </a:tabLst>
            </a:pP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endParaRPr lang="en-US" altLang="zh-CN"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32794" name="Rectangle 26"/>
          <p:cNvSpPr>
            <a:spLocks noChangeArrowheads="1"/>
          </p:cNvSpPr>
          <p:nvPr/>
        </p:nvSpPr>
        <p:spPr bwMode="auto">
          <a:xfrm>
            <a:off x="304800" y="295000"/>
            <a:ext cx="8610600" cy="1383264"/>
          </a:xfrm>
          <a:prstGeom prst="rect">
            <a:avLst/>
          </a:prstGeom>
          <a:noFill/>
          <a:ln w="9525">
            <a:noFill/>
            <a:miter lim="800000"/>
          </a:ln>
        </p:spPr>
        <p:txBody>
          <a:bodyPr anchor="ctr">
            <a:spAutoFit/>
          </a:bodyPr>
          <a:lstStyle/>
          <a:p>
            <a:pPr>
              <a:lnSpc>
                <a:spcPct val="120000"/>
              </a:lnSpc>
              <a:tabLst>
                <a:tab pos="635000" algn="l"/>
                <a:tab pos="683895" algn="l"/>
              </a:tabLst>
            </a:pP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在</a:t>
            </a:r>
            <a:r>
              <a:rPr lang="en-US" altLang="zh-CN" sz="2400"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r</a:t>
            </a:r>
            <a:r>
              <a:rPr lang="zh-CN"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400"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R</a:t>
            </a:r>
            <a:r>
              <a:rPr lang="zh-CN"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的区域中，过待求场强的</a:t>
            </a:r>
            <a:r>
              <a:rPr lang="en-US" altLang="zh-CN" sz="2400"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a:t>
            </a:r>
            <a:r>
              <a:rPr lang="en-US" altLang="zh-CN" sz="2400" baseline="-300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2</a:t>
            </a:r>
            <a:r>
              <a:rPr lang="zh-CN"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点作一个与球体同心的球形高斯面，半径为</a:t>
            </a:r>
            <a:r>
              <a:rPr lang="en-US" altLang="zh-CN" sz="2400"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r</a:t>
            </a:r>
            <a:r>
              <a:rPr lang="zh-CN"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。利用高斯定理，</a:t>
            </a:r>
            <a:endParaRPr lang="en-US" altLang="zh-CN"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20000"/>
              </a:lnSpc>
              <a:tabLst>
                <a:tab pos="635000" algn="l"/>
                <a:tab pos="683895" algn="l"/>
              </a:tabLst>
            </a:pPr>
            <a:endParaRPr lang="en-US" altLang="zh-CN"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32802" name="Rectangle 34"/>
          <p:cNvSpPr>
            <a:spLocks noChangeArrowheads="1"/>
          </p:cNvSpPr>
          <p:nvPr/>
        </p:nvSpPr>
        <p:spPr bwMode="auto">
          <a:xfrm>
            <a:off x="685800" y="4648200"/>
            <a:ext cx="4186238" cy="461665"/>
          </a:xfrm>
          <a:prstGeom prst="rect">
            <a:avLst/>
          </a:prstGeom>
          <a:noFill/>
          <a:ln w="9525">
            <a:noFill/>
            <a:miter lim="800000"/>
          </a:ln>
        </p:spPr>
        <p:txBody>
          <a:bodyPr>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所以在</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r</a:t>
            </a:r>
            <a:r>
              <a:rPr lang="zh-CN" altLang="en-US" sz="240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R</a:t>
            </a:r>
            <a:r>
              <a:rPr lang="zh-CN" altLang="en-US" sz="2400">
                <a:latin typeface="Times New Roman" panose="02020603050405020304" pitchFamily="18" charset="0"/>
                <a:ea typeface="宋体" panose="02010600030101010101" pitchFamily="2" charset="-122"/>
                <a:sym typeface="Times New Roman" panose="02020603050405020304" pitchFamily="18" charset="0"/>
              </a:rPr>
              <a:t>的区域中的场强为</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32777" name="Object 9"/>
          <p:cNvGraphicFramePr>
            <a:graphicFrameLocks noChangeAspect="1"/>
          </p:cNvGraphicFramePr>
          <p:nvPr/>
        </p:nvGraphicFramePr>
        <p:xfrm>
          <a:off x="1143000" y="1447800"/>
          <a:ext cx="4775200" cy="857250"/>
        </p:xfrm>
        <a:graphic>
          <a:graphicData uri="http://schemas.openxmlformats.org/presentationml/2006/ole">
            <mc:AlternateContent xmlns:mc="http://schemas.openxmlformats.org/markup-compatibility/2006">
              <mc:Choice xmlns:v="urn:schemas-microsoft-com:vml" Requires="v">
                <p:oleObj spid="_x0000_s34886" name="Equation" r:id="rId5" imgW="57302400" imgH="10363200" progId="Equation.DSMT4">
                  <p:embed/>
                </p:oleObj>
              </mc:Choice>
              <mc:Fallback>
                <p:oleObj name="Equation" r:id="rId5" imgW="57302400" imgH="103632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1447800"/>
                        <a:ext cx="4775200" cy="8572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a:spLocks noChangeArrowheads="1"/>
          </p:cNvSpPr>
          <p:nvPr/>
        </p:nvSpPr>
        <p:spPr bwMode="auto">
          <a:xfrm>
            <a:off x="685800" y="3505200"/>
            <a:ext cx="2031325" cy="493148"/>
          </a:xfrm>
          <a:prstGeom prst="rect">
            <a:avLst/>
          </a:prstGeom>
          <a:noFill/>
          <a:ln w="9525">
            <a:noFill/>
            <a:miter lim="800000"/>
          </a:ln>
        </p:spPr>
        <p:txBody>
          <a:bodyPr wrap="none">
            <a:spAutoFit/>
          </a:bodyPr>
          <a:lstStyle/>
          <a:p>
            <a:pPr>
              <a:lnSpc>
                <a:spcPct val="120000"/>
              </a:lnSpc>
              <a:tabLst>
                <a:tab pos="635000" algn="l"/>
                <a:tab pos="683895" algn="l"/>
              </a:tabLst>
            </a:pPr>
            <a:r>
              <a:rPr lang="zh-CN" altLang="en-US" sz="2400">
                <a:latin typeface="Times New Roman" panose="02020603050405020304" pitchFamily="18" charset="0"/>
                <a:ea typeface="宋体" panose="02010600030101010101" pitchFamily="2" charset="-122"/>
                <a:sym typeface="Times New Roman" panose="02020603050405020304" pitchFamily="18" charset="0"/>
              </a:rPr>
              <a:t>等式的右边为</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 name="矩形 9"/>
          <p:cNvSpPr>
            <a:spLocks noChangeArrowheads="1"/>
          </p:cNvSpPr>
          <p:nvPr/>
        </p:nvSpPr>
        <p:spPr bwMode="auto">
          <a:xfrm>
            <a:off x="685800" y="2743200"/>
            <a:ext cx="1723549" cy="461665"/>
          </a:xfrm>
          <a:prstGeom prst="rect">
            <a:avLst/>
          </a:prstGeom>
          <a:noFill/>
          <a:ln w="9525">
            <a:noFill/>
            <a:miter lim="800000"/>
          </a:ln>
        </p:spPr>
        <p:txBody>
          <a:bodyPr wrap="none">
            <a:spAutoFit/>
          </a:bodyPr>
          <a:lstStyle/>
          <a:p>
            <a:r>
              <a:rPr lang="zh-CN"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等式的左边</a:t>
            </a:r>
            <a:endParaRPr lang="zh-CN"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graphicFrame>
        <p:nvGraphicFramePr>
          <p:cNvPr id="32778" name="Object 10"/>
          <p:cNvGraphicFramePr>
            <a:graphicFrameLocks noChangeAspect="1"/>
          </p:cNvGraphicFramePr>
          <p:nvPr/>
        </p:nvGraphicFramePr>
        <p:xfrm>
          <a:off x="3733800" y="2590800"/>
          <a:ext cx="2590800" cy="638175"/>
        </p:xfrm>
        <a:graphic>
          <a:graphicData uri="http://schemas.openxmlformats.org/presentationml/2006/ole">
            <mc:AlternateContent xmlns:mc="http://schemas.openxmlformats.org/markup-compatibility/2006">
              <mc:Choice xmlns:v="urn:schemas-microsoft-com:vml" Requires="v">
                <p:oleObj spid="_x0000_s34887" name="Equation" r:id="rId7" imgW="30480000" imgH="7010400" progId="Equation.DSMT4">
                  <p:embed/>
                </p:oleObj>
              </mc:Choice>
              <mc:Fallback>
                <p:oleObj name="Equation" r:id="rId7" imgW="30480000" imgH="70104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2590800"/>
                        <a:ext cx="259080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7" name="Object 5"/>
          <p:cNvGraphicFramePr>
            <a:graphicFrameLocks noChangeAspect="1"/>
          </p:cNvGraphicFramePr>
          <p:nvPr/>
        </p:nvGraphicFramePr>
        <p:xfrm>
          <a:off x="782638" y="1635125"/>
          <a:ext cx="7904162" cy="928688"/>
        </p:xfrm>
        <a:graphic>
          <a:graphicData uri="http://schemas.openxmlformats.org/presentationml/2006/ole">
            <mc:AlternateContent xmlns:mc="http://schemas.openxmlformats.org/markup-compatibility/2006">
              <mc:Choice xmlns:v="urn:schemas-microsoft-com:vml" Requires="v">
                <p:oleObj spid="_x0000_s35876" name="Equation" r:id="rId1" imgW="93573600" imgH="10972800" progId="Equation.DSMT4">
                  <p:embed/>
                </p:oleObj>
              </mc:Choice>
              <mc:Fallback>
                <p:oleObj name="Equation" r:id="rId1" imgW="93573600" imgH="109728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638" y="1635125"/>
                        <a:ext cx="7904162"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6" name="Object 4"/>
          <p:cNvGraphicFramePr>
            <a:graphicFrameLocks noChangeAspect="1"/>
          </p:cNvGraphicFramePr>
          <p:nvPr/>
        </p:nvGraphicFramePr>
        <p:xfrm>
          <a:off x="1981200" y="3371850"/>
          <a:ext cx="4419600" cy="946150"/>
        </p:xfrm>
        <a:graphic>
          <a:graphicData uri="http://schemas.openxmlformats.org/presentationml/2006/ole">
            <mc:AlternateContent xmlns:mc="http://schemas.openxmlformats.org/markup-compatibility/2006">
              <mc:Choice xmlns:v="urn:schemas-microsoft-com:vml" Requires="v">
                <p:oleObj spid="_x0000_s35877" name="Equation" r:id="rId3" imgW="51206400" imgH="10972800" progId="Equation.DSMT4">
                  <p:embed/>
                </p:oleObj>
              </mc:Choice>
              <mc:Fallback>
                <p:oleObj name="Equation" r:id="rId3" imgW="51206400" imgH="10972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371850"/>
                        <a:ext cx="4419600"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22" name="Rectangle 30"/>
          <p:cNvSpPr>
            <a:spLocks noChangeArrowheads="1"/>
          </p:cNvSpPr>
          <p:nvPr/>
        </p:nvSpPr>
        <p:spPr bwMode="auto">
          <a:xfrm>
            <a:off x="762000" y="1009799"/>
            <a:ext cx="2217274" cy="461665"/>
          </a:xfrm>
          <a:prstGeom prst="rect">
            <a:avLst/>
          </a:prstGeom>
          <a:noFill/>
          <a:ln w="9525">
            <a:noFill/>
            <a:miter lim="800000"/>
          </a:ln>
        </p:spPr>
        <p:txBody>
          <a:bodyPr wrap="none" anchor="ctr">
            <a:spAutoFit/>
          </a:bodyPr>
          <a:lstStyle/>
          <a:p>
            <a:pPr>
              <a:tabLst>
                <a:tab pos="635000" algn="l"/>
              </a:tabLst>
            </a:pPr>
            <a:r>
              <a:rPr lang="zh-CN"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在</a:t>
            </a:r>
            <a:r>
              <a:rPr lang="en-US" altLang="zh-CN" sz="2400"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r</a:t>
            </a:r>
            <a:r>
              <a:rPr lang="zh-CN"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R</a:t>
            </a:r>
            <a:r>
              <a:rPr lang="zh-CN"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的区域中</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3824" name="Rectangle 32"/>
          <p:cNvSpPr>
            <a:spLocks noChangeArrowheads="1"/>
          </p:cNvSpPr>
          <p:nvPr/>
        </p:nvSpPr>
        <p:spPr bwMode="auto">
          <a:xfrm>
            <a:off x="685801" y="4516990"/>
            <a:ext cx="6705600" cy="936347"/>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anchor="ctr">
            <a:spAutoFit/>
          </a:bodyPr>
          <a:lstStyle/>
          <a:p>
            <a:pPr>
              <a:lnSpc>
                <a:spcPct val="120000"/>
              </a:lnSpc>
              <a:defRPr/>
            </a:pPr>
            <a:r>
              <a:rPr lang="zh-CN" altLang="en-US"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方法</a:t>
            </a:r>
            <a:r>
              <a:rPr lang="en-US" altLang="zh-CN"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2</a:t>
            </a:r>
            <a:r>
              <a:rPr lang="zh-CN" altLang="en-US"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评述：这种方法计算比较简单，只要场的分布具有对称性，都应当选用这种方法。</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 </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3825" name="Rectangle 33"/>
          <p:cNvSpPr>
            <a:spLocks noChangeArrowheads="1"/>
          </p:cNvSpPr>
          <p:nvPr/>
        </p:nvSpPr>
        <p:spPr bwMode="auto">
          <a:xfrm>
            <a:off x="762000" y="2762250"/>
            <a:ext cx="2664512" cy="461665"/>
          </a:xfrm>
          <a:prstGeom prst="rect">
            <a:avLst/>
          </a:prstGeom>
          <a:noFill/>
          <a:ln w="9525">
            <a:noFill/>
            <a:miter lim="800000"/>
          </a:ln>
        </p:spPr>
        <p:txBody>
          <a:bodyPr wrap="none">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在</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r</a:t>
            </a:r>
            <a:r>
              <a:rPr lang="zh-CN" altLang="en-US" sz="240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a:latin typeface="Times New Roman" panose="02020603050405020304" pitchFamily="18" charset="0"/>
                <a:ea typeface="宋体" panose="02010600030101010101" pitchFamily="2" charset="-122"/>
                <a:sym typeface="Times New Roman" panose="02020603050405020304" pitchFamily="18" charset="0"/>
              </a:rPr>
              <a:t>R</a:t>
            </a:r>
            <a:r>
              <a:rPr lang="zh-CN" altLang="en-US" sz="2400">
                <a:latin typeface="Times New Roman" panose="02020603050405020304" pitchFamily="18" charset="0"/>
                <a:ea typeface="宋体" panose="02010600030101010101" pitchFamily="2" charset="-122"/>
                <a:sym typeface="Times New Roman" panose="02020603050405020304" pitchFamily="18" charset="0"/>
              </a:rPr>
              <a:t>的区域中，</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5849" name="矩形 6"/>
          <p:cNvSpPr>
            <a:spLocks noChangeArrowheads="1"/>
          </p:cNvSpPr>
          <p:nvPr/>
        </p:nvSpPr>
        <p:spPr bwMode="auto">
          <a:xfrm>
            <a:off x="762000" y="450931"/>
            <a:ext cx="1947969" cy="461665"/>
          </a:xfrm>
          <a:prstGeom prst="rect">
            <a:avLst/>
          </a:prstGeom>
          <a:noFill/>
          <a:ln w="9525">
            <a:noFill/>
            <a:miter lim="800000"/>
          </a:ln>
        </p:spPr>
        <p:txBody>
          <a:bodyPr wrap="none">
            <a:spAutoFit/>
          </a:bodyPr>
          <a:lstStyle/>
          <a:p>
            <a:pPr>
              <a:tabLst>
                <a:tab pos="635000" algn="l"/>
              </a:tabLst>
            </a:pP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计算电位</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Φ</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381000" y="342900"/>
            <a:ext cx="8229600" cy="6172200"/>
          </a:xfrm>
        </p:spPr>
        <p:txBody>
          <a:bodyPr>
            <a:normAutofit/>
          </a:bodyPr>
          <a:lstStyle/>
          <a:p>
            <a:pPr marL="274320" indent="-274320" eaLnBrk="1" fontAlgn="auto" hangingPunct="1">
              <a:lnSpc>
                <a:spcPct val="120000"/>
              </a:lnSpc>
              <a:spcAft>
                <a:spcPts val="0"/>
              </a:spcAft>
              <a:buFont typeface="Wingdings" panose="05000000000000000000"/>
              <a:buNone/>
              <a:defRPr/>
            </a:pP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2</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面电荷密度</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eaLnBrk="1" fontAlgn="auto" hangingPunct="1">
              <a:lnSpc>
                <a:spcPct val="120000"/>
              </a:lnSpc>
              <a:spcAft>
                <a:spcPts val="0"/>
              </a:spcAft>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电荷在一个极薄的薄层空间中的连续分布可以视为面电荷分布，例如电荷在导体表面和电介质表面的分布。用面电荷密度来描述面电荷的分布特性，面电荷密度定义为某点处单位面积上的电荷量，即</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lnSpc>
                <a:spcPct val="120000"/>
              </a:lnSpc>
              <a:spcAft>
                <a:spcPts val="0"/>
              </a:spcAft>
              <a:buFont typeface="Wingdings" panose="05000000000000000000"/>
              <a:buChar char=""/>
              <a:defRPr/>
            </a:pP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lnSpc>
                <a:spcPct val="120000"/>
              </a:lnSpc>
              <a:spcAft>
                <a:spcPts val="0"/>
              </a:spcAft>
              <a:buFont typeface="Wingdings" panose="05000000000000000000"/>
              <a:buChar char=""/>
              <a:defRPr/>
            </a:pP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eaLnBrk="1" fontAlgn="auto" hangingPunct="1">
              <a:lnSpc>
                <a:spcPct val="120000"/>
              </a:lnSpc>
              <a:spcAft>
                <a:spcPts val="0"/>
              </a:spcAft>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的单位是</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C/m</a:t>
            </a:r>
            <a:r>
              <a:rPr lang="en-US" altLang="zh-CN" sz="2400" b="1" baseline="30000" dirty="0">
                <a:latin typeface="Times New Roman" panose="02020603050405020304" pitchFamily="18" charset="0"/>
                <a:ea typeface="宋体" panose="02010600030101010101" pitchFamily="2" charset="-122"/>
                <a:sym typeface="Times New Roman" panose="02020603050405020304" pitchFamily="18" charset="0"/>
              </a:rPr>
              <a:t>2</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是一个空间位置的连续函数，描述了电荷在某一曲面上的分布情况，构成一个标量场。</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eaLnBrk="1" fontAlgn="auto" hangingPunct="1">
              <a:lnSpc>
                <a:spcPct val="120000"/>
              </a:lnSpc>
              <a:spcAft>
                <a:spcPts val="0"/>
              </a:spcAft>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某个曲面</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S</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上总的电量：</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7177" name="Object 9"/>
          <p:cNvGraphicFramePr>
            <a:graphicFrameLocks noChangeAspect="1"/>
          </p:cNvGraphicFramePr>
          <p:nvPr/>
        </p:nvGraphicFramePr>
        <p:xfrm>
          <a:off x="4572000" y="2590800"/>
          <a:ext cx="2146300" cy="804863"/>
        </p:xfrm>
        <a:graphic>
          <a:graphicData uri="http://schemas.openxmlformats.org/presentationml/2006/ole">
            <mc:AlternateContent xmlns:mc="http://schemas.openxmlformats.org/markup-compatibility/2006">
              <mc:Choice xmlns:v="urn:schemas-microsoft-com:vml" Requires="v">
                <p:oleObj spid="_x0000_s3136" name="Equation" r:id="rId1" imgW="24993600" imgH="9448800" progId="Equation.DSMT4">
                  <p:embed/>
                </p:oleObj>
              </mc:Choice>
              <mc:Fallback>
                <p:oleObj name="Equation" r:id="rId1" imgW="24993600" imgH="9448800"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590800"/>
                        <a:ext cx="2146300" cy="8048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4"/>
          <p:cNvGraphicFramePr>
            <a:graphicFrameLocks noChangeAspect="1"/>
          </p:cNvGraphicFramePr>
          <p:nvPr/>
        </p:nvGraphicFramePr>
        <p:xfrm>
          <a:off x="1752600" y="5562600"/>
          <a:ext cx="2279650" cy="654050"/>
        </p:xfrm>
        <a:graphic>
          <a:graphicData uri="http://schemas.openxmlformats.org/presentationml/2006/ole">
            <mc:AlternateContent xmlns:mc="http://schemas.openxmlformats.org/markup-compatibility/2006">
              <mc:Choice xmlns:v="urn:schemas-microsoft-com:vml" Requires="v">
                <p:oleObj spid="_x0000_s3137" name="Equation" r:id="rId3" imgW="24688800" imgH="7010400" progId="Equation.DSMT4">
                  <p:embed/>
                </p:oleObj>
              </mc:Choice>
              <mc:Fallback>
                <p:oleObj name="Equation" r:id="rId3" imgW="24688800" imgH="7010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5562600"/>
                        <a:ext cx="2279650" cy="6540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19"/>
          <p:cNvGraphicFramePr>
            <a:graphicFrameLocks noChangeAspect="1"/>
          </p:cNvGraphicFramePr>
          <p:nvPr/>
        </p:nvGraphicFramePr>
        <p:xfrm>
          <a:off x="745490" y="3728588"/>
          <a:ext cx="838200" cy="508000"/>
        </p:xfrm>
        <a:graphic>
          <a:graphicData uri="http://schemas.openxmlformats.org/presentationml/2006/ole">
            <mc:AlternateContent xmlns:mc="http://schemas.openxmlformats.org/markup-compatibility/2006">
              <mc:Choice xmlns:v="urn:schemas-microsoft-com:vml" Requires="v">
                <p:oleObj spid="_x0000_s3138" name="Equation" r:id="rId5" imgW="10058400" imgH="6096000" progId="Equation.DSMT4">
                  <p:embed/>
                </p:oleObj>
              </mc:Choice>
              <mc:Fallback>
                <p:oleObj name="Equation" r:id="rId5" imgW="10058400" imgH="6096000" progId="Equation.DSMT4">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490" y="3728588"/>
                        <a:ext cx="8382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7" name="Object 20"/>
          <p:cNvGraphicFramePr>
            <a:graphicFrameLocks noChangeAspect="1"/>
          </p:cNvGraphicFramePr>
          <p:nvPr/>
        </p:nvGraphicFramePr>
        <p:xfrm>
          <a:off x="3721735" y="3805423"/>
          <a:ext cx="838200" cy="508000"/>
        </p:xfrm>
        <a:graphic>
          <a:graphicData uri="http://schemas.openxmlformats.org/presentationml/2006/ole">
            <mc:AlternateContent xmlns:mc="http://schemas.openxmlformats.org/markup-compatibility/2006">
              <mc:Choice xmlns:v="urn:schemas-microsoft-com:vml" Requires="v">
                <p:oleObj spid="_x0000_s3139" name="Equation" r:id="rId7" imgW="10058400" imgH="6096000" progId="Equation.DSMT4">
                  <p:embed/>
                </p:oleObj>
              </mc:Choice>
              <mc:Fallback>
                <p:oleObj name="Equation" r:id="rId7" imgW="10058400" imgH="6096000"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21735" y="3805423"/>
                        <a:ext cx="8382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61974" y="0"/>
            <a:ext cx="8453425" cy="1706563"/>
          </a:xfrm>
        </p:spPr>
        <p:txBody>
          <a:bodyPr>
            <a:normAutofit/>
          </a:bodyPr>
          <a:lstStyle/>
          <a:p>
            <a:pPr eaLnBrk="1" fontAlgn="auto" hangingPunct="1">
              <a:lnSpc>
                <a:spcPct val="120000"/>
              </a:lnSpc>
              <a:spcAft>
                <a:spcPts val="0"/>
              </a:spcAft>
              <a:defRPr/>
            </a:pPr>
            <a:r>
              <a:rPr lang="en-US" altLang="zh-CN" sz="2665"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3</a:t>
            </a:r>
            <a:r>
              <a:rPr sz="2665"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 方法</a:t>
            </a:r>
            <a:r>
              <a:rPr lang="en-US" altLang="zh-CN" sz="2665"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3</a:t>
            </a:r>
            <a:br>
              <a:rPr lang="en-US" altLang="zh-CN" sz="2665"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br>
            <a:r>
              <a:rPr sz="2665"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第一步：利用点电荷电位的公式和电位的迭加原理求</a:t>
            </a:r>
            <a:r>
              <a:rPr lang="en-US" altLang="zh-CN" sz="2665"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Φ</a:t>
            </a:r>
            <a:br>
              <a:rPr sz="2665"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br>
            <a:r>
              <a:rPr sz="2665"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点电荷的电位：</a:t>
            </a:r>
            <a:endParaRPr sz="2665"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34822" name="Object 6"/>
          <p:cNvGraphicFramePr>
            <a:graphicFrameLocks noChangeAspect="1"/>
          </p:cNvGraphicFramePr>
          <p:nvPr/>
        </p:nvGraphicFramePr>
        <p:xfrm>
          <a:off x="3941762" y="1490665"/>
          <a:ext cx="2476500" cy="939800"/>
        </p:xfrm>
        <a:graphic>
          <a:graphicData uri="http://schemas.openxmlformats.org/presentationml/2006/ole">
            <mc:AlternateContent xmlns:mc="http://schemas.openxmlformats.org/markup-compatibility/2006">
              <mc:Choice xmlns:v="urn:schemas-microsoft-com:vml" Requires="v">
                <p:oleObj spid="_x0000_s36916" name="Equation" r:id="rId1" imgW="28956000" imgH="10972800" progId="Equation.DSMT4">
                  <p:embed/>
                </p:oleObj>
              </mc:Choice>
              <mc:Fallback>
                <p:oleObj name="Equation" r:id="rId1" imgW="28956000" imgH="109728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1762" y="1490665"/>
                        <a:ext cx="2476500" cy="9398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1" name="Object 5"/>
          <p:cNvGraphicFramePr>
            <a:graphicFrameLocks noChangeAspect="1"/>
          </p:cNvGraphicFramePr>
          <p:nvPr/>
        </p:nvGraphicFramePr>
        <p:xfrm>
          <a:off x="3657600" y="2735660"/>
          <a:ext cx="3044825" cy="987425"/>
        </p:xfrm>
        <a:graphic>
          <a:graphicData uri="http://schemas.openxmlformats.org/presentationml/2006/ole">
            <mc:AlternateContent xmlns:mc="http://schemas.openxmlformats.org/markup-compatibility/2006">
              <mc:Choice xmlns:v="urn:schemas-microsoft-com:vml" Requires="v">
                <p:oleObj spid="_x0000_s36917" name="Equation" r:id="rId3" imgW="33832800" imgH="10972800" progId="Equation.DSMT4">
                  <p:embed/>
                </p:oleObj>
              </mc:Choice>
              <mc:Fallback>
                <p:oleObj name="Equation" r:id="rId3" imgW="33832800" imgH="10972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735660"/>
                        <a:ext cx="3044825" cy="9874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0" name="Object 4"/>
          <p:cNvGraphicFramePr>
            <a:graphicFrameLocks noChangeAspect="1"/>
          </p:cNvGraphicFramePr>
          <p:nvPr/>
        </p:nvGraphicFramePr>
        <p:xfrm>
          <a:off x="4191000" y="4320382"/>
          <a:ext cx="2755900" cy="863600"/>
        </p:xfrm>
        <a:graphic>
          <a:graphicData uri="http://schemas.openxmlformats.org/presentationml/2006/ole">
            <mc:AlternateContent xmlns:mc="http://schemas.openxmlformats.org/markup-compatibility/2006">
              <mc:Choice xmlns:v="urn:schemas-microsoft-com:vml" Requires="v">
                <p:oleObj spid="_x0000_s36918" name="Equation" r:id="rId5" imgW="35052000" imgH="10972800" progId="Equation.DSMT4">
                  <p:embed/>
                </p:oleObj>
              </mc:Choice>
              <mc:Fallback>
                <p:oleObj name="Equation" r:id="rId5" imgW="35052000" imgH="10972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4320382"/>
                        <a:ext cx="2755900" cy="863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0" name="Rectangle 8"/>
          <p:cNvSpPr>
            <a:spLocks noChangeArrowheads="1"/>
          </p:cNvSpPr>
          <p:nvPr/>
        </p:nvSpPr>
        <p:spPr bwMode="auto">
          <a:xfrm>
            <a:off x="2990850" y="3009900"/>
            <a:ext cx="787400" cy="687388"/>
          </a:xfrm>
          <a:prstGeom prst="rect">
            <a:avLst/>
          </a:prstGeom>
          <a:noFill/>
          <a:ln w="9525">
            <a:noFill/>
            <a:miter lim="800000"/>
          </a:ln>
        </p:spPr>
        <p:txBody>
          <a:bodyPr wrap="none" anchor="ctr">
            <a:spAutoFit/>
          </a:bodyPr>
          <a:lstStyle/>
          <a:p>
            <a:pPr indent="533400"/>
            <a:r>
              <a:rPr lang="en-US" altLang="zh-CN" sz="1000">
                <a:latin typeface="Times New Roman" panose="02020603050405020304" pitchFamily="18" charset="0"/>
                <a:ea typeface="宋体" panose="02010600030101010101" pitchFamily="2" charset="-122"/>
                <a:sym typeface="Times New Roman" panose="02020603050405020304" pitchFamily="18" charset="0"/>
              </a:rPr>
              <a:t>  </a:t>
            </a:r>
            <a:endParaRPr lang="en-US" altLang="zh-CN" sz="1100">
              <a:latin typeface="Times New Roman" panose="02020603050405020304" pitchFamily="18" charset="0"/>
              <a:ea typeface="宋体" panose="02010600030101010101" pitchFamily="2" charset="-122"/>
              <a:sym typeface="Times New Roman" panose="02020603050405020304" pitchFamily="18" charset="0"/>
            </a:endParaRPr>
          </a:p>
          <a:p>
            <a:pPr indent="533400" eaLnBrk="0" hangingPunct="0"/>
            <a:endParaRPr lang="en-US" altLang="zh-CN" sz="1100">
              <a:latin typeface="Times New Roman" panose="02020603050405020304" pitchFamily="18" charset="0"/>
              <a:ea typeface="宋体" panose="02010600030101010101" pitchFamily="2" charset="-122"/>
              <a:sym typeface="Times New Roman" panose="02020603050405020304" pitchFamily="18" charset="0"/>
            </a:endParaRPr>
          </a:p>
          <a:p>
            <a:pPr indent="533400" eaLnBrk="0" hangingPunct="0"/>
            <a:endParaRPr lang="en-US" altLang="zh-CN" sz="18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6871" name="Rectangle 9"/>
          <p:cNvSpPr>
            <a:spLocks noChangeArrowheads="1"/>
          </p:cNvSpPr>
          <p:nvPr/>
        </p:nvSpPr>
        <p:spPr bwMode="auto">
          <a:xfrm>
            <a:off x="2457450" y="4138613"/>
            <a:ext cx="717550" cy="534987"/>
          </a:xfrm>
          <a:prstGeom prst="rect">
            <a:avLst/>
          </a:prstGeom>
          <a:noFill/>
          <a:ln w="9525">
            <a:noFill/>
            <a:miter lim="800000"/>
          </a:ln>
        </p:spPr>
        <p:txBody>
          <a:bodyPr wrap="none" anchor="ctr">
            <a:spAutoFit/>
          </a:bodyPr>
          <a:lstStyle/>
          <a:p>
            <a:pPr indent="533400">
              <a:tabLst>
                <a:tab pos="635000" algn="l"/>
              </a:tabLst>
            </a:pPr>
            <a:endParaRPr lang="en-US" altLang="zh-CN" sz="1100">
              <a:latin typeface="Times New Roman" panose="02020603050405020304" pitchFamily="18" charset="0"/>
              <a:ea typeface="宋体" panose="02010600030101010101" pitchFamily="2" charset="-122"/>
              <a:sym typeface="Times New Roman" panose="02020603050405020304" pitchFamily="18" charset="0"/>
            </a:endParaRPr>
          </a:p>
          <a:p>
            <a:pPr indent="533400" eaLnBrk="0" hangingPunct="0">
              <a:tabLst>
                <a:tab pos="635000" algn="l"/>
              </a:tabLst>
            </a:pPr>
            <a:endParaRPr lang="en-US" altLang="zh-CN" sz="18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4826" name="Rectangle 10"/>
          <p:cNvSpPr>
            <a:spLocks noChangeArrowheads="1"/>
          </p:cNvSpPr>
          <p:nvPr/>
        </p:nvSpPr>
        <p:spPr bwMode="auto">
          <a:xfrm>
            <a:off x="425450" y="2819400"/>
            <a:ext cx="2929007" cy="502445"/>
          </a:xfrm>
          <a:prstGeom prst="rect">
            <a:avLst/>
          </a:prstGeom>
          <a:noFill/>
          <a:ln w="9525">
            <a:noFill/>
            <a:miter lim="800000"/>
          </a:ln>
        </p:spPr>
        <p:txBody>
          <a:bodyPr wrap="none">
            <a:spAutoFit/>
          </a:bodyPr>
          <a:lstStyle/>
          <a:p>
            <a:r>
              <a:rPr lang="zh-CN" altLang="en-US" sz="2665" b="1" dirty="0">
                <a:latin typeface="Times New Roman" panose="02020603050405020304" pitchFamily="18" charset="0"/>
                <a:ea typeface="宋体" panose="02010600030101010101" pitchFamily="2" charset="-122"/>
                <a:cs typeface="+mj-cs"/>
                <a:sym typeface="Times New Roman" panose="02020603050405020304" pitchFamily="18" charset="0"/>
              </a:rPr>
              <a:t>点电荷组的电位：</a:t>
            </a:r>
            <a:endParaRPr lang="zh-CN" altLang="en-US" sz="2665" b="1" dirty="0">
              <a:latin typeface="Times New Roman" panose="02020603050405020304" pitchFamily="18" charset="0"/>
              <a:ea typeface="宋体" panose="02010600030101010101" pitchFamily="2" charset="-122"/>
              <a:cs typeface="+mj-cs"/>
              <a:sym typeface="Times New Roman" panose="02020603050405020304" pitchFamily="18" charset="0"/>
            </a:endParaRPr>
          </a:p>
        </p:txBody>
      </p:sp>
      <p:sp>
        <p:nvSpPr>
          <p:cNvPr id="34827" name="Rectangle 11"/>
          <p:cNvSpPr>
            <a:spLocks noChangeArrowheads="1"/>
          </p:cNvSpPr>
          <p:nvPr/>
        </p:nvSpPr>
        <p:spPr bwMode="auto">
          <a:xfrm>
            <a:off x="461975" y="4498180"/>
            <a:ext cx="3470250" cy="502445"/>
          </a:xfrm>
          <a:prstGeom prst="rect">
            <a:avLst/>
          </a:prstGeom>
          <a:noFill/>
          <a:ln w="9525">
            <a:noFill/>
            <a:miter lim="800000"/>
          </a:ln>
        </p:spPr>
        <p:txBody>
          <a:bodyPr wrap="square">
            <a:spAutoFit/>
          </a:bodyPr>
          <a:lstStyle/>
          <a:p>
            <a:r>
              <a:rPr lang="zh-CN" altLang="en-US" sz="2665" b="1" dirty="0">
                <a:latin typeface="Times New Roman" panose="02020603050405020304" pitchFamily="18" charset="0"/>
                <a:ea typeface="宋体" panose="02010600030101010101" pitchFamily="2" charset="-122"/>
                <a:cs typeface="+mj-cs"/>
                <a:sym typeface="Times New Roman" panose="02020603050405020304" pitchFamily="18" charset="0"/>
              </a:rPr>
              <a:t>电荷连续分布的电位：</a:t>
            </a:r>
            <a:endParaRPr lang="zh-CN" altLang="en-US" sz="2665" b="1" dirty="0">
              <a:latin typeface="Times New Roman" panose="02020603050405020304" pitchFamily="18" charset="0"/>
              <a:ea typeface="宋体" panose="02010600030101010101" pitchFamily="2" charset="-122"/>
              <a:cs typeface="+mj-cs"/>
              <a:sym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5" name="Object 5"/>
          <p:cNvGraphicFramePr>
            <a:graphicFrameLocks noChangeAspect="1"/>
          </p:cNvGraphicFramePr>
          <p:nvPr/>
        </p:nvGraphicFramePr>
        <p:xfrm>
          <a:off x="2286000" y="1219200"/>
          <a:ext cx="3651250" cy="2981325"/>
        </p:xfrm>
        <a:graphic>
          <a:graphicData uri="http://schemas.openxmlformats.org/presentationml/2006/ole">
            <mc:AlternateContent xmlns:mc="http://schemas.openxmlformats.org/markup-compatibility/2006">
              <mc:Choice xmlns:v="urn:schemas-microsoft-com:vml" Requires="v">
                <p:oleObj spid="_x0000_s37924" name="Equation" r:id="rId1" imgW="41148000" imgH="33528000" progId="Equation.DSMT4">
                  <p:embed/>
                </p:oleObj>
              </mc:Choice>
              <mc:Fallback>
                <p:oleObj name="Equation" r:id="rId1" imgW="41148000" imgH="335280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19200"/>
                        <a:ext cx="3651250" cy="29813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4" name="Object 4"/>
          <p:cNvGraphicFramePr>
            <a:graphicFrameLocks noChangeAspect="1"/>
          </p:cNvGraphicFramePr>
          <p:nvPr/>
        </p:nvGraphicFramePr>
        <p:xfrm>
          <a:off x="3276600" y="5257800"/>
          <a:ext cx="1376363" cy="390525"/>
        </p:xfrm>
        <a:graphic>
          <a:graphicData uri="http://schemas.openxmlformats.org/presentationml/2006/ole">
            <mc:AlternateContent xmlns:mc="http://schemas.openxmlformats.org/markup-compatibility/2006">
              <mc:Choice xmlns:v="urn:schemas-microsoft-com:vml" Requires="v">
                <p:oleObj spid="_x0000_s37925" name="Equation" r:id="rId3" imgW="15240000" imgH="4267200" progId="Equation.DSMT4">
                  <p:embed/>
                </p:oleObj>
              </mc:Choice>
              <mc:Fallback>
                <p:oleObj name="Equation" r:id="rId3" imgW="15240000" imgH="4267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5257800"/>
                        <a:ext cx="1376363" cy="3905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6" name="Rectangle 6"/>
          <p:cNvSpPr>
            <a:spLocks noChangeArrowheads="1"/>
          </p:cNvSpPr>
          <p:nvPr/>
        </p:nvSpPr>
        <p:spPr bwMode="auto">
          <a:xfrm>
            <a:off x="304800" y="449580"/>
            <a:ext cx="8686800" cy="866140"/>
          </a:xfrm>
          <a:prstGeom prst="rect">
            <a:avLst/>
          </a:prstGeom>
          <a:noFill/>
          <a:ln w="9525">
            <a:noFill/>
            <a:miter lim="800000"/>
          </a:ln>
        </p:spPr>
        <p:txBody>
          <a:bodyPr anchor="ctr">
            <a:spAutoFit/>
          </a:bodyPr>
          <a:lstStyle/>
          <a:p>
            <a:pPr indent="266700">
              <a:lnSpc>
                <a:spcPct val="120000"/>
              </a:lnSpc>
              <a:tabLst>
                <a:tab pos="635000" algn="l"/>
              </a:tabLst>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可以分别求出线电荷、面电荷、体电荷产生的电位的表达式</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a:p>
            <a:pPr indent="266700" eaLnBrk="0" hangingPunct="0">
              <a:lnSpc>
                <a:spcPct val="120000"/>
              </a:lnSpc>
              <a:tabLst>
                <a:tab pos="635000" algn="l"/>
              </a:tabLst>
            </a:pPr>
            <a:r>
              <a:rPr lang="zh-CN" altLang="en-US" b="1">
                <a:latin typeface="Times New Roman" panose="02020603050405020304" pitchFamily="18" charset="0"/>
                <a:ea typeface="宋体" panose="02010600030101010101" pitchFamily="2" charset="-122"/>
                <a:sym typeface="Times New Roman" panose="02020603050405020304" pitchFamily="18" charset="0"/>
              </a:rPr>
              <a:t>    </a:t>
            </a:r>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5847" name="Rectangle 7"/>
          <p:cNvSpPr>
            <a:spLocks noChangeArrowheads="1"/>
          </p:cNvSpPr>
          <p:nvPr/>
        </p:nvSpPr>
        <p:spPr bwMode="auto">
          <a:xfrm>
            <a:off x="66675" y="4496081"/>
            <a:ext cx="5105400" cy="493148"/>
          </a:xfrm>
          <a:prstGeom prst="rect">
            <a:avLst/>
          </a:prstGeom>
          <a:noFill/>
          <a:ln w="9525">
            <a:noFill/>
            <a:miter lim="800000"/>
          </a:ln>
        </p:spPr>
        <p:txBody>
          <a:bodyPr anchor="ctr">
            <a:spAutoFit/>
          </a:bodyPr>
          <a:lstStyle/>
          <a:p>
            <a:pPr indent="533400">
              <a:lnSpc>
                <a:spcPct val="120000"/>
              </a:lnSpc>
              <a:tabLst>
                <a:tab pos="635000" algn="l"/>
              </a:tabLst>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第二步：利用电位梯度求场强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2400" y="762000"/>
            <a:ext cx="4191000" cy="3048000"/>
          </a:xfrm>
        </p:spPr>
        <p:txBody>
          <a:bodyPr>
            <a:noAutofit/>
          </a:bodyPr>
          <a:lstStyle/>
          <a:p>
            <a:pPr eaLnBrk="1" fontAlgn="auto" hangingPunct="1">
              <a:lnSpc>
                <a:spcPct val="120000"/>
              </a:lnSpc>
              <a:spcAft>
                <a:spcPts val="0"/>
              </a:spcAft>
              <a:defRPr/>
            </a:pPr>
            <a:r>
              <a:rPr sz="240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解：首先把圆平面分割成无数多个同心的细圆环。任取一半径为</a:t>
            </a:r>
            <a:r>
              <a:rPr lang="en-US" altLang="zh-CN" sz="2400" cap="none"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r’</a:t>
            </a:r>
            <a:r>
              <a:rPr sz="240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的细圆环， 圆环上任一面元上的电量为</a:t>
            </a:r>
            <a:br>
              <a:rPr lang="en-US" sz="240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br>
            <a:br>
              <a:rPr lang="en-US" altLang="zh-CN" sz="240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br>
            <a:r>
              <a:rPr sz="240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该面元距</a:t>
            </a:r>
            <a:r>
              <a:rPr lang="en-US" altLang="zh-CN" sz="240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P</a:t>
            </a:r>
            <a:r>
              <a:rPr sz="240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点的距离为                           </a:t>
            </a:r>
            <a:endParaRPr sz="240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36872" name="Object 8"/>
          <p:cNvGraphicFramePr>
            <a:graphicFrameLocks noChangeAspect="1"/>
          </p:cNvGraphicFramePr>
          <p:nvPr/>
        </p:nvGraphicFramePr>
        <p:xfrm>
          <a:off x="1066792" y="2750502"/>
          <a:ext cx="1752600" cy="466725"/>
        </p:xfrm>
        <a:graphic>
          <a:graphicData uri="http://schemas.openxmlformats.org/presentationml/2006/ole">
            <mc:AlternateContent xmlns:mc="http://schemas.openxmlformats.org/markup-compatibility/2006">
              <mc:Choice xmlns:v="urn:schemas-microsoft-com:vml" Requires="v">
                <p:oleObj spid="_x0000_s38967" name="Equation" r:id="rId1" imgW="16459200" imgH="5486400" progId="Equation.DSMT4">
                  <p:embed/>
                </p:oleObj>
              </mc:Choice>
              <mc:Fallback>
                <p:oleObj name="Equation" r:id="rId1" imgW="16459200" imgH="5486400" progId="Equation.DSMT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792" y="2750502"/>
                        <a:ext cx="17526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0" name="Object 6"/>
          <p:cNvGraphicFramePr>
            <a:graphicFrameLocks noChangeAspect="1"/>
          </p:cNvGraphicFramePr>
          <p:nvPr/>
        </p:nvGraphicFramePr>
        <p:xfrm>
          <a:off x="1066800" y="3657600"/>
          <a:ext cx="1828800" cy="501650"/>
        </p:xfrm>
        <a:graphic>
          <a:graphicData uri="http://schemas.openxmlformats.org/presentationml/2006/ole">
            <mc:AlternateContent xmlns:mc="http://schemas.openxmlformats.org/markup-compatibility/2006">
              <mc:Choice xmlns:v="urn:schemas-microsoft-com:vml" Requires="v">
                <p:oleObj spid="_x0000_s38968" name="Equation" r:id="rId3" imgW="20726400" imgH="5791200" progId="Equation.DSMT4">
                  <p:embed/>
                </p:oleObj>
              </mc:Choice>
              <mc:Fallback>
                <p:oleObj name="Equation" r:id="rId3" imgW="20726400" imgH="5791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657600"/>
                        <a:ext cx="18288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8" name="Object 4"/>
          <p:cNvGraphicFramePr>
            <a:graphicFrameLocks noChangeAspect="1"/>
          </p:cNvGraphicFramePr>
          <p:nvPr/>
        </p:nvGraphicFramePr>
        <p:xfrm>
          <a:off x="914400" y="4867275"/>
          <a:ext cx="5334000" cy="1000125"/>
        </p:xfrm>
        <a:graphic>
          <a:graphicData uri="http://schemas.openxmlformats.org/presentationml/2006/ole">
            <mc:AlternateContent xmlns:mc="http://schemas.openxmlformats.org/markup-compatibility/2006">
              <mc:Choice xmlns:v="urn:schemas-microsoft-com:vml" Requires="v">
                <p:oleObj spid="_x0000_s38969" name="Equation" r:id="rId5" imgW="58521600" imgH="10972800" progId="Equation.DSMT4">
                  <p:embed/>
                </p:oleObj>
              </mc:Choice>
              <mc:Fallback>
                <p:oleObj name="Equation" r:id="rId5" imgW="58521600" imgH="10972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867275"/>
                        <a:ext cx="5334000" cy="10001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a:spLocks noChangeArrowheads="1"/>
          </p:cNvSpPr>
          <p:nvPr/>
        </p:nvSpPr>
        <p:spPr bwMode="auto">
          <a:xfrm>
            <a:off x="152400" y="152400"/>
            <a:ext cx="8458200" cy="829945"/>
          </a:xfrm>
          <a:prstGeom prst="rect">
            <a:avLst/>
          </a:prstGeom>
          <a:noFill/>
          <a:ln w="9525">
            <a:noFill/>
            <a:miter lim="800000"/>
          </a:ln>
        </p:spPr>
        <p:txBody>
          <a:bodyPr>
            <a:spAutoFit/>
          </a:bodyPr>
          <a:lstStyle/>
          <a:p>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例题：</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半径为</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的圆平面上均匀分布面密度为     的面电荷，求圆平面中心垂直轴线上任意点处的电位和电场强度。</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7" name="Picture 4" descr="tu2-1-3"/>
          <p:cNvPicPr>
            <a:picLocks noChangeAspect="1" noChangeArrowheads="1"/>
          </p:cNvPicPr>
          <p:nvPr/>
        </p:nvPicPr>
        <p:blipFill>
          <a:blip r:embed="rId7" cstate="print"/>
          <a:srcRect/>
          <a:stretch>
            <a:fillRect/>
          </a:stretch>
        </p:blipFill>
        <p:spPr bwMode="auto">
          <a:xfrm>
            <a:off x="4391814" y="990600"/>
            <a:ext cx="4710112" cy="2667000"/>
          </a:xfrm>
          <a:prstGeom prst="rect">
            <a:avLst/>
          </a:prstGeom>
          <a:noFill/>
          <a:ln w="9525">
            <a:noFill/>
            <a:miter lim="800000"/>
            <a:headEnd/>
            <a:tailEnd/>
          </a:ln>
        </p:spPr>
      </p:pic>
      <p:sp>
        <p:nvSpPr>
          <p:cNvPr id="8" name="矩形 7"/>
          <p:cNvSpPr/>
          <p:nvPr/>
        </p:nvSpPr>
        <p:spPr>
          <a:xfrm>
            <a:off x="228600" y="4298950"/>
            <a:ext cx="5257800" cy="460375"/>
          </a:xfrm>
          <a:prstGeom prst="rect">
            <a:avLst/>
          </a:prstGeom>
        </p:spPr>
        <p:txBody>
          <a:bodyPr>
            <a:spAutoFit/>
          </a:bodyPr>
          <a:lstStyle/>
          <a:p>
            <a:pPr>
              <a:defRPr/>
            </a:pPr>
            <a:r>
              <a:rPr lang="zh-CN" altLang="en-US" sz="2400" spc="50" dirty="0">
                <a:ln w="12700">
                  <a:noFill/>
                  <a:prstDash val="solid"/>
                </a:ln>
                <a:latin typeface="Times New Roman" panose="02020603050405020304" pitchFamily="18" charset="0"/>
                <a:ea typeface="宋体" panose="02010600030101010101" pitchFamily="2" charset="-122"/>
                <a:cs typeface="+mj-cs"/>
                <a:sym typeface="Times New Roman" panose="02020603050405020304" pitchFamily="18" charset="0"/>
              </a:rPr>
              <a:t>细圆环上的电荷在</a:t>
            </a:r>
            <a:r>
              <a:rPr lang="en-US" altLang="zh-CN" sz="2400" i="1" spc="50" dirty="0">
                <a:ln w="12700">
                  <a:noFill/>
                  <a:prstDash val="solid"/>
                </a:ln>
                <a:latin typeface="Times New Roman" panose="02020603050405020304" pitchFamily="18" charset="0"/>
                <a:ea typeface="宋体" panose="02010600030101010101" pitchFamily="2" charset="-122"/>
                <a:cs typeface="+mj-cs"/>
                <a:sym typeface="Times New Roman" panose="02020603050405020304" pitchFamily="18" charset="0"/>
              </a:rPr>
              <a:t>P</a:t>
            </a:r>
            <a:r>
              <a:rPr lang="zh-CN" altLang="en-US" sz="2400" spc="50" dirty="0">
                <a:ln w="12700">
                  <a:noFill/>
                  <a:prstDash val="solid"/>
                </a:ln>
                <a:latin typeface="Times New Roman" panose="02020603050405020304" pitchFamily="18" charset="0"/>
                <a:ea typeface="宋体" panose="02010600030101010101" pitchFamily="2" charset="-122"/>
                <a:cs typeface="+mj-cs"/>
                <a:sym typeface="Times New Roman" panose="02020603050405020304" pitchFamily="18" charset="0"/>
              </a:rPr>
              <a:t>点产生的电位为</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 name="Object 8"/>
          <p:cNvGraphicFramePr>
            <a:graphicFrameLocks noChangeAspect="1"/>
          </p:cNvGraphicFramePr>
          <p:nvPr/>
        </p:nvGraphicFramePr>
        <p:xfrm>
          <a:off x="6146165" y="76200"/>
          <a:ext cx="612775" cy="487680"/>
        </p:xfrm>
        <a:graphic>
          <a:graphicData uri="http://schemas.openxmlformats.org/presentationml/2006/ole">
            <mc:AlternateContent xmlns:mc="http://schemas.openxmlformats.org/markup-compatibility/2006">
              <mc:Choice xmlns:v="urn:schemas-microsoft-com:vml" Requires="v">
                <p:oleObj spid="_x0000_s3" name="Equation" r:id="rId8" imgW="228600" imgH="228600" progId="Equation.DSMT4">
                  <p:embed/>
                </p:oleObj>
              </mc:Choice>
              <mc:Fallback>
                <p:oleObj name="Equation" r:id="rId8" imgW="228600" imgH="228600" progId="Equation.DSMT4">
                  <p:embed/>
                  <p:pic>
                    <p:nvPicPr>
                      <p:cNvPr id="0" name="Object 8"/>
                      <p:cNvPicPr>
                        <a:picLocks noChangeAspect="1" noChangeArrowheads="1"/>
                      </p:cNvPicPr>
                      <p:nvPr/>
                    </p:nvPicPr>
                    <p:blipFill>
                      <a:blip r:embed="rId9"/>
                      <a:srcRect/>
                      <a:stretch>
                        <a:fillRect/>
                      </a:stretch>
                    </p:blipFill>
                    <p:spPr bwMode="auto">
                      <a:xfrm>
                        <a:off x="6146165" y="76200"/>
                        <a:ext cx="612775" cy="487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28600" y="274638"/>
            <a:ext cx="6172200" cy="563562"/>
          </a:xfrm>
        </p:spPr>
        <p:txBody>
          <a:bodyPr>
            <a:noAutofit/>
          </a:bodyPr>
          <a:lstStyle/>
          <a:p>
            <a:pPr eaLnBrk="1" fontAlgn="auto" hangingPunct="1">
              <a:spcAft>
                <a:spcPts val="0"/>
              </a:spcAft>
              <a:defRPr/>
            </a:pPr>
            <a:r>
              <a:rPr sz="240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整个圆平面上的电荷在</a:t>
            </a:r>
            <a:r>
              <a:rPr lang="en-US" altLang="zh-CN" sz="240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P</a:t>
            </a:r>
            <a:r>
              <a:rPr sz="240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点产生的电位为</a:t>
            </a:r>
            <a:endParaRPr sz="240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9939" name="Rectangle 3"/>
          <p:cNvSpPr>
            <a:spLocks noGrp="1" noChangeArrowheads="1"/>
          </p:cNvSpPr>
          <p:nvPr>
            <p:ph idx="1"/>
          </p:nvPr>
        </p:nvSpPr>
        <p:spPr>
          <a:xfrm>
            <a:off x="228600" y="4729162"/>
            <a:ext cx="7010400" cy="1514475"/>
          </a:xfrm>
          <a:noFill/>
          <a:ln>
            <a:noFill/>
          </a:ln>
        </p:spPr>
        <p:style>
          <a:lnRef idx="2">
            <a:schemeClr val="accent2"/>
          </a:lnRef>
          <a:fillRef idx="1">
            <a:schemeClr val="lt1"/>
          </a:fillRef>
          <a:effectRef idx="0">
            <a:schemeClr val="accent2"/>
          </a:effectRef>
          <a:fontRef idx="minor">
            <a:schemeClr val="dk1"/>
          </a:fontRef>
        </p:style>
        <p:txBody>
          <a:bodyPr rtlCol="0">
            <a:noAutofit/>
          </a:bodyPr>
          <a:lstStyle/>
          <a:p>
            <a:pPr marL="274320" indent="-274320" eaLnBrk="1" fontAlgn="auto" hangingPunct="1">
              <a:lnSpc>
                <a:spcPct val="120000"/>
              </a:lnSpc>
              <a:spcBef>
                <a:spcPct val="0"/>
              </a:spcBef>
              <a:spcAft>
                <a:spcPts val="0"/>
              </a:spcAft>
              <a:buFontTx/>
              <a:buNone/>
              <a:defRPr/>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方法</a:t>
            </a: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3</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评述：由于这种方法是利用标量场的叠加或积分，计算比较简单。若场的分布没有对称性，这是求解电位和电场强度的一般方法。</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39942" name="Object 6"/>
          <p:cNvGraphicFramePr>
            <a:graphicFrameLocks noChangeAspect="1"/>
          </p:cNvGraphicFramePr>
          <p:nvPr/>
        </p:nvGraphicFramePr>
        <p:xfrm>
          <a:off x="381000" y="914400"/>
          <a:ext cx="7010400" cy="1055688"/>
        </p:xfrm>
        <a:graphic>
          <a:graphicData uri="http://schemas.openxmlformats.org/presentationml/2006/ole">
            <mc:AlternateContent xmlns:mc="http://schemas.openxmlformats.org/markup-compatibility/2006">
              <mc:Choice xmlns:v="urn:schemas-microsoft-com:vml" Requires="v">
                <p:oleObj spid="_x0000_s39974" name="Equation" r:id="rId1" imgW="68275200" imgH="10363200" progId="Equation.DSMT4">
                  <p:embed/>
                </p:oleObj>
              </mc:Choice>
              <mc:Fallback>
                <p:oleObj name="Equation" r:id="rId1" imgW="68275200" imgH="103632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14400"/>
                        <a:ext cx="7010400" cy="10556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0" name="Object 4"/>
          <p:cNvGraphicFramePr>
            <a:graphicFrameLocks noChangeAspect="1"/>
          </p:cNvGraphicFramePr>
          <p:nvPr/>
        </p:nvGraphicFramePr>
        <p:xfrm>
          <a:off x="381000" y="2514600"/>
          <a:ext cx="8382000" cy="2019300"/>
        </p:xfrm>
        <a:graphic>
          <a:graphicData uri="http://schemas.openxmlformats.org/presentationml/2006/ole">
            <mc:AlternateContent xmlns:mc="http://schemas.openxmlformats.org/markup-compatibility/2006">
              <mc:Choice xmlns:v="urn:schemas-microsoft-com:vml" Requires="v">
                <p:oleObj spid="_x0000_s39975" name="Equation" r:id="rId3" imgW="101498400" imgH="24384000" progId="Equation.DSMT4">
                  <p:embed/>
                </p:oleObj>
              </mc:Choice>
              <mc:Fallback>
                <p:oleObj name="Equation" r:id="rId3" imgW="101498400" imgH="24384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514600"/>
                        <a:ext cx="8382000" cy="201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9" name="Rectangle 13"/>
          <p:cNvSpPr>
            <a:spLocks noChangeArrowheads="1"/>
          </p:cNvSpPr>
          <p:nvPr/>
        </p:nvSpPr>
        <p:spPr bwMode="auto">
          <a:xfrm>
            <a:off x="228600" y="2057400"/>
            <a:ext cx="5888990" cy="460375"/>
          </a:xfrm>
          <a:prstGeom prst="rect">
            <a:avLst/>
          </a:prstGeom>
          <a:noFill/>
          <a:ln w="9525">
            <a:noFill/>
            <a:miter lim="800000"/>
          </a:ln>
        </p:spPr>
        <p:txBody>
          <a:bodyPr wrap="none">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由对称性，</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P</a:t>
            </a:r>
            <a:r>
              <a:rPr lang="zh-CN" altLang="en-US" sz="2400">
                <a:latin typeface="Times New Roman" panose="02020603050405020304" pitchFamily="18" charset="0"/>
                <a:ea typeface="宋体" panose="02010600030101010101" pitchFamily="2" charset="-122"/>
                <a:sym typeface="Times New Roman" panose="02020603050405020304" pitchFamily="18" charset="0"/>
              </a:rPr>
              <a:t>点的电场强度</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E</a:t>
            </a:r>
            <a:r>
              <a:rPr lang="zh-CN" altLang="en-US" sz="2400">
                <a:latin typeface="Times New Roman" panose="02020603050405020304" pitchFamily="18" charset="0"/>
                <a:ea typeface="宋体" panose="02010600030101010101" pitchFamily="2" charset="-122"/>
                <a:sym typeface="Times New Roman" panose="02020603050405020304" pitchFamily="18" charset="0"/>
              </a:rPr>
              <a:t>沿</a:t>
            </a:r>
            <a:r>
              <a:rPr lang="en-US" altLang="zh-CN" sz="2400">
                <a:latin typeface="Times New Roman" panose="02020603050405020304" pitchFamily="18" charset="0"/>
                <a:ea typeface="宋体" panose="02010600030101010101" pitchFamily="2" charset="-122"/>
                <a:sym typeface="Times New Roman" panose="02020603050405020304" pitchFamily="18" charset="0"/>
              </a:rPr>
              <a:t>z</a:t>
            </a:r>
            <a:r>
              <a:rPr lang="zh-CN" altLang="en-US" sz="2400">
                <a:latin typeface="Times New Roman" panose="02020603050405020304" pitchFamily="18" charset="0"/>
                <a:ea typeface="宋体" panose="02010600030101010101" pitchFamily="2" charset="-122"/>
                <a:sym typeface="Times New Roman" panose="02020603050405020304" pitchFamily="18" charset="0"/>
              </a:rPr>
              <a:t>方向，所以</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 name="矩形 6"/>
          <p:cNvSpPr/>
          <p:nvPr/>
        </p:nvSpPr>
        <p:spPr>
          <a:xfrm>
            <a:off x="381000" y="3124200"/>
            <a:ext cx="2133600"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33400" y="228488"/>
            <a:ext cx="5334000" cy="661988"/>
          </a:xfrm>
        </p:spPr>
        <p:txBody>
          <a:bodyPr/>
          <a:lstStyle/>
          <a:p>
            <a:pPr eaLnBrk="1" fontAlgn="auto" hangingPunct="1">
              <a:spcAft>
                <a:spcPts val="0"/>
              </a:spcAft>
              <a:defRPr/>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2.1.5 </a:t>
            </a:r>
            <a:r>
              <a:rPr sz="2400" b="1" dirty="0" err="1">
                <a:solidFill>
                  <a:srgbClr val="C00000"/>
                </a:solidFill>
                <a:latin typeface="Times New Roman" panose="02020603050405020304" pitchFamily="18" charset="0"/>
                <a:ea typeface="宋体" panose="02010600030101010101" pitchFamily="2" charset="-122"/>
                <a:sym typeface="Times New Roman" panose="02020603050405020304" pitchFamily="18" charset="0"/>
              </a:rPr>
              <a:t>静电场中的导体</a:t>
            </a:r>
            <a:endParaRPr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0963" name="Rectangle 3"/>
          <p:cNvSpPr>
            <a:spLocks noGrp="1" noChangeArrowheads="1"/>
          </p:cNvSpPr>
          <p:nvPr>
            <p:ph idx="1"/>
          </p:nvPr>
        </p:nvSpPr>
        <p:spPr>
          <a:xfrm>
            <a:off x="609600" y="612878"/>
            <a:ext cx="8686800" cy="2788920"/>
          </a:xfrm>
        </p:spPr>
        <p:txBody>
          <a:bodyPr>
            <a:noAutofit/>
          </a:bodyPr>
          <a:lstStyle/>
          <a:p>
            <a:pPr marL="274320" indent="-274320" eaLnBrk="1" fontAlgn="auto" hangingPunct="1">
              <a:lnSpc>
                <a:spcPct val="150000"/>
              </a:lnSpc>
              <a:spcAft>
                <a:spcPts val="0"/>
              </a:spcAft>
              <a:buFontTx/>
              <a:buNone/>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静电平衡时导体的电特性：</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lnSpc>
                <a:spcPct val="150000"/>
              </a:lnSpc>
              <a:spcAft>
                <a:spcPts val="0"/>
              </a:spcAft>
              <a:buFontTx/>
              <a:buNone/>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⑴导体内电场强度处处为零。</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lnSpc>
                <a:spcPct val="150000"/>
              </a:lnSpc>
              <a:spcAft>
                <a:spcPts val="0"/>
              </a:spcAft>
              <a:buFontTx/>
              <a:buNone/>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⑵导体是等位体，导体的表面是等位面。</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lnSpc>
                <a:spcPct val="150000"/>
              </a:lnSpc>
              <a:spcAft>
                <a:spcPts val="0"/>
              </a:spcAft>
              <a:buFontTx/>
              <a:buNone/>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⑶导体内无电荷分布，电荷只分布在导体的表面。</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lnSpc>
                <a:spcPct val="150000"/>
              </a:lnSpc>
              <a:spcAft>
                <a:spcPts val="0"/>
              </a:spcAft>
              <a:buFont typeface="Wingdings" panose="05000000000000000000"/>
              <a:buNone/>
              <a:defRPr/>
            </a:pP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0966" name="Rectangle 5"/>
          <p:cNvSpPr>
            <a:spLocks noChangeArrowheads="1"/>
          </p:cNvSpPr>
          <p:nvPr/>
        </p:nvSpPr>
        <p:spPr bwMode="auto">
          <a:xfrm>
            <a:off x="0" y="3030022"/>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0967" name="Rectangle 7"/>
          <p:cNvSpPr>
            <a:spLocks noChangeArrowheads="1"/>
          </p:cNvSpPr>
          <p:nvPr/>
        </p:nvSpPr>
        <p:spPr bwMode="auto">
          <a:xfrm>
            <a:off x="0" y="3149084"/>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0968" name="Rectangle 9"/>
          <p:cNvSpPr>
            <a:spLocks noChangeArrowheads="1"/>
          </p:cNvSpPr>
          <p:nvPr/>
        </p:nvSpPr>
        <p:spPr bwMode="auto">
          <a:xfrm>
            <a:off x="0" y="3149084"/>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 name="文本框 6"/>
          <p:cNvSpPr txBox="1"/>
          <p:nvPr/>
        </p:nvSpPr>
        <p:spPr>
          <a:xfrm>
            <a:off x="609600" y="3094554"/>
            <a:ext cx="6978650" cy="2306955"/>
          </a:xfrm>
          <a:prstGeom prst="rect">
            <a:avLst/>
          </a:prstGeom>
          <a:noFill/>
        </p:spPr>
        <p:txBody>
          <a:bodyPr wrap="square" rtlCol="0" anchor="t">
            <a:spAutoFit/>
          </a:bodyPr>
          <a:lstStyle/>
          <a:p>
            <a:pPr marL="274320" indent="-274320" eaLnBrk="1" fontAlgn="auto" hangingPunct="1">
              <a:lnSpc>
                <a:spcPct val="150000"/>
              </a:lnSpc>
              <a:spcAft>
                <a:spcPts val="0"/>
              </a:spcAft>
              <a:buFontTx/>
              <a:buNone/>
              <a:defRPr/>
            </a:pPr>
            <a:r>
              <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⑷导体表面附近，电场强度的方向与表面垂直，电场强度的大小等于该点附近导体表面的面电荷密度除以 </a:t>
            </a:r>
            <a:r>
              <a:rPr lang="en-US" altLang="zh-CN" sz="2400" b="1" i="1" baseline="-25000"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0</a:t>
            </a:r>
            <a:r>
              <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，所以导体表面附近的电场强度为</a:t>
            </a:r>
            <a:endPar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a:p>
            <a:pPr marL="274320" indent="-274320" eaLnBrk="1" fontAlgn="auto" hangingPunct="1">
              <a:lnSpc>
                <a:spcPct val="150000"/>
              </a:lnSpc>
              <a:spcAft>
                <a:spcPts val="0"/>
              </a:spcAft>
              <a:buFont typeface="Wingdings" panose="05000000000000000000"/>
              <a:buNone/>
              <a:defRPr/>
            </a:pPr>
            <a:r>
              <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（其中         是导体表面处的单位法线矢量。）</a:t>
            </a:r>
            <a:endParaRPr lang="en-US" altLang="zh-CN"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p:txBody>
      </p:sp>
      <p:graphicFrame>
        <p:nvGraphicFramePr>
          <p:cNvPr id="8" name="Object 4"/>
          <p:cNvGraphicFramePr>
            <a:graphicFrameLocks noChangeAspect="1"/>
          </p:cNvGraphicFramePr>
          <p:nvPr/>
        </p:nvGraphicFramePr>
        <p:xfrm>
          <a:off x="1709261" y="4800481"/>
          <a:ext cx="1129824" cy="794212"/>
        </p:xfrm>
        <a:graphic>
          <a:graphicData uri="http://schemas.openxmlformats.org/presentationml/2006/ole">
            <mc:AlternateContent xmlns:mc="http://schemas.openxmlformats.org/markup-compatibility/2006">
              <mc:Choice xmlns:v="urn:schemas-microsoft-com:vml" Requires="v">
                <p:oleObj spid="_x0000_s321552" name="Equation" r:id="rId1" imgW="609600" imgH="431800" progId="Equation.DSMT4">
                  <p:embed/>
                </p:oleObj>
              </mc:Choice>
              <mc:Fallback>
                <p:oleObj name="Equation" r:id="rId1" imgW="609600" imgH="431800" progId="Equation.DSMT4">
                  <p:embed/>
                  <p:pic>
                    <p:nvPicPr>
                      <p:cNvPr id="0" name="Object 4"/>
                      <p:cNvPicPr>
                        <a:picLocks noChangeAspect="1" noChangeArrowheads="1"/>
                      </p:cNvPicPr>
                      <p:nvPr/>
                    </p:nvPicPr>
                    <p:blipFill>
                      <a:blip r:embed="rId2"/>
                      <a:srcRect/>
                      <a:stretch>
                        <a:fillRect/>
                      </a:stretch>
                    </p:blipFill>
                    <p:spPr bwMode="auto">
                      <a:xfrm>
                        <a:off x="1709261" y="4800481"/>
                        <a:ext cx="1129824" cy="794212"/>
                      </a:xfrm>
                      <a:prstGeom prst="rect">
                        <a:avLst/>
                      </a:prstGeom>
                      <a:noFill/>
                      <a:ln w="28575">
                        <a:solidFill>
                          <a:srgbClr val="FF0000"/>
                        </a:solidFill>
                        <a:miter lim="800000"/>
                        <a:headEnd/>
                        <a:tailEnd/>
                      </a:ln>
                    </p:spPr>
                  </p:pic>
                </p:oleObj>
              </mc:Fallback>
            </mc:AlternateContent>
          </a:graphicData>
        </a:graphic>
      </p:graphicFrame>
      <p:graphicFrame>
        <p:nvGraphicFramePr>
          <p:cNvPr id="9" name="Object 8"/>
          <p:cNvGraphicFramePr>
            <a:graphicFrameLocks noChangeAspect="1"/>
          </p:cNvGraphicFramePr>
          <p:nvPr/>
        </p:nvGraphicFramePr>
        <p:xfrm>
          <a:off x="1843405" y="4343671"/>
          <a:ext cx="296863" cy="457200"/>
        </p:xfrm>
        <a:graphic>
          <a:graphicData uri="http://schemas.openxmlformats.org/presentationml/2006/ole">
            <mc:AlternateContent xmlns:mc="http://schemas.openxmlformats.org/markup-compatibility/2006">
              <mc:Choice xmlns:v="urn:schemas-microsoft-com:vml" Requires="v">
                <p:oleObj spid="_x0000_s321553" name="Equation" r:id="rId3" imgW="3048000" imgH="4572000" progId="Equation.DSMT4">
                  <p:embed/>
                </p:oleObj>
              </mc:Choice>
              <mc:Fallback>
                <p:oleObj name="Equation" r:id="rId3" imgW="3048000" imgH="45720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3405" y="4343671"/>
                        <a:ext cx="2968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914400"/>
            <a:ext cx="7775575" cy="838200"/>
          </a:xfrm>
        </p:spPr>
        <p:txBody>
          <a:bodyPr/>
          <a:lstStyle/>
          <a:p>
            <a:pPr eaLnBrk="1" fontAlgn="auto" hangingPunct="1">
              <a:spcAft>
                <a:spcPts val="0"/>
              </a:spcAft>
              <a:defRPr/>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1. </a:t>
            </a:r>
            <a:r>
              <a:rPr sz="2400" b="1" dirty="0" err="1">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电介质的基本概念</a:t>
            </a:r>
            <a:r>
              <a:rPr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a:t>
            </a:r>
            <a:endParaRPr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92515" name="内容占位符 2"/>
          <p:cNvSpPr>
            <a:spLocks noGrp="1"/>
          </p:cNvSpPr>
          <p:nvPr>
            <p:ph idx="1"/>
          </p:nvPr>
        </p:nvSpPr>
        <p:spPr>
          <a:xfrm>
            <a:off x="533400" y="1524000"/>
            <a:ext cx="8001000" cy="4525963"/>
          </a:xfrm>
        </p:spPr>
        <p:txBody>
          <a:bodyPr>
            <a:noAutofit/>
          </a:bodyPr>
          <a:lstStyle/>
          <a:p>
            <a:pPr eaLnBrk="1" fontAlgn="auto" hangingPunct="1">
              <a:lnSpc>
                <a:spcPct val="170000"/>
              </a:lnSpc>
              <a:spcAft>
                <a:spcPts val="0"/>
              </a:spcAft>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介质内部大量带电粒子的不规则的运动，在微观尺度上产生随机变化的电磁场，宏观上相互抵消，没有外部影响和作用的介质呈中性。</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eaLnBrk="1" fontAlgn="auto" hangingPunct="1">
              <a:lnSpc>
                <a:spcPct val="170000"/>
              </a:lnSpc>
              <a:spcAft>
                <a:spcPts val="0"/>
              </a:spcAft>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电介质在外电场作用下发生极化，形成有向排列；</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eaLnBrk="1" fontAlgn="auto" hangingPunct="1">
              <a:lnSpc>
                <a:spcPct val="170000"/>
              </a:lnSpc>
              <a:spcAft>
                <a:spcPts val="0"/>
              </a:spcAft>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电介质内部和表面产生极化电荷 ；</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eaLnBrk="1" fontAlgn="auto" hangingPunct="1">
              <a:lnSpc>
                <a:spcPct val="170000"/>
              </a:lnSpc>
              <a:spcAft>
                <a:spcPts val="0"/>
              </a:spcAft>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极化电荷与自由电荷都是产生电场的源。</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lnSpc>
                <a:spcPct val="170000"/>
              </a:lnSpc>
              <a:spcAft>
                <a:spcPts val="0"/>
              </a:spcAft>
              <a:buFont typeface="Wingdings" panose="05000000000000000000"/>
              <a:buChar char=""/>
              <a:defRPr/>
            </a:pP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lnSpc>
                <a:spcPct val="170000"/>
              </a:lnSpc>
              <a:spcAft>
                <a:spcPts val="0"/>
              </a:spcAft>
              <a:buFont typeface="Wingdings" panose="05000000000000000000"/>
              <a:buChar char=""/>
              <a:defRPr/>
            </a:pP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lnSpc>
                <a:spcPct val="170000"/>
              </a:lnSpc>
              <a:spcAft>
                <a:spcPts val="0"/>
              </a:spcAft>
              <a:buFont typeface="Wingdings" panose="05000000000000000000"/>
              <a:buChar char=""/>
              <a:defRPr/>
            </a:pP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lnSpc>
                <a:spcPct val="170000"/>
              </a:lnSpc>
              <a:spcAft>
                <a:spcPts val="0"/>
              </a:spcAft>
              <a:buFont typeface="Wingdings" panose="05000000000000000000"/>
              <a:buChar char=""/>
              <a:defRPr/>
            </a:pP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lnSpc>
                <a:spcPct val="170000"/>
              </a:lnSpc>
              <a:spcAft>
                <a:spcPts val="0"/>
              </a:spcAft>
              <a:buFont typeface="Wingdings" panose="05000000000000000000" pitchFamily="2" charset="2"/>
              <a:buNone/>
              <a:defRPr/>
            </a:pP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lnSpc>
                <a:spcPct val="170000"/>
              </a:lnSpc>
              <a:spcAft>
                <a:spcPts val="0"/>
              </a:spcAft>
              <a:buFont typeface="Wingdings" panose="05000000000000000000" pitchFamily="2" charset="2"/>
              <a:buNone/>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lnSpc>
                <a:spcPct val="170000"/>
              </a:lnSpc>
              <a:spcAft>
                <a:spcPts val="0"/>
              </a:spcAft>
              <a:buFont typeface="Wingdings" panose="05000000000000000000"/>
              <a:buChar char=""/>
              <a:defRPr/>
            </a:pP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64868" name="TextBox 4"/>
          <p:cNvSpPr txBox="1">
            <a:spLocks noChangeArrowheads="1"/>
          </p:cNvSpPr>
          <p:nvPr/>
        </p:nvSpPr>
        <p:spPr bwMode="auto">
          <a:xfrm>
            <a:off x="537140" y="449931"/>
            <a:ext cx="5257800" cy="521970"/>
          </a:xfrm>
          <a:prstGeom prst="rect">
            <a:avLst/>
          </a:prstGeom>
          <a:noFill/>
          <a:ln w="9525">
            <a:noFill/>
            <a:miter lim="800000"/>
          </a:ln>
        </p:spPr>
        <p:txBody>
          <a:bodyPr>
            <a:spAutoFit/>
          </a:bodyPr>
          <a:lstStyle/>
          <a:p>
            <a:r>
              <a:rPr lang="en-US" altLang="zh-CN" sz="28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2.1.6 </a:t>
            </a:r>
            <a:r>
              <a:rPr lang="zh-CN" altLang="en-US" sz="28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静电场中的电介质</a:t>
            </a:r>
            <a:endParaRPr lang="zh-CN" altLang="en-US" sz="28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0"/>
            <a:ext cx="6324600" cy="868363"/>
          </a:xfrm>
        </p:spPr>
        <p:txBody>
          <a:bodyPr>
            <a:normAutofit/>
          </a:bodyPr>
          <a:lstStyle/>
          <a:p>
            <a:pPr eaLnBrk="1" fontAlgn="auto" hangingPunct="1">
              <a:spcAft>
                <a:spcPts val="0"/>
              </a:spcAft>
              <a:defRPr/>
            </a:pPr>
            <a:r>
              <a:rPr lang="en-US" altLang="zh-CN" sz="2665"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2</a:t>
            </a:r>
            <a:r>
              <a:rPr sz="2665"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．电介质极化的机理和电偶极子模型</a:t>
            </a:r>
            <a:endParaRPr sz="2665"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8131" name="Rectangle 3"/>
          <p:cNvSpPr>
            <a:spLocks noGrp="1" noChangeArrowheads="1"/>
          </p:cNvSpPr>
          <p:nvPr>
            <p:ph idx="1"/>
          </p:nvPr>
        </p:nvSpPr>
        <p:spPr>
          <a:xfrm>
            <a:off x="381000" y="571500"/>
            <a:ext cx="8541385" cy="5562600"/>
          </a:xfrm>
        </p:spPr>
        <p:txBody>
          <a:bodyPr>
            <a:noAutofit/>
          </a:bodyPr>
          <a:lstStyle/>
          <a:p>
            <a:pPr marL="274320" indent="-274320" eaLnBrk="1" fontAlgn="auto" hangingPunct="1">
              <a:lnSpc>
                <a:spcPct val="150000"/>
              </a:lnSpc>
              <a:spcAft>
                <a:spcPts val="0"/>
              </a:spcAft>
              <a:buFont typeface="Wingdings" panose="05000000000000000000"/>
              <a:buNone/>
              <a:defRPr/>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⑴</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　有极分子电介质和无极分子电介质</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a:p>
            <a:pPr eaLnBrk="1" fontAlgn="auto" hangingPunct="1">
              <a:lnSpc>
                <a:spcPct val="150000"/>
              </a:lnSpc>
              <a:spcAft>
                <a:spcPts val="0"/>
              </a:spcAft>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任何物质的分子都是由原子组成的，而原子都是由带正电的原子核和带负电的电子组成，整个分子中电荷的代数和为零。</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eaLnBrk="1" fontAlgn="auto" hangingPunct="1">
              <a:lnSpc>
                <a:spcPct val="150000"/>
              </a:lnSpc>
              <a:spcAft>
                <a:spcPts val="0"/>
              </a:spcAft>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当没有外电场时，如果电介质分子中正负电荷的中心是重合的，这类电介质称为无极分子电介质；如果电介质分子中正负电荷的中心不重合，这类电介质称为有极分子电介质。</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eaLnBrk="1" fontAlgn="auto" hangingPunct="1">
              <a:lnSpc>
                <a:spcPct val="150000"/>
              </a:lnSpc>
              <a:spcAft>
                <a:spcPts val="0"/>
              </a:spcAft>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有极分子电介质中正负电荷的中心错开一定的距离，形成一个电偶极矩，称为分子的固有电矩。</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6200" y="167640"/>
            <a:ext cx="4114800" cy="533400"/>
          </a:xfrm>
        </p:spPr>
        <p:txBody>
          <a:bodyPr>
            <a:normAutofit/>
          </a:bodyPr>
          <a:lstStyle/>
          <a:p>
            <a:pPr eaLnBrk="1" fontAlgn="auto" hangingPunct="1">
              <a:spcAft>
                <a:spcPts val="0"/>
              </a:spcAft>
              <a:defRPr/>
            </a:pPr>
            <a:r>
              <a:rPr lang="en-US" altLang="zh-CN" sz="2665"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⑵  </a:t>
            </a:r>
            <a:r>
              <a:rPr sz="2400" b="1" dirty="0">
                <a:solidFill>
                  <a:srgbClr val="C00000"/>
                </a:solidFill>
                <a:latin typeface="宋体" panose="02010600030101010101" pitchFamily="2" charset="-122"/>
                <a:ea typeface="宋体" panose="02010600030101010101" pitchFamily="2" charset="-122"/>
                <a:sym typeface="Times New Roman" panose="02020603050405020304" pitchFamily="18" charset="0"/>
              </a:rPr>
              <a:t>位移极化和取向极化</a:t>
            </a:r>
            <a:endParaRPr sz="2400" b="1" dirty="0">
              <a:solidFill>
                <a:srgbClr val="C00000"/>
              </a:solidFill>
              <a:latin typeface="宋体" panose="02010600030101010101" pitchFamily="2" charset="-122"/>
              <a:ea typeface="宋体" panose="02010600030101010101" pitchFamily="2" charset="-122"/>
              <a:sym typeface="Times New Roman" panose="02020603050405020304" pitchFamily="18" charset="0"/>
            </a:endParaRPr>
          </a:p>
        </p:txBody>
      </p:sp>
      <p:sp>
        <p:nvSpPr>
          <p:cNvPr id="49155" name="Rectangle 3"/>
          <p:cNvSpPr>
            <a:spLocks noGrp="1" noChangeArrowheads="1"/>
          </p:cNvSpPr>
          <p:nvPr>
            <p:ph idx="1"/>
          </p:nvPr>
        </p:nvSpPr>
        <p:spPr>
          <a:xfrm>
            <a:off x="0" y="633861"/>
            <a:ext cx="5181600" cy="5715000"/>
          </a:xfrm>
        </p:spPr>
        <p:txBody>
          <a:bodyPr rtlCol="0">
            <a:noAutofit/>
          </a:bodyPr>
          <a:lstStyle/>
          <a:p>
            <a:pPr indent="-8255" eaLnBrk="1" fontAlgn="auto" hangingPunct="1">
              <a:lnSpc>
                <a:spcPct val="120000"/>
              </a:lnSpc>
              <a:spcAft>
                <a:spcPts val="0"/>
              </a:spcAft>
              <a:buFont typeface="Wingdings" panose="05000000000000000000" pitchFamily="2" charset="2"/>
              <a:buNone/>
              <a:defRPr/>
            </a:pP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位移极化：</a:t>
            </a:r>
            <a:endPar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a:p>
            <a:pPr eaLnBrk="1" fontAlgn="auto" hangingPunct="1">
              <a:lnSpc>
                <a:spcPct val="120000"/>
              </a:lnSpc>
              <a:spcAft>
                <a:spcPts val="0"/>
              </a:spcAft>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在没有外电场时，无极分子电介质的分子中没有电矩。加上外电场，在电场力的作用下，每个分子中的正、负电荷的中心被拉开一定的距离，形成了一个电偶极子，分子电矩的方向沿外电场方向。 </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eaLnBrk="1" fontAlgn="auto" hangingPunct="1">
              <a:lnSpc>
                <a:spcPct val="120000"/>
              </a:lnSpc>
              <a:spcAft>
                <a:spcPts val="0"/>
              </a:spcAft>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外电场越强，每个分子中的正、负电荷的中心被拉开的距离越大，一定体积中分子电矩的矢量和也越大。</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eaLnBrk="1" fontAlgn="auto" hangingPunct="1">
              <a:lnSpc>
                <a:spcPct val="120000"/>
              </a:lnSpc>
              <a:spcAft>
                <a:spcPts val="0"/>
              </a:spcAft>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无极分子电介质的这种极化机理称为位移极化。</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169988" name="Picture 5" descr="tu2-1-4c1"/>
          <p:cNvPicPr>
            <a:picLocks noChangeAspect="1" noChangeArrowheads="1"/>
          </p:cNvPicPr>
          <p:nvPr/>
        </p:nvPicPr>
        <p:blipFill>
          <a:blip r:embed="rId1" cstate="print"/>
          <a:srcRect/>
          <a:stretch>
            <a:fillRect/>
          </a:stretch>
        </p:blipFill>
        <p:spPr bwMode="auto">
          <a:xfrm>
            <a:off x="5085766" y="15427"/>
            <a:ext cx="4038600" cy="3351213"/>
          </a:xfrm>
          <a:prstGeom prst="rect">
            <a:avLst/>
          </a:prstGeom>
          <a:noFill/>
          <a:ln w="9525">
            <a:noFill/>
            <a:miter lim="800000"/>
            <a:headEnd/>
            <a:tailEnd/>
          </a:ln>
        </p:spPr>
      </p:pic>
      <p:sp>
        <p:nvSpPr>
          <p:cNvPr id="169989" name="矩形 4"/>
          <p:cNvSpPr>
            <a:spLocks noChangeArrowheads="1"/>
          </p:cNvSpPr>
          <p:nvPr/>
        </p:nvSpPr>
        <p:spPr bwMode="auto">
          <a:xfrm>
            <a:off x="6400800" y="3657600"/>
            <a:ext cx="1747594" cy="369332"/>
          </a:xfrm>
          <a:prstGeom prst="rect">
            <a:avLst/>
          </a:prstGeom>
          <a:noFill/>
          <a:ln w="9525">
            <a:noFill/>
            <a:miter lim="800000"/>
          </a:ln>
        </p:spPr>
        <p:txBody>
          <a:bodyPr wrap="none">
            <a:spAutoFit/>
          </a:bodyPr>
          <a:lstStyle/>
          <a:p>
            <a:r>
              <a:rPr lang="zh-CN" altLang="en-US"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Times New Roman" panose="02020603050405020304" pitchFamily="18" charset="0"/>
              </a:rPr>
              <a:t>a</a:t>
            </a:r>
            <a:r>
              <a:rPr lang="zh-CN" altLang="en-US" dirty="0">
                <a:latin typeface="Times New Roman" panose="02020603050405020304" pitchFamily="18" charset="0"/>
                <a:ea typeface="宋体" panose="02010600030101010101" pitchFamily="2" charset="-122"/>
                <a:sym typeface="Times New Roman" panose="02020603050405020304" pitchFamily="18" charset="0"/>
              </a:rPr>
              <a:t>）位移极化 </a:t>
            </a: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0"/>
            <a:ext cx="4114800" cy="533400"/>
          </a:xfrm>
        </p:spPr>
        <p:txBody>
          <a:bodyPr>
            <a:normAutofit/>
          </a:bodyPr>
          <a:lstStyle/>
          <a:p>
            <a:pPr eaLnBrk="1" fontAlgn="auto" hangingPunct="1">
              <a:spcAft>
                <a:spcPts val="0"/>
              </a:spcAft>
              <a:defRPr/>
            </a:pPr>
            <a:r>
              <a:rPr lang="en-US" altLang="zh-CN" sz="2400" b="1" dirty="0">
                <a:solidFill>
                  <a:srgbClr val="C00000"/>
                </a:solidFill>
                <a:latin typeface="宋体" panose="02010600030101010101" pitchFamily="2" charset="-122"/>
                <a:ea typeface="宋体" panose="02010600030101010101" pitchFamily="2" charset="-122"/>
                <a:sym typeface="Times New Roman" panose="02020603050405020304" pitchFamily="18" charset="0"/>
              </a:rPr>
              <a:t>⑵  </a:t>
            </a:r>
            <a:r>
              <a:rPr sz="2400" b="1" dirty="0">
                <a:solidFill>
                  <a:srgbClr val="C00000"/>
                </a:solidFill>
                <a:latin typeface="宋体" panose="02010600030101010101" pitchFamily="2" charset="-122"/>
                <a:ea typeface="宋体" panose="02010600030101010101" pitchFamily="2" charset="-122"/>
                <a:sym typeface="Times New Roman" panose="02020603050405020304" pitchFamily="18" charset="0"/>
              </a:rPr>
              <a:t>位移极化和取向极化</a:t>
            </a:r>
            <a:endParaRPr sz="2400" b="1" dirty="0">
              <a:solidFill>
                <a:srgbClr val="C00000"/>
              </a:solidFill>
              <a:latin typeface="宋体" panose="02010600030101010101" pitchFamily="2" charset="-122"/>
              <a:ea typeface="宋体" panose="02010600030101010101" pitchFamily="2" charset="-122"/>
              <a:sym typeface="Times New Roman" panose="02020603050405020304" pitchFamily="18" charset="0"/>
            </a:endParaRPr>
          </a:p>
        </p:txBody>
      </p:sp>
      <p:sp>
        <p:nvSpPr>
          <p:cNvPr id="49155" name="Rectangle 3"/>
          <p:cNvSpPr>
            <a:spLocks noGrp="1" noChangeArrowheads="1"/>
          </p:cNvSpPr>
          <p:nvPr>
            <p:ph idx="1"/>
          </p:nvPr>
        </p:nvSpPr>
        <p:spPr>
          <a:xfrm>
            <a:off x="0" y="506819"/>
            <a:ext cx="5943600" cy="6172200"/>
          </a:xfrm>
        </p:spPr>
        <p:txBody>
          <a:bodyPr rtlCol="0">
            <a:noAutofit/>
          </a:bodyPr>
          <a:lstStyle/>
          <a:p>
            <a:pPr indent="-8255" eaLnBrk="1" fontAlgn="auto" hangingPunct="1">
              <a:lnSpc>
                <a:spcPct val="120000"/>
              </a:lnSpc>
              <a:spcAft>
                <a:spcPts val="0"/>
              </a:spcAft>
              <a:buFont typeface="Wingdings" panose="05000000000000000000" pitchFamily="2" charset="2"/>
              <a:buNone/>
              <a:defRPr/>
            </a:pP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取向极化：</a:t>
            </a:r>
            <a:endPar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a:p>
            <a:pPr eaLnBrk="1" fontAlgn="auto" hangingPunct="1">
              <a:lnSpc>
                <a:spcPct val="120000"/>
              </a:lnSpc>
              <a:spcAft>
                <a:spcPts val="0"/>
              </a:spcAft>
              <a:buFont typeface="Wingdings" panose="05000000000000000000" pitchFamily="2" charset="2"/>
              <a:buChar char="Ø"/>
              <a:defRPr/>
            </a:pP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在没有外电场时，虽然有极分子电介质中每一个分子都具有固有电矩，但是由于分子的不规则热运动，分子电矩的排列是杂乱无章的，一定体积中所有分子电矩的矢量和为零。加上外电场，每个分子电矩都受到一个力矩的作用，使分子电矩在一定程度上转向外电场方向，于是一定体积中分子电矩的矢量和就不是零了。</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eaLnBrk="1" fontAlgn="auto" hangingPunct="1">
              <a:lnSpc>
                <a:spcPct val="120000"/>
              </a:lnSpc>
              <a:spcAft>
                <a:spcPts val="0"/>
              </a:spcAft>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外电场越强，分子电矩排列得越整齐，一定体积中分子电矩的矢量和就越大。</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eaLnBrk="1" fontAlgn="auto" hangingPunct="1">
              <a:lnSpc>
                <a:spcPct val="120000"/>
              </a:lnSpc>
              <a:spcAft>
                <a:spcPts val="0"/>
              </a:spcAft>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有极分子电介质的这种极化机理称为取向极化。</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lnSpc>
                <a:spcPct val="120000"/>
              </a:lnSpc>
              <a:spcAft>
                <a:spcPts val="0"/>
              </a:spcAft>
              <a:buFont typeface="Wingdings 2" panose="05020102010507070707"/>
              <a:buChar char=""/>
              <a:defRPr/>
            </a:pP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marL="0" indent="0" eaLnBrk="1" fontAlgn="auto" hangingPunct="1">
              <a:lnSpc>
                <a:spcPct val="120000"/>
              </a:lnSpc>
              <a:spcAft>
                <a:spcPts val="0"/>
              </a:spcAft>
              <a:buFont typeface="Wingdings 2" panose="05020102010507070707"/>
              <a:buNone/>
              <a:defRPr/>
            </a:pP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171012" name="Picture 4" descr="tu2-1-4d"/>
          <p:cNvPicPr>
            <a:picLocks noChangeAspect="1" noChangeArrowheads="1"/>
          </p:cNvPicPr>
          <p:nvPr/>
        </p:nvPicPr>
        <p:blipFill>
          <a:blip r:embed="rId1" cstate="print"/>
          <a:srcRect/>
          <a:stretch>
            <a:fillRect/>
          </a:stretch>
        </p:blipFill>
        <p:spPr bwMode="auto">
          <a:xfrm>
            <a:off x="5867400" y="-9817"/>
            <a:ext cx="3429000" cy="3124200"/>
          </a:xfrm>
          <a:prstGeom prst="rect">
            <a:avLst/>
          </a:prstGeom>
          <a:noFill/>
          <a:ln w="9525">
            <a:noFill/>
            <a:miter lim="800000"/>
            <a:headEnd/>
            <a:tailEnd/>
          </a:ln>
        </p:spPr>
      </p:pic>
      <p:sp>
        <p:nvSpPr>
          <p:cNvPr id="171013" name="矩形 4"/>
          <p:cNvSpPr>
            <a:spLocks noChangeArrowheads="1"/>
          </p:cNvSpPr>
          <p:nvPr/>
        </p:nvSpPr>
        <p:spPr bwMode="auto">
          <a:xfrm>
            <a:off x="6768645" y="3526880"/>
            <a:ext cx="1702710" cy="369332"/>
          </a:xfrm>
          <a:prstGeom prst="rect">
            <a:avLst/>
          </a:prstGeom>
          <a:noFill/>
          <a:ln w="9525">
            <a:noFill/>
            <a:miter lim="800000"/>
          </a:ln>
        </p:spPr>
        <p:txBody>
          <a:bodyPr wrap="none">
            <a:spAutoFit/>
          </a:bodyPr>
          <a:lstStyle/>
          <a:p>
            <a:pPr algn="ctr"/>
            <a:r>
              <a:rPr lang="zh-CN" altLang="en-US"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Times New Roman" panose="02020603050405020304" pitchFamily="18" charset="0"/>
              </a:rPr>
              <a:t>b</a:t>
            </a:r>
            <a:r>
              <a:rPr lang="zh-CN" altLang="en-US" dirty="0">
                <a:latin typeface="Times New Roman" panose="02020603050405020304" pitchFamily="18" charset="0"/>
                <a:ea typeface="宋体" panose="02010600030101010101" pitchFamily="2" charset="-122"/>
                <a:sym typeface="Times New Roman" panose="02020603050405020304" pitchFamily="18" charset="0"/>
              </a:rPr>
              <a:t>）取向极化</a:t>
            </a: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内容占位符 2"/>
          <p:cNvSpPr>
            <a:spLocks noGrp="1"/>
          </p:cNvSpPr>
          <p:nvPr>
            <p:ph idx="1"/>
          </p:nvPr>
        </p:nvSpPr>
        <p:spPr>
          <a:xfrm>
            <a:off x="685800" y="533400"/>
            <a:ext cx="7467600" cy="4873625"/>
          </a:xfrm>
        </p:spPr>
        <p:txBody>
          <a:bodyPr>
            <a:normAutofit/>
          </a:bodyPr>
          <a:lstStyle/>
          <a:p>
            <a:pPr marL="0" indent="0" eaLnBrk="1" fontAlgn="auto" hangingPunct="1">
              <a:lnSpc>
                <a:spcPct val="150000"/>
              </a:lnSpc>
              <a:spcAft>
                <a:spcPts val="0"/>
              </a:spcAft>
              <a:buFont typeface="Wingdings" panose="05000000000000000000"/>
              <a:buNone/>
              <a:defRPr/>
            </a:pP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marL="0" indent="0" eaLnBrk="1" fontAlgn="auto" hangingPunct="1">
              <a:lnSpc>
                <a:spcPct val="150000"/>
              </a:lnSpc>
              <a:spcAft>
                <a:spcPts val="0"/>
              </a:spcAft>
              <a:buNone/>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无论是无极分子电介质，还是有极分子电介质，在外电场中被极化，均匀电介质内部的电荷相互抵消，一个端面上出现正电荷，另一个端面上出现负电荷，这就是极化电荷。极化电荷与导体中的自由电荷不同，不能自由运动，也称为束缚电荷。</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spcAft>
                <a:spcPts val="0"/>
              </a:spcAft>
              <a:buFont typeface="Wingdings" panose="05000000000000000000"/>
              <a:buChar char=""/>
              <a:defRPr/>
            </a:pP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7" name="Rectangle 15"/>
          <p:cNvSpPr>
            <a:spLocks noGrp="1" noChangeArrowheads="1"/>
          </p:cNvSpPr>
          <p:nvPr>
            <p:ph idx="1"/>
          </p:nvPr>
        </p:nvSpPr>
        <p:spPr>
          <a:xfrm>
            <a:off x="648955" y="551970"/>
            <a:ext cx="8077200" cy="1981200"/>
          </a:xfrm>
        </p:spPr>
        <p:txBody>
          <a:bodyPr>
            <a:normAutofit/>
          </a:bodyPr>
          <a:lstStyle/>
          <a:p>
            <a:pPr marL="274320" indent="-274320" eaLnBrk="1" fontAlgn="auto" hangingPunct="1">
              <a:lnSpc>
                <a:spcPct val="120000"/>
              </a:lnSpc>
              <a:spcAft>
                <a:spcPts val="0"/>
              </a:spcAft>
              <a:buFont typeface="Wingdings" panose="05000000000000000000"/>
              <a:buNone/>
              <a:defRPr/>
            </a:pP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3</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．线电荷密度</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eaLnBrk="1" fontAlgn="auto" hangingPunct="1">
              <a:lnSpc>
                <a:spcPct val="120000"/>
              </a:lnSpc>
              <a:spcAft>
                <a:spcPts val="0"/>
              </a:spcAft>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将电荷在半径极小的管形空间中的分布视为线电荷分布。用线电荷密度来描述线电荷的分布特性，线电荷密度定义为某点处单位长度上的电荷量，即</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8200" name="Object 8"/>
          <p:cNvGraphicFramePr>
            <a:graphicFrameLocks noChangeAspect="1"/>
          </p:cNvGraphicFramePr>
          <p:nvPr/>
        </p:nvGraphicFramePr>
        <p:xfrm>
          <a:off x="2895600" y="2726052"/>
          <a:ext cx="2271713" cy="895350"/>
        </p:xfrm>
        <a:graphic>
          <a:graphicData uri="http://schemas.openxmlformats.org/presentationml/2006/ole">
            <mc:AlternateContent xmlns:mc="http://schemas.openxmlformats.org/markup-compatibility/2006">
              <mc:Choice xmlns:v="urn:schemas-microsoft-com:vml" Requires="v">
                <p:oleObj spid="_x0000_s4145" name="Equation" r:id="rId1" imgW="23774400" imgH="9448800" progId="Equation.DSMT4">
                  <p:embed/>
                </p:oleObj>
              </mc:Choice>
              <mc:Fallback>
                <p:oleObj name="Equation" r:id="rId1" imgW="23774400" imgH="9448800" progId="Equation.DSMT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726052"/>
                        <a:ext cx="2271713" cy="8953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9" name="Object 7"/>
          <p:cNvGraphicFramePr>
            <a:graphicFrameLocks noChangeAspect="1"/>
          </p:cNvGraphicFramePr>
          <p:nvPr/>
        </p:nvGraphicFramePr>
        <p:xfrm>
          <a:off x="1066800" y="3886200"/>
          <a:ext cx="914400" cy="601663"/>
        </p:xfrm>
        <a:graphic>
          <a:graphicData uri="http://schemas.openxmlformats.org/presentationml/2006/ole">
            <mc:AlternateContent xmlns:mc="http://schemas.openxmlformats.org/markup-compatibility/2006">
              <mc:Choice xmlns:v="urn:schemas-microsoft-com:vml" Requires="v">
                <p:oleObj spid="_x0000_s4146" name="Equation" r:id="rId3" imgW="9448800" imgH="6096000" progId="Equation.DSMT4">
                  <p:embed/>
                </p:oleObj>
              </mc:Choice>
              <mc:Fallback>
                <p:oleObj name="Equation" r:id="rId3" imgW="9448800" imgH="60960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886200"/>
                        <a:ext cx="914400" cy="601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4"/>
          <p:cNvGraphicFramePr>
            <a:graphicFrameLocks noChangeAspect="1"/>
          </p:cNvGraphicFramePr>
          <p:nvPr/>
        </p:nvGraphicFramePr>
        <p:xfrm>
          <a:off x="3276600" y="5227323"/>
          <a:ext cx="1760537" cy="611188"/>
        </p:xfrm>
        <a:graphic>
          <a:graphicData uri="http://schemas.openxmlformats.org/presentationml/2006/ole">
            <mc:AlternateContent xmlns:mc="http://schemas.openxmlformats.org/markup-compatibility/2006">
              <mc:Choice xmlns:v="urn:schemas-microsoft-com:vml" Requires="v">
                <p:oleObj spid="_x0000_s4147" name="Equation" r:id="rId5" imgW="20421600" imgH="7010400" progId="Equation.DSMT4">
                  <p:embed/>
                </p:oleObj>
              </mc:Choice>
              <mc:Fallback>
                <p:oleObj name="Equation" r:id="rId5" imgW="20421600" imgH="70104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5227323"/>
                        <a:ext cx="1760537" cy="6111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1" name="Rectangle 9"/>
          <p:cNvSpPr>
            <a:spLocks noChangeArrowheads="1"/>
          </p:cNvSpPr>
          <p:nvPr/>
        </p:nvSpPr>
        <p:spPr bwMode="auto">
          <a:xfrm>
            <a:off x="762000" y="2132727"/>
            <a:ext cx="595035" cy="246221"/>
          </a:xfrm>
          <a:prstGeom prst="rect">
            <a:avLst/>
          </a:prstGeom>
          <a:noFill/>
          <a:ln w="9525">
            <a:noFill/>
            <a:miter lim="800000"/>
          </a:ln>
        </p:spPr>
        <p:txBody>
          <a:bodyPr wrap="none" anchor="ctr">
            <a:spAutoFit/>
          </a:bodyPr>
          <a:lstStyle/>
          <a:p>
            <a:pPr indent="266700" eaLnBrk="0" hangingPunct="0"/>
            <a:r>
              <a:rPr lang="en-US" altLang="zh-CN" sz="10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endParaRPr lang="en-US" altLang="zh-CN" sz="18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203" name="Rectangle 11"/>
          <p:cNvSpPr>
            <a:spLocks noChangeArrowheads="1"/>
          </p:cNvSpPr>
          <p:nvPr/>
        </p:nvSpPr>
        <p:spPr bwMode="auto">
          <a:xfrm>
            <a:off x="2057400" y="3917156"/>
            <a:ext cx="2272030" cy="460375"/>
          </a:xfrm>
          <a:prstGeom prst="rect">
            <a:avLst/>
          </a:prstGeom>
          <a:noFill/>
          <a:ln w="9525">
            <a:noFill/>
            <a:miter lim="800000"/>
          </a:ln>
        </p:spPr>
        <p:txBody>
          <a:bodyPr wrap="none" anchor="ctr">
            <a:spAutoFit/>
          </a:bodyPr>
          <a:lstStyle/>
          <a:p>
            <a:r>
              <a:rPr lang="zh-CN"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的单位是</a:t>
            </a:r>
            <a:r>
              <a:rPr lang="en-US" altLang="zh-CN"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C/m</a:t>
            </a:r>
            <a:r>
              <a:rPr lang="zh-CN"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lang="zh-CN"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8206" name="Rectangle 14"/>
          <p:cNvSpPr>
            <a:spLocks noChangeArrowheads="1"/>
          </p:cNvSpPr>
          <p:nvPr/>
        </p:nvSpPr>
        <p:spPr bwMode="auto">
          <a:xfrm>
            <a:off x="590550" y="4654550"/>
            <a:ext cx="184150" cy="366713"/>
          </a:xfrm>
          <a:prstGeom prst="rect">
            <a:avLst/>
          </a:prstGeom>
          <a:noFill/>
          <a:ln w="9525">
            <a:noFill/>
            <a:miter lim="800000"/>
          </a:ln>
        </p:spPr>
        <p:txBody>
          <a:bodyPr wrap="none" anchor="ctr">
            <a:spAutoFit/>
          </a:bodyPr>
          <a:lstStyle/>
          <a:p>
            <a:endParaRPr lang="zh-CN" altLang="zh-CN" sz="18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208" name="Rectangle 16"/>
          <p:cNvSpPr>
            <a:spLocks noChangeArrowheads="1"/>
          </p:cNvSpPr>
          <p:nvPr/>
        </p:nvSpPr>
        <p:spPr bwMode="auto">
          <a:xfrm>
            <a:off x="990600" y="4570413"/>
            <a:ext cx="7467600" cy="460375"/>
          </a:xfrm>
          <a:prstGeom prst="rect">
            <a:avLst/>
          </a:prstGeom>
          <a:noFill/>
          <a:ln w="9525">
            <a:noFill/>
            <a:miter lim="800000"/>
          </a:ln>
        </p:spPr>
        <p:txBody>
          <a:bodyP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通过线积分可以求出某段曲线</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l</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上总的电量：</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sz="half" idx="1"/>
          </p:nvPr>
        </p:nvSpPr>
        <p:spPr>
          <a:xfrm>
            <a:off x="609600" y="516255"/>
            <a:ext cx="5577205" cy="2971800"/>
          </a:xfrm>
        </p:spPr>
        <p:txBody>
          <a:bodyPr>
            <a:normAutofit/>
          </a:bodyPr>
          <a:lstStyle/>
          <a:p>
            <a:pPr marL="274320" indent="-274320" eaLnBrk="1" fontAlgn="auto" hangingPunct="1">
              <a:spcAft>
                <a:spcPts val="0"/>
              </a:spcAft>
              <a:buFont typeface="Wingdings" panose="05000000000000000000" pitchFamily="2" charset="2"/>
              <a:buNone/>
              <a:defRPr/>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3.</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 极化强度概念</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spcAft>
                <a:spcPts val="0"/>
              </a:spcAft>
              <a:buFont typeface="Wingdings" panose="05000000000000000000" pitchFamily="2" charset="2"/>
              <a:buNone/>
              <a:defRPr/>
            </a:pP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spcAft>
                <a:spcPts val="0"/>
              </a:spcAft>
              <a:buFont typeface="Wingdings" panose="05000000000000000000" pitchFamily="2" charset="2"/>
              <a:buNone/>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极化强度矢量</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P</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，定义为单位体积</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spcAft>
                <a:spcPts val="0"/>
              </a:spcAft>
              <a:buFont typeface="Wingdings" panose="05000000000000000000" pitchFamily="2" charset="2"/>
              <a:buNone/>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中分子或原子团的电偶极矩的叠加。</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1988" name="Rectangle 8"/>
          <p:cNvSpPr>
            <a:spLocks noChangeArrowheads="1"/>
          </p:cNvSpPr>
          <p:nvPr/>
        </p:nvSpPr>
        <p:spPr bwMode="auto">
          <a:xfrm>
            <a:off x="0" y="-184666"/>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41989" name="Picture 18"/>
          <p:cNvPicPr>
            <a:picLocks noChangeAspect="1" noChangeArrowheads="1"/>
          </p:cNvPicPr>
          <p:nvPr/>
        </p:nvPicPr>
        <p:blipFill>
          <a:blip r:embed="rId1" cstate="print"/>
          <a:srcRect/>
          <a:stretch>
            <a:fillRect/>
          </a:stretch>
        </p:blipFill>
        <p:spPr bwMode="auto">
          <a:xfrm>
            <a:off x="6458608" y="0"/>
            <a:ext cx="2685392" cy="3581400"/>
          </a:xfrm>
          <a:prstGeom prst="rect">
            <a:avLst/>
          </a:prstGeom>
          <a:noFill/>
          <a:ln w="9525">
            <a:noFill/>
            <a:miter lim="800000"/>
            <a:headEnd/>
            <a:tailEnd/>
          </a:ln>
        </p:spPr>
      </p:pic>
      <p:graphicFrame>
        <p:nvGraphicFramePr>
          <p:cNvPr id="2" name="对象 1"/>
          <p:cNvGraphicFramePr>
            <a:graphicFrameLocks noChangeAspect="1"/>
          </p:cNvGraphicFramePr>
          <p:nvPr/>
        </p:nvGraphicFramePr>
        <p:xfrm>
          <a:off x="2529205" y="2719070"/>
          <a:ext cx="2136350" cy="1008832"/>
        </p:xfrm>
        <a:graphic>
          <a:graphicData uri="http://schemas.openxmlformats.org/presentationml/2006/ole">
            <mc:AlternateContent xmlns:mc="http://schemas.openxmlformats.org/markup-compatibility/2006">
              <mc:Choice xmlns:v="urn:schemas-microsoft-com:vml" Requires="v">
                <p:oleObj spid="_x0000_s42006" name="Equation" r:id="rId2" imgW="21945600" imgH="10363200" progId="Equation.DSMT4">
                  <p:embed/>
                </p:oleObj>
              </mc:Choice>
              <mc:Fallback>
                <p:oleObj name="Equation" r:id="rId2" imgW="21945600" imgH="10363200" progId="Equation.DSMT4">
                  <p:embed/>
                  <p:pic>
                    <p:nvPicPr>
                      <p:cNvPr id="0" name="图片 42005"/>
                      <p:cNvPicPr/>
                      <p:nvPr/>
                    </p:nvPicPr>
                    <p:blipFill>
                      <a:blip r:embed="rId3"/>
                      <a:stretch>
                        <a:fillRect/>
                      </a:stretch>
                    </p:blipFill>
                    <p:spPr>
                      <a:xfrm>
                        <a:off x="2529205" y="2719070"/>
                        <a:ext cx="2136350" cy="1008832"/>
                      </a:xfrm>
                      <a:prstGeom prst="rect">
                        <a:avLst/>
                      </a:prstGeom>
                      <a:ln w="25400">
                        <a:solidFill>
                          <a:srgbClr val="C00000"/>
                        </a:solidFill>
                      </a:ln>
                    </p:spPr>
                  </p:pic>
                </p:oleObj>
              </mc:Fallback>
            </mc:AlternateContent>
          </a:graphicData>
        </a:graphic>
      </p:graphicFrame>
    </p:spTree>
  </p:cSld>
  <p:clrMapOvr>
    <a:masterClrMapping/>
  </p:clrMapOvr>
  <p:transition>
    <p:pull dir="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5"/>
          <p:cNvSpPr>
            <a:spLocks noChangeArrowheads="1"/>
          </p:cNvSpPr>
          <p:nvPr/>
        </p:nvSpPr>
        <p:spPr bwMode="auto">
          <a:xfrm>
            <a:off x="0" y="-184666"/>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3012" name="Rectangle 7"/>
          <p:cNvSpPr>
            <a:spLocks noChangeArrowheads="1"/>
          </p:cNvSpPr>
          <p:nvPr/>
        </p:nvSpPr>
        <p:spPr bwMode="auto">
          <a:xfrm>
            <a:off x="0" y="3120509"/>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3013" name="Rectangle 13"/>
          <p:cNvSpPr>
            <a:spLocks noChangeArrowheads="1"/>
          </p:cNvSpPr>
          <p:nvPr/>
        </p:nvSpPr>
        <p:spPr bwMode="auto">
          <a:xfrm>
            <a:off x="457200" y="533400"/>
            <a:ext cx="3897221" cy="461665"/>
          </a:xfrm>
          <a:prstGeom prst="rect">
            <a:avLst/>
          </a:prstGeom>
          <a:noFill/>
          <a:ln w="9525">
            <a:noFill/>
            <a:miter lim="800000"/>
          </a:ln>
        </p:spPr>
        <p:txBody>
          <a:bodyPr wrap="none">
            <a:spAutoFit/>
          </a:bodyPr>
          <a:lstStyle/>
          <a:p>
            <a:pPr>
              <a:spcBef>
                <a:spcPct val="20000"/>
              </a:spcBef>
            </a:pP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介质中的电场、电位移矢量</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5062" name="矩形 7"/>
          <p:cNvSpPr>
            <a:spLocks noChangeArrowheads="1"/>
          </p:cNvSpPr>
          <p:nvPr/>
        </p:nvSpPr>
        <p:spPr bwMode="auto">
          <a:xfrm>
            <a:off x="533400" y="1143000"/>
            <a:ext cx="8077200" cy="2866106"/>
          </a:xfrm>
          <a:prstGeom prst="rect">
            <a:avLst/>
          </a:prstGeom>
          <a:noFill/>
          <a:ln w="9525">
            <a:noFill/>
            <a:miter lim="800000"/>
          </a:ln>
        </p:spPr>
        <p:txBody>
          <a:bodyPr wrap="square">
            <a:spAutoFit/>
          </a:bodyPr>
          <a:lstStyle/>
          <a:p>
            <a:pPr marL="342900" indent="-342900" eaLnBrk="0" hangingPunct="0">
              <a:lnSpc>
                <a:spcPct val="150000"/>
              </a:lnSpc>
              <a:spcBef>
                <a:spcPct val="20000"/>
              </a:spcBef>
              <a:buClr>
                <a:schemeClr val="tx1"/>
              </a:buClr>
              <a:buSzPct val="60000"/>
              <a:buFont typeface="Wingdings" panose="05000000000000000000" pitchFamily="2" charset="2"/>
              <a:buChar char="Ø"/>
              <a:defRPr/>
            </a:pP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介质的极化过程包括外加电场的作用使介质极化，产生束缚电荷；极化电荷反过来激发电场，两者相互制约，达到平衡。</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eaLnBrk="0" hangingPunct="0">
              <a:lnSpc>
                <a:spcPct val="150000"/>
              </a:lnSpc>
              <a:spcBef>
                <a:spcPct val="20000"/>
              </a:spcBef>
              <a:buClr>
                <a:schemeClr val="tx1"/>
              </a:buClr>
              <a:buSzPct val="60000"/>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介质中的电场既有外加电场的贡献，同时也有束缚电荷产生的附加电场。</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 name="对象 1"/>
          <p:cNvGraphicFramePr>
            <a:graphicFrameLocks noChangeAspect="1"/>
          </p:cNvGraphicFramePr>
          <p:nvPr/>
        </p:nvGraphicFramePr>
        <p:xfrm>
          <a:off x="1143000" y="4276725"/>
          <a:ext cx="5125458" cy="685800"/>
        </p:xfrm>
        <a:graphic>
          <a:graphicData uri="http://schemas.openxmlformats.org/presentationml/2006/ole">
            <mc:AlternateContent xmlns:mc="http://schemas.openxmlformats.org/markup-compatibility/2006">
              <mc:Choice xmlns:v="urn:schemas-microsoft-com:vml" Requires="v">
                <p:oleObj spid="_x0000_s43028" name="Equation" r:id="rId1" imgW="43281600" imgH="5791200" progId="Equation.DSMT4">
                  <p:embed/>
                </p:oleObj>
              </mc:Choice>
              <mc:Fallback>
                <p:oleObj name="Equation" r:id="rId1" imgW="43281600" imgH="5791200" progId="Equation.DSMT4">
                  <p:embed/>
                  <p:pic>
                    <p:nvPicPr>
                      <p:cNvPr id="0" name="图片 43027"/>
                      <p:cNvPicPr/>
                      <p:nvPr/>
                    </p:nvPicPr>
                    <p:blipFill>
                      <a:blip r:embed="rId2"/>
                      <a:stretch>
                        <a:fillRect/>
                      </a:stretch>
                    </p:blipFill>
                    <p:spPr>
                      <a:xfrm>
                        <a:off x="1143000" y="4276725"/>
                        <a:ext cx="5125458" cy="685800"/>
                      </a:xfrm>
                      <a:prstGeom prst="rect">
                        <a:avLst/>
                      </a:prstGeom>
                    </p:spPr>
                  </p:pic>
                </p:oleObj>
              </mc:Fallback>
            </mc:AlternateContent>
          </a:graphicData>
        </a:graphic>
      </p:graphicFrame>
    </p:spTree>
  </p:cSld>
  <p:clrMapOvr>
    <a:masterClrMapping/>
  </p:clrMapOvr>
  <p:transition>
    <p:pull dir="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ChangeArrowheads="1"/>
          </p:cNvSpPr>
          <p:nvPr/>
        </p:nvSpPr>
        <p:spPr bwMode="auto">
          <a:xfrm>
            <a:off x="0" y="-184666"/>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4036" name="Text Box 5"/>
          <p:cNvSpPr txBox="1">
            <a:spLocks noChangeArrowheads="1"/>
          </p:cNvSpPr>
          <p:nvPr/>
        </p:nvSpPr>
        <p:spPr bwMode="auto">
          <a:xfrm>
            <a:off x="685800" y="533400"/>
            <a:ext cx="8014970" cy="829945"/>
          </a:xfrm>
          <a:prstGeom prst="rect">
            <a:avLst/>
          </a:prstGeom>
          <a:noFill/>
          <a:ln w="9525">
            <a:noFill/>
            <a:miter lim="800000"/>
          </a:ln>
        </p:spPr>
        <p:txBody>
          <a:bodyPr wrap="square">
            <a:spAutoFit/>
          </a:bodyPr>
          <a:lstStyle/>
          <a:p>
            <a:pPr>
              <a:spcBef>
                <a:spcPct val="15000"/>
              </a:spcBef>
              <a:spcAft>
                <a:spcPct val="10000"/>
              </a:spcAft>
            </a:pP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对于线性均匀各向同性介质，</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极化强度</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P </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和电场强度 </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E </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有简单的线性关系：</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4038" name="矩形 6"/>
          <p:cNvSpPr>
            <a:spLocks noChangeArrowheads="1"/>
          </p:cNvSpPr>
          <p:nvPr/>
        </p:nvSpPr>
        <p:spPr bwMode="auto">
          <a:xfrm>
            <a:off x="1174627" y="3479955"/>
            <a:ext cx="4208203" cy="1684244"/>
          </a:xfrm>
          <a:prstGeom prst="rect">
            <a:avLst/>
          </a:prstGeom>
          <a:noFill/>
          <a:ln w="9525">
            <a:noFill/>
            <a:miter lim="800000"/>
          </a:ln>
        </p:spPr>
        <p:txBody>
          <a:bodyPr wrap="none">
            <a:spAutoFit/>
          </a:bodyPr>
          <a:lstStyle/>
          <a:p>
            <a:pPr>
              <a:lnSpc>
                <a:spcPct val="150000"/>
              </a:lnSpc>
            </a:pPr>
            <a:r>
              <a:rPr lang="el-GR" altLang="zh-CN" sz="2400"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ε</a:t>
            </a:r>
            <a:r>
              <a:rPr lang="en-US" altLang="zh-CN" sz="2400" i="1" baseline="-25000" dirty="0">
                <a:latin typeface="Times New Roman" panose="02020603050405020304" pitchFamily="18" charset="0"/>
                <a:ea typeface="宋体" panose="02010600030101010101" pitchFamily="2" charset="-122"/>
                <a:sym typeface="Times New Roman" panose="02020603050405020304" pitchFamily="18" charset="0"/>
              </a:rPr>
              <a:t>e </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称为电介质的极化率</a:t>
            </a:r>
            <a:endParaRPr lang="en-US" altLang="zh-CN" sz="24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el-GR" altLang="zh-CN" sz="2400"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ε </a:t>
            </a:r>
            <a:r>
              <a:rPr lang="en-US" altLang="zh-CN" sz="2400" i="1" baseline="-25000" dirty="0">
                <a:latin typeface="Times New Roman" panose="02020603050405020304" pitchFamily="18" charset="0"/>
                <a:ea typeface="宋体" panose="02010600030101010101" pitchFamily="2" charset="-122"/>
                <a:sym typeface="Times New Roman" panose="02020603050405020304" pitchFamily="18" charset="0"/>
              </a:rPr>
              <a:t>r </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称为电介质的相对介电常数</a:t>
            </a:r>
            <a:endParaRPr lang="en-US" altLang="zh-CN" sz="2400" i="1"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el-GR" altLang="zh-CN" sz="2400"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ε </a:t>
            </a:r>
            <a:r>
              <a:rPr lang="en-US" altLang="zh-CN" sz="2400" i="1" baseline="-25000" dirty="0">
                <a:latin typeface="Times New Roman" panose="02020603050405020304" pitchFamily="18" charset="0"/>
                <a:ea typeface="宋体" panose="02010600030101010101" pitchFamily="2" charset="-122"/>
                <a:sym typeface="Times New Roman" panose="02020603050405020304" pitchFamily="18" charset="0"/>
              </a:rPr>
              <a:t>e</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a:t>
            </a:r>
            <a:r>
              <a:rPr lang="el-GR" altLang="zh-CN" sz="2400"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ε </a:t>
            </a:r>
            <a:r>
              <a:rPr lang="en-US" altLang="zh-CN" sz="2400" i="1" baseline="-25000" dirty="0">
                <a:latin typeface="Times New Roman" panose="02020603050405020304" pitchFamily="18" charset="0"/>
                <a:ea typeface="宋体" panose="02010600030101010101" pitchFamily="2" charset="-122"/>
                <a:sym typeface="Times New Roman" panose="02020603050405020304" pitchFamily="18" charset="0"/>
              </a:rPr>
              <a:t>r</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均为常数</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 name="对象 1"/>
          <p:cNvGraphicFramePr>
            <a:graphicFrameLocks noChangeAspect="1"/>
          </p:cNvGraphicFramePr>
          <p:nvPr/>
        </p:nvGraphicFramePr>
        <p:xfrm>
          <a:off x="1198936" y="1534360"/>
          <a:ext cx="4460128" cy="1684244"/>
        </p:xfrm>
        <a:graphic>
          <a:graphicData uri="http://schemas.openxmlformats.org/presentationml/2006/ole">
            <mc:AlternateContent xmlns:mc="http://schemas.openxmlformats.org/markup-compatibility/2006">
              <mc:Choice xmlns:v="urn:schemas-microsoft-com:vml" Requires="v">
                <p:oleObj spid="_x0000_s44052" name="Equation" r:id="rId1" imgW="43586400" imgH="16459200" progId="Equation.DSMT4">
                  <p:embed/>
                </p:oleObj>
              </mc:Choice>
              <mc:Fallback>
                <p:oleObj name="Equation" r:id="rId1" imgW="43586400" imgH="16459200" progId="Equation.DSMT4">
                  <p:embed/>
                  <p:pic>
                    <p:nvPicPr>
                      <p:cNvPr id="0" name="图片 44051"/>
                      <p:cNvPicPr/>
                      <p:nvPr/>
                    </p:nvPicPr>
                    <p:blipFill>
                      <a:blip r:embed="rId2"/>
                      <a:stretch>
                        <a:fillRect/>
                      </a:stretch>
                    </p:blipFill>
                    <p:spPr>
                      <a:xfrm>
                        <a:off x="1198936" y="1534360"/>
                        <a:ext cx="4460128" cy="1684244"/>
                      </a:xfrm>
                      <a:prstGeom prst="rect">
                        <a:avLst/>
                      </a:prstGeom>
                      <a:ln w="25400">
                        <a:solidFill>
                          <a:srgbClr val="C00000"/>
                        </a:solidFill>
                      </a:ln>
                    </p:spPr>
                  </p:pic>
                </p:oleObj>
              </mc:Fallback>
            </mc:AlternateContent>
          </a:graphicData>
        </a:graphic>
      </p:graphicFrame>
    </p:spTree>
  </p:cSld>
  <p:clrMapOvr>
    <a:masterClrMapping/>
  </p:clrMapOvr>
  <p:transition>
    <p:pull dir="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533400" y="1279237"/>
            <a:ext cx="2783840" cy="460375"/>
          </a:xfrm>
          <a:prstGeom prst="rect">
            <a:avLst/>
          </a:prstGeom>
          <a:noFill/>
          <a:ln w="9525" algn="ctr">
            <a:noFill/>
            <a:miter lim="800000"/>
          </a:ln>
        </p:spPr>
        <p:txBody>
          <a:bodyPr wrap="none">
            <a:spAutoFit/>
          </a:bodyPr>
          <a:lstStyle/>
          <a:p>
            <a:pPr fontAlgn="b"/>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解：  在球坐标系中</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5389" name="Text Box 29"/>
          <p:cNvSpPr txBox="1">
            <a:spLocks noChangeArrowheads="1"/>
          </p:cNvSpPr>
          <p:nvPr/>
        </p:nvSpPr>
        <p:spPr bwMode="auto">
          <a:xfrm>
            <a:off x="611188" y="4221163"/>
            <a:ext cx="4168775" cy="460375"/>
          </a:xfrm>
          <a:prstGeom prst="rect">
            <a:avLst/>
          </a:prstGeom>
          <a:noFill/>
          <a:ln w="9525" algn="ctr">
            <a:noFill/>
            <a:miter lim="800000"/>
          </a:ln>
        </p:spPr>
        <p:txBody>
          <a:bodyPr wrap="none">
            <a:spAutoFit/>
          </a:bodyPr>
          <a:lstStyle/>
          <a:p>
            <a:pPr fontAlgn="b"/>
            <a:r>
              <a:rPr lang="zh-CN" altLang="en-US" sz="2400">
                <a:latin typeface="Times New Roman" panose="02020603050405020304" pitchFamily="18" charset="0"/>
                <a:ea typeface="宋体" panose="02010600030101010101" pitchFamily="2" charset="-122"/>
                <a:sym typeface="Times New Roman" panose="02020603050405020304" pitchFamily="18" charset="0"/>
              </a:rPr>
              <a:t>用二项式展开，又有</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r</a:t>
            </a:r>
            <a:r>
              <a:rPr lang="en-US" altLang="zh-CN" sz="2400">
                <a:latin typeface="Times New Roman" panose="02020603050405020304" pitchFamily="18" charset="0"/>
                <a:ea typeface="宋体" panose="02010600030101010101" pitchFamily="2" charset="-122"/>
                <a:sym typeface="Times New Roman" panose="02020603050405020304" pitchFamily="18" charset="0"/>
              </a:rPr>
              <a:t>&gt;&gt;</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d</a:t>
            </a:r>
            <a:r>
              <a:rPr lang="zh-CN" altLang="en-US" sz="2400">
                <a:latin typeface="Times New Roman" panose="02020603050405020304" pitchFamily="18" charset="0"/>
                <a:ea typeface="宋体" panose="02010600030101010101" pitchFamily="2" charset="-122"/>
                <a:sym typeface="Times New Roman" panose="02020603050405020304" pitchFamily="18" charset="0"/>
              </a:rPr>
              <a:t>，得</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1211" name="Text Box 63"/>
          <p:cNvSpPr txBox="1">
            <a:spLocks noChangeArrowheads="1"/>
          </p:cNvSpPr>
          <p:nvPr/>
        </p:nvSpPr>
        <p:spPr bwMode="auto">
          <a:xfrm>
            <a:off x="474663" y="229691"/>
            <a:ext cx="5621337" cy="830997"/>
          </a:xfrm>
          <a:prstGeom prst="rect">
            <a:avLst/>
          </a:prstGeom>
          <a:noFill/>
          <a:ln w="9525">
            <a:noFill/>
            <a:miter lim="800000"/>
          </a:ln>
        </p:spPr>
        <p:txBody>
          <a:bodyPr wrap="square">
            <a:spAutoFit/>
          </a:bodyPr>
          <a:lstStyle/>
          <a:p>
            <a:pPr fontAlgn="b"/>
            <a:r>
              <a:rPr lang="zh-CN" altLang="en-US" sz="24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例题：</a:t>
            </a:r>
            <a:r>
              <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求电偶极子的电场强度和电位 </a:t>
            </a:r>
            <a:r>
              <a:rPr lang="en-US" altLang="zh-CN"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 </a:t>
            </a:r>
            <a:r>
              <a:rPr lang="en-US" altLang="zh-CN" sz="2400" b="1" i="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r</a:t>
            </a:r>
            <a:r>
              <a:rPr lang="en-US" altLang="zh-CN"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&gt;&gt;</a:t>
            </a:r>
            <a:r>
              <a:rPr lang="en-US" altLang="zh-CN" sz="2400" b="1" i="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d </a:t>
            </a:r>
            <a:r>
              <a:rPr lang="en-US" altLang="zh-CN"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 </a:t>
            </a:r>
            <a:r>
              <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a:t>
            </a:r>
            <a:endPar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p:txBody>
      </p:sp>
      <p:pic>
        <p:nvPicPr>
          <p:cNvPr id="15449" name="Picture 89" descr="1"/>
          <p:cNvPicPr>
            <a:picLocks noChangeAspect="1" noChangeArrowheads="1"/>
          </p:cNvPicPr>
          <p:nvPr/>
        </p:nvPicPr>
        <p:blipFill>
          <a:blip r:embed="rId1" cstate="print"/>
          <a:srcRect/>
          <a:stretch>
            <a:fillRect/>
          </a:stretch>
        </p:blipFill>
        <p:spPr bwMode="auto">
          <a:xfrm>
            <a:off x="6400801" y="0"/>
            <a:ext cx="2743199" cy="2743200"/>
          </a:xfrm>
          <a:prstGeom prst="rect">
            <a:avLst/>
          </a:prstGeom>
          <a:noFill/>
          <a:ln w="9525">
            <a:noFill/>
            <a:miter lim="800000"/>
            <a:headEnd/>
            <a:tailEnd/>
          </a:ln>
        </p:spPr>
      </p:pic>
      <p:graphicFrame>
        <p:nvGraphicFramePr>
          <p:cNvPr id="51202" name="Object 19"/>
          <p:cNvGraphicFramePr>
            <a:graphicFrameLocks noChangeAspect="1"/>
          </p:cNvGraphicFramePr>
          <p:nvPr/>
        </p:nvGraphicFramePr>
        <p:xfrm>
          <a:off x="893909" y="2069567"/>
          <a:ext cx="4249738" cy="914400"/>
        </p:xfrm>
        <a:graphic>
          <a:graphicData uri="http://schemas.openxmlformats.org/presentationml/2006/ole">
            <mc:AlternateContent xmlns:mc="http://schemas.openxmlformats.org/markup-compatibility/2006">
              <mc:Choice xmlns:v="urn:schemas-microsoft-com:vml" Requires="v">
                <p:oleObj spid="_x0000_s318565" name="Equation" r:id="rId2" imgW="48158400" imgH="10363200" progId="Equation.DSMT4">
                  <p:embed/>
                </p:oleObj>
              </mc:Choice>
              <mc:Fallback>
                <p:oleObj name="Equation" r:id="rId2" imgW="48158400" imgH="10363200" progId="Equation.DSMT4">
                  <p:embed/>
                  <p:pic>
                    <p:nvPicPr>
                      <p:cNvPr id="0" name="Object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909" y="2069567"/>
                        <a:ext cx="42497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3" name="Object 20"/>
          <p:cNvGraphicFramePr>
            <a:graphicFrameLocks noChangeAspect="1"/>
          </p:cNvGraphicFramePr>
          <p:nvPr/>
        </p:nvGraphicFramePr>
        <p:xfrm>
          <a:off x="893909" y="3150654"/>
          <a:ext cx="2833688" cy="779462"/>
        </p:xfrm>
        <a:graphic>
          <a:graphicData uri="http://schemas.openxmlformats.org/presentationml/2006/ole">
            <mc:AlternateContent xmlns:mc="http://schemas.openxmlformats.org/markup-compatibility/2006">
              <mc:Choice xmlns:v="urn:schemas-microsoft-com:vml" Requires="v">
                <p:oleObj spid="_x0000_s318566" name="Equation" r:id="rId4" imgW="36576000" imgH="10058400" progId="Equation.DSMT4">
                  <p:embed/>
                </p:oleObj>
              </mc:Choice>
              <mc:Fallback>
                <p:oleObj name="Equation" r:id="rId4" imgW="36576000" imgH="10058400" progId="Equation.DSMT4">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3909" y="3150654"/>
                        <a:ext cx="2833688"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5" name="Object 22"/>
          <p:cNvGraphicFramePr>
            <a:graphicFrameLocks noChangeAspect="1"/>
          </p:cNvGraphicFramePr>
          <p:nvPr/>
        </p:nvGraphicFramePr>
        <p:xfrm>
          <a:off x="4924425" y="3271304"/>
          <a:ext cx="2654300" cy="723900"/>
        </p:xfrm>
        <a:graphic>
          <a:graphicData uri="http://schemas.openxmlformats.org/presentationml/2006/ole">
            <mc:AlternateContent xmlns:mc="http://schemas.openxmlformats.org/markup-compatibility/2006">
              <mc:Choice xmlns:v="urn:schemas-microsoft-com:vml" Requires="v">
                <p:oleObj spid="_x0000_s318567" name="Equation" r:id="rId6" imgW="36880800" imgH="10058400" progId="Equation.DSMT4">
                  <p:embed/>
                </p:oleObj>
              </mc:Choice>
              <mc:Fallback>
                <p:oleObj name="Equation" r:id="rId6" imgW="36880800" imgH="10058400" progId="Equation.DSMT4">
                  <p:embed/>
                  <p:pic>
                    <p:nvPicPr>
                      <p:cNvPr id="0"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4425" y="3271304"/>
                        <a:ext cx="26543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6" name="Object 23"/>
          <p:cNvGraphicFramePr>
            <a:graphicFrameLocks noChangeAspect="1"/>
          </p:cNvGraphicFramePr>
          <p:nvPr/>
        </p:nvGraphicFramePr>
        <p:xfrm>
          <a:off x="1038225" y="4724400"/>
          <a:ext cx="1912938" cy="801688"/>
        </p:xfrm>
        <a:graphic>
          <a:graphicData uri="http://schemas.openxmlformats.org/presentationml/2006/ole">
            <mc:AlternateContent xmlns:mc="http://schemas.openxmlformats.org/markup-compatibility/2006">
              <mc:Choice xmlns:v="urn:schemas-microsoft-com:vml" Requires="v">
                <p:oleObj spid="_x0000_s318568" name="Equation" r:id="rId8" imgW="22555200" imgH="9448800" progId="Equation.DSMT4">
                  <p:embed/>
                </p:oleObj>
              </mc:Choice>
              <mc:Fallback>
                <p:oleObj name="Equation" r:id="rId8" imgW="22555200" imgH="9448800" progId="Equation.DSMT4">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8225" y="4724400"/>
                        <a:ext cx="1912938"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7" name="Object 24"/>
          <p:cNvGraphicFramePr>
            <a:graphicFrameLocks noChangeAspect="1"/>
          </p:cNvGraphicFramePr>
          <p:nvPr/>
        </p:nvGraphicFramePr>
        <p:xfrm>
          <a:off x="3962400" y="4641216"/>
          <a:ext cx="2133600" cy="881772"/>
        </p:xfrm>
        <a:graphic>
          <a:graphicData uri="http://schemas.openxmlformats.org/presentationml/2006/ole">
            <mc:AlternateContent xmlns:mc="http://schemas.openxmlformats.org/markup-compatibility/2006">
              <mc:Choice xmlns:v="urn:schemas-microsoft-com:vml" Requires="v">
                <p:oleObj spid="_x0000_s318569" name="Equation" r:id="rId10" imgW="22860000" imgH="9448800" progId="Equation.DSMT4">
                  <p:embed/>
                </p:oleObj>
              </mc:Choice>
              <mc:Fallback>
                <p:oleObj name="Equation" r:id="rId10" imgW="22860000" imgH="9448800" progId="Equation.DSMT4">
                  <p:embed/>
                  <p:pic>
                    <p:nvPicPr>
                      <p:cNvPr id="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2400" y="4641216"/>
                        <a:ext cx="2133600" cy="881772"/>
                      </a:xfrm>
                      <a:prstGeom prst="rect">
                        <a:avLst/>
                      </a:prstGeom>
                      <a:noFill/>
                      <a:ln>
                        <a:noFill/>
                      </a:ln>
                      <a:effectLst/>
                    </p:spPr>
                  </p:pic>
                </p:oleObj>
              </mc:Fallback>
            </mc:AlternateContent>
          </a:graphicData>
        </a:graphic>
      </p:graphicFrame>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Text Box 21"/>
          <p:cNvSpPr txBox="1">
            <a:spLocks noChangeArrowheads="1"/>
          </p:cNvSpPr>
          <p:nvPr/>
        </p:nvSpPr>
        <p:spPr bwMode="auto">
          <a:xfrm>
            <a:off x="2743200" y="2010693"/>
            <a:ext cx="5295900" cy="830997"/>
          </a:xfrm>
          <a:prstGeom prst="rect">
            <a:avLst/>
          </a:prstGeom>
          <a:noFill/>
          <a:ln w="9525" algn="ctr">
            <a:noFill/>
            <a:miter lim="800000"/>
          </a:ln>
        </p:spPr>
        <p:txBody>
          <a:bodyPr wrap="square">
            <a:spAutoFit/>
          </a:bodyPr>
          <a:lstStyle/>
          <a:p>
            <a:pPr fontAlgn="b"/>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表示电偶极矩，方向由</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q </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指向 </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q</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a:p>
            <a:pPr fontAlgn="b"/>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52226" name="Object 7"/>
          <p:cNvGraphicFramePr>
            <a:graphicFrameLocks noChangeAspect="1"/>
          </p:cNvGraphicFramePr>
          <p:nvPr/>
        </p:nvGraphicFramePr>
        <p:xfrm>
          <a:off x="1371600" y="2010693"/>
          <a:ext cx="1173163" cy="508300"/>
        </p:xfrm>
        <a:graphic>
          <a:graphicData uri="http://schemas.openxmlformats.org/presentationml/2006/ole">
            <mc:AlternateContent xmlns:mc="http://schemas.openxmlformats.org/markup-compatibility/2006">
              <mc:Choice xmlns:v="urn:schemas-microsoft-com:vml" Requires="v">
                <p:oleObj spid="_x0000_s319529" name="Equation" r:id="rId1" imgW="11277600" imgH="4876800" progId="Equation.DSMT4">
                  <p:embed/>
                </p:oleObj>
              </mc:Choice>
              <mc:Fallback>
                <p:oleObj name="Equation" r:id="rId1" imgW="11277600" imgH="4876800" progId="Equation.DSMT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010693"/>
                        <a:ext cx="1173163" cy="508300"/>
                      </a:xfrm>
                      <a:prstGeom prst="rect">
                        <a:avLst/>
                      </a:prstGeom>
                      <a:noFill/>
                      <a:ln>
                        <a:noFill/>
                      </a:ln>
                      <a:effectLst/>
                    </p:spPr>
                  </p:pic>
                </p:oleObj>
              </mc:Fallback>
            </mc:AlternateContent>
          </a:graphicData>
        </a:graphic>
      </p:graphicFrame>
      <p:graphicFrame>
        <p:nvGraphicFramePr>
          <p:cNvPr id="52227" name="Object 8"/>
          <p:cNvGraphicFramePr>
            <a:graphicFrameLocks noChangeAspect="1"/>
          </p:cNvGraphicFramePr>
          <p:nvPr/>
        </p:nvGraphicFramePr>
        <p:xfrm>
          <a:off x="1600200" y="3347467"/>
          <a:ext cx="5683250" cy="990699"/>
        </p:xfrm>
        <a:graphic>
          <a:graphicData uri="http://schemas.openxmlformats.org/presentationml/2006/ole">
            <mc:AlternateContent xmlns:mc="http://schemas.openxmlformats.org/markup-compatibility/2006">
              <mc:Choice xmlns:v="urn:schemas-microsoft-com:vml" Requires="v">
                <p:oleObj spid="_x0000_s319530" name="Equation" r:id="rId3" imgW="59436000" imgH="10363200" progId="Equation.DSMT4">
                  <p:embed/>
                </p:oleObj>
              </mc:Choice>
              <mc:Fallback>
                <p:oleObj name="Equation" r:id="rId3" imgW="59436000" imgH="103632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347467"/>
                        <a:ext cx="5683250" cy="990699"/>
                      </a:xfrm>
                      <a:prstGeom prst="rect">
                        <a:avLst/>
                      </a:prstGeom>
                      <a:noFill/>
                      <a:ln w="28575">
                        <a:solidFill>
                          <a:srgbClr val="FF0000"/>
                        </a:solidFill>
                        <a:miter lim="800000"/>
                        <a:headEnd/>
                        <a:tailEnd/>
                      </a:ln>
                      <a:effectLst/>
                    </p:spPr>
                  </p:pic>
                </p:oleObj>
              </mc:Fallback>
            </mc:AlternateContent>
          </a:graphicData>
        </a:graphic>
      </p:graphicFrame>
      <p:sp>
        <p:nvSpPr>
          <p:cNvPr id="6" name="Text Box 11"/>
          <p:cNvSpPr txBox="1">
            <a:spLocks noChangeArrowheads="1"/>
          </p:cNvSpPr>
          <p:nvPr/>
        </p:nvSpPr>
        <p:spPr bwMode="auto">
          <a:xfrm>
            <a:off x="1371600" y="685800"/>
            <a:ext cx="795020" cy="461665"/>
          </a:xfrm>
          <a:prstGeom prst="rect">
            <a:avLst/>
          </a:prstGeom>
          <a:noFill/>
          <a:ln w="9525" algn="ctr">
            <a:noFill/>
            <a:miter lim="800000"/>
          </a:ln>
        </p:spPr>
        <p:txBody>
          <a:bodyPr wrap="square">
            <a:spAutoFit/>
          </a:bodyPr>
          <a:lstStyle/>
          <a:p>
            <a:pPr fontAlgn="b"/>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所以</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7" name="Object 21"/>
          <p:cNvGraphicFramePr>
            <a:graphicFrameLocks noChangeAspect="1"/>
          </p:cNvGraphicFramePr>
          <p:nvPr/>
        </p:nvGraphicFramePr>
        <p:xfrm>
          <a:off x="3048000" y="590516"/>
          <a:ext cx="3092450" cy="914400"/>
        </p:xfrm>
        <a:graphic>
          <a:graphicData uri="http://schemas.openxmlformats.org/presentationml/2006/ole">
            <mc:AlternateContent xmlns:mc="http://schemas.openxmlformats.org/markup-compatibility/2006">
              <mc:Choice xmlns:v="urn:schemas-microsoft-com:vml" Requires="v">
                <p:oleObj spid="_x0000_s319531" name="Equation" r:id="rId5" imgW="35052000" imgH="10363200" progId="Equation.DSMT4">
                  <p:embed/>
                </p:oleObj>
              </mc:Choice>
              <mc:Fallback>
                <p:oleObj name="Equation" r:id="rId5" imgW="35052000" imgH="10363200" progId="Equation.DSMT4">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590516"/>
                        <a:ext cx="3092450" cy="9144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274638"/>
            <a:ext cx="5257800" cy="868362"/>
          </a:xfrm>
        </p:spPr>
        <p:txBody>
          <a:bodyPr>
            <a:normAutofit/>
          </a:bodyPr>
          <a:lstStyle/>
          <a:p>
            <a:pPr eaLnBrk="1" fontAlgn="auto" hangingPunct="1">
              <a:spcAft>
                <a:spcPts val="0"/>
              </a:spcAft>
              <a:defRPr/>
            </a:pPr>
            <a:r>
              <a:rPr lang="en-US" altLang="zh-CN" sz="2665"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3.</a:t>
            </a:r>
            <a:r>
              <a:rPr lang="zh-CN" altLang="en-US" sz="2665"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 </a:t>
            </a:r>
            <a:r>
              <a:rPr sz="2665" b="1" dirty="0" err="1">
                <a:solidFill>
                  <a:srgbClr val="C00000"/>
                </a:solidFill>
                <a:latin typeface="Times New Roman" panose="02020603050405020304" pitchFamily="18" charset="0"/>
                <a:ea typeface="宋体" panose="02010600030101010101" pitchFamily="2" charset="-122"/>
                <a:sym typeface="Times New Roman" panose="02020603050405020304" pitchFamily="18" charset="0"/>
              </a:rPr>
              <a:t>计算电介质问题常用的公式</a:t>
            </a:r>
            <a:endParaRPr sz="2665"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48130" name="Object 12"/>
          <p:cNvGraphicFramePr>
            <a:graphicFrameLocks noChangeAspect="1"/>
          </p:cNvGraphicFramePr>
          <p:nvPr/>
        </p:nvGraphicFramePr>
        <p:xfrm>
          <a:off x="1295400" y="990600"/>
          <a:ext cx="2667000" cy="4789488"/>
        </p:xfrm>
        <a:graphic>
          <a:graphicData uri="http://schemas.openxmlformats.org/presentationml/2006/ole">
            <mc:AlternateContent xmlns:mc="http://schemas.openxmlformats.org/markup-compatibility/2006">
              <mc:Choice xmlns:v="urn:schemas-microsoft-com:vml" Requires="v">
                <p:oleObj spid="_x0000_s48148" name="Equation" r:id="rId1" imgW="26822400" imgH="47548800" progId="Equation.DSMT4">
                  <p:embed/>
                </p:oleObj>
              </mc:Choice>
              <mc:Fallback>
                <p:oleObj name="Equation" r:id="rId1" imgW="26822400" imgH="47548800" progId="Equation.DSMT4">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90600"/>
                        <a:ext cx="2667000" cy="4789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04800" y="76200"/>
            <a:ext cx="5562600" cy="762000"/>
          </a:xfrm>
        </p:spPr>
        <p:txBody>
          <a:bodyPr>
            <a:normAutofit/>
          </a:bodyPr>
          <a:lstStyle/>
          <a:p>
            <a:pPr eaLnBrk="1" fontAlgn="auto" hangingPunct="1">
              <a:lnSpc>
                <a:spcPct val="120000"/>
              </a:lnSpc>
              <a:spcAft>
                <a:spcPts val="0"/>
              </a:spcAft>
              <a:defRPr/>
            </a:pPr>
            <a:r>
              <a:rPr lang="en-US" altLang="zh-CN" sz="2665"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2.1.7 </a:t>
            </a:r>
            <a:r>
              <a:rPr sz="2665" b="1" dirty="0" err="1">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电力线方程和等位面方程</a:t>
            </a:r>
            <a:endParaRPr sz="2665"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9398" name="Rectangle 3"/>
          <p:cNvSpPr>
            <a:spLocks noGrp="1" noChangeArrowheads="1"/>
          </p:cNvSpPr>
          <p:nvPr>
            <p:ph idx="1"/>
          </p:nvPr>
        </p:nvSpPr>
        <p:spPr>
          <a:xfrm>
            <a:off x="381000" y="753720"/>
            <a:ext cx="8229600" cy="1524000"/>
          </a:xfrm>
        </p:spPr>
        <p:txBody>
          <a:bodyPr>
            <a:normAutofit/>
          </a:bodyPr>
          <a:lstStyle/>
          <a:p>
            <a:pPr marL="274320" indent="-274320" eaLnBrk="1" fontAlgn="auto" hangingPunct="1">
              <a:lnSpc>
                <a:spcPct val="120000"/>
              </a:lnSpc>
              <a:spcAft>
                <a:spcPts val="0"/>
              </a:spcAft>
              <a:buFont typeface="Wingdings" panose="05000000000000000000" pitchFamily="2" charset="2"/>
              <a:buNone/>
              <a:defRPr/>
            </a:pP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电力线方程</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0" indent="0" eaLnBrk="1" fontAlgn="auto" hangingPunct="1">
              <a:lnSpc>
                <a:spcPct val="120000"/>
              </a:lnSpc>
              <a:spcAft>
                <a:spcPts val="0"/>
              </a:spcAft>
              <a:buNone/>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电力线上某一点处的切线方向表示该点电场强度的方向。</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lnSpc>
                <a:spcPct val="120000"/>
              </a:lnSpc>
              <a:spcAft>
                <a:spcPts val="0"/>
              </a:spcAft>
              <a:buFont typeface="Wingdings" panose="05000000000000000000"/>
              <a:buChar char=""/>
              <a:defRPr/>
            </a:pP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9159" name="Rectangle 8"/>
          <p:cNvSpPr>
            <a:spLocks noChangeArrowheads="1"/>
          </p:cNvSpPr>
          <p:nvPr/>
        </p:nvSpPr>
        <p:spPr bwMode="auto">
          <a:xfrm>
            <a:off x="990600" y="3150821"/>
            <a:ext cx="723275" cy="830997"/>
          </a:xfrm>
          <a:prstGeom prst="rect">
            <a:avLst/>
          </a:prstGeom>
          <a:noFill/>
          <a:ln w="9525">
            <a:noFill/>
            <a:miter lim="800000"/>
          </a:ln>
        </p:spPr>
        <p:txBody>
          <a:bodyPr wrap="none" anchor="ctr">
            <a:spAutoFit/>
          </a:bodyPr>
          <a:lstStyle/>
          <a:p>
            <a:pPr indent="533400"/>
            <a:endParaRPr lang="en-US" altLang="zh-CN" sz="2400" b="1">
              <a:latin typeface="宋体" panose="02010600030101010101" pitchFamily="2" charset="-122"/>
              <a:ea typeface="宋体" panose="02010600030101010101" pitchFamily="2" charset="-122"/>
              <a:sym typeface="Times New Roman" panose="02020603050405020304" pitchFamily="18" charset="0"/>
            </a:endParaRPr>
          </a:p>
          <a:p>
            <a:pPr indent="533400" eaLnBrk="0" hangingPunct="0"/>
            <a:endParaRPr lang="en-US" altLang="zh-CN" sz="2400" b="1">
              <a:latin typeface="宋体" panose="02010600030101010101" pitchFamily="2" charset="-122"/>
              <a:ea typeface="宋体" panose="02010600030101010101" pitchFamily="2" charset="-122"/>
              <a:sym typeface="Times New Roman" panose="02020603050405020304" pitchFamily="18" charset="0"/>
            </a:endParaRPr>
          </a:p>
        </p:txBody>
      </p:sp>
      <p:graphicFrame>
        <p:nvGraphicFramePr>
          <p:cNvPr id="53260" name="Object 12"/>
          <p:cNvGraphicFramePr>
            <a:graphicFrameLocks noChangeAspect="1"/>
          </p:cNvGraphicFramePr>
          <p:nvPr/>
        </p:nvGraphicFramePr>
        <p:xfrm>
          <a:off x="3834130" y="1904445"/>
          <a:ext cx="1919288" cy="954088"/>
        </p:xfrm>
        <a:graphic>
          <a:graphicData uri="http://schemas.openxmlformats.org/presentationml/2006/ole">
            <mc:AlternateContent xmlns:mc="http://schemas.openxmlformats.org/markup-compatibility/2006">
              <mc:Choice xmlns:v="urn:schemas-microsoft-com:vml" Requires="v">
                <p:oleObj spid="_x0000_s49207" name="Equation" r:id="rId1" imgW="21640800" imgH="10668000" progId="Equation.DSMT4">
                  <p:embed/>
                </p:oleObj>
              </mc:Choice>
              <mc:Fallback>
                <p:oleObj name="Equation" r:id="rId1" imgW="21640800" imgH="10668000" progId="Equation.DSMT4">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4130" y="1904445"/>
                        <a:ext cx="1919288" cy="9540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3" name="Rectangle 15"/>
          <p:cNvSpPr>
            <a:spLocks noChangeArrowheads="1"/>
          </p:cNvSpPr>
          <p:nvPr/>
        </p:nvSpPr>
        <p:spPr bwMode="auto">
          <a:xfrm>
            <a:off x="885938" y="2229168"/>
            <a:ext cx="2362200" cy="461665"/>
          </a:xfrm>
          <a:prstGeom prst="rect">
            <a:avLst/>
          </a:prstGeom>
          <a:noFill/>
          <a:ln w="9525">
            <a:noFill/>
            <a:miter lim="800000"/>
          </a:ln>
        </p:spPr>
        <p:txBody>
          <a:bodyPr>
            <a:spAutoFit/>
          </a:bodyPr>
          <a:lstStyle/>
          <a:p>
            <a:r>
              <a:rPr lang="zh-CN" altLang="en-US" sz="2400" b="1" dirty="0">
                <a:latin typeface="宋体" panose="02010600030101010101" pitchFamily="2" charset="-122"/>
                <a:ea typeface="宋体" panose="02010600030101010101" pitchFamily="2" charset="-122"/>
                <a:sym typeface="Times New Roman" panose="02020603050405020304" pitchFamily="18" charset="0"/>
              </a:rPr>
              <a:t>直角坐标系</a:t>
            </a:r>
            <a:endParaRPr lang="zh-CN" altLang="en-US" sz="2400" b="1" dirty="0">
              <a:latin typeface="宋体" panose="02010600030101010101" pitchFamily="2" charset="-122"/>
              <a:ea typeface="宋体" panose="02010600030101010101" pitchFamily="2" charset="-122"/>
              <a:sym typeface="Times New Roman" panose="02020603050405020304" pitchFamily="18" charset="0"/>
            </a:endParaRPr>
          </a:p>
        </p:txBody>
      </p:sp>
      <p:sp>
        <p:nvSpPr>
          <p:cNvPr id="20" name="Rectangle 3"/>
          <p:cNvSpPr txBox="1">
            <a:spLocks noChangeArrowheads="1"/>
          </p:cNvSpPr>
          <p:nvPr/>
        </p:nvSpPr>
        <p:spPr bwMode="auto">
          <a:xfrm>
            <a:off x="862330" y="3581400"/>
            <a:ext cx="2286000" cy="639763"/>
          </a:xfrm>
          <a:prstGeom prst="rect">
            <a:avLst/>
          </a:prstGeom>
          <a:noFill/>
          <a:ln w="9525">
            <a:noFill/>
            <a:miter lim="800000"/>
          </a:ln>
        </p:spPr>
        <p:txBody>
          <a:bodyPr/>
          <a:lstStyle/>
          <a:p>
            <a:pPr marL="342900" indent="-342900">
              <a:spcBef>
                <a:spcPct val="20000"/>
              </a:spcBef>
              <a:buClr>
                <a:schemeClr val="tx2"/>
              </a:buClr>
              <a:buSzPct val="60000"/>
            </a:pPr>
            <a:r>
              <a:rPr lang="zh-CN" altLang="en-US" sz="2400" b="1" dirty="0">
                <a:latin typeface="宋体" panose="02010600030101010101" pitchFamily="2" charset="-122"/>
                <a:ea typeface="宋体" panose="02010600030101010101" pitchFamily="2" charset="-122"/>
                <a:sym typeface="Times New Roman" panose="02020603050405020304" pitchFamily="18" charset="0"/>
              </a:rPr>
              <a:t>圆柱坐标系</a:t>
            </a:r>
            <a:endParaRPr lang="zh-CN" altLang="en-US" sz="2400" b="1" dirty="0">
              <a:latin typeface="宋体" panose="02010600030101010101" pitchFamily="2" charset="-122"/>
              <a:ea typeface="宋体" panose="02010600030101010101" pitchFamily="2" charset="-122"/>
              <a:sym typeface="Times New Roman" panose="02020603050405020304" pitchFamily="18" charset="0"/>
            </a:endParaRPr>
          </a:p>
        </p:txBody>
      </p:sp>
      <p:graphicFrame>
        <p:nvGraphicFramePr>
          <p:cNvPr id="21" name="Object 17"/>
          <p:cNvGraphicFramePr>
            <a:graphicFrameLocks noChangeAspect="1"/>
          </p:cNvGraphicFramePr>
          <p:nvPr/>
        </p:nvGraphicFramePr>
        <p:xfrm>
          <a:off x="3834130" y="3346427"/>
          <a:ext cx="2286000" cy="1047750"/>
        </p:xfrm>
        <a:graphic>
          <a:graphicData uri="http://schemas.openxmlformats.org/presentationml/2006/ole">
            <mc:AlternateContent xmlns:mc="http://schemas.openxmlformats.org/markup-compatibility/2006">
              <mc:Choice xmlns:v="urn:schemas-microsoft-com:vml" Requires="v">
                <p:oleObj spid="_x0000_s49208" name="Equation" r:id="rId3" imgW="23469600" imgH="10668000" progId="Equation.DSMT4">
                  <p:embed/>
                </p:oleObj>
              </mc:Choice>
              <mc:Fallback>
                <p:oleObj name="Equation" r:id="rId3" imgW="23469600" imgH="10668000"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4130" y="3346427"/>
                        <a:ext cx="2286000" cy="10477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18"/>
          <p:cNvGraphicFramePr>
            <a:graphicFrameLocks noChangeAspect="1"/>
          </p:cNvGraphicFramePr>
          <p:nvPr/>
        </p:nvGraphicFramePr>
        <p:xfrm>
          <a:off x="3822065" y="4698954"/>
          <a:ext cx="3243263" cy="1060450"/>
        </p:xfrm>
        <a:graphic>
          <a:graphicData uri="http://schemas.openxmlformats.org/presentationml/2006/ole">
            <mc:AlternateContent xmlns:mc="http://schemas.openxmlformats.org/markup-compatibility/2006">
              <mc:Choice xmlns:v="urn:schemas-microsoft-com:vml" Requires="v">
                <p:oleObj spid="_x0000_s49209" name="Equation" r:id="rId5" imgW="32918400" imgH="10668000" progId="Equation.DSMT4">
                  <p:embed/>
                </p:oleObj>
              </mc:Choice>
              <mc:Fallback>
                <p:oleObj name="Equation" r:id="rId5" imgW="32918400" imgH="10668000" progId="Equation.DSMT4">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2065" y="4698954"/>
                        <a:ext cx="3243263" cy="10604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9"/>
          <p:cNvSpPr>
            <a:spLocks noChangeArrowheads="1"/>
          </p:cNvSpPr>
          <p:nvPr/>
        </p:nvSpPr>
        <p:spPr bwMode="auto">
          <a:xfrm>
            <a:off x="885720" y="4965700"/>
            <a:ext cx="1422184" cy="461665"/>
          </a:xfrm>
          <a:prstGeom prst="rect">
            <a:avLst/>
          </a:prstGeom>
          <a:noFill/>
          <a:ln w="9525">
            <a:noFill/>
            <a:miter lim="800000"/>
          </a:ln>
        </p:spPr>
        <p:txBody>
          <a:bodyPr wrap="none">
            <a:spAutoFit/>
          </a:bodyPr>
          <a:lstStyle/>
          <a:p>
            <a:r>
              <a:rPr lang="zh-CN" altLang="en-US" sz="2400" b="1" dirty="0">
                <a:latin typeface="宋体" panose="02010600030101010101" pitchFamily="2" charset="-122"/>
                <a:ea typeface="宋体" panose="02010600030101010101" pitchFamily="2" charset="-122"/>
                <a:sym typeface="Times New Roman" panose="02020603050405020304" pitchFamily="18" charset="0"/>
              </a:rPr>
              <a:t>球坐标系</a:t>
            </a:r>
            <a:endParaRPr lang="zh-CN" altLang="en-US" sz="2400" b="1" dirty="0">
              <a:latin typeface="宋体" panose="02010600030101010101" pitchFamily="2" charset="-122"/>
              <a:ea typeface="宋体" panose="02010600030101010101" pitchFamily="2" charset="-122"/>
              <a:sym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066800" y="457200"/>
            <a:ext cx="2895600" cy="868363"/>
          </a:xfrm>
        </p:spPr>
        <p:txBody>
          <a:bodyPr>
            <a:normAutofit/>
          </a:bodyPr>
          <a:lstStyle/>
          <a:p>
            <a:pPr eaLnBrk="1" fontAlgn="auto" hangingPunct="1">
              <a:lnSpc>
                <a:spcPct val="120000"/>
              </a:lnSpc>
              <a:spcAft>
                <a:spcPts val="0"/>
              </a:spcAft>
              <a:defRPr/>
            </a:pPr>
            <a:r>
              <a:rPr lang="en-US" altLang="zh-CN" sz="2400" b="1" dirty="0">
                <a:solidFill>
                  <a:schemeClr val="tx1"/>
                </a:solidFill>
                <a:latin typeface="宋体" panose="02010600030101010101" pitchFamily="2" charset="-122"/>
                <a:ea typeface="宋体" panose="02010600030101010101" pitchFamily="2" charset="-122"/>
                <a:sym typeface="Times New Roman" panose="02020603050405020304" pitchFamily="18" charset="0"/>
              </a:rPr>
              <a:t>2</a:t>
            </a:r>
            <a:r>
              <a:rPr sz="2400" b="1" dirty="0">
                <a:solidFill>
                  <a:schemeClr val="tx1"/>
                </a:solidFill>
                <a:latin typeface="宋体" panose="02010600030101010101" pitchFamily="2" charset="-122"/>
                <a:ea typeface="宋体" panose="02010600030101010101" pitchFamily="2" charset="-122"/>
                <a:sym typeface="Times New Roman" panose="02020603050405020304" pitchFamily="18" charset="0"/>
              </a:rPr>
              <a:t>． 等位面方程</a:t>
            </a:r>
            <a:endParaRPr sz="2400" b="1" dirty="0">
              <a:solidFill>
                <a:schemeClr val="tx1"/>
              </a:solidFill>
              <a:latin typeface="宋体" panose="02010600030101010101" pitchFamily="2" charset="-122"/>
              <a:ea typeface="宋体" panose="02010600030101010101" pitchFamily="2" charset="-122"/>
              <a:sym typeface="Times New Roman" panose="02020603050405020304" pitchFamily="18" charset="0"/>
            </a:endParaRPr>
          </a:p>
        </p:txBody>
      </p:sp>
      <p:sp>
        <p:nvSpPr>
          <p:cNvPr id="55299" name="Rectangle 3"/>
          <p:cNvSpPr>
            <a:spLocks noGrp="1" noChangeArrowheads="1"/>
          </p:cNvSpPr>
          <p:nvPr>
            <p:ph idx="1"/>
          </p:nvPr>
        </p:nvSpPr>
        <p:spPr>
          <a:xfrm>
            <a:off x="914400" y="1600200"/>
            <a:ext cx="7543800" cy="990600"/>
          </a:xfrm>
        </p:spPr>
        <p:txBody>
          <a:bodyPr>
            <a:normAutofit/>
          </a:bodyPr>
          <a:lstStyle/>
          <a:p>
            <a:pPr marL="274320" indent="-274320" eaLnBrk="1" fontAlgn="auto" hangingPunct="1">
              <a:lnSpc>
                <a:spcPct val="120000"/>
              </a:lnSpc>
              <a:spcBef>
                <a:spcPct val="0"/>
              </a:spcBef>
              <a:spcAft>
                <a:spcPts val="0"/>
              </a:spcAft>
              <a:buFontTx/>
              <a:buNone/>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空间电位相等的各点构成的曲面称为等位面。</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55300" name="Object 4"/>
          <p:cNvGraphicFramePr>
            <a:graphicFrameLocks noChangeAspect="1"/>
          </p:cNvGraphicFramePr>
          <p:nvPr/>
        </p:nvGraphicFramePr>
        <p:xfrm>
          <a:off x="4114800" y="3124200"/>
          <a:ext cx="2441575" cy="685800"/>
        </p:xfrm>
        <a:graphic>
          <a:graphicData uri="http://schemas.openxmlformats.org/presentationml/2006/ole">
            <mc:AlternateContent xmlns:mc="http://schemas.openxmlformats.org/markup-compatibility/2006">
              <mc:Choice xmlns:v="urn:schemas-microsoft-com:vml" Requires="v">
                <p:oleObj spid="_x0000_s50196" name="Equation" r:id="rId1" imgW="21945600" imgH="6096000" progId="Equation.DSMT4">
                  <p:embed/>
                </p:oleObj>
              </mc:Choice>
              <mc:Fallback>
                <p:oleObj name="Equation" r:id="rId1" imgW="21945600" imgH="60960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124200"/>
                        <a:ext cx="2441575" cy="6858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2" name="Rectangle 6"/>
          <p:cNvSpPr>
            <a:spLocks noChangeArrowheads="1"/>
          </p:cNvSpPr>
          <p:nvPr/>
        </p:nvSpPr>
        <p:spPr bwMode="auto">
          <a:xfrm>
            <a:off x="4191000" y="4496082"/>
            <a:ext cx="2544286" cy="493148"/>
          </a:xfrm>
          <a:prstGeom prst="rect">
            <a:avLst/>
          </a:prstGeom>
          <a:noFill/>
          <a:ln w="9525">
            <a:noFill/>
            <a:miter lim="800000"/>
          </a:ln>
        </p:spPr>
        <p:txBody>
          <a:bodyPr wrap="none" anchor="ctr">
            <a:spAutoFit/>
          </a:bodyPr>
          <a:lstStyle/>
          <a:p>
            <a:pPr>
              <a:lnSpc>
                <a:spcPct val="120000"/>
              </a:lnSpc>
            </a:pP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其中</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C</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是一个常数</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 name="矩形 9"/>
          <p:cNvSpPr>
            <a:spLocks noChangeArrowheads="1"/>
          </p:cNvSpPr>
          <p:nvPr/>
        </p:nvSpPr>
        <p:spPr bwMode="auto">
          <a:xfrm>
            <a:off x="1066800" y="3200400"/>
            <a:ext cx="2193925" cy="461665"/>
          </a:xfrm>
          <a:prstGeom prst="rect">
            <a:avLst/>
          </a:prstGeom>
          <a:noFill/>
          <a:ln w="9525">
            <a:noFill/>
            <a:miter lim="800000"/>
          </a:ln>
        </p:spPr>
        <p:txBody>
          <a:bodyPr>
            <a:spAutoFit/>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等位面方程：</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304" name="Object 8"/>
          <p:cNvGraphicFramePr>
            <a:graphicFrameLocks noChangeAspect="1"/>
          </p:cNvGraphicFramePr>
          <p:nvPr/>
        </p:nvGraphicFramePr>
        <p:xfrm>
          <a:off x="4419600" y="3352800"/>
          <a:ext cx="2133600" cy="939800"/>
        </p:xfrm>
        <a:graphic>
          <a:graphicData uri="http://schemas.openxmlformats.org/presentationml/2006/ole">
            <mc:AlternateContent xmlns:mc="http://schemas.openxmlformats.org/markup-compatibility/2006">
              <mc:Choice xmlns:v="urn:schemas-microsoft-com:vml" Requires="v">
                <p:oleObj spid="_x0000_s53300" name="Equation" r:id="rId1" imgW="24993600" imgH="10972800" progId="Equation.DSMT4">
                  <p:embed/>
                </p:oleObj>
              </mc:Choice>
              <mc:Fallback>
                <p:oleObj name="Equation" r:id="rId1" imgW="24993600" imgH="10972800" progId="Equation.DSMT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3352800"/>
                        <a:ext cx="21336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3" name="Object 7"/>
          <p:cNvGraphicFramePr>
            <a:graphicFrameLocks noChangeAspect="1"/>
          </p:cNvGraphicFramePr>
          <p:nvPr/>
        </p:nvGraphicFramePr>
        <p:xfrm>
          <a:off x="2362200" y="5105400"/>
          <a:ext cx="3044825" cy="893763"/>
        </p:xfrm>
        <a:graphic>
          <a:graphicData uri="http://schemas.openxmlformats.org/presentationml/2006/ole">
            <mc:AlternateContent xmlns:mc="http://schemas.openxmlformats.org/markup-compatibility/2006">
              <mc:Choice xmlns:v="urn:schemas-microsoft-com:vml" Requires="v">
                <p:oleObj spid="_x0000_s53301" name="Equation" r:id="rId3" imgW="35052000" imgH="10363200" progId="Equation.DSMT4">
                  <p:embed/>
                </p:oleObj>
              </mc:Choice>
              <mc:Fallback>
                <p:oleObj name="Equation" r:id="rId3" imgW="35052000" imgH="103632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5105400"/>
                        <a:ext cx="3044825" cy="8937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3" name="Rectangle 12"/>
          <p:cNvSpPr>
            <a:spLocks noChangeArrowheads="1"/>
          </p:cNvSpPr>
          <p:nvPr/>
        </p:nvSpPr>
        <p:spPr bwMode="auto">
          <a:xfrm>
            <a:off x="342900" y="235237"/>
            <a:ext cx="8458200" cy="493148"/>
          </a:xfrm>
          <a:prstGeom prst="rect">
            <a:avLst/>
          </a:prstGeom>
          <a:noFill/>
          <a:ln w="9525">
            <a:noFill/>
            <a:miter lim="800000"/>
          </a:ln>
        </p:spPr>
        <p:txBody>
          <a:bodyPr>
            <a:spAutoFit/>
          </a:bodyPr>
          <a:lstStyle/>
          <a:p>
            <a:pPr>
              <a:lnSpc>
                <a:spcPct val="120000"/>
              </a:lnSpc>
            </a:pPr>
            <a:r>
              <a:rPr lang="zh-CN" altLang="en-US" sz="2400" b="1" dirty="0">
                <a:solidFill>
                  <a:srgbClr val="C00000"/>
                </a:solidFill>
                <a:latin typeface="宋体" panose="02010600030101010101" pitchFamily="2" charset="-122"/>
                <a:ea typeface="宋体" panose="02010600030101010101" pitchFamily="2" charset="-122"/>
                <a:sym typeface="Times New Roman" panose="02020603050405020304" pitchFamily="18" charset="0"/>
              </a:rPr>
              <a:t>例题</a:t>
            </a:r>
            <a:r>
              <a:rPr lang="en-US" altLang="zh-CN" sz="2400" b="1" dirty="0">
                <a:solidFill>
                  <a:srgbClr val="C00000"/>
                </a:solidFill>
                <a:latin typeface="宋体" panose="02010600030101010101" pitchFamily="2" charset="-122"/>
                <a:ea typeface="宋体" panose="02010600030101010101" pitchFamily="2" charset="-122"/>
                <a:sym typeface="Times New Roman" panose="02020603050405020304" pitchFamily="18" charset="0"/>
              </a:rPr>
              <a:t>:</a:t>
            </a:r>
            <a:r>
              <a:rPr lang="zh-CN" altLang="en-US" sz="2400" b="1" dirty="0">
                <a:latin typeface="宋体" panose="02010600030101010101" pitchFamily="2" charset="-122"/>
                <a:ea typeface="宋体" panose="02010600030101010101" pitchFamily="2" charset="-122"/>
                <a:sym typeface="Times New Roman" panose="02020603050405020304" pitchFamily="18" charset="0"/>
              </a:rPr>
              <a:t>求电偶极子的电力线方程和等位面方程。</a:t>
            </a:r>
            <a:endParaRPr lang="zh-CN" altLang="en-US" sz="2400" b="1" dirty="0">
              <a:latin typeface="宋体" panose="02010600030101010101" pitchFamily="2" charset="-122"/>
              <a:ea typeface="宋体" panose="02010600030101010101" pitchFamily="2" charset="-122"/>
              <a:sym typeface="Times New Roman" panose="02020603050405020304" pitchFamily="18" charset="0"/>
            </a:endParaRPr>
          </a:p>
        </p:txBody>
      </p:sp>
      <p:sp>
        <p:nvSpPr>
          <p:cNvPr id="55309" name="Rectangle 13"/>
          <p:cNvSpPr>
            <a:spLocks noChangeArrowheads="1"/>
          </p:cNvSpPr>
          <p:nvPr/>
        </p:nvSpPr>
        <p:spPr bwMode="auto">
          <a:xfrm>
            <a:off x="762000" y="4419600"/>
            <a:ext cx="5181600" cy="493148"/>
          </a:xfrm>
          <a:prstGeom prst="rect">
            <a:avLst/>
          </a:prstGeom>
          <a:noFill/>
          <a:ln w="9525">
            <a:noFill/>
            <a:miter lim="800000"/>
          </a:ln>
        </p:spPr>
        <p:txBody>
          <a:bodyPr>
            <a:spAutoFit/>
          </a:bodyPr>
          <a:lstStyle/>
          <a:p>
            <a:pPr>
              <a:lnSpc>
                <a:spcPct val="120000"/>
              </a:lnSpc>
              <a:spcBef>
                <a:spcPct val="50000"/>
              </a:spcBef>
            </a:pPr>
            <a:r>
              <a:rPr lang="zh-CN" altLang="en-US" sz="2400">
                <a:latin typeface="宋体" panose="02010600030101010101" pitchFamily="2" charset="-122"/>
                <a:ea typeface="宋体" panose="02010600030101010101" pitchFamily="2" charset="-122"/>
                <a:sym typeface="Times New Roman" panose="02020603050405020304" pitchFamily="18" charset="0"/>
              </a:rPr>
              <a:t>其中</a:t>
            </a:r>
            <a:r>
              <a:rPr lang="en-US" altLang="zh-CN" sz="2400" i="1">
                <a:latin typeface="宋体" panose="02010600030101010101" pitchFamily="2" charset="-122"/>
                <a:ea typeface="宋体" panose="02010600030101010101" pitchFamily="2" charset="-122"/>
                <a:sym typeface="Times New Roman" panose="02020603050405020304" pitchFamily="18" charset="0"/>
              </a:rPr>
              <a:t>V</a:t>
            </a:r>
            <a:r>
              <a:rPr lang="zh-CN" altLang="en-US" sz="2400">
                <a:latin typeface="宋体" panose="02010600030101010101" pitchFamily="2" charset="-122"/>
                <a:ea typeface="宋体" panose="02010600030101010101" pitchFamily="2" charset="-122"/>
                <a:sym typeface="Times New Roman" panose="02020603050405020304" pitchFamily="18" charset="0"/>
              </a:rPr>
              <a:t>是一个常数，经过整理可得</a:t>
            </a:r>
            <a:endParaRPr lang="zh-CN" altLang="en-US" sz="2400">
              <a:latin typeface="宋体" panose="02010600030101010101" pitchFamily="2" charset="-122"/>
              <a:ea typeface="宋体" panose="02010600030101010101" pitchFamily="2" charset="-122"/>
              <a:sym typeface="Times New Roman" panose="02020603050405020304" pitchFamily="18" charset="0"/>
            </a:endParaRPr>
          </a:p>
        </p:txBody>
      </p:sp>
      <p:sp>
        <p:nvSpPr>
          <p:cNvPr id="12" name="矩形 11"/>
          <p:cNvSpPr>
            <a:spLocks noChangeArrowheads="1"/>
          </p:cNvSpPr>
          <p:nvPr/>
        </p:nvSpPr>
        <p:spPr bwMode="auto">
          <a:xfrm>
            <a:off x="381000" y="838200"/>
            <a:ext cx="6248400" cy="493148"/>
          </a:xfrm>
          <a:prstGeom prst="rect">
            <a:avLst/>
          </a:prstGeom>
          <a:noFill/>
          <a:ln w="9525">
            <a:noFill/>
            <a:miter lim="800000"/>
          </a:ln>
        </p:spPr>
        <p:txBody>
          <a:bodyPr>
            <a:spAutoFit/>
          </a:bodyPr>
          <a:lstStyle/>
          <a:p>
            <a:pPr>
              <a:lnSpc>
                <a:spcPct val="120000"/>
              </a:lnSpc>
            </a:pPr>
            <a:r>
              <a:rPr lang="zh-CN" altLang="en-US" sz="2400" b="1" dirty="0">
                <a:latin typeface="宋体" panose="02010600030101010101" pitchFamily="2" charset="-122"/>
                <a:ea typeface="宋体" panose="02010600030101010101" pitchFamily="2" charset="-122"/>
                <a:sym typeface="Times New Roman" panose="02020603050405020304" pitchFamily="18" charset="0"/>
              </a:rPr>
              <a:t>解</a:t>
            </a:r>
            <a:r>
              <a:rPr lang="zh-CN" altLang="en-US" sz="2400" dirty="0">
                <a:latin typeface="宋体" panose="02010600030101010101" pitchFamily="2" charset="-122"/>
                <a:ea typeface="宋体" panose="02010600030101010101" pitchFamily="2" charset="-122"/>
                <a:sym typeface="Times New Roman" panose="02020603050405020304" pitchFamily="18" charset="0"/>
              </a:rPr>
              <a:t>：选用球坐标，电偶极子的场强和电位</a:t>
            </a:r>
            <a:endParaRPr lang="zh-CN" altLang="en-US" sz="2400" dirty="0">
              <a:latin typeface="宋体" panose="02010600030101010101" pitchFamily="2" charset="-122"/>
              <a:ea typeface="宋体" panose="02010600030101010101" pitchFamily="2" charset="-122"/>
              <a:sym typeface="Times New Roman" panose="02020603050405020304" pitchFamily="18" charset="0"/>
            </a:endParaRPr>
          </a:p>
        </p:txBody>
      </p:sp>
      <p:sp>
        <p:nvSpPr>
          <p:cNvPr id="13" name="矩形 12"/>
          <p:cNvSpPr>
            <a:spLocks noChangeArrowheads="1"/>
          </p:cNvSpPr>
          <p:nvPr/>
        </p:nvSpPr>
        <p:spPr bwMode="auto">
          <a:xfrm>
            <a:off x="838200" y="3449638"/>
            <a:ext cx="2590800" cy="830997"/>
          </a:xfrm>
          <a:prstGeom prst="rect">
            <a:avLst/>
          </a:prstGeom>
          <a:noFill/>
          <a:ln w="9525">
            <a:noFill/>
            <a:miter lim="800000"/>
          </a:ln>
        </p:spPr>
        <p:txBody>
          <a:bodyPr>
            <a:spAutoFit/>
          </a:bodyPr>
          <a:lstStyle/>
          <a:p>
            <a:r>
              <a:rPr lang="zh-CN" altLang="en-US" sz="2400" dirty="0">
                <a:latin typeface="宋体" panose="02010600030101010101" pitchFamily="2" charset="-122"/>
                <a:ea typeface="宋体" panose="02010600030101010101" pitchFamily="2" charset="-122"/>
                <a:sym typeface="Times New Roman" panose="02020603050405020304" pitchFamily="18" charset="0"/>
              </a:rPr>
              <a:t>电偶极子的等位面方程</a:t>
            </a:r>
            <a:endParaRPr lang="zh-CN" altLang="en-US" sz="2400" dirty="0">
              <a:latin typeface="宋体" panose="02010600030101010101" pitchFamily="2" charset="-122"/>
              <a:ea typeface="宋体" panose="02010600030101010101" pitchFamily="2" charset="-122"/>
              <a:sym typeface="Times New Roman" panose="02020603050405020304" pitchFamily="18" charset="0"/>
            </a:endParaRPr>
          </a:p>
        </p:txBody>
      </p:sp>
      <p:graphicFrame>
        <p:nvGraphicFramePr>
          <p:cNvPr id="14" name="Object 5"/>
          <p:cNvGraphicFramePr>
            <a:graphicFrameLocks noChangeAspect="1"/>
          </p:cNvGraphicFramePr>
          <p:nvPr/>
        </p:nvGraphicFramePr>
        <p:xfrm>
          <a:off x="1966913" y="1435100"/>
          <a:ext cx="3687762" cy="1841500"/>
        </p:xfrm>
        <a:graphic>
          <a:graphicData uri="http://schemas.openxmlformats.org/presentationml/2006/ole">
            <mc:AlternateContent xmlns:mc="http://schemas.openxmlformats.org/markup-compatibility/2006">
              <mc:Choice xmlns:v="urn:schemas-microsoft-com:vml" Requires="v">
                <p:oleObj spid="_x0000_s53302" name="Equation" r:id="rId5" imgW="38100000" imgH="21336000" progId="Equation.DSMT4">
                  <p:embed/>
                </p:oleObj>
              </mc:Choice>
              <mc:Fallback>
                <p:oleObj name="Equation" r:id="rId5" imgW="38100000" imgH="213360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6913" y="1435100"/>
                        <a:ext cx="3687762" cy="18415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9" name="Object 9"/>
          <p:cNvGraphicFramePr>
            <a:graphicFrameLocks noChangeAspect="1"/>
          </p:cNvGraphicFramePr>
          <p:nvPr/>
        </p:nvGraphicFramePr>
        <p:xfrm>
          <a:off x="3048000" y="1295400"/>
          <a:ext cx="1447800" cy="971550"/>
        </p:xfrm>
        <a:graphic>
          <a:graphicData uri="http://schemas.openxmlformats.org/presentationml/2006/ole">
            <mc:AlternateContent xmlns:mc="http://schemas.openxmlformats.org/markup-compatibility/2006">
              <mc:Choice xmlns:v="urn:schemas-microsoft-com:vml" Requires="v">
                <p:oleObj spid="_x0000_s54336" name="Equation" r:id="rId1" imgW="15240000" imgH="10363200" progId="Equation.DSMT4">
                  <p:embed/>
                </p:oleObj>
              </mc:Choice>
              <mc:Fallback>
                <p:oleObj name="Equation" r:id="rId1" imgW="15240000" imgH="10363200"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295400"/>
                        <a:ext cx="1447800"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7" name="Object 7"/>
          <p:cNvGraphicFramePr>
            <a:graphicFrameLocks noChangeAspect="1"/>
          </p:cNvGraphicFramePr>
          <p:nvPr/>
        </p:nvGraphicFramePr>
        <p:xfrm>
          <a:off x="1905000" y="2743200"/>
          <a:ext cx="3581400" cy="1238250"/>
        </p:xfrm>
        <a:graphic>
          <a:graphicData uri="http://schemas.openxmlformats.org/presentationml/2006/ole">
            <mc:AlternateContent xmlns:mc="http://schemas.openxmlformats.org/markup-compatibility/2006">
              <mc:Choice xmlns:v="urn:schemas-microsoft-com:vml" Requires="v">
                <p:oleObj spid="_x0000_s54337" name="Equation" r:id="rId3" imgW="42976800" imgH="14935200" progId="Equation.DSMT4">
                  <p:embed/>
                </p:oleObj>
              </mc:Choice>
              <mc:Fallback>
                <p:oleObj name="Equation" r:id="rId3" imgW="42976800" imgH="149352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743200"/>
                        <a:ext cx="3581400" cy="1238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5" name="Object 5"/>
          <p:cNvGraphicFramePr>
            <a:graphicFrameLocks noChangeAspect="1"/>
          </p:cNvGraphicFramePr>
          <p:nvPr/>
        </p:nvGraphicFramePr>
        <p:xfrm>
          <a:off x="2654935" y="4267200"/>
          <a:ext cx="4953000" cy="541338"/>
        </p:xfrm>
        <a:graphic>
          <a:graphicData uri="http://schemas.openxmlformats.org/presentationml/2006/ole">
            <mc:AlternateContent xmlns:mc="http://schemas.openxmlformats.org/markup-compatibility/2006">
              <mc:Choice xmlns:v="urn:schemas-microsoft-com:vml" Requires="v">
                <p:oleObj spid="_x0000_s54338" name="Equation" r:id="rId5" imgW="52425600" imgH="5791200" progId="Equation.DSMT4">
                  <p:embed/>
                </p:oleObj>
              </mc:Choice>
              <mc:Fallback>
                <p:oleObj name="Equation" r:id="rId5" imgW="52425600" imgH="5791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4935" y="4267200"/>
                        <a:ext cx="4953000" cy="541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4" name="Object 4"/>
          <p:cNvGraphicFramePr>
            <a:graphicFrameLocks noChangeAspect="1"/>
          </p:cNvGraphicFramePr>
          <p:nvPr/>
        </p:nvGraphicFramePr>
        <p:xfrm>
          <a:off x="4864735" y="5181600"/>
          <a:ext cx="1997075" cy="609600"/>
        </p:xfrm>
        <a:graphic>
          <a:graphicData uri="http://schemas.openxmlformats.org/presentationml/2006/ole">
            <mc:AlternateContent xmlns:mc="http://schemas.openxmlformats.org/markup-compatibility/2006">
              <mc:Choice xmlns:v="urn:schemas-microsoft-com:vml" Requires="v">
                <p:oleObj spid="_x0000_s54339" name="Equation" r:id="rId7" imgW="19202400" imgH="5791200" progId="Equation.DSMT4">
                  <p:embed/>
                </p:oleObj>
              </mc:Choice>
              <mc:Fallback>
                <p:oleObj name="Equation" r:id="rId7" imgW="19202400" imgH="57912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4735" y="5181600"/>
                        <a:ext cx="1997075" cy="609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0" name="Rectangle 10"/>
          <p:cNvSpPr>
            <a:spLocks noChangeArrowheads="1"/>
          </p:cNvSpPr>
          <p:nvPr/>
        </p:nvSpPr>
        <p:spPr bwMode="auto">
          <a:xfrm>
            <a:off x="304800" y="382110"/>
            <a:ext cx="8610600" cy="977265"/>
          </a:xfrm>
          <a:prstGeom prst="rect">
            <a:avLst/>
          </a:prstGeom>
          <a:noFill/>
          <a:ln w="9525">
            <a:noFill/>
            <a:miter lim="800000"/>
          </a:ln>
        </p:spPr>
        <p:txBody>
          <a:bodyPr anchor="ctr">
            <a:spAutoFit/>
          </a:bodyPr>
          <a:lstStyle/>
          <a:p>
            <a:pPr>
              <a:lnSpc>
                <a:spcPct val="120000"/>
              </a:lnSpc>
            </a:pPr>
            <a:r>
              <a:rPr lang="zh-CN" altLang="en-US" sz="2400">
                <a:latin typeface="Times New Roman" panose="02020603050405020304" pitchFamily="18" charset="0"/>
                <a:ea typeface="宋体" panose="02010600030101010101" pitchFamily="2" charset="-122"/>
                <a:sym typeface="Times New Roman" panose="02020603050405020304" pitchFamily="18" charset="0"/>
              </a:rPr>
              <a:t>电偶极子在远区产生的电场强度与坐标</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φ</a:t>
            </a:r>
            <a:r>
              <a:rPr lang="zh-CN" altLang="en-US" sz="2400">
                <a:latin typeface="Times New Roman" panose="02020603050405020304" pitchFamily="18" charset="0"/>
                <a:ea typeface="宋体" panose="02010600030101010101" pitchFamily="2" charset="-122"/>
                <a:sym typeface="Times New Roman" panose="02020603050405020304" pitchFamily="18" charset="0"/>
              </a:rPr>
              <a:t>无关，在球坐标系中的电力线方程为</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6336" name="Rectangle 16"/>
          <p:cNvSpPr>
            <a:spLocks noChangeArrowheads="1"/>
          </p:cNvSpPr>
          <p:nvPr/>
        </p:nvSpPr>
        <p:spPr bwMode="auto">
          <a:xfrm>
            <a:off x="457200" y="2286000"/>
            <a:ext cx="2011680" cy="460375"/>
          </a:xfrm>
          <a:prstGeom prst="rect">
            <a:avLst/>
          </a:prstGeom>
          <a:noFill/>
          <a:ln w="9525">
            <a:noFill/>
            <a:miter lim="800000"/>
          </a:ln>
        </p:spPr>
        <p:txBody>
          <a:bodyPr wrap="none">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代入上式可得</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6338" name="Rectangle 18"/>
          <p:cNvSpPr>
            <a:spLocks noChangeArrowheads="1"/>
          </p:cNvSpPr>
          <p:nvPr/>
        </p:nvSpPr>
        <p:spPr bwMode="auto">
          <a:xfrm>
            <a:off x="609600" y="5181600"/>
            <a:ext cx="3230880" cy="460375"/>
          </a:xfrm>
          <a:prstGeom prst="rect">
            <a:avLst/>
          </a:prstGeom>
          <a:noFill/>
          <a:ln w="9525">
            <a:noFill/>
            <a:miter lim="800000"/>
          </a:ln>
        </p:spPr>
        <p:txBody>
          <a:bodyPr wrap="none">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电偶极子的电力线方程</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6339" name="Rectangle 19"/>
          <p:cNvSpPr>
            <a:spLocks noChangeArrowheads="1"/>
          </p:cNvSpPr>
          <p:nvPr/>
        </p:nvSpPr>
        <p:spPr bwMode="auto">
          <a:xfrm>
            <a:off x="673735" y="4267200"/>
            <a:ext cx="1402080" cy="460375"/>
          </a:xfrm>
          <a:prstGeom prst="rect">
            <a:avLst/>
          </a:prstGeom>
          <a:noFill/>
          <a:ln w="9525">
            <a:noFill/>
            <a:miter lim="800000"/>
          </a:ln>
        </p:spPr>
        <p:txBody>
          <a:bodyPr wrap="none">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积分可得</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381000" y="387349"/>
            <a:ext cx="8229600" cy="4525963"/>
          </a:xfrm>
        </p:spPr>
        <p:txBody>
          <a:bodyPr>
            <a:normAutofit/>
          </a:bodyPr>
          <a:lstStyle/>
          <a:p>
            <a:pPr marL="274320" indent="-274320" eaLnBrk="1" fontAlgn="auto" hangingPunct="1">
              <a:lnSpc>
                <a:spcPct val="150000"/>
              </a:lnSpc>
              <a:spcAft>
                <a:spcPts val="0"/>
              </a:spcAft>
              <a:buFont typeface="Wingdings" panose="05000000000000000000"/>
              <a:buNone/>
              <a:defRPr/>
            </a:pP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4</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点电荷与点电荷的</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δ</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函数表示法</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eaLnBrk="1" fontAlgn="auto" hangingPunct="1">
              <a:lnSpc>
                <a:spcPct val="150000"/>
              </a:lnSpc>
              <a:spcAft>
                <a:spcPts val="0"/>
              </a:spcAft>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点电荷是电磁场理论中的一个理想模型，点电荷的电量为</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q</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，占据的体积为趋近于零的一个几何点。显然，点电荷所在处的体电荷密度趋近于无穷大。</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eaLnBrk="1" fontAlgn="auto" hangingPunct="1">
              <a:lnSpc>
                <a:spcPct val="150000"/>
              </a:lnSpc>
              <a:spcAft>
                <a:spcPts val="0"/>
              </a:spcAft>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为了定量地描述点电荷的分布，定义</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δ</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函数</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0" indent="0" eaLnBrk="1" fontAlgn="auto" hangingPunct="1">
              <a:lnSpc>
                <a:spcPct val="120000"/>
              </a:lnSpc>
              <a:spcAft>
                <a:spcPts val="0"/>
              </a:spcAft>
              <a:buNone/>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lnSpc>
                <a:spcPct val="120000"/>
              </a:lnSpc>
              <a:spcAft>
                <a:spcPts val="0"/>
              </a:spcAft>
              <a:buFont typeface="Wingdings" panose="05000000000000000000"/>
              <a:buChar char=""/>
              <a:defRPr/>
            </a:pP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5122" name="Object 6"/>
          <p:cNvGraphicFramePr>
            <a:graphicFrameLocks noChangeAspect="1"/>
          </p:cNvGraphicFramePr>
          <p:nvPr/>
        </p:nvGraphicFramePr>
        <p:xfrm>
          <a:off x="1295400" y="3810000"/>
          <a:ext cx="5364162" cy="2206625"/>
        </p:xfrm>
        <a:graphic>
          <a:graphicData uri="http://schemas.openxmlformats.org/presentationml/2006/ole">
            <mc:AlternateContent xmlns:mc="http://schemas.openxmlformats.org/markup-compatibility/2006">
              <mc:Choice xmlns:v="urn:schemas-microsoft-com:vml" Requires="v">
                <p:oleObj spid="_x0000_s5139" name="Equation" r:id="rId1" imgW="56083200" imgH="23164800" progId="Equation.DSMT4">
                  <p:embed/>
                </p:oleObj>
              </mc:Choice>
              <mc:Fallback>
                <p:oleObj name="Equation" r:id="rId1" imgW="56083200" imgH="231648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810000"/>
                        <a:ext cx="5364162" cy="22066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000080"/>
                            </a:solidFill>
                          </a14:hiddenFill>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3"/>
          <p:cNvSpPr>
            <a:spLocks noGrp="1" noChangeArrowheads="1"/>
          </p:cNvSpPr>
          <p:nvPr>
            <p:ph idx="1"/>
          </p:nvPr>
        </p:nvSpPr>
        <p:spPr>
          <a:xfrm>
            <a:off x="457200" y="228600"/>
            <a:ext cx="7848600" cy="1600200"/>
          </a:xfrm>
        </p:spPr>
        <p:txBody>
          <a:bodyPr>
            <a:normAutofit/>
          </a:bodyPr>
          <a:lstStyle/>
          <a:p>
            <a:pPr marL="0" indent="0" eaLnBrk="1" fontAlgn="auto" hangingPunct="1">
              <a:lnSpc>
                <a:spcPct val="120000"/>
              </a:lnSpc>
              <a:spcAft>
                <a:spcPts val="0"/>
              </a:spcAft>
              <a:buNone/>
              <a:defRPr/>
            </a:pP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把图绕</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z</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轴旋转一周就是电偶极子的电力线和等位面的三维立体图。</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74083" name="Rectangle 5"/>
          <p:cNvSpPr>
            <a:spLocks noChangeArrowheads="1"/>
          </p:cNvSpPr>
          <p:nvPr/>
        </p:nvSpPr>
        <p:spPr bwMode="auto">
          <a:xfrm>
            <a:off x="2819400" y="5497367"/>
            <a:ext cx="3310522" cy="369332"/>
          </a:xfrm>
          <a:prstGeom prst="rect">
            <a:avLst/>
          </a:prstGeom>
          <a:noFill/>
          <a:ln w="9525">
            <a:noFill/>
            <a:miter lim="800000"/>
          </a:ln>
        </p:spPr>
        <p:txBody>
          <a:bodyPr wrap="none">
            <a:spAutoFit/>
          </a:bodyPr>
          <a:lstStyle/>
          <a:p>
            <a:r>
              <a:rPr lang="zh-CN" altLang="en-US" dirty="0">
                <a:latin typeface="Times New Roman" panose="02020603050405020304" pitchFamily="18" charset="0"/>
                <a:ea typeface="宋体" panose="02010600030101010101" pitchFamily="2" charset="-122"/>
                <a:sym typeface="Times New Roman" panose="02020603050405020304" pitchFamily="18" charset="0"/>
              </a:rPr>
              <a:t>图 </a:t>
            </a:r>
            <a:r>
              <a:rPr lang="en-US" altLang="zh-CN" dirty="0">
                <a:latin typeface="Times New Roman" panose="02020603050405020304" pitchFamily="18" charset="0"/>
                <a:ea typeface="宋体" panose="02010600030101010101" pitchFamily="2" charset="-122"/>
                <a:sym typeface="Times New Roman" panose="02020603050405020304" pitchFamily="18" charset="0"/>
              </a:rPr>
              <a:t> </a:t>
            </a:r>
            <a:r>
              <a:rPr lang="zh-CN" altLang="en-US" dirty="0">
                <a:latin typeface="Times New Roman" panose="02020603050405020304" pitchFamily="18" charset="0"/>
                <a:ea typeface="宋体" panose="02010600030101010101" pitchFamily="2" charset="-122"/>
                <a:sym typeface="Times New Roman" panose="02020603050405020304" pitchFamily="18" charset="0"/>
              </a:rPr>
              <a:t>电偶极子的电力线和等位面</a:t>
            </a: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174084" name="图片 7" descr="电偶极子电力线和等位面.gif"/>
          <p:cNvPicPr>
            <a:picLocks noChangeAspect="1"/>
          </p:cNvPicPr>
          <p:nvPr/>
        </p:nvPicPr>
        <p:blipFill>
          <a:blip r:embed="rId1" cstate="print"/>
          <a:srcRect/>
          <a:stretch>
            <a:fillRect/>
          </a:stretch>
        </p:blipFill>
        <p:spPr bwMode="auto">
          <a:xfrm>
            <a:off x="2514600" y="991301"/>
            <a:ext cx="4419600" cy="4065588"/>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6200"/>
            <a:ext cx="7886700" cy="1325563"/>
          </a:xfrm>
        </p:spPr>
        <p:txBody>
          <a:bodyPr/>
          <a:lstStyle/>
          <a:p>
            <a:pPr eaLnBrk="1" fontAlgn="auto" hangingPunct="1">
              <a:spcAft>
                <a:spcPts val="0"/>
              </a:spcAft>
              <a:defRPr/>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2.2</a:t>
            </a:r>
            <a:r>
              <a:rPr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 静电场的边界条件</a:t>
            </a:r>
            <a:endParaRPr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22211" name="内容占位符 2"/>
          <p:cNvSpPr>
            <a:spLocks noGrp="1"/>
          </p:cNvSpPr>
          <p:nvPr>
            <p:ph idx="1"/>
          </p:nvPr>
        </p:nvSpPr>
        <p:spPr>
          <a:xfrm>
            <a:off x="457200" y="1905000"/>
            <a:ext cx="7848600" cy="4568825"/>
          </a:xfrm>
        </p:spPr>
        <p:txBody>
          <a:bodyPr>
            <a:normAutofit/>
          </a:bodyPr>
          <a:lstStyle/>
          <a:p>
            <a:pPr eaLnBrk="1" fontAlgn="auto" hangingPunct="1">
              <a:lnSpc>
                <a:spcPct val="150000"/>
              </a:lnSpc>
              <a:spcAft>
                <a:spcPts val="0"/>
              </a:spcAft>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边界条件是指两种介质的分界面上，场量（</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E</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D</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a:t>
            </a:r>
            <a:r>
              <a:rPr lang="el-GR" altLang="zh-CN" sz="2400" b="1" dirty="0">
                <a:latin typeface="Times New Roman" panose="02020603050405020304" pitchFamily="18" charset="0"/>
                <a:ea typeface="宋体" panose="02010600030101010101" pitchFamily="2" charset="-122"/>
                <a:sym typeface="Times New Roman" panose="02020603050405020304" pitchFamily="18" charset="0"/>
              </a:rPr>
              <a:t>φ</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）的变化所满足的条件。</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eaLnBrk="1" fontAlgn="auto" hangingPunct="1">
              <a:lnSpc>
                <a:spcPct val="150000"/>
              </a:lnSpc>
              <a:spcAft>
                <a:spcPts val="0"/>
              </a:spcAft>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掌握和运用边界条件是电磁场课程学习的重要内容。</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6" name="Object 4"/>
          <p:cNvGraphicFramePr>
            <a:graphicFrameLocks noChangeAspect="1"/>
          </p:cNvGraphicFramePr>
          <p:nvPr/>
        </p:nvGraphicFramePr>
        <p:xfrm>
          <a:off x="2057400" y="3886200"/>
          <a:ext cx="2244725" cy="568325"/>
        </p:xfrm>
        <a:graphic>
          <a:graphicData uri="http://schemas.openxmlformats.org/presentationml/2006/ole">
            <mc:AlternateContent xmlns:mc="http://schemas.openxmlformats.org/markup-compatibility/2006">
              <mc:Choice xmlns:v="urn:schemas-microsoft-com:vml" Requires="v">
                <p:oleObj spid="_x0000_s63543" name="Equation" r:id="rId1" imgW="21945600" imgH="5486400" progId="Equation.DSMT4">
                  <p:embed/>
                </p:oleObj>
              </mc:Choice>
              <mc:Fallback>
                <p:oleObj name="Equation" r:id="rId1" imgW="21945600" imgH="54864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86200"/>
                        <a:ext cx="2244725" cy="5683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07" name="Rectangle 15"/>
          <p:cNvSpPr>
            <a:spLocks noChangeArrowheads="1"/>
          </p:cNvSpPr>
          <p:nvPr/>
        </p:nvSpPr>
        <p:spPr bwMode="auto">
          <a:xfrm>
            <a:off x="377260" y="2563072"/>
            <a:ext cx="4724400" cy="1130246"/>
          </a:xfrm>
          <a:prstGeom prst="rect">
            <a:avLst/>
          </a:prstGeom>
          <a:noFill/>
          <a:ln w="9525">
            <a:noFill/>
            <a:miter lim="800000"/>
          </a:ln>
        </p:spPr>
        <p:txBody>
          <a:bodyPr>
            <a:spAutoFit/>
          </a:bodyPr>
          <a:lstStyle/>
          <a:p>
            <a:pPr>
              <a:lnSpc>
                <a:spcPct val="15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在两种电介质的分界面上，</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D</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的法向分量是连续的</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59409" name="Object 17"/>
          <p:cNvGraphicFramePr>
            <a:graphicFrameLocks noChangeAspect="1"/>
          </p:cNvGraphicFramePr>
          <p:nvPr/>
        </p:nvGraphicFramePr>
        <p:xfrm>
          <a:off x="4298950" y="5518149"/>
          <a:ext cx="1447800" cy="549275"/>
        </p:xfrm>
        <a:graphic>
          <a:graphicData uri="http://schemas.openxmlformats.org/presentationml/2006/ole">
            <mc:AlternateContent xmlns:mc="http://schemas.openxmlformats.org/markup-compatibility/2006">
              <mc:Choice xmlns:v="urn:schemas-microsoft-com:vml" Requires="v">
                <p:oleObj spid="_x0000_s63544" name="Equation" r:id="rId3" imgW="14630400" imgH="5486400" progId="Equation.DSMT4">
                  <p:embed/>
                </p:oleObj>
              </mc:Choice>
              <mc:Fallback>
                <p:oleObj name="Equation" r:id="rId3" imgW="14630400" imgH="5486400"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8950" y="5518149"/>
                        <a:ext cx="1447800"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08" name="Object 16"/>
          <p:cNvGraphicFramePr>
            <a:graphicFrameLocks noChangeAspect="1"/>
          </p:cNvGraphicFramePr>
          <p:nvPr/>
        </p:nvGraphicFramePr>
        <p:xfrm>
          <a:off x="2025650" y="4724400"/>
          <a:ext cx="2273300" cy="566738"/>
        </p:xfrm>
        <a:graphic>
          <a:graphicData uri="http://schemas.openxmlformats.org/presentationml/2006/ole">
            <mc:AlternateContent xmlns:mc="http://schemas.openxmlformats.org/markup-compatibility/2006">
              <mc:Choice xmlns:v="urn:schemas-microsoft-com:vml" Requires="v">
                <p:oleObj spid="_x0000_s63545" name="Equation" r:id="rId5" imgW="22250400" imgH="5486400" progId="Equation.DSMT4">
                  <p:embed/>
                </p:oleObj>
              </mc:Choice>
              <mc:Fallback>
                <p:oleObj name="Equation" r:id="rId5" imgW="22250400" imgH="5486400"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5650" y="4724400"/>
                        <a:ext cx="2273300" cy="56673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494" name="Rectangle 20"/>
          <p:cNvSpPr>
            <a:spLocks noChangeArrowheads="1"/>
          </p:cNvSpPr>
          <p:nvPr/>
        </p:nvSpPr>
        <p:spPr bwMode="auto">
          <a:xfrm>
            <a:off x="0" y="4205288"/>
            <a:ext cx="184150" cy="369887"/>
          </a:xfrm>
          <a:prstGeom prst="rect">
            <a:avLst/>
          </a:prstGeom>
          <a:noFill/>
          <a:ln w="9525">
            <a:noFill/>
            <a:miter lim="800000"/>
          </a:ln>
        </p:spPr>
        <p:txBody>
          <a:bodyPr wrap="none" anchor="ctr">
            <a:spAutoFit/>
          </a:bodyPr>
          <a:lstStyle/>
          <a:p>
            <a:endParaRPr lang="zh-CN" altLang="zh-CN" sz="18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9414" name="Rectangle 22"/>
          <p:cNvSpPr>
            <a:spLocks noChangeArrowheads="1"/>
          </p:cNvSpPr>
          <p:nvPr/>
        </p:nvSpPr>
        <p:spPr bwMode="auto">
          <a:xfrm>
            <a:off x="381000" y="5562600"/>
            <a:ext cx="3855720" cy="460375"/>
          </a:xfrm>
          <a:prstGeom prst="rect">
            <a:avLst/>
          </a:prstGeom>
          <a:noFill/>
          <a:ln w="9525">
            <a:noFill/>
            <a:miter lim="800000"/>
          </a:ln>
        </p:spPr>
        <p:txBody>
          <a:bodyPr wrap="none">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分界面上没有自由电荷时，</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4" name="Rectangle 2"/>
          <p:cNvSpPr>
            <a:spLocks noGrp="1" noChangeArrowheads="1"/>
          </p:cNvSpPr>
          <p:nvPr>
            <p:ph type="title"/>
          </p:nvPr>
        </p:nvSpPr>
        <p:spPr>
          <a:xfrm>
            <a:off x="152400" y="76200"/>
            <a:ext cx="4800600" cy="685800"/>
          </a:xfrm>
        </p:spPr>
        <p:txBody>
          <a:bodyPr/>
          <a:lstStyle/>
          <a:p>
            <a:pPr eaLnBrk="1" fontAlgn="auto" hangingPunct="1">
              <a:spcAft>
                <a:spcPts val="0"/>
              </a:spcAft>
              <a:defRPr/>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2.2 </a:t>
            </a:r>
            <a:r>
              <a:rPr sz="2400" b="1" dirty="0" err="1">
                <a:solidFill>
                  <a:srgbClr val="C00000"/>
                </a:solidFill>
                <a:latin typeface="Times New Roman" panose="02020603050405020304" pitchFamily="18" charset="0"/>
                <a:ea typeface="宋体" panose="02010600030101010101" pitchFamily="2" charset="-122"/>
                <a:sym typeface="Times New Roman" panose="02020603050405020304" pitchFamily="18" charset="0"/>
              </a:rPr>
              <a:t>静电场的边界条件</a:t>
            </a:r>
            <a:endParaRPr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7593" name="Rectangle 3"/>
          <p:cNvSpPr>
            <a:spLocks noGrp="1" noChangeArrowheads="1"/>
          </p:cNvSpPr>
          <p:nvPr>
            <p:ph idx="1"/>
          </p:nvPr>
        </p:nvSpPr>
        <p:spPr>
          <a:xfrm>
            <a:off x="213455" y="830739"/>
            <a:ext cx="5638800" cy="533400"/>
          </a:xfrm>
        </p:spPr>
        <p:txBody>
          <a:bodyPr>
            <a:normAutofit/>
          </a:bodyPr>
          <a:lstStyle/>
          <a:p>
            <a:pPr marL="274320" indent="-274320" eaLnBrk="1" fontAlgn="auto" hangingPunct="1">
              <a:spcAft>
                <a:spcPts val="0"/>
              </a:spcAft>
              <a:buFontTx/>
              <a:buNone/>
              <a:defRPr/>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2.2.1 </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两种电介质界面上的边界条件</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498" name="Rectangle 4"/>
          <p:cNvSpPr>
            <a:spLocks noChangeArrowheads="1"/>
          </p:cNvSpPr>
          <p:nvPr/>
        </p:nvSpPr>
        <p:spPr bwMode="auto">
          <a:xfrm>
            <a:off x="381000" y="1524794"/>
            <a:ext cx="2901315" cy="460375"/>
          </a:xfrm>
          <a:prstGeom prst="rect">
            <a:avLst/>
          </a:prstGeom>
          <a:noFill/>
          <a:ln w="9525">
            <a:noFill/>
            <a:miter lim="800000"/>
          </a:ln>
        </p:spPr>
        <p:txBody>
          <a:bodyPr wrap="none" anchor="ctr">
            <a:spAutoFit/>
          </a:bodyPr>
          <a:lstStyle/>
          <a:p>
            <a:r>
              <a:rPr lang="en-US" altLang="zh-CN" sz="2400" b="1">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E</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和</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D</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的边界条件</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18" name="Picture 22" descr="tu2-2-2"/>
          <p:cNvPicPr>
            <a:picLocks noChangeAspect="1" noChangeArrowheads="1"/>
          </p:cNvPicPr>
          <p:nvPr/>
        </p:nvPicPr>
        <p:blipFill>
          <a:blip r:embed="rId7" cstate="print"/>
          <a:srcRect/>
          <a:stretch>
            <a:fillRect/>
          </a:stretch>
        </p:blipFill>
        <p:spPr bwMode="auto">
          <a:xfrm>
            <a:off x="5410200" y="0"/>
            <a:ext cx="3810000" cy="3810000"/>
          </a:xfrm>
          <a:prstGeom prst="rect">
            <a:avLst/>
          </a:prstGeom>
          <a:noFill/>
          <a:ln w="9525">
            <a:noFill/>
            <a:miter lim="800000"/>
            <a:headEnd/>
            <a:tailEnd/>
          </a:ln>
        </p:spPr>
      </p:pic>
      <p:sp>
        <p:nvSpPr>
          <p:cNvPr id="19" name="矩形 18"/>
          <p:cNvSpPr>
            <a:spLocks noChangeArrowheads="1"/>
          </p:cNvSpPr>
          <p:nvPr/>
        </p:nvSpPr>
        <p:spPr bwMode="auto">
          <a:xfrm>
            <a:off x="444431" y="2211199"/>
            <a:ext cx="2108269" cy="461665"/>
          </a:xfrm>
          <a:prstGeom prst="rect">
            <a:avLst/>
          </a:prstGeom>
          <a:noFill/>
          <a:ln w="9525">
            <a:noFill/>
            <a:miter lim="800000"/>
          </a:ln>
        </p:spPr>
        <p:txBody>
          <a:bodyPr wrap="none">
            <a:spAutoFit/>
          </a:bodyPr>
          <a:lstStyle/>
          <a:p>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⑴  </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D</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法向分量</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52400" y="228600"/>
            <a:ext cx="4419600" cy="715963"/>
          </a:xfrm>
        </p:spPr>
        <p:txBody>
          <a:bodyPr/>
          <a:lstStyle/>
          <a:p>
            <a:pPr eaLnBrk="1" fontAlgn="auto" hangingPunct="1">
              <a:lnSpc>
                <a:spcPct val="120000"/>
              </a:lnSpc>
              <a:spcAft>
                <a:spcPts val="0"/>
              </a:spcAft>
              <a:defRPr/>
            </a:pPr>
            <a:r>
              <a:rPr lang="en-US" altLang="zh-CN" sz="2400"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⑵</a:t>
            </a:r>
            <a:r>
              <a:rPr sz="2400"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　</a:t>
            </a:r>
            <a:r>
              <a:rPr lang="en-US" altLang="zh-CN" sz="2400"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E</a:t>
            </a:r>
            <a:r>
              <a:rPr sz="2400"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切向分量</a:t>
            </a:r>
            <a:endParaRPr sz="2400"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4518" name="Rectangle 12"/>
          <p:cNvSpPr>
            <a:spLocks noChangeArrowheads="1"/>
          </p:cNvSpPr>
          <p:nvPr/>
        </p:nvSpPr>
        <p:spPr bwMode="auto">
          <a:xfrm>
            <a:off x="612775" y="4409235"/>
            <a:ext cx="247184" cy="403316"/>
          </a:xfrm>
          <a:prstGeom prst="rect">
            <a:avLst/>
          </a:prstGeom>
          <a:noFill/>
          <a:ln w="9525">
            <a:noFill/>
            <a:miter lim="800000"/>
          </a:ln>
        </p:spPr>
        <p:txBody>
          <a:bodyPr wrap="none" anchor="ctr">
            <a:spAutoFit/>
          </a:bodyPr>
          <a:lstStyle/>
          <a:p>
            <a:pPr>
              <a:lnSpc>
                <a:spcPct val="120000"/>
              </a:lnSpc>
            </a:pPr>
            <a:r>
              <a:rPr lang="en-US" altLang="zh-CN" b="1">
                <a:latin typeface="Times New Roman" panose="02020603050405020304" pitchFamily="18" charset="0"/>
                <a:ea typeface="宋体" panose="02010600030101010101" pitchFamily="2" charset="-122"/>
                <a:sym typeface="Times New Roman" panose="02020603050405020304" pitchFamily="18" charset="0"/>
              </a:rPr>
              <a:t> </a:t>
            </a:r>
            <a:endParaRPr lang="en-US" altLang="zh-CN" b="1">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60430" name="Picture 14" descr="tu2-2-3"/>
          <p:cNvPicPr>
            <a:picLocks noChangeAspect="1" noChangeArrowheads="1"/>
          </p:cNvPicPr>
          <p:nvPr/>
        </p:nvPicPr>
        <p:blipFill>
          <a:blip r:embed="rId1" cstate="print"/>
          <a:srcRect/>
          <a:stretch>
            <a:fillRect/>
          </a:stretch>
        </p:blipFill>
        <p:spPr bwMode="auto">
          <a:xfrm>
            <a:off x="5257800" y="0"/>
            <a:ext cx="3962400" cy="3962400"/>
          </a:xfrm>
          <a:prstGeom prst="rect">
            <a:avLst/>
          </a:prstGeom>
          <a:noFill/>
          <a:ln w="9525">
            <a:noFill/>
            <a:miter lim="800000"/>
            <a:headEnd/>
            <a:tailEnd/>
          </a:ln>
        </p:spPr>
      </p:pic>
      <p:sp>
        <p:nvSpPr>
          <p:cNvPr id="64521" name="Rectangle 20"/>
          <p:cNvSpPr>
            <a:spLocks noChangeArrowheads="1"/>
          </p:cNvSpPr>
          <p:nvPr/>
        </p:nvSpPr>
        <p:spPr bwMode="auto">
          <a:xfrm>
            <a:off x="0" y="3361015"/>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3" name="矩形 12"/>
          <p:cNvSpPr>
            <a:spLocks noChangeArrowheads="1"/>
          </p:cNvSpPr>
          <p:nvPr/>
        </p:nvSpPr>
        <p:spPr bwMode="auto">
          <a:xfrm>
            <a:off x="228600" y="990600"/>
            <a:ext cx="4572000" cy="829945"/>
          </a:xfrm>
          <a:prstGeom prst="rect">
            <a:avLst/>
          </a:prstGeom>
          <a:noFill/>
          <a:ln w="9525">
            <a:noFill/>
            <a:miter lim="800000"/>
          </a:ln>
        </p:spPr>
        <p:txBody>
          <a:bodyP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在两种电介质的分界面上，</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E</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的切向分量是连续的。</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 name="Object 20"/>
          <p:cNvGraphicFramePr>
            <a:graphicFrameLocks noChangeAspect="1"/>
          </p:cNvGraphicFramePr>
          <p:nvPr/>
        </p:nvGraphicFramePr>
        <p:xfrm>
          <a:off x="1219200" y="2133600"/>
          <a:ext cx="2308225" cy="533400"/>
        </p:xfrm>
        <a:graphic>
          <a:graphicData uri="http://schemas.openxmlformats.org/presentationml/2006/ole">
            <mc:AlternateContent xmlns:mc="http://schemas.openxmlformats.org/markup-compatibility/2006">
              <mc:Choice xmlns:v="urn:schemas-microsoft-com:vml" Requires="v">
                <p:oleObj spid="_x0000_s64570" name="Equation" r:id="rId2" imgW="24079200" imgH="5486400" progId="Equation.DSMT4">
                  <p:embed/>
                </p:oleObj>
              </mc:Choice>
              <mc:Fallback>
                <p:oleObj name="Equation" r:id="rId2" imgW="24079200" imgH="5486400" progId="Equation.DSMT4">
                  <p:embed/>
                  <p:pic>
                    <p:nvPicPr>
                      <p:cNvPr id="0" name="Object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33600"/>
                        <a:ext cx="2308225" cy="5334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37" name="Object 21"/>
          <p:cNvGraphicFramePr>
            <a:graphicFrameLocks noChangeAspect="1"/>
          </p:cNvGraphicFramePr>
          <p:nvPr/>
        </p:nvGraphicFramePr>
        <p:xfrm>
          <a:off x="1447800" y="2971800"/>
          <a:ext cx="1316038" cy="546100"/>
        </p:xfrm>
        <a:graphic>
          <a:graphicData uri="http://schemas.openxmlformats.org/presentationml/2006/ole">
            <mc:AlternateContent xmlns:mc="http://schemas.openxmlformats.org/markup-compatibility/2006">
              <mc:Choice xmlns:v="urn:schemas-microsoft-com:vml" Requires="v">
                <p:oleObj spid="_x0000_s64571" name="Equation" r:id="rId4" imgW="13411200" imgH="5486400" progId="Equation.DSMT4">
                  <p:embed/>
                </p:oleObj>
              </mc:Choice>
              <mc:Fallback>
                <p:oleObj name="Equation" r:id="rId4" imgW="13411200" imgH="5486400" progId="Equation.DSMT4">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971800"/>
                        <a:ext cx="1316038" cy="5461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2"/>
          <p:cNvSpPr txBox="1">
            <a:spLocks noChangeArrowheads="1"/>
          </p:cNvSpPr>
          <p:nvPr/>
        </p:nvSpPr>
        <p:spPr>
          <a:xfrm>
            <a:off x="228600" y="3730625"/>
            <a:ext cx="5410200" cy="792162"/>
          </a:xfrm>
          <a:prstGeom prst="rect">
            <a:avLst/>
          </a:prstGeom>
        </p:spPr>
        <p:txBody>
          <a:bodyPr anchor="ctr">
            <a:normAutofit/>
            <a:scene3d>
              <a:camera prst="orthographicFront"/>
              <a:lightRig rig="soft" dir="t"/>
            </a:scene3d>
            <a:sp3d prstMaterial="matte">
              <a:bevelT w="12700" h="12700"/>
            </a:sp3d>
          </a:bodyPr>
          <a:lstStyle/>
          <a:p>
            <a:pPr fontAlgn="auto">
              <a:spcAft>
                <a:spcPts val="0"/>
              </a:spcAft>
              <a:defRPr/>
            </a:pPr>
            <a:r>
              <a:rPr lang="en-US" altLang="zh-CN" sz="2400" b="1" spc="50" dirty="0">
                <a:ln w="12700">
                  <a:noFill/>
                  <a:prstDash val="solid"/>
                </a:ln>
                <a:latin typeface="Times New Roman" panose="02020603050405020304" pitchFamily="18" charset="0"/>
                <a:ea typeface="宋体" panose="02010600030101010101" pitchFamily="2" charset="-122"/>
                <a:cs typeface="+mj-cs"/>
                <a:sym typeface="Times New Roman" panose="02020603050405020304" pitchFamily="18" charset="0"/>
              </a:rPr>
              <a:t>⑶  </a:t>
            </a:r>
            <a:r>
              <a:rPr lang="en-US" altLang="zh-CN" sz="2400" b="1" i="1" spc="50" dirty="0">
                <a:ln w="12700">
                  <a:noFill/>
                  <a:prstDash val="solid"/>
                </a:ln>
                <a:latin typeface="Times New Roman" panose="02020603050405020304" pitchFamily="18" charset="0"/>
                <a:ea typeface="宋体" panose="02010600030101010101" pitchFamily="2" charset="-122"/>
                <a:cs typeface="+mj-cs"/>
                <a:sym typeface="Times New Roman" panose="02020603050405020304" pitchFamily="18" charset="0"/>
              </a:rPr>
              <a:t>E</a:t>
            </a:r>
            <a:r>
              <a:rPr lang="zh-CN" altLang="en-US" sz="2400" b="1" spc="50" dirty="0">
                <a:ln w="12700">
                  <a:noFill/>
                  <a:prstDash val="solid"/>
                </a:ln>
                <a:latin typeface="Times New Roman" panose="02020603050405020304" pitchFamily="18" charset="0"/>
                <a:ea typeface="宋体" panose="02010600030101010101" pitchFamily="2" charset="-122"/>
                <a:cs typeface="+mj-cs"/>
                <a:sym typeface="Times New Roman" panose="02020603050405020304" pitchFamily="18" charset="0"/>
              </a:rPr>
              <a:t>线在分界面上的折射</a:t>
            </a:r>
            <a:endParaRPr lang="zh-CN" altLang="en-US" sz="2400" b="1" spc="50" dirty="0">
              <a:ln w="12700">
                <a:noFill/>
                <a:prstDash val="solid"/>
              </a:ln>
              <a:latin typeface="Times New Roman" panose="02020603050405020304" pitchFamily="18" charset="0"/>
              <a:ea typeface="宋体" panose="02010600030101010101" pitchFamily="2" charset="-122"/>
              <a:cs typeface="+mj-cs"/>
              <a:sym typeface="Times New Roman" panose="02020603050405020304" pitchFamily="18" charset="0"/>
            </a:endParaRPr>
          </a:p>
        </p:txBody>
      </p:sp>
      <p:graphicFrame>
        <p:nvGraphicFramePr>
          <p:cNvPr id="17" name="Object 22"/>
          <p:cNvGraphicFramePr>
            <a:graphicFrameLocks noChangeAspect="1"/>
          </p:cNvGraphicFramePr>
          <p:nvPr/>
        </p:nvGraphicFramePr>
        <p:xfrm>
          <a:off x="4572000" y="3728998"/>
          <a:ext cx="1503045" cy="991870"/>
        </p:xfrm>
        <a:graphic>
          <a:graphicData uri="http://schemas.openxmlformats.org/presentationml/2006/ole">
            <mc:AlternateContent xmlns:mc="http://schemas.openxmlformats.org/markup-compatibility/2006">
              <mc:Choice xmlns:v="urn:schemas-microsoft-com:vml" Requires="v">
                <p:oleObj spid="_x0000_s64572" name="Equation" r:id="rId6" imgW="634365" imgH="431800" progId="Equation.DSMT4">
                  <p:embed/>
                </p:oleObj>
              </mc:Choice>
              <mc:Fallback>
                <p:oleObj name="Equation" r:id="rId6" imgW="634365" imgH="431800" progId="Equation.DSMT4">
                  <p:embed/>
                  <p:pic>
                    <p:nvPicPr>
                      <p:cNvPr id="0" name="Object 22"/>
                      <p:cNvPicPr>
                        <a:picLocks noChangeAspect="1" noChangeArrowheads="1"/>
                      </p:cNvPicPr>
                      <p:nvPr/>
                    </p:nvPicPr>
                    <p:blipFill>
                      <a:blip r:embed="rId7"/>
                      <a:srcRect/>
                      <a:stretch>
                        <a:fillRect/>
                      </a:stretch>
                    </p:blipFill>
                    <p:spPr bwMode="auto">
                      <a:xfrm>
                        <a:off x="4572000" y="3728998"/>
                        <a:ext cx="1503045" cy="99187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24"/>
          <p:cNvSpPr>
            <a:spLocks noChangeArrowheads="1"/>
          </p:cNvSpPr>
          <p:nvPr/>
        </p:nvSpPr>
        <p:spPr bwMode="auto">
          <a:xfrm>
            <a:off x="337131" y="4899610"/>
            <a:ext cx="5149269" cy="1113766"/>
          </a:xfrm>
          <a:prstGeom prst="rect">
            <a:avLst/>
          </a:prstGeom>
          <a:noFill/>
          <a:ln w="9525">
            <a:noFill/>
            <a:miter lim="800000"/>
          </a:ln>
        </p:spPr>
        <p:txBody>
          <a:bodyPr wrap="square">
            <a:spAutoFit/>
          </a:bodyPr>
          <a:lstStyle/>
          <a:p>
            <a:pPr>
              <a:lnSpc>
                <a:spcPct val="150000"/>
              </a:lnSpc>
            </a:pPr>
            <a:r>
              <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一般情况下</a:t>
            </a:r>
            <a:r>
              <a:rPr lang="el-GR" altLang="zh-CN" sz="2400" b="1" i="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ε</a:t>
            </a:r>
            <a:r>
              <a:rPr lang="en-US" altLang="zh-CN" sz="2400" b="1" baseline="-25000"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1</a:t>
            </a:r>
            <a:r>
              <a:rPr lang="en-US" altLang="zh-CN"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a:t>
            </a:r>
            <a:r>
              <a:rPr lang="el-GR" altLang="zh-CN" sz="2400" b="1" i="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ε</a:t>
            </a:r>
            <a:r>
              <a:rPr lang="en-US" altLang="zh-CN" sz="2400" b="1" baseline="-25000"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2</a:t>
            </a:r>
            <a:r>
              <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，所以</a:t>
            </a:r>
            <a:r>
              <a:rPr lang="el-GR" altLang="zh-CN" sz="2400" b="1" i="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θ</a:t>
            </a:r>
            <a:r>
              <a:rPr lang="en-US" altLang="zh-CN" sz="2400" b="1" baseline="-25000"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1</a:t>
            </a:r>
            <a:r>
              <a:rPr lang="en-US" altLang="zh-CN"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a:t>
            </a:r>
            <a:r>
              <a:rPr lang="el-GR" altLang="zh-CN" sz="2400" b="1" i="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θ</a:t>
            </a:r>
            <a:r>
              <a:rPr lang="en-US" altLang="zh-CN" sz="2400" b="1" baseline="-25000"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2</a:t>
            </a:r>
            <a:r>
              <a:rPr lang="en-US" altLang="zh-CN"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 </a:t>
            </a:r>
            <a:r>
              <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，即</a:t>
            </a:r>
            <a:r>
              <a:rPr lang="en-US" altLang="zh-CN" sz="2400" b="1" i="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E</a:t>
            </a:r>
            <a:r>
              <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线在界面上发生了折射。</a:t>
            </a:r>
            <a:endPar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52400" y="274638"/>
            <a:ext cx="3810000" cy="868362"/>
          </a:xfrm>
        </p:spPr>
        <p:txBody>
          <a:bodyPr>
            <a:normAutofit/>
          </a:bodyPr>
          <a:lstStyle/>
          <a:p>
            <a:pPr eaLnBrk="1" fontAlgn="auto" hangingPunct="1">
              <a:spcAft>
                <a:spcPts val="0"/>
              </a:spcAft>
              <a:defRPr/>
            </a:pPr>
            <a:r>
              <a:rPr lang="en-US" altLang="zh-CN" sz="2665"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2</a:t>
            </a:r>
            <a:r>
              <a:rPr sz="2665"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 电位的边界条件</a:t>
            </a:r>
            <a:endParaRPr sz="2665"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3492" name="Object 4"/>
          <p:cNvGraphicFramePr>
            <a:graphicFrameLocks noChangeAspect="1"/>
          </p:cNvGraphicFramePr>
          <p:nvPr/>
        </p:nvGraphicFramePr>
        <p:xfrm>
          <a:off x="1371600" y="2286000"/>
          <a:ext cx="1368425" cy="530225"/>
        </p:xfrm>
        <a:graphic>
          <a:graphicData uri="http://schemas.openxmlformats.org/presentationml/2006/ole">
            <mc:AlternateContent xmlns:mc="http://schemas.openxmlformats.org/markup-compatibility/2006">
              <mc:Choice xmlns:v="urn:schemas-microsoft-com:vml" Requires="v">
                <p:oleObj spid="_x0000_s65588" name="Equation" r:id="rId1" imgW="14325600" imgH="5486400" progId="Equation.DSMT4">
                  <p:embed/>
                </p:oleObj>
              </mc:Choice>
              <mc:Fallback>
                <p:oleObj name="Equation" r:id="rId1" imgW="14325600" imgH="54864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86000"/>
                        <a:ext cx="1368425" cy="5302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3500" name="Picture 12" descr="tu2-2-4"/>
          <p:cNvPicPr>
            <a:picLocks noChangeAspect="1" noChangeArrowheads="1"/>
          </p:cNvPicPr>
          <p:nvPr/>
        </p:nvPicPr>
        <p:blipFill>
          <a:blip r:embed="rId3" cstate="print"/>
          <a:srcRect/>
          <a:stretch>
            <a:fillRect/>
          </a:stretch>
        </p:blipFill>
        <p:spPr bwMode="auto">
          <a:xfrm>
            <a:off x="4393619" y="17503"/>
            <a:ext cx="4694237" cy="2209800"/>
          </a:xfrm>
          <a:prstGeom prst="rect">
            <a:avLst/>
          </a:prstGeom>
          <a:noFill/>
          <a:ln w="9525">
            <a:noFill/>
            <a:miter lim="800000"/>
            <a:headEnd/>
            <a:tailEnd/>
          </a:ln>
        </p:spPr>
      </p:pic>
      <p:sp>
        <p:nvSpPr>
          <p:cNvPr id="65543" name="Rectangle 13"/>
          <p:cNvSpPr>
            <a:spLocks noChangeArrowheads="1"/>
          </p:cNvSpPr>
          <p:nvPr/>
        </p:nvSpPr>
        <p:spPr bwMode="auto">
          <a:xfrm>
            <a:off x="0" y="1009928"/>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5544" name="Rectangle 14"/>
          <p:cNvSpPr>
            <a:spLocks noChangeArrowheads="1"/>
          </p:cNvSpPr>
          <p:nvPr/>
        </p:nvSpPr>
        <p:spPr bwMode="auto">
          <a:xfrm>
            <a:off x="0" y="963534"/>
            <a:ext cx="255198" cy="246221"/>
          </a:xfrm>
          <a:prstGeom prst="rect">
            <a:avLst/>
          </a:prstGeom>
          <a:noFill/>
          <a:ln w="9525">
            <a:noFill/>
            <a:miter lim="800000"/>
          </a:ln>
        </p:spPr>
        <p:txBody>
          <a:bodyPr wrap="none" anchor="ctr">
            <a:spAutoFit/>
          </a:bodyPr>
          <a:lstStyle/>
          <a:p>
            <a:r>
              <a:rPr lang="en-US" altLang="zh-CN" sz="1000">
                <a:latin typeface="Times New Roman" panose="02020603050405020304" pitchFamily="18" charset="0"/>
                <a:ea typeface="宋体" panose="02010600030101010101" pitchFamily="2" charset="-122"/>
                <a:sym typeface="Times New Roman" panose="02020603050405020304" pitchFamily="18" charset="0"/>
              </a:rPr>
              <a:t>  </a:t>
            </a:r>
            <a:endParaRPr lang="en-US" altLang="zh-CN" sz="18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5545" name="Rectangle 17"/>
          <p:cNvSpPr>
            <a:spLocks noChangeArrowheads="1"/>
          </p:cNvSpPr>
          <p:nvPr/>
        </p:nvSpPr>
        <p:spPr bwMode="auto">
          <a:xfrm>
            <a:off x="0" y="2544763"/>
            <a:ext cx="577850" cy="244475"/>
          </a:xfrm>
          <a:prstGeom prst="rect">
            <a:avLst/>
          </a:prstGeom>
          <a:noFill/>
          <a:ln w="9525">
            <a:noFill/>
            <a:miter lim="800000"/>
          </a:ln>
        </p:spPr>
        <p:txBody>
          <a:bodyPr wrap="none" anchor="ctr">
            <a:spAutoFit/>
          </a:bodyPr>
          <a:lstStyle/>
          <a:p>
            <a:pPr indent="266700"/>
            <a:r>
              <a:rPr lang="zh-CN" altLang="en-US" sz="1000">
                <a:latin typeface="Times New Roman" panose="02020603050405020304" pitchFamily="18" charset="0"/>
                <a:ea typeface="宋体" panose="02010600030101010101" pitchFamily="2" charset="-122"/>
                <a:sym typeface="Times New Roman" panose="02020603050405020304" pitchFamily="18" charset="0"/>
              </a:rPr>
              <a:t>，</a:t>
            </a:r>
            <a:endParaRPr lang="zh-CN" altLang="en-US" sz="18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5546" name="Rectangle 18"/>
          <p:cNvSpPr>
            <a:spLocks noChangeArrowheads="1"/>
          </p:cNvSpPr>
          <p:nvPr/>
        </p:nvSpPr>
        <p:spPr bwMode="auto">
          <a:xfrm>
            <a:off x="0" y="3293984"/>
            <a:ext cx="601447" cy="246221"/>
          </a:xfrm>
          <a:prstGeom prst="rect">
            <a:avLst/>
          </a:prstGeom>
          <a:noFill/>
          <a:ln w="9525">
            <a:noFill/>
            <a:miter lim="800000"/>
          </a:ln>
        </p:spPr>
        <p:txBody>
          <a:bodyPr wrap="none" anchor="ctr">
            <a:spAutoFit/>
          </a:bodyPr>
          <a:lstStyle/>
          <a:p>
            <a:r>
              <a:rPr lang="en-US" altLang="zh-CN" sz="1000">
                <a:latin typeface="Times New Roman" panose="02020603050405020304" pitchFamily="18" charset="0"/>
                <a:ea typeface="宋体" panose="02010600030101010101" pitchFamily="2" charset="-122"/>
                <a:sym typeface="Times New Roman" panose="02020603050405020304" pitchFamily="18" charset="0"/>
              </a:rPr>
              <a:t>             </a:t>
            </a:r>
            <a:endParaRPr lang="en-US" altLang="zh-CN" sz="11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5547" name="Rectangle 21"/>
          <p:cNvSpPr>
            <a:spLocks noChangeArrowheads="1"/>
          </p:cNvSpPr>
          <p:nvPr/>
        </p:nvSpPr>
        <p:spPr bwMode="auto">
          <a:xfrm>
            <a:off x="0" y="5011738"/>
            <a:ext cx="844550" cy="244475"/>
          </a:xfrm>
          <a:prstGeom prst="rect">
            <a:avLst/>
          </a:prstGeom>
          <a:noFill/>
          <a:ln w="9525">
            <a:noFill/>
            <a:miter lim="800000"/>
          </a:ln>
        </p:spPr>
        <p:txBody>
          <a:bodyPr wrap="none" anchor="ctr">
            <a:spAutoFit/>
          </a:bodyPr>
          <a:lstStyle/>
          <a:p>
            <a:pPr indent="533400"/>
            <a:r>
              <a:rPr lang="zh-CN" altLang="en-US" sz="1000">
                <a:latin typeface="Times New Roman" panose="02020603050405020304" pitchFamily="18" charset="0"/>
                <a:ea typeface="宋体" panose="02010600030101010101" pitchFamily="2" charset="-122"/>
                <a:sym typeface="Times New Roman" panose="02020603050405020304" pitchFamily="18" charset="0"/>
              </a:rPr>
              <a:t>，</a:t>
            </a:r>
            <a:endParaRPr lang="zh-CN" altLang="en-US" sz="18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512" name="Rectangle 24"/>
          <p:cNvSpPr>
            <a:spLocks noChangeArrowheads="1"/>
          </p:cNvSpPr>
          <p:nvPr/>
        </p:nvSpPr>
        <p:spPr bwMode="auto">
          <a:xfrm>
            <a:off x="6172200" y="2544763"/>
            <a:ext cx="1800493" cy="369332"/>
          </a:xfrm>
          <a:prstGeom prst="rect">
            <a:avLst/>
          </a:prstGeom>
          <a:noFill/>
          <a:ln w="9525">
            <a:noFill/>
            <a:miter lim="800000"/>
          </a:ln>
        </p:spPr>
        <p:txBody>
          <a:bodyPr wrap="none">
            <a:spAutoFit/>
          </a:bodyPr>
          <a:lstStyle/>
          <a:p>
            <a:r>
              <a:rPr lang="zh-CN" altLang="en-US" dirty="0">
                <a:latin typeface="Times New Roman" panose="02020603050405020304" pitchFamily="18" charset="0"/>
                <a:ea typeface="宋体" panose="02010600030101010101" pitchFamily="2" charset="-122"/>
                <a:sym typeface="Times New Roman" panose="02020603050405020304" pitchFamily="18" charset="0"/>
              </a:rPr>
              <a:t>电位的边界条件</a:t>
            </a: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8" name="矩形 17"/>
          <p:cNvSpPr>
            <a:spLocks noChangeArrowheads="1"/>
          </p:cNvSpPr>
          <p:nvPr/>
        </p:nvSpPr>
        <p:spPr bwMode="auto">
          <a:xfrm>
            <a:off x="422275" y="1016814"/>
            <a:ext cx="3733800" cy="1130246"/>
          </a:xfrm>
          <a:prstGeom prst="rect">
            <a:avLst/>
          </a:prstGeom>
          <a:noFill/>
          <a:ln w="9525">
            <a:noFill/>
            <a:miter lim="800000"/>
          </a:ln>
        </p:spPr>
        <p:txBody>
          <a:bodyPr>
            <a:spAutoFit/>
          </a:bodyPr>
          <a:lstStyle/>
          <a:p>
            <a:pPr>
              <a:lnSpc>
                <a:spcPct val="15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在两种电介质的分界面上，电位</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Φ</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是连续的</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9" name="Object 30"/>
          <p:cNvGraphicFramePr>
            <a:graphicFrameLocks noChangeAspect="1"/>
          </p:cNvGraphicFramePr>
          <p:nvPr/>
        </p:nvGraphicFramePr>
        <p:xfrm>
          <a:off x="2055812" y="3541415"/>
          <a:ext cx="3149600" cy="882650"/>
        </p:xfrm>
        <a:graphic>
          <a:graphicData uri="http://schemas.openxmlformats.org/presentationml/2006/ole">
            <mc:AlternateContent xmlns:mc="http://schemas.openxmlformats.org/markup-compatibility/2006">
              <mc:Choice xmlns:v="urn:schemas-microsoft-com:vml" Requires="v">
                <p:oleObj spid="_x0000_s65589" name="Equation" r:id="rId4" imgW="33528000" imgH="9448800" progId="Equation.DSMT4">
                  <p:embed/>
                </p:oleObj>
              </mc:Choice>
              <mc:Fallback>
                <p:oleObj name="Equation" r:id="rId4" imgW="33528000" imgH="9448800" progId="Equation.DSMT4">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5812" y="3541415"/>
                        <a:ext cx="3149600" cy="8826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11"/>
          <p:cNvSpPr>
            <a:spLocks noChangeArrowheads="1"/>
          </p:cNvSpPr>
          <p:nvPr/>
        </p:nvSpPr>
        <p:spPr bwMode="auto">
          <a:xfrm>
            <a:off x="381000" y="3048000"/>
            <a:ext cx="2209800" cy="461665"/>
          </a:xfrm>
          <a:prstGeom prst="rect">
            <a:avLst/>
          </a:prstGeom>
          <a:noFill/>
          <a:ln w="9525">
            <a:noFill/>
            <a:miter lim="800000"/>
          </a:ln>
        </p:spPr>
        <p:txBody>
          <a:bodyPr>
            <a:spAutoFit/>
          </a:bodyPr>
          <a:lstStyle/>
          <a:p>
            <a:pPr>
              <a:spcBef>
                <a:spcPct val="50000"/>
              </a:spcBef>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介质分界面上</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1" name="Object 31"/>
          <p:cNvGraphicFramePr>
            <a:graphicFrameLocks noChangeAspect="1"/>
          </p:cNvGraphicFramePr>
          <p:nvPr/>
        </p:nvGraphicFramePr>
        <p:xfrm>
          <a:off x="2312035" y="5181600"/>
          <a:ext cx="2233613" cy="838200"/>
        </p:xfrm>
        <a:graphic>
          <a:graphicData uri="http://schemas.openxmlformats.org/presentationml/2006/ole">
            <mc:AlternateContent xmlns:mc="http://schemas.openxmlformats.org/markup-compatibility/2006">
              <mc:Choice xmlns:v="urn:schemas-microsoft-com:vml" Requires="v">
                <p:oleObj spid="_x0000_s65590" name="Equation" r:id="rId6" imgW="24993600" imgH="9448800" progId="Equation.DSMT4">
                  <p:embed/>
                </p:oleObj>
              </mc:Choice>
              <mc:Fallback>
                <p:oleObj name="Equation" r:id="rId6" imgW="24993600" imgH="9448800" progId="Equation.DSMT4">
                  <p:embed/>
                  <p:pic>
                    <p:nvPicPr>
                      <p:cNvPr id="0"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12035" y="5181600"/>
                        <a:ext cx="2233613" cy="8382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14"/>
          <p:cNvSpPr>
            <a:spLocks noChangeArrowheads="1"/>
          </p:cNvSpPr>
          <p:nvPr/>
        </p:nvSpPr>
        <p:spPr bwMode="auto">
          <a:xfrm>
            <a:off x="381000" y="4572000"/>
            <a:ext cx="4185761" cy="461665"/>
          </a:xfrm>
          <a:prstGeom prst="rect">
            <a:avLst/>
          </a:prstGeom>
          <a:noFill/>
          <a:ln w="9525">
            <a:noFill/>
            <a:miter lim="800000"/>
          </a:ln>
        </p:spPr>
        <p:txBody>
          <a:bodyPr wrap="none">
            <a:spAutoFit/>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若分界面上没有自由电荷分布</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9" name="Rectangle 9"/>
          <p:cNvSpPr>
            <a:spLocks noChangeArrowheads="1"/>
          </p:cNvSpPr>
          <p:nvPr/>
        </p:nvSpPr>
        <p:spPr bwMode="auto">
          <a:xfrm>
            <a:off x="457200" y="1058398"/>
            <a:ext cx="6333785" cy="1113766"/>
          </a:xfrm>
          <a:prstGeom prst="rect">
            <a:avLst/>
          </a:prstGeom>
          <a:noFill/>
          <a:ln w="9525">
            <a:noFill/>
            <a:miter lim="800000"/>
          </a:ln>
        </p:spPr>
        <p:txBody>
          <a:bodyPr wrap="none" anchor="ctr">
            <a:spAutoFit/>
          </a:bodyPr>
          <a:lstStyle/>
          <a:p>
            <a:pPr indent="266700">
              <a:lnSpc>
                <a:spcPct val="150000"/>
              </a:lnSpc>
              <a:tabLst>
                <a:tab pos="457200" algn="l"/>
                <a:tab pos="1028700" algn="l"/>
              </a:tabLst>
            </a:pPr>
            <a:r>
              <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（约定导体的下标为</a:t>
            </a:r>
            <a:r>
              <a:rPr lang="en-US" altLang="zh-CN"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2</a:t>
            </a:r>
            <a:r>
              <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，介质的下标为</a:t>
            </a:r>
            <a:r>
              <a:rPr lang="en-US" altLang="zh-CN"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1</a:t>
            </a:r>
            <a:r>
              <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a:t>
            </a:r>
            <a:endPar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a:p>
            <a:pPr indent="266700" eaLnBrk="0" hangingPunct="0">
              <a:lnSpc>
                <a:spcPct val="150000"/>
              </a:lnSpc>
              <a:tabLst>
                <a:tab pos="457200" algn="l"/>
                <a:tab pos="1028700" algn="l"/>
              </a:tabLst>
            </a:pPr>
            <a:r>
              <a:rPr lang="en-US" altLang="zh-CN"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1</a:t>
            </a:r>
            <a:r>
              <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a:t>
            </a:r>
            <a:r>
              <a:rPr lang="en-US" altLang="zh-CN" sz="2400" b="1" i="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E </a:t>
            </a:r>
            <a:r>
              <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和</a:t>
            </a:r>
            <a:r>
              <a:rPr lang="en-US" altLang="zh-CN" sz="2400" b="1" i="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D </a:t>
            </a:r>
            <a:r>
              <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的边界条件</a:t>
            </a:r>
            <a:endParaRPr lang="en-US" altLang="zh-CN"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p:txBody>
      </p:sp>
      <p:sp>
        <p:nvSpPr>
          <p:cNvPr id="66562" name="Rectangle 2"/>
          <p:cNvSpPr>
            <a:spLocks noGrp="1" noChangeArrowheads="1"/>
          </p:cNvSpPr>
          <p:nvPr>
            <p:ph type="title"/>
          </p:nvPr>
        </p:nvSpPr>
        <p:spPr>
          <a:xfrm>
            <a:off x="457200" y="274638"/>
            <a:ext cx="7086600" cy="868362"/>
          </a:xfrm>
        </p:spPr>
        <p:txBody>
          <a:bodyPr>
            <a:normAutofit/>
          </a:bodyPr>
          <a:lstStyle/>
          <a:p>
            <a:pPr eaLnBrk="1" fontAlgn="auto" hangingPunct="1">
              <a:spcAft>
                <a:spcPts val="0"/>
              </a:spcAft>
              <a:defRPr/>
            </a:pPr>
            <a:r>
              <a:rPr lang="en-US" altLang="zh-CN" sz="2665"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2.2.2 </a:t>
            </a:r>
            <a:r>
              <a:rPr sz="2665" b="1" dirty="0" err="1">
                <a:solidFill>
                  <a:srgbClr val="C00000"/>
                </a:solidFill>
                <a:latin typeface="Times New Roman" panose="02020603050405020304" pitchFamily="18" charset="0"/>
                <a:ea typeface="宋体" panose="02010600030101010101" pitchFamily="2" charset="-122"/>
                <a:sym typeface="Times New Roman" panose="02020603050405020304" pitchFamily="18" charset="0"/>
              </a:rPr>
              <a:t>导体与电介质分界面上的边界条件</a:t>
            </a:r>
            <a:endParaRPr sz="2665"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6568" name="Object 8"/>
          <p:cNvGraphicFramePr>
            <a:graphicFrameLocks noChangeAspect="1"/>
          </p:cNvGraphicFramePr>
          <p:nvPr/>
        </p:nvGraphicFramePr>
        <p:xfrm>
          <a:off x="4191000" y="2362200"/>
          <a:ext cx="914400" cy="487363"/>
        </p:xfrm>
        <a:graphic>
          <a:graphicData uri="http://schemas.openxmlformats.org/presentationml/2006/ole">
            <mc:AlternateContent xmlns:mc="http://schemas.openxmlformats.org/markup-compatibility/2006">
              <mc:Choice xmlns:v="urn:schemas-microsoft-com:vml" Requires="v">
                <p:oleObj spid="_x0000_s66644" name="Equation" r:id="rId1" imgW="10363200" imgH="5486400" progId="Equation.DSMT4">
                  <p:embed/>
                </p:oleObj>
              </mc:Choice>
              <mc:Fallback>
                <p:oleObj name="Equation" r:id="rId1" imgW="10363200" imgH="5486400" progId="Equation.DSMT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362200"/>
                        <a:ext cx="914400"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7" name="Object 7"/>
          <p:cNvGraphicFramePr>
            <a:graphicFrameLocks noChangeAspect="1"/>
          </p:cNvGraphicFramePr>
          <p:nvPr/>
        </p:nvGraphicFramePr>
        <p:xfrm>
          <a:off x="3581400" y="2971800"/>
          <a:ext cx="1752600" cy="501650"/>
        </p:xfrm>
        <a:graphic>
          <a:graphicData uri="http://schemas.openxmlformats.org/presentationml/2006/ole">
            <mc:AlternateContent xmlns:mc="http://schemas.openxmlformats.org/markup-compatibility/2006">
              <mc:Choice xmlns:v="urn:schemas-microsoft-com:vml" Requires="v">
                <p:oleObj spid="_x0000_s66645" name="Equation" r:id="rId3" imgW="19202400" imgH="5486400" progId="Equation.DSMT4">
                  <p:embed/>
                </p:oleObj>
              </mc:Choice>
              <mc:Fallback>
                <p:oleObj name="Equation" r:id="rId3" imgW="19202400" imgH="54864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971800"/>
                        <a:ext cx="17526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6" name="Object 6"/>
          <p:cNvGraphicFramePr>
            <a:graphicFrameLocks noChangeAspect="1"/>
          </p:cNvGraphicFramePr>
          <p:nvPr/>
        </p:nvGraphicFramePr>
        <p:xfrm>
          <a:off x="2057400" y="3733800"/>
          <a:ext cx="1295400" cy="527050"/>
        </p:xfrm>
        <a:graphic>
          <a:graphicData uri="http://schemas.openxmlformats.org/presentationml/2006/ole">
            <mc:AlternateContent xmlns:mc="http://schemas.openxmlformats.org/markup-compatibility/2006">
              <mc:Choice xmlns:v="urn:schemas-microsoft-com:vml" Requires="v">
                <p:oleObj spid="_x0000_s66646" name="Equation" r:id="rId5" imgW="13411200" imgH="5486400" progId="Equation.DSMT4">
                  <p:embed/>
                </p:oleObj>
              </mc:Choice>
              <mc:Fallback>
                <p:oleObj name="Equation" r:id="rId5" imgW="13411200" imgH="54864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3733800"/>
                        <a:ext cx="129540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5" name="Object 5"/>
          <p:cNvGraphicFramePr>
            <a:graphicFrameLocks noChangeAspect="1"/>
          </p:cNvGraphicFramePr>
          <p:nvPr/>
        </p:nvGraphicFramePr>
        <p:xfrm>
          <a:off x="4876800" y="3581400"/>
          <a:ext cx="1257300" cy="842963"/>
        </p:xfrm>
        <a:graphic>
          <a:graphicData uri="http://schemas.openxmlformats.org/presentationml/2006/ole">
            <mc:AlternateContent xmlns:mc="http://schemas.openxmlformats.org/markup-compatibility/2006">
              <mc:Choice xmlns:v="urn:schemas-microsoft-com:vml" Requires="v">
                <p:oleObj spid="_x0000_s66647" name="Equation" r:id="rId7" imgW="14020800" imgH="9448800" progId="Equation.DSMT4">
                  <p:embed/>
                </p:oleObj>
              </mc:Choice>
              <mc:Fallback>
                <p:oleObj name="Equation" r:id="rId7" imgW="14020800" imgH="94488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0" y="3581400"/>
                        <a:ext cx="1257300" cy="84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4" name="Object 4"/>
          <p:cNvGraphicFramePr>
            <a:graphicFrameLocks noChangeAspect="1"/>
          </p:cNvGraphicFramePr>
          <p:nvPr/>
        </p:nvGraphicFramePr>
        <p:xfrm>
          <a:off x="3000375" y="5016500"/>
          <a:ext cx="1543050" cy="1074738"/>
        </p:xfrm>
        <a:graphic>
          <a:graphicData uri="http://schemas.openxmlformats.org/presentationml/2006/ole">
            <mc:AlternateContent xmlns:mc="http://schemas.openxmlformats.org/markup-compatibility/2006">
              <mc:Choice xmlns:v="urn:schemas-microsoft-com:vml" Requires="v">
                <p:oleObj spid="_x0000_s66648" name="Equation" r:id="rId9" imgW="17373600" imgH="12192000" progId="Equation.DSMT4">
                  <p:embed/>
                </p:oleObj>
              </mc:Choice>
              <mc:Fallback>
                <p:oleObj name="Equation" r:id="rId9" imgW="17373600" imgH="12192000" progId="Equation.DSMT4">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00375" y="5016500"/>
                        <a:ext cx="1543050" cy="107473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73" name="Rectangle 13"/>
          <p:cNvSpPr>
            <a:spLocks noChangeArrowheads="1"/>
          </p:cNvSpPr>
          <p:nvPr/>
        </p:nvSpPr>
        <p:spPr bwMode="auto">
          <a:xfrm>
            <a:off x="762000" y="4407209"/>
            <a:ext cx="2659702" cy="559769"/>
          </a:xfrm>
          <a:prstGeom prst="rect">
            <a:avLst/>
          </a:prstGeom>
          <a:noFill/>
          <a:ln w="9525">
            <a:noFill/>
            <a:miter lim="800000"/>
          </a:ln>
        </p:spPr>
        <p:txBody>
          <a:bodyPr wrap="none" anchor="ctr">
            <a:spAutoFit/>
          </a:bodyPr>
          <a:lstStyle/>
          <a:p>
            <a:pPr>
              <a:lnSpc>
                <a:spcPct val="150000"/>
              </a:lnSpc>
              <a:tabLst>
                <a:tab pos="457200" algn="l"/>
                <a:tab pos="1028700" algn="l"/>
              </a:tabLst>
            </a:pPr>
            <a:r>
              <a:rPr lang="zh-CN" altLang="en-US" sz="2400" b="1">
                <a:latin typeface="宋体" panose="02010600030101010101" pitchFamily="2" charset="-122"/>
                <a:ea typeface="宋体" panose="02010600030101010101" pitchFamily="2" charset="-122"/>
                <a:sym typeface="Times New Roman" panose="02020603050405020304" pitchFamily="18" charset="0"/>
              </a:rPr>
              <a:t>以上两式可以写为</a:t>
            </a:r>
            <a:endParaRPr lang="zh-CN" altLang="en-US" sz="2400" b="1">
              <a:latin typeface="宋体" panose="02010600030101010101" pitchFamily="2" charset="-122"/>
              <a:ea typeface="宋体" panose="02010600030101010101" pitchFamily="2" charset="-122"/>
              <a:sym typeface="Times New Roman" panose="02020603050405020304" pitchFamily="18" charset="0"/>
            </a:endParaRPr>
          </a:p>
        </p:txBody>
      </p:sp>
      <p:sp>
        <p:nvSpPr>
          <p:cNvPr id="66574" name="Rectangle 14"/>
          <p:cNvSpPr>
            <a:spLocks noChangeArrowheads="1"/>
          </p:cNvSpPr>
          <p:nvPr/>
        </p:nvSpPr>
        <p:spPr bwMode="auto">
          <a:xfrm>
            <a:off x="3810000" y="3657600"/>
            <a:ext cx="494046" cy="559769"/>
          </a:xfrm>
          <a:prstGeom prst="rect">
            <a:avLst/>
          </a:prstGeom>
          <a:noFill/>
          <a:ln w="9525">
            <a:noFill/>
            <a:miter lim="800000"/>
          </a:ln>
        </p:spPr>
        <p:txBody>
          <a:bodyPr wrap="none">
            <a:spAutoFit/>
          </a:bodyPr>
          <a:lstStyle/>
          <a:p>
            <a:pPr>
              <a:lnSpc>
                <a:spcPct val="150000"/>
              </a:lnSpc>
            </a:pPr>
            <a:r>
              <a:rPr lang="zh-CN" altLang="en-US" sz="2400" b="1">
                <a:latin typeface="宋体" panose="02010600030101010101" pitchFamily="2" charset="-122"/>
                <a:ea typeface="宋体" panose="02010600030101010101" pitchFamily="2" charset="-122"/>
                <a:sym typeface="Times New Roman" panose="02020603050405020304" pitchFamily="18" charset="0"/>
              </a:rPr>
              <a:t>或</a:t>
            </a:r>
            <a:endParaRPr lang="zh-CN" altLang="en-US" sz="2400" b="1">
              <a:latin typeface="宋体" panose="02010600030101010101" pitchFamily="2" charset="-122"/>
              <a:ea typeface="宋体" panose="02010600030101010101" pitchFamily="2" charset="-122"/>
              <a:sym typeface="Times New Roman" panose="02020603050405020304" pitchFamily="18" charset="0"/>
            </a:endParaRPr>
          </a:p>
        </p:txBody>
      </p:sp>
      <p:sp>
        <p:nvSpPr>
          <p:cNvPr id="66577" name="Rectangle 17"/>
          <p:cNvSpPr>
            <a:spLocks noChangeArrowheads="1"/>
          </p:cNvSpPr>
          <p:nvPr/>
        </p:nvSpPr>
        <p:spPr bwMode="auto">
          <a:xfrm>
            <a:off x="762000" y="2819400"/>
            <a:ext cx="2659702" cy="559769"/>
          </a:xfrm>
          <a:prstGeom prst="rect">
            <a:avLst/>
          </a:prstGeom>
          <a:noFill/>
          <a:ln w="9525">
            <a:noFill/>
            <a:miter lim="800000"/>
          </a:ln>
        </p:spPr>
        <p:txBody>
          <a:bodyPr wrap="none">
            <a:spAutoFit/>
          </a:bodyPr>
          <a:lstStyle/>
          <a:p>
            <a:pPr>
              <a:lnSpc>
                <a:spcPct val="150000"/>
              </a:lnSpc>
            </a:pPr>
            <a:r>
              <a:rPr lang="zh-CN" altLang="en-US" sz="2400" b="1">
                <a:latin typeface="宋体" panose="02010600030101010101" pitchFamily="2" charset="-122"/>
                <a:ea typeface="宋体" panose="02010600030101010101" pitchFamily="2" charset="-122"/>
                <a:sym typeface="Times New Roman" panose="02020603050405020304" pitchFamily="18" charset="0"/>
              </a:rPr>
              <a:t>所以在电介质一侧</a:t>
            </a:r>
            <a:endParaRPr lang="zh-CN" altLang="en-US" sz="2400" b="1">
              <a:latin typeface="宋体" panose="02010600030101010101" pitchFamily="2" charset="-122"/>
              <a:ea typeface="宋体" panose="02010600030101010101" pitchFamily="2" charset="-122"/>
              <a:sym typeface="Times New Roman" panose="02020603050405020304" pitchFamily="18" charset="0"/>
            </a:endParaRPr>
          </a:p>
        </p:txBody>
      </p:sp>
      <p:sp>
        <p:nvSpPr>
          <p:cNvPr id="13" name="矩形 12"/>
          <p:cNvSpPr>
            <a:spLocks noChangeArrowheads="1"/>
          </p:cNvSpPr>
          <p:nvPr/>
        </p:nvSpPr>
        <p:spPr bwMode="auto">
          <a:xfrm>
            <a:off x="609600" y="2209800"/>
            <a:ext cx="2895600" cy="1113766"/>
          </a:xfrm>
          <a:prstGeom prst="rect">
            <a:avLst/>
          </a:prstGeom>
          <a:noFill/>
          <a:ln w="9525">
            <a:noFill/>
            <a:miter lim="800000"/>
          </a:ln>
        </p:spPr>
        <p:txBody>
          <a:bodyPr>
            <a:spAutoFit/>
          </a:bodyPr>
          <a:lstStyle/>
          <a:p>
            <a:pPr indent="266700" eaLnBrk="0" hangingPunct="0">
              <a:lnSpc>
                <a:spcPct val="150000"/>
              </a:lnSpc>
              <a:tabLst>
                <a:tab pos="457200" algn="l"/>
                <a:tab pos="1028700" algn="l"/>
              </a:tabLst>
            </a:pPr>
            <a:r>
              <a:rPr lang="zh-CN" altLang="en-US" sz="2400" b="1">
                <a:latin typeface="宋体" panose="02010600030101010101" pitchFamily="2" charset="-122"/>
                <a:ea typeface="宋体" panose="02010600030101010101" pitchFamily="2" charset="-122"/>
                <a:sym typeface="Times New Roman" panose="02020603050405020304" pitchFamily="18" charset="0"/>
              </a:rPr>
              <a:t>由导体的电特性：</a:t>
            </a:r>
            <a:endParaRPr lang="zh-CN" altLang="en-US" sz="2400" b="1">
              <a:latin typeface="宋体" panose="02010600030101010101" pitchFamily="2" charset="-122"/>
              <a:ea typeface="宋体" panose="02010600030101010101" pitchFamily="2" charset="-122"/>
              <a:sym typeface="Times New Roman" panose="02020603050405020304" pitchFamily="18" charset="0"/>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91" name="Object 7"/>
          <p:cNvGraphicFramePr>
            <a:graphicFrameLocks noChangeAspect="1"/>
          </p:cNvGraphicFramePr>
          <p:nvPr/>
        </p:nvGraphicFramePr>
        <p:xfrm>
          <a:off x="3048000" y="1828800"/>
          <a:ext cx="1909763" cy="511175"/>
        </p:xfrm>
        <a:graphic>
          <a:graphicData uri="http://schemas.openxmlformats.org/presentationml/2006/ole">
            <mc:AlternateContent xmlns:mc="http://schemas.openxmlformats.org/markup-compatibility/2006">
              <mc:Choice xmlns:v="urn:schemas-microsoft-com:vml" Requires="v">
                <p:oleObj spid="_x0000_s67652" name="Equation" r:id="rId1" imgW="20726400" imgH="5486400" progId="Equation.DSMT4">
                  <p:embed/>
                </p:oleObj>
              </mc:Choice>
              <mc:Fallback>
                <p:oleObj name="Equation" r:id="rId1" imgW="20726400" imgH="5486400" progId="Equation.DSMT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828800"/>
                        <a:ext cx="1909763"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0" name="Object 6"/>
          <p:cNvGraphicFramePr>
            <a:graphicFrameLocks noChangeAspect="1"/>
          </p:cNvGraphicFramePr>
          <p:nvPr/>
        </p:nvGraphicFramePr>
        <p:xfrm>
          <a:off x="2481827" y="3196791"/>
          <a:ext cx="1143000" cy="465138"/>
        </p:xfrm>
        <a:graphic>
          <a:graphicData uri="http://schemas.openxmlformats.org/presentationml/2006/ole">
            <mc:AlternateContent xmlns:mc="http://schemas.openxmlformats.org/markup-compatibility/2006">
              <mc:Choice xmlns:v="urn:schemas-microsoft-com:vml" Requires="v">
                <p:oleObj spid="_x0000_s67653" name="Equation" r:id="rId3" imgW="13411200" imgH="5486400" progId="Equation.DSMT4">
                  <p:embed/>
                </p:oleObj>
              </mc:Choice>
              <mc:Fallback>
                <p:oleObj name="Equation" r:id="rId3" imgW="13411200" imgH="54864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1827" y="3196791"/>
                        <a:ext cx="1143000"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9" name="Object 5"/>
          <p:cNvGraphicFramePr>
            <a:graphicFrameLocks noChangeAspect="1"/>
          </p:cNvGraphicFramePr>
          <p:nvPr/>
        </p:nvGraphicFramePr>
        <p:xfrm>
          <a:off x="4584700" y="2955319"/>
          <a:ext cx="2819400" cy="820738"/>
        </p:xfrm>
        <a:graphic>
          <a:graphicData uri="http://schemas.openxmlformats.org/presentationml/2006/ole">
            <mc:AlternateContent xmlns:mc="http://schemas.openxmlformats.org/markup-compatibility/2006">
              <mc:Choice xmlns:v="urn:schemas-microsoft-com:vml" Requires="v">
                <p:oleObj spid="_x0000_s67654" name="Equation" r:id="rId5" imgW="32308800" imgH="9448800" progId="Equation.DSMT4">
                  <p:embed/>
                </p:oleObj>
              </mc:Choice>
              <mc:Fallback>
                <p:oleObj name="Equation" r:id="rId5" imgW="32308800" imgH="94488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4700" y="2955319"/>
                        <a:ext cx="2819400"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8" name="Object 4"/>
          <p:cNvGraphicFramePr>
            <a:graphicFrameLocks noChangeAspect="1"/>
          </p:cNvGraphicFramePr>
          <p:nvPr/>
        </p:nvGraphicFramePr>
        <p:xfrm>
          <a:off x="3193656" y="4956810"/>
          <a:ext cx="1619250" cy="768350"/>
        </p:xfrm>
        <a:graphic>
          <a:graphicData uri="http://schemas.openxmlformats.org/presentationml/2006/ole">
            <mc:AlternateContent xmlns:mc="http://schemas.openxmlformats.org/markup-compatibility/2006">
              <mc:Choice xmlns:v="urn:schemas-microsoft-com:vml" Requires="v">
                <p:oleObj spid="_x0000_s67655" name="Equation" r:id="rId7" imgW="19812000" imgH="9448800" progId="Equation.DSMT4">
                  <p:embed/>
                </p:oleObj>
              </mc:Choice>
              <mc:Fallback>
                <p:oleObj name="Equation" r:id="rId7" imgW="19812000" imgH="94488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3656" y="4956810"/>
                        <a:ext cx="1619250" cy="7683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8"/>
          <p:cNvSpPr>
            <a:spLocks noChangeArrowheads="1"/>
          </p:cNvSpPr>
          <p:nvPr/>
        </p:nvSpPr>
        <p:spPr bwMode="auto">
          <a:xfrm>
            <a:off x="2481263" y="1795793"/>
            <a:ext cx="1075936" cy="1113766"/>
          </a:xfrm>
          <a:prstGeom prst="rect">
            <a:avLst/>
          </a:prstGeom>
          <a:noFill/>
          <a:ln w="9525">
            <a:noFill/>
            <a:miter lim="800000"/>
          </a:ln>
        </p:spPr>
        <p:txBody>
          <a:bodyPr wrap="none" anchor="ctr">
            <a:spAutoFit/>
          </a:bodyPr>
          <a:lstStyle/>
          <a:p>
            <a:pPr indent="266700">
              <a:lnSpc>
                <a:spcPct val="150000"/>
              </a:lnSpc>
              <a:tabLst>
                <a:tab pos="457200" algn="l"/>
                <a:tab pos="1028700" algn="l"/>
              </a:tabLst>
            </a:pPr>
            <a:endParaRPr lang="en-US" altLang="zh-CN" sz="2400" b="1">
              <a:latin typeface="宋体" panose="02010600030101010101" pitchFamily="2" charset="-122"/>
              <a:ea typeface="宋体" panose="02010600030101010101" pitchFamily="2" charset="-122"/>
              <a:sym typeface="Times New Roman" panose="02020603050405020304" pitchFamily="18" charset="0"/>
            </a:endParaRPr>
          </a:p>
          <a:p>
            <a:pPr indent="266700" eaLnBrk="0" hangingPunct="0">
              <a:lnSpc>
                <a:spcPct val="150000"/>
              </a:lnSpc>
              <a:tabLst>
                <a:tab pos="457200" algn="l"/>
                <a:tab pos="1028700" algn="l"/>
              </a:tabLst>
            </a:pPr>
            <a:r>
              <a:rPr lang="en-US" altLang="zh-CN" sz="2400" b="1">
                <a:latin typeface="宋体" panose="02010600030101010101" pitchFamily="2" charset="-122"/>
                <a:ea typeface="宋体" panose="02010600030101010101" pitchFamily="2" charset="-122"/>
                <a:sym typeface="Times New Roman" panose="02020603050405020304" pitchFamily="18" charset="0"/>
              </a:rPr>
              <a:t>    </a:t>
            </a:r>
            <a:endParaRPr lang="en-US" altLang="zh-CN" sz="2400" b="1">
              <a:latin typeface="宋体" panose="02010600030101010101" pitchFamily="2" charset="-122"/>
              <a:ea typeface="宋体" panose="02010600030101010101" pitchFamily="2" charset="-122"/>
              <a:sym typeface="Times New Roman" panose="02020603050405020304" pitchFamily="18" charset="0"/>
            </a:endParaRPr>
          </a:p>
        </p:txBody>
      </p:sp>
      <p:sp>
        <p:nvSpPr>
          <p:cNvPr id="3" name="Rectangle 11"/>
          <p:cNvSpPr>
            <a:spLocks noChangeArrowheads="1"/>
          </p:cNvSpPr>
          <p:nvPr/>
        </p:nvSpPr>
        <p:spPr bwMode="auto">
          <a:xfrm>
            <a:off x="2481263" y="3911116"/>
            <a:ext cx="1428596" cy="559769"/>
          </a:xfrm>
          <a:prstGeom prst="rect">
            <a:avLst/>
          </a:prstGeom>
          <a:noFill/>
          <a:ln w="9525">
            <a:noFill/>
            <a:miter lim="800000"/>
          </a:ln>
        </p:spPr>
        <p:txBody>
          <a:bodyPr wrap="none" anchor="ctr">
            <a:spAutoFit/>
          </a:bodyPr>
          <a:lstStyle/>
          <a:p>
            <a:pPr eaLnBrk="0" hangingPunct="0">
              <a:lnSpc>
                <a:spcPct val="150000"/>
              </a:lnSpc>
              <a:tabLst>
                <a:tab pos="457200" algn="l"/>
                <a:tab pos="1028700" algn="l"/>
              </a:tabLst>
            </a:pPr>
            <a:r>
              <a:rPr lang="en-US" altLang="zh-CN" sz="2400" b="1">
                <a:latin typeface="宋体" panose="02010600030101010101" pitchFamily="2" charset="-122"/>
                <a:ea typeface="宋体" panose="02010600030101010101" pitchFamily="2" charset="-122"/>
                <a:sym typeface="Times New Roman" panose="02020603050405020304" pitchFamily="18" charset="0"/>
              </a:rPr>
              <a:t>        </a:t>
            </a:r>
            <a:endParaRPr lang="en-US" altLang="zh-CN" sz="2400" b="1">
              <a:latin typeface="宋体" panose="02010600030101010101" pitchFamily="2" charset="-122"/>
              <a:ea typeface="宋体" panose="02010600030101010101" pitchFamily="2" charset="-122"/>
              <a:sym typeface="Times New Roman" panose="02020603050405020304" pitchFamily="18" charset="0"/>
            </a:endParaRPr>
          </a:p>
        </p:txBody>
      </p:sp>
      <p:sp>
        <p:nvSpPr>
          <p:cNvPr id="67596" name="Rectangle 12"/>
          <p:cNvSpPr>
            <a:spLocks noGrp="1" noChangeArrowheads="1"/>
          </p:cNvSpPr>
          <p:nvPr>
            <p:ph type="title"/>
          </p:nvPr>
        </p:nvSpPr>
        <p:spPr>
          <a:xfrm>
            <a:off x="457200" y="236538"/>
            <a:ext cx="3810000" cy="792162"/>
          </a:xfrm>
        </p:spPr>
        <p:txBody>
          <a:bodyPr>
            <a:normAutofit/>
          </a:bodyPr>
          <a:lstStyle/>
          <a:p>
            <a:pPr eaLnBrk="1" fontAlgn="auto" hangingPunct="1">
              <a:spcAft>
                <a:spcPts val="0"/>
              </a:spcAft>
              <a:defRPr/>
            </a:pPr>
            <a:r>
              <a:rPr lang="en-US" altLang="zh-CN" sz="2665"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 2</a:t>
            </a:r>
            <a:r>
              <a:rPr sz="2665"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．电位</a:t>
            </a:r>
            <a:r>
              <a:rPr lang="en-US" altLang="zh-CN" sz="2665"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Φ</a:t>
            </a:r>
            <a:r>
              <a:rPr sz="2665"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的边界条件</a:t>
            </a:r>
            <a:endParaRPr sz="2665"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7598" name="Rectangle 14"/>
          <p:cNvSpPr>
            <a:spLocks noChangeArrowheads="1"/>
          </p:cNvSpPr>
          <p:nvPr/>
        </p:nvSpPr>
        <p:spPr bwMode="auto">
          <a:xfrm>
            <a:off x="767112" y="1039946"/>
            <a:ext cx="7609776" cy="559769"/>
          </a:xfrm>
          <a:prstGeom prst="rect">
            <a:avLst/>
          </a:prstGeom>
          <a:noFill/>
          <a:ln w="9525">
            <a:noFill/>
            <a:miter lim="800000"/>
          </a:ln>
        </p:spPr>
        <p:txBody>
          <a:bodyPr wrap="none">
            <a:spAutoFit/>
          </a:bodyPr>
          <a:lstStyle/>
          <a:p>
            <a:pPr eaLnBrk="0" hangingPunct="0">
              <a:lnSpc>
                <a:spcPct val="150000"/>
              </a:lnSpc>
            </a:pPr>
            <a:r>
              <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在导体与电介质的分界面上，电位</a:t>
            </a:r>
            <a:r>
              <a:rPr lang="en-US" altLang="zh-CN"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Φ</a:t>
            </a:r>
            <a:r>
              <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仍然是连续的，即</a:t>
            </a:r>
            <a:endPar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p:txBody>
      </p:sp>
      <p:sp>
        <p:nvSpPr>
          <p:cNvPr id="67599" name="Rectangle 15"/>
          <p:cNvSpPr>
            <a:spLocks noChangeArrowheads="1"/>
          </p:cNvSpPr>
          <p:nvPr/>
        </p:nvSpPr>
        <p:spPr bwMode="auto">
          <a:xfrm>
            <a:off x="768982" y="2395550"/>
            <a:ext cx="2815194" cy="559769"/>
          </a:xfrm>
          <a:prstGeom prst="rect">
            <a:avLst/>
          </a:prstGeom>
          <a:noFill/>
          <a:ln w="9525">
            <a:noFill/>
            <a:miter lim="800000"/>
          </a:ln>
        </p:spPr>
        <p:txBody>
          <a:bodyPr wrap="none">
            <a:spAutoFit/>
          </a:bodyPr>
          <a:lstStyle/>
          <a:p>
            <a:pPr>
              <a:lnSpc>
                <a:spcPct val="150000"/>
              </a:lnSpc>
            </a:pPr>
            <a:r>
              <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其中</a:t>
            </a:r>
            <a:r>
              <a:rPr lang="en-US" altLang="zh-CN" sz="2400" b="1" i="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C</a:t>
            </a:r>
            <a:r>
              <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是一个常数。</a:t>
            </a:r>
            <a:endPar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p:txBody>
      </p:sp>
      <p:sp>
        <p:nvSpPr>
          <p:cNvPr id="67600" name="Rectangle 16"/>
          <p:cNvSpPr>
            <a:spLocks noChangeArrowheads="1"/>
          </p:cNvSpPr>
          <p:nvPr/>
        </p:nvSpPr>
        <p:spPr bwMode="auto">
          <a:xfrm>
            <a:off x="1043716" y="3049988"/>
            <a:ext cx="1143000" cy="559769"/>
          </a:xfrm>
          <a:prstGeom prst="rect">
            <a:avLst/>
          </a:prstGeom>
          <a:noFill/>
          <a:ln w="9525">
            <a:noFill/>
            <a:miter lim="800000"/>
          </a:ln>
        </p:spPr>
        <p:txBody>
          <a:bodyPr wrap="square">
            <a:spAutoFit/>
          </a:bodyPr>
          <a:lstStyle/>
          <a:p>
            <a:pPr>
              <a:lnSpc>
                <a:spcPct val="150000"/>
              </a:lnSpc>
            </a:pPr>
            <a:r>
              <a:rPr lang="zh-CN" altLang="en-US" sz="2400" b="1" dirty="0">
                <a:latin typeface="宋体" panose="02010600030101010101" pitchFamily="2" charset="-122"/>
                <a:ea typeface="宋体" panose="02010600030101010101" pitchFamily="2" charset="-122"/>
                <a:sym typeface="Times New Roman" panose="02020603050405020304" pitchFamily="18" charset="0"/>
              </a:rPr>
              <a:t>因为</a:t>
            </a:r>
            <a:endParaRPr lang="zh-CN" altLang="en-US" sz="2400" b="1" dirty="0">
              <a:latin typeface="宋体" panose="02010600030101010101" pitchFamily="2" charset="-122"/>
              <a:ea typeface="宋体" panose="02010600030101010101" pitchFamily="2" charset="-122"/>
              <a:sym typeface="Times New Roman" panose="02020603050405020304" pitchFamily="18" charset="0"/>
            </a:endParaRPr>
          </a:p>
        </p:txBody>
      </p:sp>
      <p:sp>
        <p:nvSpPr>
          <p:cNvPr id="67601" name="Rectangle 17"/>
          <p:cNvSpPr>
            <a:spLocks noChangeArrowheads="1"/>
          </p:cNvSpPr>
          <p:nvPr/>
        </p:nvSpPr>
        <p:spPr bwMode="auto">
          <a:xfrm>
            <a:off x="685800" y="3826278"/>
            <a:ext cx="7696200" cy="1130246"/>
          </a:xfrm>
          <a:prstGeom prst="rect">
            <a:avLst/>
          </a:prstGeom>
          <a:noFill/>
          <a:ln w="9525">
            <a:noFill/>
            <a:miter lim="800000"/>
          </a:ln>
        </p:spPr>
        <p:txBody>
          <a:bodyPr>
            <a:spAutoFit/>
          </a:bodyPr>
          <a:lstStyle/>
          <a:p>
            <a:pPr>
              <a:lnSpc>
                <a:spcPct val="15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可以得到在导体与电介质的分界面上电位的法向导数满足的边界条件</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23530" y="42069"/>
            <a:ext cx="8382000" cy="944562"/>
          </a:xfrm>
        </p:spPr>
        <p:txBody>
          <a:bodyPr>
            <a:normAutofit/>
          </a:bodyPr>
          <a:lstStyle/>
          <a:p>
            <a:pPr eaLnBrk="1" fontAlgn="auto" hangingPunct="1">
              <a:spcAft>
                <a:spcPts val="0"/>
              </a:spcAft>
              <a:defRPr/>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2.3 </a:t>
            </a:r>
            <a:r>
              <a:rPr sz="2400" b="1" dirty="0" err="1">
                <a:solidFill>
                  <a:srgbClr val="C00000"/>
                </a:solidFill>
                <a:latin typeface="Times New Roman" panose="02020603050405020304" pitchFamily="18" charset="0"/>
                <a:ea typeface="宋体" panose="02010600030101010101" pitchFamily="2" charset="-122"/>
                <a:sym typeface="Times New Roman" panose="02020603050405020304" pitchFamily="18" charset="0"/>
              </a:rPr>
              <a:t>泊松方程和拉普拉斯方程</a:t>
            </a:r>
            <a:endPar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9635" name="Rectangle 3"/>
          <p:cNvSpPr>
            <a:spLocks noGrp="1" noChangeArrowheads="1"/>
          </p:cNvSpPr>
          <p:nvPr>
            <p:ph idx="1"/>
          </p:nvPr>
        </p:nvSpPr>
        <p:spPr>
          <a:xfrm>
            <a:off x="489456" y="799704"/>
            <a:ext cx="8229600" cy="1295400"/>
          </a:xfrm>
        </p:spPr>
        <p:txBody>
          <a:bodyPr>
            <a:normAutofit/>
          </a:bodyPr>
          <a:lstStyle/>
          <a:p>
            <a:pPr marL="274320" indent="-274320" eaLnBrk="1" fontAlgn="auto" hangingPunct="1">
              <a:lnSpc>
                <a:spcPct val="120000"/>
              </a:lnSpc>
              <a:spcAft>
                <a:spcPts val="0"/>
              </a:spcAft>
              <a:buFontTx/>
              <a:buNone/>
              <a:defRPr/>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2.3.1 </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泊松方程和拉普拉斯方程</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lnSpc>
                <a:spcPct val="120000"/>
              </a:lnSpc>
              <a:spcAft>
                <a:spcPts val="0"/>
              </a:spcAft>
              <a:buFontTx/>
              <a:buNone/>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由静电场的基本方程</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9640" name="Object 8"/>
          <p:cNvGraphicFramePr>
            <a:graphicFrameLocks noChangeAspect="1"/>
          </p:cNvGraphicFramePr>
          <p:nvPr/>
        </p:nvGraphicFramePr>
        <p:xfrm>
          <a:off x="3657600" y="1430337"/>
          <a:ext cx="1501775" cy="506413"/>
        </p:xfrm>
        <a:graphic>
          <a:graphicData uri="http://schemas.openxmlformats.org/presentationml/2006/ole">
            <mc:AlternateContent xmlns:mc="http://schemas.openxmlformats.org/markup-compatibility/2006">
              <mc:Choice xmlns:v="urn:schemas-microsoft-com:vml" Requires="v">
                <p:oleObj spid="_x0000_s68721" name="Equation" r:id="rId1" imgW="14630400" imgH="4876800" progId="Equation.DSMT4">
                  <p:embed/>
                </p:oleObj>
              </mc:Choice>
              <mc:Fallback>
                <p:oleObj name="Equation" r:id="rId1" imgW="14630400" imgH="4876800" progId="Equation.DSMT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430337"/>
                        <a:ext cx="1501775" cy="50641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9" name="Object 7"/>
          <p:cNvGraphicFramePr>
            <a:graphicFrameLocks noChangeAspect="1"/>
          </p:cNvGraphicFramePr>
          <p:nvPr/>
        </p:nvGraphicFramePr>
        <p:xfrm>
          <a:off x="1728152" y="2165629"/>
          <a:ext cx="2667000" cy="417512"/>
        </p:xfrm>
        <a:graphic>
          <a:graphicData uri="http://schemas.openxmlformats.org/presentationml/2006/ole">
            <mc:AlternateContent xmlns:mc="http://schemas.openxmlformats.org/markup-compatibility/2006">
              <mc:Choice xmlns:v="urn:schemas-microsoft-com:vml" Requires="v">
                <p:oleObj spid="_x0000_s68722" name="Equation" r:id="rId3" imgW="29260800" imgH="4572000" progId="Equation.DSMT4">
                  <p:embed/>
                </p:oleObj>
              </mc:Choice>
              <mc:Fallback>
                <p:oleObj name="Equation" r:id="rId3" imgW="29260800" imgH="45720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152" y="2165629"/>
                        <a:ext cx="2667000"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8" name="Object 6"/>
          <p:cNvGraphicFramePr>
            <a:graphicFrameLocks noChangeAspect="1"/>
          </p:cNvGraphicFramePr>
          <p:nvPr/>
        </p:nvGraphicFramePr>
        <p:xfrm>
          <a:off x="1728152" y="2752690"/>
          <a:ext cx="5867400" cy="439738"/>
        </p:xfrm>
        <a:graphic>
          <a:graphicData uri="http://schemas.openxmlformats.org/presentationml/2006/ole">
            <mc:AlternateContent xmlns:mc="http://schemas.openxmlformats.org/markup-compatibility/2006">
              <mc:Choice xmlns:v="urn:schemas-microsoft-com:vml" Requires="v">
                <p:oleObj spid="_x0000_s68723" name="Equation" r:id="rId5" imgW="64008000" imgH="4876800" progId="Equation.DSMT4">
                  <p:embed/>
                </p:oleObj>
              </mc:Choice>
              <mc:Fallback>
                <p:oleObj name="Equation" r:id="rId5" imgW="64008000" imgH="48768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8152" y="2752690"/>
                        <a:ext cx="5867400"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7" name="Object 5"/>
          <p:cNvGraphicFramePr>
            <a:graphicFrameLocks noChangeAspect="1"/>
          </p:cNvGraphicFramePr>
          <p:nvPr/>
        </p:nvGraphicFramePr>
        <p:xfrm>
          <a:off x="3100826" y="3414130"/>
          <a:ext cx="1447800" cy="795338"/>
        </p:xfrm>
        <a:graphic>
          <a:graphicData uri="http://schemas.openxmlformats.org/presentationml/2006/ole">
            <mc:AlternateContent xmlns:mc="http://schemas.openxmlformats.org/markup-compatibility/2006">
              <mc:Choice xmlns:v="urn:schemas-microsoft-com:vml" Requires="v">
                <p:oleObj spid="_x0000_s68724" name="Equation" r:id="rId7" imgW="17068800" imgH="9448800" progId="Equation.DSMT4">
                  <p:embed/>
                </p:oleObj>
              </mc:Choice>
              <mc:Fallback>
                <p:oleObj name="Equation" r:id="rId7" imgW="17068800" imgH="94488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0826" y="3414130"/>
                        <a:ext cx="1447800" cy="79533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6" name="Object 4"/>
          <p:cNvGraphicFramePr>
            <a:graphicFrameLocks noChangeAspect="1"/>
          </p:cNvGraphicFramePr>
          <p:nvPr/>
        </p:nvGraphicFramePr>
        <p:xfrm>
          <a:off x="1498646" y="5238888"/>
          <a:ext cx="1362075" cy="501650"/>
        </p:xfrm>
        <a:graphic>
          <a:graphicData uri="http://schemas.openxmlformats.org/presentationml/2006/ole">
            <mc:AlternateContent xmlns:mc="http://schemas.openxmlformats.org/markup-compatibility/2006">
              <mc:Choice xmlns:v="urn:schemas-microsoft-com:vml" Requires="v">
                <p:oleObj spid="_x0000_s68725" name="Equation" r:id="rId9" imgW="13411200" imgH="4876800" progId="Equation.DSMT4">
                  <p:embed/>
                </p:oleObj>
              </mc:Choice>
              <mc:Fallback>
                <p:oleObj name="Equation" r:id="rId9" imgW="13411200" imgH="4876800" progId="Equation.DSMT4">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8646" y="5238888"/>
                        <a:ext cx="1362075" cy="5016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9" name="Rectangle 9"/>
          <p:cNvSpPr>
            <a:spLocks noChangeArrowheads="1"/>
          </p:cNvSpPr>
          <p:nvPr/>
        </p:nvSpPr>
        <p:spPr bwMode="auto">
          <a:xfrm>
            <a:off x="1920875" y="1430615"/>
            <a:ext cx="415498" cy="369332"/>
          </a:xfrm>
          <a:prstGeom prst="rect">
            <a:avLst/>
          </a:prstGeom>
          <a:noFill/>
          <a:ln w="9525">
            <a:noFill/>
            <a:miter lim="800000"/>
          </a:ln>
        </p:spPr>
        <p:txBody>
          <a:bodyPr wrap="none" anchor="ctr">
            <a:spAutoFit/>
          </a:bodyPr>
          <a:lstStyle/>
          <a:p>
            <a:r>
              <a:rPr lang="en-US" altLang="zh-CN" b="1">
                <a:latin typeface="Times New Roman" panose="02020603050405020304" pitchFamily="18" charset="0"/>
                <a:ea typeface="宋体" panose="02010600030101010101" pitchFamily="2" charset="-122"/>
                <a:sym typeface="Times New Roman" panose="02020603050405020304" pitchFamily="18" charset="0"/>
              </a:rPr>
              <a:t>    </a:t>
            </a:r>
            <a:endParaRPr lang="en-US" altLang="zh-CN"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8620" name="Rectangle 13"/>
          <p:cNvSpPr>
            <a:spLocks noChangeArrowheads="1"/>
          </p:cNvSpPr>
          <p:nvPr/>
        </p:nvSpPr>
        <p:spPr bwMode="auto">
          <a:xfrm>
            <a:off x="1920875" y="4408120"/>
            <a:ext cx="723275" cy="830997"/>
          </a:xfrm>
          <a:prstGeom prst="rect">
            <a:avLst/>
          </a:prstGeom>
          <a:noFill/>
          <a:ln w="9525">
            <a:noFill/>
            <a:miter lim="800000"/>
          </a:ln>
        </p:spPr>
        <p:txBody>
          <a:bodyPr wrap="none" anchor="ctr">
            <a:spAutoFit/>
          </a:bodyPr>
          <a:lstStyle/>
          <a:p>
            <a:pPr indent="533400">
              <a:tabLst>
                <a:tab pos="457200" algn="l"/>
                <a:tab pos="1028700" algn="l"/>
              </a:tabLst>
            </a:pPr>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a:p>
            <a:pPr indent="533400" eaLnBrk="0" hangingPunct="0">
              <a:tabLst>
                <a:tab pos="457200" algn="l"/>
                <a:tab pos="1028700" algn="l"/>
              </a:tabLst>
            </a:pPr>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9647" name="Rectangle 15"/>
          <p:cNvSpPr>
            <a:spLocks noChangeArrowheads="1"/>
          </p:cNvSpPr>
          <p:nvPr/>
        </p:nvSpPr>
        <p:spPr bwMode="auto">
          <a:xfrm>
            <a:off x="609600" y="4495800"/>
            <a:ext cx="3587842" cy="461665"/>
          </a:xfrm>
          <a:prstGeom prst="rect">
            <a:avLst/>
          </a:prstGeom>
          <a:noFill/>
          <a:ln w="9525">
            <a:noFill/>
            <a:miter lim="800000"/>
          </a:ln>
        </p:spPr>
        <p:txBody>
          <a:bodyPr wrap="none">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对于没有电荷分布的区域</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9648" name="Rectangle 16"/>
          <p:cNvSpPr>
            <a:spLocks noChangeArrowheads="1"/>
          </p:cNvSpPr>
          <p:nvPr/>
        </p:nvSpPr>
        <p:spPr bwMode="auto">
          <a:xfrm>
            <a:off x="5410200" y="3533722"/>
            <a:ext cx="1422184" cy="461665"/>
          </a:xfrm>
          <a:prstGeom prst="rect">
            <a:avLst/>
          </a:prstGeom>
          <a:noFill/>
          <a:ln w="9525">
            <a:noFill/>
            <a:miter lim="800000"/>
          </a:ln>
        </p:spPr>
        <p:txBody>
          <a:bodyPr wrap="none">
            <a:spAutoFit/>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泊松方程</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9649" name="Rectangle 17"/>
          <p:cNvSpPr>
            <a:spLocks noChangeArrowheads="1"/>
          </p:cNvSpPr>
          <p:nvPr/>
        </p:nvSpPr>
        <p:spPr bwMode="auto">
          <a:xfrm>
            <a:off x="3886200" y="5270458"/>
            <a:ext cx="2040943" cy="461665"/>
          </a:xfrm>
          <a:prstGeom prst="rect">
            <a:avLst/>
          </a:prstGeom>
          <a:noFill/>
          <a:ln w="9525">
            <a:noFill/>
            <a:miter lim="800000"/>
          </a:ln>
        </p:spPr>
        <p:txBody>
          <a:bodyPr wrap="none">
            <a:spAutoFit/>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拉普拉斯方程</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9650" name="Rectangle 18"/>
          <p:cNvSpPr>
            <a:spLocks noChangeArrowheads="1"/>
          </p:cNvSpPr>
          <p:nvPr/>
        </p:nvSpPr>
        <p:spPr bwMode="auto">
          <a:xfrm>
            <a:off x="609599" y="3637693"/>
            <a:ext cx="2040943" cy="461665"/>
          </a:xfrm>
          <a:prstGeom prst="rect">
            <a:avLst/>
          </a:prstGeom>
          <a:noFill/>
          <a:ln w="9525">
            <a:noFill/>
            <a:miter lim="800000"/>
          </a:ln>
        </p:spPr>
        <p:txBody>
          <a:bodyPr wrap="none">
            <a:spAutoFit/>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经过整理可得</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9651" name="Rectangle 19"/>
          <p:cNvSpPr>
            <a:spLocks noChangeArrowheads="1"/>
          </p:cNvSpPr>
          <p:nvPr/>
        </p:nvSpPr>
        <p:spPr bwMode="auto">
          <a:xfrm>
            <a:off x="609599" y="2730763"/>
            <a:ext cx="803425" cy="461665"/>
          </a:xfrm>
          <a:prstGeom prst="rect">
            <a:avLst/>
          </a:prstGeom>
          <a:noFill/>
          <a:ln w="9525">
            <a:noFill/>
            <a:miter lim="800000"/>
          </a:ln>
        </p:spPr>
        <p:txBody>
          <a:bodyPr wrap="none">
            <a:spAutoFit/>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代入</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9652" name="Rectangle 20"/>
          <p:cNvSpPr>
            <a:spLocks noChangeArrowheads="1"/>
          </p:cNvSpPr>
          <p:nvPr/>
        </p:nvSpPr>
        <p:spPr bwMode="auto">
          <a:xfrm>
            <a:off x="609600" y="2121163"/>
            <a:ext cx="803425" cy="461665"/>
          </a:xfrm>
          <a:prstGeom prst="rect">
            <a:avLst/>
          </a:prstGeom>
          <a:noFill/>
          <a:ln w="9525">
            <a:noFill/>
            <a:miter lim="800000"/>
          </a:ln>
        </p:spPr>
        <p:txBody>
          <a:bodyPr wrap="none">
            <a:spAutoFit/>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其中</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a:xfrm>
            <a:off x="228600" y="457200"/>
            <a:ext cx="8686800" cy="1219200"/>
          </a:xfrm>
        </p:spPr>
        <p:txBody>
          <a:bodyPr>
            <a:normAutofit/>
          </a:bodyPr>
          <a:lstStyle/>
          <a:p>
            <a:pPr marL="0" indent="0" eaLnBrk="1" fontAlgn="auto" hangingPunct="1">
              <a:lnSpc>
                <a:spcPct val="120000"/>
              </a:lnSpc>
              <a:spcAft>
                <a:spcPts val="0"/>
              </a:spcAft>
              <a:buNone/>
              <a:defRPr/>
            </a:pP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例题</a:t>
            </a: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一平行板电容器，两极板间的电位差是</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U</a:t>
            </a:r>
            <a:r>
              <a:rPr lang="en-US" altLang="zh-CN" sz="2400" b="1" baseline="-25000" dirty="0">
                <a:latin typeface="Times New Roman" panose="02020603050405020304" pitchFamily="18" charset="0"/>
                <a:ea typeface="宋体" panose="02010600030101010101" pitchFamily="2" charset="-122"/>
                <a:sym typeface="Times New Roman" panose="02020603050405020304" pitchFamily="18" charset="0"/>
              </a:rPr>
              <a:t>0</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，其间充满体电荷密度为</a:t>
            </a:r>
            <a:r>
              <a:rPr lang="el-GR" altLang="zh-CN" sz="2400" b="1" dirty="0">
                <a:latin typeface="Times New Roman" panose="02020603050405020304" pitchFamily="18" charset="0"/>
                <a:ea typeface="宋体" panose="02010600030101010101" pitchFamily="2" charset="-122"/>
                <a:sym typeface="Times New Roman" panose="02020603050405020304" pitchFamily="18" charset="0"/>
              </a:rPr>
              <a:t>ρ</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的电荷，求电容器内电位和场强</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E</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的分布。</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70660" name="Picture 4" descr="tu2-3-1"/>
          <p:cNvPicPr>
            <a:picLocks noChangeAspect="1" noChangeArrowheads="1"/>
          </p:cNvPicPr>
          <p:nvPr/>
        </p:nvPicPr>
        <p:blipFill>
          <a:blip r:embed="rId1" cstate="print"/>
          <a:srcRect/>
          <a:stretch>
            <a:fillRect/>
          </a:stretch>
        </p:blipFill>
        <p:spPr bwMode="auto">
          <a:xfrm>
            <a:off x="5692775" y="1515110"/>
            <a:ext cx="3124200" cy="2611438"/>
          </a:xfrm>
          <a:prstGeom prst="rect">
            <a:avLst/>
          </a:prstGeom>
          <a:noFill/>
          <a:ln w="9525">
            <a:noFill/>
            <a:miter lim="800000"/>
            <a:headEnd/>
            <a:tailEnd/>
          </a:ln>
        </p:spPr>
      </p:pic>
      <p:sp>
        <p:nvSpPr>
          <p:cNvPr id="69639" name="Rectangle 7"/>
          <p:cNvSpPr>
            <a:spLocks noChangeArrowheads="1"/>
          </p:cNvSpPr>
          <p:nvPr/>
        </p:nvSpPr>
        <p:spPr bwMode="auto">
          <a:xfrm>
            <a:off x="0" y="3265765"/>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70662" name="Object 6"/>
          <p:cNvGraphicFramePr>
            <a:graphicFrameLocks noChangeAspect="1"/>
          </p:cNvGraphicFramePr>
          <p:nvPr/>
        </p:nvGraphicFramePr>
        <p:xfrm>
          <a:off x="1398270" y="2609850"/>
          <a:ext cx="2652395" cy="963930"/>
        </p:xfrm>
        <a:graphic>
          <a:graphicData uri="http://schemas.openxmlformats.org/presentationml/2006/ole">
            <mc:AlternateContent xmlns:mc="http://schemas.openxmlformats.org/markup-compatibility/2006">
              <mc:Choice xmlns:v="urn:schemas-microsoft-com:vml" Requires="v">
                <p:oleObj spid="_x0000_s69687" name="Equation" r:id="rId2" imgW="27736800" imgH="10058400" progId="Equation.DSMT4">
                  <p:embed/>
                </p:oleObj>
              </mc:Choice>
              <mc:Fallback>
                <p:oleObj name="Equation" r:id="rId2" imgW="27736800" imgH="100584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270" y="2609850"/>
                        <a:ext cx="2652395" cy="9639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4" name="Rectangle 8"/>
          <p:cNvSpPr>
            <a:spLocks noChangeArrowheads="1"/>
          </p:cNvSpPr>
          <p:nvPr/>
        </p:nvSpPr>
        <p:spPr bwMode="auto">
          <a:xfrm>
            <a:off x="545465" y="4113212"/>
            <a:ext cx="1402080" cy="460375"/>
          </a:xfrm>
          <a:prstGeom prst="rect">
            <a:avLst/>
          </a:prstGeom>
          <a:noFill/>
          <a:ln w="9525">
            <a:noFill/>
            <a:miter lim="800000"/>
          </a:ln>
        </p:spPr>
        <p:txBody>
          <a:bodyPr wrap="none" anchor="ctr">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积分一次</a:t>
            </a:r>
            <a:r>
              <a:rPr lang="zh-CN" altLang="en-US">
                <a:latin typeface="Times New Roman" panose="02020603050405020304" pitchFamily="18" charset="0"/>
                <a:ea typeface="宋体" panose="02010600030101010101" pitchFamily="2" charset="-122"/>
                <a:sym typeface="Times New Roman" panose="02020603050405020304" pitchFamily="18" charset="0"/>
              </a:rPr>
              <a:t> </a:t>
            </a:r>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9641" name="Rectangle 10"/>
          <p:cNvSpPr>
            <a:spLocks noChangeArrowheads="1"/>
          </p:cNvSpPr>
          <p:nvPr/>
        </p:nvSpPr>
        <p:spPr bwMode="auto">
          <a:xfrm>
            <a:off x="0" y="3280053"/>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70665" name="Object 9"/>
          <p:cNvGraphicFramePr>
            <a:graphicFrameLocks noChangeAspect="1"/>
          </p:cNvGraphicFramePr>
          <p:nvPr/>
        </p:nvGraphicFramePr>
        <p:xfrm>
          <a:off x="2473642" y="3821906"/>
          <a:ext cx="2453005" cy="934720"/>
        </p:xfrm>
        <a:graphic>
          <a:graphicData uri="http://schemas.openxmlformats.org/presentationml/2006/ole">
            <mc:AlternateContent xmlns:mc="http://schemas.openxmlformats.org/markup-compatibility/2006">
              <mc:Choice xmlns:v="urn:schemas-microsoft-com:vml" Requires="v">
                <p:oleObj spid="_x0000_s69688" name="Equation" r:id="rId4" imgW="24688800" imgH="9448800" progId="Equation.DSMT4">
                  <p:embed/>
                </p:oleObj>
              </mc:Choice>
              <mc:Fallback>
                <p:oleObj name="Equation" r:id="rId4" imgW="24688800" imgH="944880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3642" y="3821906"/>
                        <a:ext cx="2453005" cy="934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7" name="Rectangle 11"/>
          <p:cNvSpPr>
            <a:spLocks noChangeArrowheads="1"/>
          </p:cNvSpPr>
          <p:nvPr/>
        </p:nvSpPr>
        <p:spPr bwMode="auto">
          <a:xfrm>
            <a:off x="546100" y="5004753"/>
            <a:ext cx="1706880" cy="460375"/>
          </a:xfrm>
          <a:prstGeom prst="rect">
            <a:avLst/>
          </a:prstGeom>
          <a:noFill/>
          <a:ln w="9525">
            <a:noFill/>
            <a:miter lim="800000"/>
          </a:ln>
        </p:spPr>
        <p:txBody>
          <a:bodyPr wrap="none" anchor="ctr">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再积分一次</a:t>
            </a:r>
            <a:r>
              <a:rPr lang="zh-CN" altLang="en-US">
                <a:latin typeface="Times New Roman" panose="02020603050405020304" pitchFamily="18" charset="0"/>
                <a:ea typeface="宋体" panose="02010600030101010101" pitchFamily="2" charset="-122"/>
                <a:sym typeface="Times New Roman" panose="02020603050405020304" pitchFamily="18" charset="0"/>
              </a:rPr>
              <a:t> </a:t>
            </a:r>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9643" name="Rectangle 13"/>
          <p:cNvSpPr>
            <a:spLocks noChangeArrowheads="1"/>
          </p:cNvSpPr>
          <p:nvPr/>
        </p:nvSpPr>
        <p:spPr bwMode="auto">
          <a:xfrm>
            <a:off x="0" y="3280053"/>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70668" name="Object 12"/>
          <p:cNvGraphicFramePr>
            <a:graphicFrameLocks noChangeAspect="1"/>
          </p:cNvGraphicFramePr>
          <p:nvPr/>
        </p:nvGraphicFramePr>
        <p:xfrm>
          <a:off x="1947703" y="5369925"/>
          <a:ext cx="3268663" cy="912813"/>
        </p:xfrm>
        <a:graphic>
          <a:graphicData uri="http://schemas.openxmlformats.org/presentationml/2006/ole">
            <mc:AlternateContent xmlns:mc="http://schemas.openxmlformats.org/markup-compatibility/2006">
              <mc:Choice xmlns:v="urn:schemas-microsoft-com:vml" Requires="v">
                <p:oleObj spid="_x0000_s69689" name="Equation" r:id="rId6" imgW="33528000" imgH="9448800" progId="Equation.DSMT4">
                  <p:embed/>
                </p:oleObj>
              </mc:Choice>
              <mc:Fallback>
                <p:oleObj name="Equation" r:id="rId6" imgW="33528000" imgH="944880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47703" y="5369925"/>
                        <a:ext cx="3268663" cy="912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71" name="Rectangle 15"/>
          <p:cNvSpPr>
            <a:spLocks noChangeArrowheads="1"/>
          </p:cNvSpPr>
          <p:nvPr/>
        </p:nvSpPr>
        <p:spPr bwMode="auto">
          <a:xfrm>
            <a:off x="469265" y="1447800"/>
            <a:ext cx="5562600" cy="993734"/>
          </a:xfrm>
          <a:prstGeom prst="rect">
            <a:avLst/>
          </a:prstGeom>
          <a:noFill/>
          <a:ln w="9525">
            <a:noFill/>
            <a:miter lim="800000"/>
          </a:ln>
        </p:spPr>
        <p:txBody>
          <a:bodyPr>
            <a:spAutoFit/>
          </a:bodyPr>
          <a:lstStyle/>
          <a:p>
            <a:pPr>
              <a:lnSpc>
                <a:spcPct val="120000"/>
              </a:lnSpc>
              <a:spcBef>
                <a:spcPct val="20000"/>
              </a:spcBef>
            </a:pP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解：</a:t>
            </a:r>
            <a:r>
              <a:rPr lang="zh-CN" altLang="en-US" sz="2400"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根据题意，电位仅是</a:t>
            </a:r>
            <a:r>
              <a:rPr lang="en-US" altLang="zh-CN" sz="2400" i="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x</a:t>
            </a:r>
            <a:r>
              <a:rPr lang="zh-CN" altLang="en-US" sz="2400"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的函数，</a:t>
            </a:r>
            <a:endParaRPr lang="en-US" altLang="zh-CN" sz="2400"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a:p>
            <a:pPr>
              <a:lnSpc>
                <a:spcPct val="120000"/>
              </a:lnSpc>
              <a:spcBef>
                <a:spcPct val="20000"/>
              </a:spcBef>
            </a:pPr>
            <a:r>
              <a:rPr lang="zh-CN" altLang="en-US" sz="2400"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在直角坐标系中，泊松方程可以写为</a:t>
            </a:r>
            <a:endParaRPr lang="zh-CN" altLang="en-US" sz="2400"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686" name="Object 6"/>
          <p:cNvGraphicFramePr>
            <a:graphicFrameLocks noChangeAspect="1"/>
          </p:cNvGraphicFramePr>
          <p:nvPr/>
        </p:nvGraphicFramePr>
        <p:xfrm>
          <a:off x="2743200" y="1295400"/>
          <a:ext cx="1835150" cy="885825"/>
        </p:xfrm>
        <a:graphic>
          <a:graphicData uri="http://schemas.openxmlformats.org/presentationml/2006/ole">
            <mc:AlternateContent xmlns:mc="http://schemas.openxmlformats.org/markup-compatibility/2006">
              <mc:Choice xmlns:v="urn:schemas-microsoft-com:vml" Requires="v">
                <p:oleObj spid="_x0000_s70705" name="Equation" r:id="rId1" imgW="21336000" imgH="10363200" progId="Equation.DSMT4">
                  <p:embed/>
                </p:oleObj>
              </mc:Choice>
              <mc:Fallback>
                <p:oleObj name="Equation" r:id="rId1" imgW="21336000" imgH="103632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295400"/>
                        <a:ext cx="183515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5" name="Object 5"/>
          <p:cNvGraphicFramePr>
            <a:graphicFrameLocks noChangeAspect="1"/>
          </p:cNvGraphicFramePr>
          <p:nvPr/>
        </p:nvGraphicFramePr>
        <p:xfrm>
          <a:off x="2819400" y="2514600"/>
          <a:ext cx="852488" cy="457200"/>
        </p:xfrm>
        <a:graphic>
          <a:graphicData uri="http://schemas.openxmlformats.org/presentationml/2006/ole">
            <mc:AlternateContent xmlns:mc="http://schemas.openxmlformats.org/markup-compatibility/2006">
              <mc:Choice xmlns:v="urn:schemas-microsoft-com:vml" Requires="v">
                <p:oleObj spid="_x0000_s70706" name="Equation" r:id="rId3" imgW="10363200" imgH="5486400" progId="Equation.DSMT4">
                  <p:embed/>
                </p:oleObj>
              </mc:Choice>
              <mc:Fallback>
                <p:oleObj name="Equation" r:id="rId3" imgW="10363200" imgH="54864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514600"/>
                        <a:ext cx="85248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1" name="Rectangle 7"/>
          <p:cNvSpPr>
            <a:spLocks noChangeArrowheads="1"/>
          </p:cNvSpPr>
          <p:nvPr/>
        </p:nvSpPr>
        <p:spPr bwMode="auto">
          <a:xfrm>
            <a:off x="1111250" y="1979772"/>
            <a:ext cx="716280" cy="829945"/>
          </a:xfrm>
          <a:prstGeom prst="rect">
            <a:avLst/>
          </a:prstGeom>
          <a:noFill/>
          <a:ln w="9525">
            <a:noFill/>
            <a:miter lim="800000"/>
          </a:ln>
        </p:spPr>
        <p:txBody>
          <a:bodyPr wrap="none" anchor="ctr">
            <a:spAutoFit/>
          </a:bodyPr>
          <a:lstStyle/>
          <a:p>
            <a:pPr indent="533400">
              <a:tabLst>
                <a:tab pos="457200" algn="l"/>
                <a:tab pos="683895" algn="l"/>
                <a:tab pos="1085850" algn="l"/>
              </a:tabLst>
            </a:pPr>
            <a:endParaRPr lang="en-US" altLang="zh-CN" sz="2400">
              <a:latin typeface="宋体" panose="02010600030101010101" pitchFamily="2" charset="-122"/>
              <a:ea typeface="宋体" panose="02010600030101010101" pitchFamily="2" charset="-122"/>
              <a:sym typeface="Times New Roman" panose="02020603050405020304" pitchFamily="18" charset="0"/>
            </a:endParaRPr>
          </a:p>
          <a:p>
            <a:pPr indent="533400" eaLnBrk="0" hangingPunct="0">
              <a:tabLst>
                <a:tab pos="457200" algn="l"/>
                <a:tab pos="683895" algn="l"/>
                <a:tab pos="1085850" algn="l"/>
              </a:tabLst>
            </a:pPr>
            <a:endParaRPr lang="en-US" altLang="zh-CN" sz="2400">
              <a:latin typeface="宋体" panose="02010600030101010101" pitchFamily="2" charset="-122"/>
              <a:ea typeface="宋体" panose="02010600030101010101" pitchFamily="2" charset="-122"/>
              <a:sym typeface="Times New Roman" panose="02020603050405020304" pitchFamily="18" charset="0"/>
            </a:endParaRPr>
          </a:p>
        </p:txBody>
      </p:sp>
      <p:sp>
        <p:nvSpPr>
          <p:cNvPr id="70662" name="Rectangle 8"/>
          <p:cNvSpPr>
            <a:spLocks noChangeArrowheads="1"/>
          </p:cNvSpPr>
          <p:nvPr/>
        </p:nvSpPr>
        <p:spPr bwMode="auto">
          <a:xfrm>
            <a:off x="2438400" y="2907666"/>
            <a:ext cx="309880" cy="829945"/>
          </a:xfrm>
          <a:prstGeom prst="rect">
            <a:avLst/>
          </a:prstGeom>
          <a:noFill/>
          <a:ln w="9525">
            <a:noFill/>
            <a:miter lim="800000"/>
          </a:ln>
        </p:spPr>
        <p:txBody>
          <a:bodyPr wrap="none" anchor="ctr">
            <a:spAutoFit/>
          </a:bodyPr>
          <a:lstStyle/>
          <a:p>
            <a:pPr>
              <a:tabLst>
                <a:tab pos="457200" algn="l"/>
                <a:tab pos="683895" algn="l"/>
                <a:tab pos="1085850" algn="l"/>
              </a:tabLst>
            </a:pPr>
            <a:endParaRPr lang="en-US" altLang="zh-CN" sz="2400">
              <a:latin typeface="宋体" panose="02010600030101010101" pitchFamily="2" charset="-122"/>
              <a:ea typeface="宋体" panose="02010600030101010101" pitchFamily="2" charset="-122"/>
              <a:sym typeface="Times New Roman" panose="02020603050405020304" pitchFamily="18" charset="0"/>
            </a:endParaRPr>
          </a:p>
          <a:p>
            <a:pPr eaLnBrk="0" hangingPunct="0">
              <a:tabLst>
                <a:tab pos="457200" algn="l"/>
                <a:tab pos="683895" algn="l"/>
                <a:tab pos="1085850" algn="l"/>
              </a:tabLst>
            </a:pPr>
            <a:r>
              <a:rPr lang="en-US" altLang="zh-CN" sz="2400">
                <a:latin typeface="宋体" panose="02010600030101010101" pitchFamily="2" charset="-122"/>
                <a:ea typeface="宋体" panose="02010600030101010101" pitchFamily="2" charset="-122"/>
                <a:sym typeface="Times New Roman" panose="02020603050405020304" pitchFamily="18" charset="0"/>
              </a:rPr>
              <a:t>        </a:t>
            </a:r>
            <a:endParaRPr lang="en-US" altLang="zh-CN" sz="2400">
              <a:latin typeface="宋体" panose="02010600030101010101" pitchFamily="2" charset="-122"/>
              <a:ea typeface="宋体" panose="02010600030101010101" pitchFamily="2" charset="-122"/>
              <a:sym typeface="Times New Roman" panose="02020603050405020304" pitchFamily="18" charset="0"/>
            </a:endParaRPr>
          </a:p>
        </p:txBody>
      </p:sp>
      <p:sp>
        <p:nvSpPr>
          <p:cNvPr id="70663" name="Rectangle 9"/>
          <p:cNvSpPr>
            <a:spLocks noChangeArrowheads="1"/>
          </p:cNvSpPr>
          <p:nvPr/>
        </p:nvSpPr>
        <p:spPr bwMode="auto">
          <a:xfrm>
            <a:off x="1111250" y="3657759"/>
            <a:ext cx="716280" cy="829945"/>
          </a:xfrm>
          <a:prstGeom prst="rect">
            <a:avLst/>
          </a:prstGeom>
          <a:noFill/>
          <a:ln w="9525">
            <a:noFill/>
            <a:miter lim="800000"/>
          </a:ln>
        </p:spPr>
        <p:txBody>
          <a:bodyPr wrap="none" anchor="ctr">
            <a:spAutoFit/>
          </a:bodyPr>
          <a:lstStyle/>
          <a:p>
            <a:pPr indent="533400">
              <a:tabLst>
                <a:tab pos="457200" algn="l"/>
                <a:tab pos="683895" algn="l"/>
                <a:tab pos="1085850" algn="l"/>
              </a:tabLst>
            </a:pPr>
            <a:endParaRPr lang="en-US" altLang="zh-CN" sz="2400">
              <a:latin typeface="宋体" panose="02010600030101010101" pitchFamily="2" charset="-122"/>
              <a:ea typeface="宋体" panose="02010600030101010101" pitchFamily="2" charset="-122"/>
              <a:sym typeface="Times New Roman" panose="02020603050405020304" pitchFamily="18" charset="0"/>
            </a:endParaRPr>
          </a:p>
          <a:p>
            <a:pPr indent="533400" eaLnBrk="0" hangingPunct="0">
              <a:tabLst>
                <a:tab pos="457200" algn="l"/>
                <a:tab pos="683895" algn="l"/>
                <a:tab pos="1085850" algn="l"/>
              </a:tabLst>
            </a:pPr>
            <a:endParaRPr lang="en-US" altLang="zh-CN" sz="2400">
              <a:latin typeface="宋体" panose="02010600030101010101" pitchFamily="2" charset="-122"/>
              <a:ea typeface="宋体" panose="02010600030101010101" pitchFamily="2" charset="-122"/>
              <a:sym typeface="Times New Roman" panose="02020603050405020304" pitchFamily="18" charset="0"/>
            </a:endParaRPr>
          </a:p>
        </p:txBody>
      </p:sp>
      <p:sp>
        <p:nvSpPr>
          <p:cNvPr id="70664" name="Rectangle 10"/>
          <p:cNvSpPr>
            <a:spLocks noChangeArrowheads="1"/>
          </p:cNvSpPr>
          <p:nvPr/>
        </p:nvSpPr>
        <p:spPr bwMode="auto">
          <a:xfrm>
            <a:off x="1111250" y="4493419"/>
            <a:ext cx="309880" cy="460375"/>
          </a:xfrm>
          <a:prstGeom prst="rect">
            <a:avLst/>
          </a:prstGeom>
          <a:noFill/>
          <a:ln w="9525">
            <a:noFill/>
            <a:miter lim="800000"/>
          </a:ln>
        </p:spPr>
        <p:txBody>
          <a:bodyPr wrap="none" anchor="ctr">
            <a:spAutoFit/>
          </a:bodyPr>
          <a:lstStyle/>
          <a:p>
            <a:pPr>
              <a:tabLst>
                <a:tab pos="457200" algn="l"/>
                <a:tab pos="683895" algn="l"/>
                <a:tab pos="1085850" algn="l"/>
              </a:tabLst>
            </a:pPr>
            <a:endParaRPr lang="zh-CN" altLang="zh-CN" sz="2400">
              <a:latin typeface="宋体" panose="02010600030101010101" pitchFamily="2" charset="-122"/>
              <a:ea typeface="宋体" panose="02010600030101010101" pitchFamily="2" charset="-122"/>
              <a:sym typeface="Times New Roman" panose="02020603050405020304" pitchFamily="18" charset="0"/>
            </a:endParaRPr>
          </a:p>
        </p:txBody>
      </p:sp>
      <p:sp>
        <p:nvSpPr>
          <p:cNvPr id="70665" name="Rectangle 11"/>
          <p:cNvSpPr>
            <a:spLocks noChangeArrowheads="1"/>
          </p:cNvSpPr>
          <p:nvPr/>
        </p:nvSpPr>
        <p:spPr bwMode="auto">
          <a:xfrm>
            <a:off x="304800" y="403225"/>
            <a:ext cx="8458200" cy="534035"/>
          </a:xfrm>
          <a:prstGeom prst="rect">
            <a:avLst/>
          </a:prstGeom>
          <a:noFill/>
          <a:ln w="9525">
            <a:noFill/>
            <a:miter lim="800000"/>
          </a:ln>
        </p:spPr>
        <p:txBody>
          <a:bodyPr>
            <a:spAutoFit/>
          </a:bodyPr>
          <a:lstStyle/>
          <a:p>
            <a:pPr>
              <a:lnSpc>
                <a:spcPct val="120000"/>
              </a:lnSpc>
            </a:pPr>
            <a:r>
              <a:rPr lang="zh-CN" altLang="en-US" sz="2400">
                <a:latin typeface="Times New Roman" panose="02020603050405020304" pitchFamily="18" charset="0"/>
                <a:ea typeface="宋体" panose="02010600030101010101" pitchFamily="2" charset="-122"/>
                <a:sym typeface="Times New Roman" panose="02020603050405020304" pitchFamily="18" charset="0"/>
              </a:rPr>
              <a:t>下面利用边界条件确定积分常数</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C</a:t>
            </a:r>
            <a:r>
              <a:rPr lang="en-US" altLang="zh-CN" sz="2400" baseline="-2500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C</a:t>
            </a:r>
            <a:r>
              <a:rPr lang="en-US" altLang="zh-CN" sz="2400" baseline="-25000">
                <a:latin typeface="Times New Roman" panose="02020603050405020304" pitchFamily="18" charset="0"/>
                <a:ea typeface="宋体" panose="02010600030101010101" pitchFamily="2" charset="-122"/>
                <a:sym typeface="Times New Roman" panose="02020603050405020304" pitchFamily="18" charset="0"/>
              </a:rPr>
              <a:t>2</a:t>
            </a:r>
            <a:r>
              <a:rPr lang="zh-CN" altLang="en-US" sz="2400">
                <a:latin typeface="Times New Roman" panose="02020603050405020304" pitchFamily="18" charset="0"/>
                <a:ea typeface="宋体" panose="02010600030101010101" pitchFamily="2" charset="-122"/>
                <a:sym typeface="Times New Roman" panose="02020603050405020304" pitchFamily="18" charset="0"/>
              </a:rPr>
              <a:t>。</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0666" name="Rectangle 15"/>
          <p:cNvSpPr>
            <a:spLocks noChangeArrowheads="1"/>
          </p:cNvSpPr>
          <p:nvPr/>
        </p:nvSpPr>
        <p:spPr bwMode="auto">
          <a:xfrm>
            <a:off x="0" y="2965450"/>
            <a:ext cx="742950" cy="534988"/>
          </a:xfrm>
          <a:prstGeom prst="rect">
            <a:avLst/>
          </a:prstGeom>
          <a:noFill/>
          <a:ln w="9525">
            <a:noFill/>
            <a:miter lim="800000"/>
          </a:ln>
        </p:spPr>
        <p:txBody>
          <a:bodyPr wrap="none" anchor="ctr">
            <a:spAutoFit/>
          </a:bodyPr>
          <a:lstStyle/>
          <a:p>
            <a:pPr indent="558800">
              <a:tabLst>
                <a:tab pos="457200" algn="l"/>
                <a:tab pos="683895" algn="l"/>
                <a:tab pos="1085850" algn="l"/>
              </a:tabLst>
            </a:pPr>
            <a:endParaRPr lang="en-US" altLang="zh-CN" sz="1100">
              <a:latin typeface="Times New Roman" panose="02020603050405020304" pitchFamily="18" charset="0"/>
              <a:ea typeface="宋体" panose="02010600030101010101" pitchFamily="2" charset="-122"/>
              <a:sym typeface="Times New Roman" panose="02020603050405020304" pitchFamily="18" charset="0"/>
            </a:endParaRPr>
          </a:p>
          <a:p>
            <a:pPr indent="558800" eaLnBrk="0" hangingPunct="0">
              <a:tabLst>
                <a:tab pos="457200" algn="l"/>
                <a:tab pos="683895" algn="l"/>
                <a:tab pos="1085850" algn="l"/>
              </a:tabLst>
            </a:pPr>
            <a:endParaRPr lang="en-US" altLang="zh-CN" sz="180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71694" name="Object 14"/>
          <p:cNvGraphicFramePr>
            <a:graphicFrameLocks noChangeAspect="1"/>
          </p:cNvGraphicFramePr>
          <p:nvPr/>
        </p:nvGraphicFramePr>
        <p:xfrm>
          <a:off x="2819400" y="3200400"/>
          <a:ext cx="2008188" cy="811213"/>
        </p:xfrm>
        <a:graphic>
          <a:graphicData uri="http://schemas.openxmlformats.org/presentationml/2006/ole">
            <mc:AlternateContent xmlns:mc="http://schemas.openxmlformats.org/markup-compatibility/2006">
              <mc:Choice xmlns:v="urn:schemas-microsoft-com:vml" Requires="v">
                <p:oleObj spid="_x0000_s70707" name="Equation" r:id="rId5" imgW="23164800" imgH="9448800" progId="Equation.DSMT4">
                  <p:embed/>
                </p:oleObj>
              </mc:Choice>
              <mc:Fallback>
                <p:oleObj name="Equation" r:id="rId5" imgW="23164800" imgH="94488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3200400"/>
                        <a:ext cx="2008188" cy="81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7" name="Rectangle 16"/>
          <p:cNvSpPr>
            <a:spLocks noChangeArrowheads="1"/>
          </p:cNvSpPr>
          <p:nvPr/>
        </p:nvSpPr>
        <p:spPr bwMode="auto">
          <a:xfrm>
            <a:off x="0" y="3883025"/>
            <a:ext cx="184150" cy="369888"/>
          </a:xfrm>
          <a:prstGeom prst="rect">
            <a:avLst/>
          </a:prstGeom>
          <a:noFill/>
          <a:ln w="9525">
            <a:noFill/>
            <a:miter lim="800000"/>
          </a:ln>
        </p:spPr>
        <p:txBody>
          <a:bodyPr wrap="none" anchor="ctr">
            <a:spAutoFit/>
          </a:bodyPr>
          <a:lstStyle/>
          <a:p>
            <a:pPr>
              <a:tabLst>
                <a:tab pos="457200" algn="l"/>
                <a:tab pos="683895" algn="l"/>
                <a:tab pos="1085850" algn="l"/>
              </a:tabLst>
            </a:pPr>
            <a:endParaRPr lang="zh-CN" altLang="zh-CN" sz="18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1697" name="Rectangle 17"/>
          <p:cNvSpPr>
            <a:spLocks noChangeArrowheads="1"/>
          </p:cNvSpPr>
          <p:nvPr/>
        </p:nvSpPr>
        <p:spPr bwMode="auto">
          <a:xfrm>
            <a:off x="685800" y="2590800"/>
            <a:ext cx="1402080" cy="460375"/>
          </a:xfrm>
          <a:prstGeom prst="rect">
            <a:avLst/>
          </a:prstGeom>
          <a:noFill/>
          <a:ln w="9525">
            <a:noFill/>
            <a:miter lim="800000"/>
          </a:ln>
        </p:spPr>
        <p:txBody>
          <a:bodyPr wrap="none">
            <a:spAutoFit/>
          </a:bodyPr>
          <a:lstStyle/>
          <a:p>
            <a:r>
              <a:rPr lang="zh-CN" altLang="en-US" sz="2400">
                <a:latin typeface="宋体" panose="02010600030101010101" pitchFamily="2" charset="-122"/>
                <a:ea typeface="宋体" panose="02010600030101010101" pitchFamily="2" charset="-122"/>
                <a:sym typeface="Times New Roman" panose="02020603050405020304" pitchFamily="18" charset="0"/>
              </a:rPr>
              <a:t>可以解出</a:t>
            </a:r>
            <a:endParaRPr lang="zh-CN" altLang="en-US" sz="2400">
              <a:latin typeface="宋体" panose="02010600030101010101" pitchFamily="2" charset="-122"/>
              <a:ea typeface="宋体" panose="02010600030101010101" pitchFamily="2" charset="-122"/>
              <a:sym typeface="Times New Roman" panose="02020603050405020304" pitchFamily="18" charset="0"/>
            </a:endParaRPr>
          </a:p>
        </p:txBody>
      </p:sp>
      <p:sp>
        <p:nvSpPr>
          <p:cNvPr id="16" name="矩形 15"/>
          <p:cNvSpPr>
            <a:spLocks noChangeArrowheads="1"/>
          </p:cNvSpPr>
          <p:nvPr/>
        </p:nvSpPr>
        <p:spPr bwMode="auto">
          <a:xfrm>
            <a:off x="609600" y="1447800"/>
            <a:ext cx="1402080" cy="460375"/>
          </a:xfrm>
          <a:prstGeom prst="rect">
            <a:avLst/>
          </a:prstGeom>
          <a:noFill/>
          <a:ln w="9525">
            <a:noFill/>
            <a:miter lim="800000"/>
          </a:ln>
        </p:spPr>
        <p:txBody>
          <a:bodyPr wrap="none">
            <a:spAutoFit/>
          </a:bodyPr>
          <a:lstStyle/>
          <a:p>
            <a:r>
              <a:rPr lang="zh-CN" altLang="en-US" sz="2400">
                <a:latin typeface="宋体" panose="02010600030101010101" pitchFamily="2" charset="-122"/>
                <a:ea typeface="宋体" panose="02010600030101010101" pitchFamily="2" charset="-122"/>
                <a:sym typeface="Times New Roman" panose="02020603050405020304" pitchFamily="18" charset="0"/>
              </a:rPr>
              <a:t>边界条件</a:t>
            </a:r>
            <a:endParaRPr lang="zh-CN" altLang="en-US" sz="2400">
              <a:latin typeface="宋体" panose="02010600030101010101" pitchFamily="2" charset="-122"/>
              <a:ea typeface="宋体" panose="02010600030101010101" pitchFamily="2" charset="-122"/>
              <a:sym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5" name="Object 5"/>
          <p:cNvGraphicFramePr>
            <a:graphicFrameLocks noChangeAspect="1"/>
          </p:cNvGraphicFramePr>
          <p:nvPr/>
        </p:nvGraphicFramePr>
        <p:xfrm>
          <a:off x="685800" y="1473339"/>
          <a:ext cx="5010150" cy="1066800"/>
        </p:xfrm>
        <a:graphic>
          <a:graphicData uri="http://schemas.openxmlformats.org/presentationml/2006/ole">
            <mc:AlternateContent xmlns:mc="http://schemas.openxmlformats.org/markup-compatibility/2006">
              <mc:Choice xmlns:v="urn:schemas-microsoft-com:vml" Requires="v">
                <p:oleObj spid="_x0000_s6178" name="Equation" r:id="rId1" imgW="48463200" imgH="10972800" progId="Equation.DSMT4">
                  <p:embed/>
                </p:oleObj>
              </mc:Choice>
              <mc:Fallback>
                <p:oleObj name="Equation" r:id="rId1" imgW="48463200" imgH="109728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73339"/>
                        <a:ext cx="5010150" cy="10668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p:cNvGraphicFramePr>
            <a:graphicFrameLocks noChangeAspect="1"/>
          </p:cNvGraphicFramePr>
          <p:nvPr/>
        </p:nvGraphicFramePr>
        <p:xfrm>
          <a:off x="609600" y="3505200"/>
          <a:ext cx="7543800" cy="1049338"/>
        </p:xfrm>
        <a:graphic>
          <a:graphicData uri="http://schemas.openxmlformats.org/presentationml/2006/ole">
            <mc:AlternateContent xmlns:mc="http://schemas.openxmlformats.org/markup-compatibility/2006">
              <mc:Choice xmlns:v="urn:schemas-microsoft-com:vml" Requires="v">
                <p:oleObj spid="_x0000_s6179" name="Equation" r:id="rId3" imgW="83820000" imgH="11582400" progId="Equation.DSMT4">
                  <p:embed/>
                </p:oleObj>
              </mc:Choice>
              <mc:Fallback>
                <p:oleObj name="Equation" r:id="rId3" imgW="83820000" imgH="11582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505200"/>
                        <a:ext cx="7543800" cy="104933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8" name="Rectangle 8"/>
          <p:cNvSpPr>
            <a:spLocks noChangeArrowheads="1"/>
          </p:cNvSpPr>
          <p:nvPr/>
        </p:nvSpPr>
        <p:spPr bwMode="auto">
          <a:xfrm>
            <a:off x="533400" y="666803"/>
            <a:ext cx="5521063" cy="461665"/>
          </a:xfrm>
          <a:prstGeom prst="rect">
            <a:avLst/>
          </a:prstGeom>
          <a:noFill/>
          <a:ln w="9525">
            <a:noFill/>
            <a:miter lim="800000"/>
          </a:ln>
        </p:spPr>
        <p:txBody>
          <a:bodyPr wrap="none" anchor="ctr">
            <a:spAutoFit/>
          </a:bodyPr>
          <a:lstStyle/>
          <a:p>
            <a:pPr indent="266700"/>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可以用</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δ</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函数表示点电荷的体电荷密度</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10249" name="Rectangle 9"/>
          <p:cNvSpPr>
            <a:spLocks noChangeArrowheads="1"/>
          </p:cNvSpPr>
          <p:nvPr/>
        </p:nvSpPr>
        <p:spPr bwMode="auto">
          <a:xfrm>
            <a:off x="762000" y="2821963"/>
            <a:ext cx="6765852" cy="461665"/>
          </a:xfrm>
          <a:prstGeom prst="rect">
            <a:avLst/>
          </a:prstGeom>
          <a:noFill/>
          <a:ln w="9525">
            <a:noFill/>
            <a:miter lim="800000"/>
          </a:ln>
        </p:spPr>
        <p:txBody>
          <a:bodyPr wrap="square" anchor="ctr">
            <a:spAutoFit/>
          </a:bodyPr>
          <a:lstStyle/>
          <a:p>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对于点电荷，空间任意体积</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V</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中总的电量</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Q</a:t>
            </a:r>
            <a:r>
              <a:rPr lang="zh-CN" altLang="en-US" sz="2400" b="1"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09" name="Object 5"/>
          <p:cNvGraphicFramePr>
            <a:graphicFrameLocks noChangeAspect="1"/>
          </p:cNvGraphicFramePr>
          <p:nvPr/>
        </p:nvGraphicFramePr>
        <p:xfrm>
          <a:off x="1828800" y="1447800"/>
          <a:ext cx="3352800" cy="763588"/>
        </p:xfrm>
        <a:graphic>
          <a:graphicData uri="http://schemas.openxmlformats.org/presentationml/2006/ole">
            <mc:AlternateContent xmlns:mc="http://schemas.openxmlformats.org/markup-compatibility/2006">
              <mc:Choice xmlns:v="urn:schemas-microsoft-com:vml" Requires="v">
                <p:oleObj spid="_x0000_s71716" name="Equation" r:id="rId1" imgW="41148000" imgH="9448800" progId="Equation.DSMT4">
                  <p:embed/>
                </p:oleObj>
              </mc:Choice>
              <mc:Fallback>
                <p:oleObj name="Equation" r:id="rId1" imgW="41148000" imgH="94488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447800"/>
                        <a:ext cx="3352800" cy="7635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08" name="Object 4"/>
          <p:cNvGraphicFramePr>
            <a:graphicFrameLocks noChangeAspect="1"/>
          </p:cNvGraphicFramePr>
          <p:nvPr/>
        </p:nvGraphicFramePr>
        <p:xfrm>
          <a:off x="1676400" y="3276600"/>
          <a:ext cx="4810125" cy="792163"/>
        </p:xfrm>
        <a:graphic>
          <a:graphicData uri="http://schemas.openxmlformats.org/presentationml/2006/ole">
            <mc:AlternateContent xmlns:mc="http://schemas.openxmlformats.org/markup-compatibility/2006">
              <mc:Choice xmlns:v="urn:schemas-microsoft-com:vml" Requires="v">
                <p:oleObj spid="_x0000_s71717" name="Equation" r:id="rId3" imgW="62484000" imgH="10363200" progId="Equation.DSMT4">
                  <p:embed/>
                </p:oleObj>
              </mc:Choice>
              <mc:Fallback>
                <p:oleObj name="Equation" r:id="rId3" imgW="62484000" imgH="10363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276600"/>
                        <a:ext cx="4810125" cy="7921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11" name="Rectangle 7"/>
          <p:cNvSpPr>
            <a:spLocks noChangeArrowheads="1"/>
          </p:cNvSpPr>
          <p:nvPr/>
        </p:nvSpPr>
        <p:spPr bwMode="auto">
          <a:xfrm>
            <a:off x="457200" y="2398068"/>
            <a:ext cx="4515980" cy="461665"/>
          </a:xfrm>
          <a:prstGeom prst="rect">
            <a:avLst/>
          </a:prstGeom>
          <a:noFill/>
          <a:ln w="9525">
            <a:noFill/>
            <a:miter lim="800000"/>
          </a:ln>
        </p:spPr>
        <p:txBody>
          <a:bodyPr wrap="none" anchor="ctr">
            <a:spAutoFit/>
          </a:bodyPr>
          <a:lstStyle/>
          <a:p>
            <a:pPr>
              <a:tabLst>
                <a:tab pos="457200" algn="l"/>
                <a:tab pos="683895" algn="l"/>
                <a:tab pos="1085850" algn="l"/>
              </a:tabLst>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利用电位梯度可以求出电场强度</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2713" name="Rectangle 9"/>
          <p:cNvSpPr>
            <a:spLocks noChangeArrowheads="1"/>
          </p:cNvSpPr>
          <p:nvPr/>
        </p:nvSpPr>
        <p:spPr bwMode="auto">
          <a:xfrm>
            <a:off x="457200" y="619125"/>
            <a:ext cx="3429000" cy="493148"/>
          </a:xfrm>
          <a:prstGeom prst="rect">
            <a:avLst/>
          </a:prstGeom>
          <a:noFill/>
          <a:ln w="9525">
            <a:noFill/>
            <a:miter lim="800000"/>
          </a:ln>
        </p:spPr>
        <p:txBody>
          <a:bodyPr>
            <a:spAutoFit/>
          </a:bodyPr>
          <a:lstStyle/>
          <a:p>
            <a:pPr>
              <a:lnSpc>
                <a:spcPct val="120000"/>
              </a:lnSpc>
              <a:spcBef>
                <a:spcPct val="50000"/>
              </a:spcBef>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电位的分布为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2714" name="Rectangle 10"/>
          <p:cNvSpPr>
            <a:spLocks noChangeArrowheads="1"/>
          </p:cNvSpPr>
          <p:nvPr/>
        </p:nvSpPr>
        <p:spPr bwMode="auto">
          <a:xfrm>
            <a:off x="358775" y="4362450"/>
            <a:ext cx="7696200" cy="936347"/>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a:spAutoFit/>
          </a:bodyPr>
          <a:lstStyle/>
          <a:p>
            <a:pPr>
              <a:lnSpc>
                <a:spcPct val="120000"/>
              </a:lnSpc>
              <a:defRPr/>
            </a:pPr>
            <a:r>
              <a:rPr lang="zh-CN" altLang="en-US" sz="2400"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这种解法通过两次积分求解泊松方程，称为</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直接分解法</a:t>
            </a:r>
            <a:r>
              <a:rPr lang="zh-CN" altLang="en-US" sz="2400"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，直接分解法只能求解一维泊松方程。</a:t>
            </a:r>
            <a:endParaRPr lang="zh-CN" altLang="en-US" sz="2400"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Text Box 2"/>
          <p:cNvSpPr txBox="1">
            <a:spLocks noChangeArrowheads="1"/>
          </p:cNvSpPr>
          <p:nvPr/>
        </p:nvSpPr>
        <p:spPr bwMode="auto">
          <a:xfrm>
            <a:off x="304800" y="247650"/>
            <a:ext cx="4572000" cy="521970"/>
          </a:xfrm>
          <a:prstGeom prst="rect">
            <a:avLst/>
          </a:prstGeom>
          <a:noFill/>
          <a:ln w="9525">
            <a:noFill/>
            <a:miter lim="800000"/>
          </a:ln>
        </p:spPr>
        <p:txBody>
          <a:bodyPr wrap="square">
            <a:spAutoFit/>
          </a:bodyPr>
          <a:lstStyle/>
          <a:p>
            <a:pPr algn="ctr" fontAlgn="b"/>
            <a:r>
              <a:rPr lang="en-US" altLang="zh-CN" sz="28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2.4</a:t>
            </a:r>
            <a:r>
              <a:rPr lang="zh-CN" altLang="en-US" sz="28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 边值问题、唯一性定理</a:t>
            </a:r>
            <a:endParaRPr lang="zh-CN" altLang="en-US" sz="28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p:txBody>
      </p:sp>
      <p:sp>
        <p:nvSpPr>
          <p:cNvPr id="47107" name="Text Box 3"/>
          <p:cNvSpPr txBox="1">
            <a:spLocks noChangeArrowheads="1"/>
          </p:cNvSpPr>
          <p:nvPr/>
        </p:nvSpPr>
        <p:spPr bwMode="auto">
          <a:xfrm>
            <a:off x="381000" y="990600"/>
            <a:ext cx="7289800" cy="460375"/>
          </a:xfrm>
          <a:prstGeom prst="rect">
            <a:avLst/>
          </a:prstGeom>
          <a:noFill/>
          <a:ln w="9525">
            <a:noFill/>
            <a:miter lim="800000"/>
          </a:ln>
        </p:spPr>
        <p:txBody>
          <a:bodyPr>
            <a:spAutoFit/>
          </a:bodyPr>
          <a:lstStyle/>
          <a:p>
            <a:r>
              <a:rPr lang="zh-CN" altLang="en-US" sz="2400" b="1" dirty="0">
                <a:latin typeface="宋体" panose="02010600030101010101" pitchFamily="2" charset="-122"/>
                <a:ea typeface="宋体" panose="02010600030101010101" pitchFamily="2" charset="-122"/>
                <a:sym typeface="Times New Roman" panose="02020603050405020304" pitchFamily="18" charset="0"/>
              </a:rPr>
              <a:t>泊松方程与拉普拉斯方程</a:t>
            </a:r>
            <a:endParaRPr lang="zh-CN" altLang="en-US" sz="2400" b="1" dirty="0">
              <a:latin typeface="宋体" panose="02010600030101010101" pitchFamily="2" charset="-122"/>
              <a:ea typeface="宋体" panose="02010600030101010101" pitchFamily="2" charset="-122"/>
              <a:sym typeface="Times New Roman" panose="02020603050405020304" pitchFamily="18" charset="0"/>
            </a:endParaRPr>
          </a:p>
        </p:txBody>
      </p:sp>
      <p:sp>
        <p:nvSpPr>
          <p:cNvPr id="83981" name="Text Box 14"/>
          <p:cNvSpPr txBox="1">
            <a:spLocks noChangeArrowheads="1"/>
          </p:cNvSpPr>
          <p:nvPr/>
        </p:nvSpPr>
        <p:spPr bwMode="auto">
          <a:xfrm>
            <a:off x="5022850" y="1973263"/>
            <a:ext cx="1800225" cy="460375"/>
          </a:xfrm>
          <a:prstGeom prst="rect">
            <a:avLst/>
          </a:prstGeom>
          <a:noFill/>
          <a:ln w="9525" algn="ctr">
            <a:noFill/>
            <a:miter lim="800000"/>
          </a:ln>
        </p:spPr>
        <p:txBody>
          <a:bodyPr>
            <a:spAutoFit/>
          </a:bodyPr>
          <a:lstStyle/>
          <a:p>
            <a:r>
              <a:rPr lang="zh-CN" altLang="en-US" sz="2400" b="1">
                <a:latin typeface="宋体" panose="02010600030101010101" pitchFamily="2" charset="-122"/>
                <a:ea typeface="宋体" panose="02010600030101010101" pitchFamily="2" charset="-122"/>
                <a:sym typeface="Times New Roman" panose="02020603050405020304" pitchFamily="18" charset="0"/>
              </a:rPr>
              <a:t>泊松方程</a:t>
            </a:r>
            <a:endParaRPr lang="zh-CN" altLang="en-US" sz="2400" b="1">
              <a:latin typeface="宋体" panose="02010600030101010101" pitchFamily="2" charset="-122"/>
              <a:ea typeface="宋体" panose="02010600030101010101" pitchFamily="2" charset="-122"/>
              <a:sym typeface="Times New Roman" panose="02020603050405020304" pitchFamily="18" charset="0"/>
            </a:endParaRPr>
          </a:p>
        </p:txBody>
      </p:sp>
      <p:grpSp>
        <p:nvGrpSpPr>
          <p:cNvPr id="2" name="Group 50"/>
          <p:cNvGrpSpPr/>
          <p:nvPr/>
        </p:nvGrpSpPr>
        <p:grpSpPr bwMode="auto">
          <a:xfrm>
            <a:off x="457200" y="3352805"/>
            <a:ext cx="6985000" cy="479426"/>
            <a:chOff x="431" y="2739"/>
            <a:chExt cx="4400" cy="302"/>
          </a:xfrm>
        </p:grpSpPr>
        <p:sp>
          <p:nvSpPr>
            <p:cNvPr id="72714" name="Text Box 15"/>
            <p:cNvSpPr txBox="1">
              <a:spLocks noChangeArrowheads="1"/>
            </p:cNvSpPr>
            <p:nvPr/>
          </p:nvSpPr>
          <p:spPr bwMode="auto">
            <a:xfrm>
              <a:off x="3288" y="2739"/>
              <a:ext cx="1543" cy="290"/>
            </a:xfrm>
            <a:prstGeom prst="rect">
              <a:avLst/>
            </a:prstGeom>
            <a:noFill/>
            <a:ln w="9525" algn="ctr">
              <a:noFill/>
              <a:miter lim="800000"/>
            </a:ln>
          </p:spPr>
          <p:txBody>
            <a:bodyPr>
              <a:spAutoFit/>
            </a:bodyPr>
            <a:lstStyle/>
            <a:p>
              <a:r>
                <a:rPr lang="zh-CN" altLang="en-US" sz="2400" b="1">
                  <a:latin typeface="宋体" panose="02010600030101010101" pitchFamily="2" charset="-122"/>
                  <a:ea typeface="宋体" panose="02010600030101010101" pitchFamily="2" charset="-122"/>
                  <a:sym typeface="Times New Roman" panose="02020603050405020304" pitchFamily="18" charset="0"/>
                </a:rPr>
                <a:t>拉普拉斯方程</a:t>
              </a:r>
              <a:endParaRPr lang="zh-CN" altLang="en-US" sz="2400" b="1">
                <a:latin typeface="宋体" panose="02010600030101010101" pitchFamily="2" charset="-122"/>
                <a:ea typeface="宋体" panose="02010600030101010101" pitchFamily="2" charset="-122"/>
                <a:sym typeface="Times New Roman" panose="02020603050405020304" pitchFamily="18" charset="0"/>
              </a:endParaRPr>
            </a:p>
          </p:txBody>
        </p:sp>
        <p:sp>
          <p:nvSpPr>
            <p:cNvPr id="72715" name="Text Box 43"/>
            <p:cNvSpPr txBox="1">
              <a:spLocks noChangeArrowheads="1"/>
            </p:cNvSpPr>
            <p:nvPr/>
          </p:nvSpPr>
          <p:spPr bwMode="auto">
            <a:xfrm>
              <a:off x="431" y="2750"/>
              <a:ext cx="1002" cy="291"/>
            </a:xfrm>
            <a:prstGeom prst="rect">
              <a:avLst/>
            </a:prstGeom>
            <a:noFill/>
            <a:ln w="25400">
              <a:noFill/>
              <a:miter lim="800000"/>
              <a:tailEnd type="none" w="med" len="lg"/>
            </a:ln>
          </p:spPr>
          <p:txBody>
            <a:bodyPr wrap="none">
              <a:spAutoFit/>
            </a:bodyPr>
            <a:lstStyle/>
            <a:p>
              <a:r>
                <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当 </a:t>
              </a:r>
              <a:r>
                <a:rPr lang="el-GR" altLang="zh-CN"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ρ</a:t>
              </a:r>
              <a:r>
                <a:rPr lang="en-US" altLang="zh-CN"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=0 </a:t>
              </a:r>
              <a:r>
                <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时</a:t>
              </a:r>
              <a:endPar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p:txBody>
        </p:sp>
      </p:grpSp>
      <p:sp>
        <p:nvSpPr>
          <p:cNvPr id="32" name="矩形 31"/>
          <p:cNvSpPr/>
          <p:nvPr/>
        </p:nvSpPr>
        <p:spPr>
          <a:xfrm>
            <a:off x="457200" y="4551046"/>
            <a:ext cx="6172200" cy="1113766"/>
          </a:xfrm>
          <a:prstGeom prst="rect">
            <a:avLst/>
          </a:prstGeom>
          <a:solidFill>
            <a:schemeClr val="bg2">
              <a:lumMod val="10000"/>
              <a:lumOff val="90000"/>
            </a:schemeClr>
          </a:solidFill>
        </p:spPr>
        <p:txBody>
          <a:bodyPr>
            <a:spAutoFit/>
          </a:bodyPr>
          <a:lstStyle/>
          <a:p>
            <a:pPr>
              <a:lnSpc>
                <a:spcPct val="150000"/>
              </a:lnSpc>
              <a:defRPr/>
            </a:pPr>
            <a:r>
              <a:rPr lang="zh-CN" altLang="en-US" sz="2400" b="1" dirty="0">
                <a:latin typeface="宋体" panose="02010600030101010101" pitchFamily="2" charset="-122"/>
                <a:ea typeface="宋体" panose="02010600030101010101" pitchFamily="2" charset="-122"/>
                <a:sym typeface="Times New Roman" panose="02020603050405020304" pitchFamily="18" charset="0"/>
              </a:rPr>
              <a:t>静电场的边值问题是指在给定的边界条件下，求泊松方程或拉普拉斯方程的解。</a:t>
            </a:r>
            <a:endParaRPr lang="zh-CN" altLang="en-US" sz="2400" b="1" dirty="0">
              <a:latin typeface="宋体" panose="02010600030101010101" pitchFamily="2" charset="-122"/>
              <a:ea typeface="宋体" panose="02010600030101010101" pitchFamily="2" charset="-122"/>
              <a:sym typeface="Times New Roman" panose="02020603050405020304" pitchFamily="18" charset="0"/>
            </a:endParaRPr>
          </a:p>
        </p:txBody>
      </p:sp>
      <p:graphicFrame>
        <p:nvGraphicFramePr>
          <p:cNvPr id="13" name="Object 14"/>
          <p:cNvGraphicFramePr>
            <a:graphicFrameLocks noChangeAspect="1"/>
          </p:cNvGraphicFramePr>
          <p:nvPr/>
        </p:nvGraphicFramePr>
        <p:xfrm>
          <a:off x="2514600" y="1752600"/>
          <a:ext cx="1447800" cy="846138"/>
        </p:xfrm>
        <a:graphic>
          <a:graphicData uri="http://schemas.openxmlformats.org/presentationml/2006/ole">
            <mc:AlternateContent xmlns:mc="http://schemas.openxmlformats.org/markup-compatibility/2006">
              <mc:Choice xmlns:v="urn:schemas-microsoft-com:vml" Requires="v">
                <p:oleObj spid="_x0000_s72740" name="Equation" r:id="rId1" imgW="16154400" imgH="9448800" progId="Equation.DSMT4">
                  <p:embed/>
                </p:oleObj>
              </mc:Choice>
              <mc:Fallback>
                <p:oleObj name="Equation" r:id="rId1" imgW="16154400" imgH="9448800" progId="Equation.DSMT4">
                  <p:embed/>
                  <p:pic>
                    <p:nvPicPr>
                      <p:cNvPr id="0" name="Object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752600"/>
                        <a:ext cx="1447800" cy="84613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5"/>
          <p:cNvGraphicFramePr>
            <a:graphicFrameLocks noChangeAspect="1"/>
          </p:cNvGraphicFramePr>
          <p:nvPr/>
        </p:nvGraphicFramePr>
        <p:xfrm>
          <a:off x="2543968" y="3317553"/>
          <a:ext cx="1389063" cy="609600"/>
        </p:xfrm>
        <a:graphic>
          <a:graphicData uri="http://schemas.openxmlformats.org/presentationml/2006/ole">
            <mc:AlternateContent xmlns:mc="http://schemas.openxmlformats.org/markup-compatibility/2006">
              <mc:Choice xmlns:v="urn:schemas-microsoft-com:vml" Requires="v">
                <p:oleObj spid="_x0000_s72741" name="Equation" r:id="rId3" imgW="12496800" imgH="5486400" progId="Equation.DSMT4">
                  <p:embed/>
                </p:oleObj>
              </mc:Choice>
              <mc:Fallback>
                <p:oleObj name="Equation" r:id="rId3" imgW="12496800" imgH="5486400"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3968" y="3317553"/>
                        <a:ext cx="1389063" cy="609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a:xfrm>
            <a:off x="457200" y="513556"/>
            <a:ext cx="8229600" cy="4525963"/>
          </a:xfrm>
        </p:spPr>
        <p:txBody>
          <a:bodyPr>
            <a:normAutofit/>
          </a:bodyPr>
          <a:lstStyle/>
          <a:p>
            <a:pPr marL="0" indent="0" eaLnBrk="1" fontAlgn="auto" hangingPunct="1">
              <a:lnSpc>
                <a:spcPct val="150000"/>
              </a:lnSpc>
              <a:spcAft>
                <a:spcPts val="0"/>
              </a:spcAft>
              <a:buNone/>
              <a:defRPr/>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 1</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 唯一性定理的内容</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a:p>
            <a:pPr marL="0" indent="0" eaLnBrk="1" fontAlgn="auto" hangingPunct="1">
              <a:lnSpc>
                <a:spcPct val="150000"/>
              </a:lnSpc>
              <a:spcAft>
                <a:spcPts val="0"/>
              </a:spcAft>
              <a:buNone/>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对于某一空间区域</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V</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，边界面为</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S</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，电位</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Φ</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满足</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0" indent="0" eaLnBrk="1" fontAlgn="auto" hangingPunct="1">
              <a:spcAft>
                <a:spcPts val="0"/>
              </a:spcAft>
              <a:buNone/>
              <a:defRPr/>
            </a:pP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0" indent="0" eaLnBrk="1" fontAlgn="auto" hangingPunct="1">
              <a:lnSpc>
                <a:spcPct val="150000"/>
              </a:lnSpc>
              <a:spcAft>
                <a:spcPts val="0"/>
              </a:spcAft>
              <a:buNone/>
              <a:defRPr/>
            </a:pP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0" indent="0" eaLnBrk="1" fontAlgn="auto" hangingPunct="1">
              <a:lnSpc>
                <a:spcPct val="150000"/>
              </a:lnSpc>
              <a:spcAft>
                <a:spcPts val="0"/>
              </a:spcAft>
              <a:buNone/>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若给定电荷的分布</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ρ</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，给定边界面上的电位       或边界面上电位的法线导数        （对于导体就是给定导体表面电荷的分布），则解是唯一的。</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6807" name="Rectangle 5"/>
          <p:cNvSpPr>
            <a:spLocks noChangeArrowheads="1"/>
          </p:cNvSpPr>
          <p:nvPr/>
        </p:nvSpPr>
        <p:spPr bwMode="auto">
          <a:xfrm>
            <a:off x="0" y="3049072"/>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77828" name="Object 4"/>
          <p:cNvGraphicFramePr>
            <a:graphicFrameLocks noChangeAspect="1"/>
          </p:cNvGraphicFramePr>
          <p:nvPr/>
        </p:nvGraphicFramePr>
        <p:xfrm>
          <a:off x="1143000" y="1905000"/>
          <a:ext cx="3657600" cy="838200"/>
        </p:xfrm>
        <a:graphic>
          <a:graphicData uri="http://schemas.openxmlformats.org/presentationml/2006/ole">
            <mc:AlternateContent xmlns:mc="http://schemas.openxmlformats.org/markup-compatibility/2006">
              <mc:Choice xmlns:v="urn:schemas-microsoft-com:vml" Requires="v">
                <p:oleObj spid="_x0000_s76852" name="Equation" r:id="rId1" imgW="40843200" imgH="9448800" progId="Equation.DSMT4">
                  <p:embed/>
                </p:oleObj>
              </mc:Choice>
              <mc:Fallback>
                <p:oleObj name="Equation" r:id="rId1" imgW="40843200" imgH="94488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05000"/>
                        <a:ext cx="36576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8" name="Rectangle 6"/>
          <p:cNvSpPr>
            <a:spLocks noChangeArrowheads="1"/>
          </p:cNvSpPr>
          <p:nvPr/>
        </p:nvSpPr>
        <p:spPr bwMode="auto">
          <a:xfrm>
            <a:off x="0" y="3439597"/>
            <a:ext cx="184731" cy="369332"/>
          </a:xfrm>
          <a:prstGeom prst="rect">
            <a:avLst/>
          </a:prstGeom>
          <a:noFill/>
          <a:ln w="9525">
            <a:noFill/>
            <a:miter lim="800000"/>
          </a:ln>
        </p:spPr>
        <p:txBody>
          <a:bodyPr wrap="none" anchor="ctr">
            <a:spAutoFit/>
          </a:bodyPr>
          <a:lstStyle/>
          <a:p>
            <a:pPr>
              <a:tabLst>
                <a:tab pos="457200" algn="l"/>
                <a:tab pos="683895" algn="l"/>
                <a:tab pos="1085850" algn="l"/>
              </a:tabLst>
            </a:pPr>
            <a:endParaRPr lang="zh-CN" altLang="zh-CN" sz="180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9635" name="Object 7"/>
          <p:cNvGraphicFramePr>
            <a:graphicFrameLocks noChangeAspect="1"/>
          </p:cNvGraphicFramePr>
          <p:nvPr/>
        </p:nvGraphicFramePr>
        <p:xfrm>
          <a:off x="6248400" y="3048000"/>
          <a:ext cx="457200" cy="457200"/>
        </p:xfrm>
        <a:graphic>
          <a:graphicData uri="http://schemas.openxmlformats.org/presentationml/2006/ole">
            <mc:AlternateContent xmlns:mc="http://schemas.openxmlformats.org/markup-compatibility/2006">
              <mc:Choice xmlns:v="urn:schemas-microsoft-com:vml" Requires="v">
                <p:oleObj spid="_x0000_s76853" name="Equation" r:id="rId3" imgW="6096000" imgH="6096000" progId="Equation.DSMT4">
                  <p:embed/>
                </p:oleObj>
              </mc:Choice>
              <mc:Fallback>
                <p:oleObj name="Equation" r:id="rId3" imgW="6096000" imgH="60960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3048000"/>
                        <a:ext cx="457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6" name="Object 8"/>
          <p:cNvGraphicFramePr>
            <a:graphicFrameLocks noChangeAspect="1"/>
          </p:cNvGraphicFramePr>
          <p:nvPr/>
        </p:nvGraphicFramePr>
        <p:xfrm>
          <a:off x="2518410" y="3505200"/>
          <a:ext cx="517525" cy="676275"/>
        </p:xfrm>
        <a:graphic>
          <a:graphicData uri="http://schemas.openxmlformats.org/presentationml/2006/ole">
            <mc:AlternateContent xmlns:mc="http://schemas.openxmlformats.org/markup-compatibility/2006">
              <mc:Choice xmlns:v="urn:schemas-microsoft-com:vml" Requires="v">
                <p:oleObj spid="_x0000_s76854" name="Equation" r:id="rId5" imgW="8229600" imgH="10668000" progId="Equation.DSMT4">
                  <p:embed/>
                </p:oleObj>
              </mc:Choice>
              <mc:Fallback>
                <p:oleObj name="Equation" r:id="rId5" imgW="8229600" imgH="106680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8410" y="3505200"/>
                        <a:ext cx="517525"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838200"/>
            <a:ext cx="8229600" cy="1143000"/>
          </a:xfrm>
        </p:spPr>
        <p:txBody>
          <a:bodyPr/>
          <a:lstStyle/>
          <a:p>
            <a:pPr eaLnBrk="1" fontAlgn="auto" hangingPunct="1">
              <a:spcAft>
                <a:spcPts val="0"/>
              </a:spcAft>
              <a:defRPr/>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2.  </a:t>
            </a:r>
            <a:r>
              <a:rPr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唯一性定理的意义和作用</a:t>
            </a:r>
            <a:endParaRPr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23235" name="Rectangle 3"/>
          <p:cNvSpPr>
            <a:spLocks noGrp="1" noChangeArrowheads="1"/>
          </p:cNvSpPr>
          <p:nvPr>
            <p:ph idx="1"/>
          </p:nvPr>
        </p:nvSpPr>
        <p:spPr>
          <a:xfrm>
            <a:off x="533400" y="2133600"/>
            <a:ext cx="8153400" cy="3505200"/>
          </a:xfrm>
        </p:spPr>
        <p:txBody>
          <a:bodyPr>
            <a:normAutofit/>
          </a:bodyPr>
          <a:lstStyle/>
          <a:p>
            <a:pPr marL="0" indent="0" eaLnBrk="1" fontAlgn="auto" hangingPunct="1">
              <a:lnSpc>
                <a:spcPct val="150000"/>
              </a:lnSpc>
              <a:spcAft>
                <a:spcPts val="0"/>
              </a:spcAft>
              <a:buNone/>
              <a:defRPr/>
            </a:pP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只要满足唯一性定理中的条件，边值问题的解是唯一的，所以可以用能想到的最简便的方法求解（例如直接积分法、镜像法、分离变量法、复变函数法等），还可以由经验先写出试探解，只要满足给定的边界条件，也是唯一的解。</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4" name="Rectangle 6"/>
          <p:cNvSpPr>
            <a:spLocks noChangeArrowheads="1"/>
          </p:cNvSpPr>
          <p:nvPr/>
        </p:nvSpPr>
        <p:spPr bwMode="auto">
          <a:xfrm>
            <a:off x="152400" y="228749"/>
            <a:ext cx="7907934" cy="461665"/>
          </a:xfrm>
          <a:prstGeom prst="rect">
            <a:avLst/>
          </a:prstGeom>
          <a:noFill/>
          <a:ln w="9525">
            <a:noFill/>
            <a:miter lim="800000"/>
          </a:ln>
        </p:spPr>
        <p:txBody>
          <a:bodyPr wrap="none" anchor="ctr">
            <a:spAutoFit/>
          </a:bodyPr>
          <a:lstStyle/>
          <a:p>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例题</a:t>
            </a: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一个不带电的孤立导体球，半径为</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，位于均匀电场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3975" name="Rectangle 7"/>
          <p:cNvSpPr>
            <a:spLocks noChangeArrowheads="1"/>
          </p:cNvSpPr>
          <p:nvPr/>
        </p:nvSpPr>
        <p:spPr bwMode="auto">
          <a:xfrm>
            <a:off x="304800" y="1283970"/>
            <a:ext cx="4800600" cy="3636010"/>
          </a:xfrm>
          <a:prstGeom prst="rect">
            <a:avLst/>
          </a:prstGeom>
          <a:noFill/>
          <a:ln w="9525">
            <a:noFill/>
            <a:miter lim="800000"/>
          </a:ln>
        </p:spPr>
        <p:txBody>
          <a:bodyPr anchor="ctr">
            <a:spAutoFit/>
          </a:bodyPr>
          <a:lstStyle/>
          <a:p>
            <a:pPr indent="533400" eaLnBrk="0" hangingPunct="0">
              <a:lnSpc>
                <a:spcPct val="120000"/>
              </a:lnSpc>
              <a:tabLst>
                <a:tab pos="457200" algn="l"/>
                <a:tab pos="683895" algn="l"/>
                <a:tab pos="1085850" algn="l"/>
              </a:tabLst>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解</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：导体球在外电场中，导体球表面出现感应电荷。导体球外任一点（例如</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P</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点）的电位等于外电场在</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P</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点产生的电位与导体球表面所有感应电荷产生的电位叠加。</a:t>
            </a:r>
            <a:endParaRPr lang="en-US" altLang="zh-CN" sz="2400" dirty="0">
              <a:latin typeface="Times New Roman" panose="02020603050405020304" pitchFamily="18" charset="0"/>
              <a:ea typeface="宋体" panose="02010600030101010101" pitchFamily="2" charset="-122"/>
              <a:sym typeface="Times New Roman" panose="02020603050405020304" pitchFamily="18" charset="0"/>
            </a:endParaRPr>
          </a:p>
          <a:p>
            <a:pPr indent="533400" eaLnBrk="0" hangingPunct="0">
              <a:lnSpc>
                <a:spcPct val="120000"/>
              </a:lnSpc>
              <a:tabLst>
                <a:tab pos="457200" algn="l"/>
                <a:tab pos="683895" algn="l"/>
                <a:tab pos="1085850" algn="l"/>
              </a:tabLst>
            </a:pP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首先讨论没有放入导体球时，外电场</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E</a:t>
            </a:r>
            <a:r>
              <a:rPr lang="en-US" altLang="zh-CN" sz="2400" baseline="-30000" dirty="0">
                <a:latin typeface="Times New Roman" panose="02020603050405020304" pitchFamily="18" charset="0"/>
                <a:ea typeface="宋体" panose="02010600030101010101" pitchFamily="2" charset="-122"/>
                <a:sym typeface="Times New Roman" panose="02020603050405020304" pitchFamily="18" charset="0"/>
              </a:rPr>
              <a:t>0</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在</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P</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点产生的电位（可以选球心处为电位参考点）</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83977" name="Object 9"/>
          <p:cNvGraphicFramePr>
            <a:graphicFrameLocks noChangeAspect="1"/>
          </p:cNvGraphicFramePr>
          <p:nvPr/>
        </p:nvGraphicFramePr>
        <p:xfrm>
          <a:off x="304800" y="685800"/>
          <a:ext cx="1295400" cy="465138"/>
        </p:xfrm>
        <a:graphic>
          <a:graphicData uri="http://schemas.openxmlformats.org/presentationml/2006/ole">
            <mc:AlternateContent xmlns:mc="http://schemas.openxmlformats.org/markup-compatibility/2006">
              <mc:Choice xmlns:v="urn:schemas-microsoft-com:vml" Requires="v">
                <p:oleObj spid="_x0000_s77862" name="Equation" r:id="rId1" imgW="15240000" imgH="5486400" progId="Equation.DSMT4">
                  <p:embed/>
                </p:oleObj>
              </mc:Choice>
              <mc:Fallback>
                <p:oleObj name="Equation" r:id="rId1" imgW="15240000" imgH="5486400"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85800"/>
                        <a:ext cx="1295400"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80" name="Rectangle 12"/>
          <p:cNvSpPr>
            <a:spLocks noChangeArrowheads="1"/>
          </p:cNvSpPr>
          <p:nvPr/>
        </p:nvSpPr>
        <p:spPr bwMode="auto">
          <a:xfrm>
            <a:off x="1447800" y="685800"/>
            <a:ext cx="4206601" cy="461665"/>
          </a:xfrm>
          <a:prstGeom prst="rect">
            <a:avLst/>
          </a:prstGeom>
          <a:noFill/>
          <a:ln w="9525">
            <a:noFill/>
            <a:miter lim="800000"/>
          </a:ln>
        </p:spPr>
        <p:txBody>
          <a:bodyPr wrap="none">
            <a:spAutoFit/>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中，求球外电位函数的分布。</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83981" name="Picture 13" descr="tu2-4-1"/>
          <p:cNvPicPr>
            <a:picLocks noChangeAspect="1" noChangeArrowheads="1"/>
          </p:cNvPicPr>
          <p:nvPr/>
        </p:nvPicPr>
        <p:blipFill>
          <a:blip r:embed="rId3" cstate="print"/>
          <a:srcRect/>
          <a:stretch>
            <a:fillRect/>
          </a:stretch>
        </p:blipFill>
        <p:spPr bwMode="auto">
          <a:xfrm>
            <a:off x="6599555" y="690245"/>
            <a:ext cx="2421255" cy="2872740"/>
          </a:xfrm>
          <a:prstGeom prst="rect">
            <a:avLst/>
          </a:prstGeom>
          <a:noFill/>
          <a:ln w="9525">
            <a:noFill/>
            <a:miter lim="800000"/>
            <a:headEnd/>
            <a:tailEnd/>
          </a:ln>
        </p:spPr>
      </p:pic>
      <p:sp>
        <p:nvSpPr>
          <p:cNvPr id="77832" name="Rectangle 16"/>
          <p:cNvSpPr>
            <a:spLocks noChangeArrowheads="1"/>
          </p:cNvSpPr>
          <p:nvPr/>
        </p:nvSpPr>
        <p:spPr bwMode="auto">
          <a:xfrm>
            <a:off x="0" y="3337203"/>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83983" name="Object 15"/>
          <p:cNvGraphicFramePr>
            <a:graphicFrameLocks noChangeAspect="1"/>
          </p:cNvGraphicFramePr>
          <p:nvPr/>
        </p:nvGraphicFramePr>
        <p:xfrm>
          <a:off x="1714500" y="5041900"/>
          <a:ext cx="1981200" cy="631825"/>
        </p:xfrm>
        <a:graphic>
          <a:graphicData uri="http://schemas.openxmlformats.org/presentationml/2006/ole">
            <mc:AlternateContent xmlns:mc="http://schemas.openxmlformats.org/markup-compatibility/2006">
              <mc:Choice xmlns:v="urn:schemas-microsoft-com:vml" Requires="v">
                <p:oleObj spid="_x0000_s77863" name="Equation" r:id="rId4" imgW="20726400" imgH="6705600" progId="Equation.DSMT4">
                  <p:embed/>
                </p:oleObj>
              </mc:Choice>
              <mc:Fallback>
                <p:oleObj name="Equation" r:id="rId4" imgW="20726400" imgH="6705600" progId="Equation.DSMT4">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500" y="5041900"/>
                        <a:ext cx="1981200"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5019" name="Rectangle 27"/>
              <p:cNvSpPr>
                <a:spLocks noChangeArrowheads="1"/>
              </p:cNvSpPr>
              <p:nvPr/>
            </p:nvSpPr>
            <p:spPr bwMode="auto">
              <a:xfrm>
                <a:off x="457200" y="2819400"/>
                <a:ext cx="8305800" cy="1826462"/>
              </a:xfrm>
              <a:prstGeom prst="rect">
                <a:avLst/>
              </a:prstGeom>
              <a:noFill/>
              <a:ln w="9525">
                <a:noFill/>
                <a:miter lim="800000"/>
              </a:ln>
            </p:spPr>
            <p:txBody>
              <a:bodyPr wrap="square">
                <a:spAutoFit/>
              </a:bodyPr>
              <a:lstStyle/>
              <a:p>
                <a:pPr>
                  <a:lnSpc>
                    <a:spcPct val="120000"/>
                  </a:lnSpc>
                </a:pP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导体球表面所有感应电荷在</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P</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点产生的电位</a:t>
                </a:r>
                <a14:m>
                  <m:oMath xmlns:m="http://schemas.openxmlformats.org/officeDocument/2006/math">
                    <m:r>
                      <m:rPr>
                        <m:sty m:val="p"/>
                      </m:rPr>
                      <a:rPr lang="el-GR" altLang="zh-CN" sz="2400" i="1" smtClean="0">
                        <a:latin typeface="Cambria Math" panose="02040503050406030204" pitchFamily="18" charset="0"/>
                        <a:ea typeface="宋体" panose="02010600030101010101" pitchFamily="2" charset="-122"/>
                        <a:sym typeface="Times New Roman" panose="02020603050405020304" pitchFamily="18" charset="0"/>
                      </a:rPr>
                      <m:t>φ</m:t>
                    </m:r>
                    <m:r>
                      <a:rPr lang="en-US" altLang="zh-CN" sz="2400" b="0" i="1" smtClean="0">
                        <a:latin typeface="Cambria Math" panose="02040503050406030204" pitchFamily="18" charset="0"/>
                        <a:ea typeface="宋体" panose="02010600030101010101" pitchFamily="2" charset="-122"/>
                        <a:sym typeface="Times New Roman" panose="02020603050405020304" pitchFamily="18" charset="0"/>
                      </a:rPr>
                      <m:t>′′</m:t>
                    </m:r>
                  </m:oMath>
                </a14:m>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，球面上感应电荷的分布是对称的，可以看作是无数多个平行的电偶极子，电偶极子的电位</a:t>
                </a:r>
              </a:p>
              <a:p>
                <a:pPr>
                  <a:lnSpc>
                    <a:spcPct val="120000"/>
                  </a:lnSpc>
                </a:pPr>
                <a:endParaRPr lang="en-US" altLang="zh-CN" sz="2400" dirty="0">
                  <a:latin typeface="Times New Roman" panose="02020603050405020304" pitchFamily="18" charset="0"/>
                  <a:ea typeface="宋体" panose="02010600030101010101" pitchFamily="2" charset="-122"/>
                  <a:sym typeface="Times New Roman" panose="02020603050405020304" pitchFamily="18" charset="0"/>
                </a:endParaRPr>
              </a:p>
            </p:txBody>
          </p:sp>
        </mc:Choice>
        <mc:Fallback>
          <p:sp>
            <p:nvSpPr>
              <p:cNvPr id="85019" name="Rectangle 27"/>
              <p:cNvSpPr>
                <a:spLocks noRot="1" noChangeAspect="1" noMove="1" noResize="1" noEditPoints="1" noAdjustHandles="1" noChangeArrowheads="1" noChangeShapeType="1" noTextEdit="1"/>
              </p:cNvSpPr>
              <p:nvPr/>
            </p:nvSpPr>
            <p:spPr bwMode="auto">
              <a:xfrm>
                <a:off x="457200" y="2590800"/>
                <a:ext cx="8305800" cy="1826462"/>
              </a:xfrm>
              <a:prstGeom prst="rect">
                <a:avLst/>
              </a:prstGeom>
              <a:blipFill rotWithShape="1">
                <a:blip r:embed="rId1"/>
                <a:stretch>
                  <a:fillRect l="-1101" t="-2007" r="-2348"/>
                </a:stretch>
              </a:blipFill>
              <a:ln w="9525">
                <a:noFill/>
                <a:miter lim="800000"/>
              </a:ln>
            </p:spPr>
            <p:txBody>
              <a:bodyPr/>
              <a:lstStyle/>
              <a:p>
                <a:r>
                  <a:rPr lang="zh-CN" altLang="en-US">
                    <a:noFill/>
                  </a:rPr>
                  <a:t> </a:t>
                </a:r>
                <a:endParaRPr lang="zh-CN" altLang="en-US">
                  <a:noFill/>
                </a:endParaRPr>
              </a:p>
            </p:txBody>
          </p:sp>
        </mc:Fallback>
      </mc:AlternateContent>
      <p:graphicFrame>
        <p:nvGraphicFramePr>
          <p:cNvPr id="85003" name="Object 11"/>
          <p:cNvGraphicFramePr>
            <a:graphicFrameLocks noChangeAspect="1"/>
          </p:cNvGraphicFramePr>
          <p:nvPr/>
        </p:nvGraphicFramePr>
        <p:xfrm>
          <a:off x="1371600" y="333375"/>
          <a:ext cx="2895600" cy="466725"/>
        </p:xfrm>
        <a:graphic>
          <a:graphicData uri="http://schemas.openxmlformats.org/presentationml/2006/ole">
            <mc:AlternateContent xmlns:mc="http://schemas.openxmlformats.org/markup-compatibility/2006">
              <mc:Choice xmlns:v="urn:schemas-microsoft-com:vml" Requires="v">
                <p:oleObj spid="_x0000_s78954" name="Equation" r:id="rId2" imgW="34137600" imgH="5486400" progId="Equation.DSMT4">
                  <p:embed/>
                </p:oleObj>
              </mc:Choice>
              <mc:Fallback>
                <p:oleObj name="Equation" r:id="rId2" imgW="34137600" imgH="5486400" progId="Equation.DSMT4">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33375"/>
                        <a:ext cx="28956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02" name="Object 10"/>
          <p:cNvGraphicFramePr>
            <a:graphicFrameLocks noChangeAspect="1"/>
          </p:cNvGraphicFramePr>
          <p:nvPr/>
        </p:nvGraphicFramePr>
        <p:xfrm>
          <a:off x="838200" y="838200"/>
          <a:ext cx="6858000" cy="565150"/>
        </p:xfrm>
        <a:graphic>
          <a:graphicData uri="http://schemas.openxmlformats.org/presentationml/2006/ole">
            <mc:AlternateContent xmlns:mc="http://schemas.openxmlformats.org/markup-compatibility/2006">
              <mc:Choice xmlns:v="urn:schemas-microsoft-com:vml" Requires="v">
                <p:oleObj spid="_x0000_s78955" name="Equation" r:id="rId4" imgW="80467200" imgH="6705600" progId="Equation.DSMT4">
                  <p:embed/>
                </p:oleObj>
              </mc:Choice>
              <mc:Fallback>
                <p:oleObj name="Equation" r:id="rId4" imgW="80467200" imgH="67056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838200"/>
                        <a:ext cx="685800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01" name="Object 9"/>
          <p:cNvGraphicFramePr>
            <a:graphicFrameLocks noChangeAspect="1"/>
          </p:cNvGraphicFramePr>
          <p:nvPr/>
        </p:nvGraphicFramePr>
        <p:xfrm>
          <a:off x="3727450" y="1550988"/>
          <a:ext cx="838200" cy="354012"/>
        </p:xfrm>
        <a:graphic>
          <a:graphicData uri="http://schemas.openxmlformats.org/presentationml/2006/ole">
            <mc:AlternateContent xmlns:mc="http://schemas.openxmlformats.org/markup-compatibility/2006">
              <mc:Choice xmlns:v="urn:schemas-microsoft-com:vml" Requires="v">
                <p:oleObj spid="_x0000_s78956" name="Equation" r:id="rId6" imgW="10363200" imgH="4267200" progId="Equation.DSMT4">
                  <p:embed/>
                </p:oleObj>
              </mc:Choice>
              <mc:Fallback>
                <p:oleObj name="Equation" r:id="rId6" imgW="10363200" imgH="42672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7450" y="1550988"/>
                        <a:ext cx="838200" cy="354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00" name="Object 8"/>
          <p:cNvGraphicFramePr>
            <a:graphicFrameLocks noChangeAspect="1"/>
          </p:cNvGraphicFramePr>
          <p:nvPr/>
        </p:nvGraphicFramePr>
        <p:xfrm>
          <a:off x="2819400" y="1981200"/>
          <a:ext cx="2362200" cy="560388"/>
        </p:xfrm>
        <a:graphic>
          <a:graphicData uri="http://schemas.openxmlformats.org/presentationml/2006/ole">
            <mc:AlternateContent xmlns:mc="http://schemas.openxmlformats.org/markup-compatibility/2006">
              <mc:Choice xmlns:v="urn:schemas-microsoft-com:vml" Requires="v">
                <p:oleObj spid="_x0000_s78957" name="Equation" r:id="rId8" imgW="23469600" imgH="5486400" progId="Equation.DSMT4">
                  <p:embed/>
                </p:oleObj>
              </mc:Choice>
              <mc:Fallback>
                <p:oleObj name="Equation" r:id="rId8" imgW="23469600" imgH="548640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19400" y="1981200"/>
                        <a:ext cx="2362200" cy="5603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996" name="Object 4"/>
          <p:cNvGraphicFramePr>
            <a:graphicFrameLocks noChangeAspect="1"/>
          </p:cNvGraphicFramePr>
          <p:nvPr/>
        </p:nvGraphicFramePr>
        <p:xfrm>
          <a:off x="2292350" y="3959860"/>
          <a:ext cx="3416300" cy="914400"/>
        </p:xfrm>
        <a:graphic>
          <a:graphicData uri="http://schemas.openxmlformats.org/presentationml/2006/ole">
            <mc:AlternateContent xmlns:mc="http://schemas.openxmlformats.org/markup-compatibility/2006">
              <mc:Choice xmlns:v="urn:schemas-microsoft-com:vml" Requires="v">
                <p:oleObj spid="_x0000_s78958" name="Equation" r:id="rId10" imgW="38404800" imgH="10363200" progId="Equation.DSMT4">
                  <p:embed/>
                </p:oleObj>
              </mc:Choice>
              <mc:Fallback>
                <p:oleObj name="Equation" r:id="rId10" imgW="38404800" imgH="10363200" progId="Equation.DSMT4">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92350" y="3959860"/>
                        <a:ext cx="3416300" cy="9144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57" name="Rectangle 13"/>
          <p:cNvSpPr>
            <a:spLocks noChangeArrowheads="1"/>
          </p:cNvSpPr>
          <p:nvPr/>
        </p:nvSpPr>
        <p:spPr bwMode="auto">
          <a:xfrm>
            <a:off x="0" y="1454041"/>
            <a:ext cx="723275" cy="646331"/>
          </a:xfrm>
          <a:prstGeom prst="rect">
            <a:avLst/>
          </a:prstGeom>
          <a:noFill/>
          <a:ln w="9525">
            <a:noFill/>
            <a:miter lim="800000"/>
          </a:ln>
        </p:spPr>
        <p:txBody>
          <a:bodyPr wrap="none" anchor="ctr">
            <a:spAutoFit/>
          </a:bodyPr>
          <a:lstStyle/>
          <a:p>
            <a:pPr indent="533400">
              <a:tabLst>
                <a:tab pos="457200" algn="l"/>
                <a:tab pos="683895" algn="l"/>
                <a:tab pos="1085850" algn="l"/>
              </a:tabLst>
            </a:pPr>
            <a:endParaRPr lang="en-US" altLang="zh-CN" b="1">
              <a:latin typeface="Times New Roman" panose="02020603050405020304" pitchFamily="18" charset="0"/>
              <a:ea typeface="宋体" panose="02010600030101010101" pitchFamily="2" charset="-122"/>
              <a:sym typeface="Times New Roman" panose="02020603050405020304" pitchFamily="18" charset="0"/>
            </a:endParaRPr>
          </a:p>
          <a:p>
            <a:pPr indent="533400" eaLnBrk="0" hangingPunct="0">
              <a:tabLst>
                <a:tab pos="457200" algn="l"/>
                <a:tab pos="683895" algn="l"/>
                <a:tab pos="1085850" algn="l"/>
              </a:tabLst>
            </a:pPr>
            <a:endParaRPr lang="en-US" altLang="zh-CN"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8858" name="Rectangle 15"/>
          <p:cNvSpPr>
            <a:spLocks noChangeArrowheads="1"/>
          </p:cNvSpPr>
          <p:nvPr/>
        </p:nvSpPr>
        <p:spPr bwMode="auto">
          <a:xfrm>
            <a:off x="0" y="2827228"/>
            <a:ext cx="723275" cy="646331"/>
          </a:xfrm>
          <a:prstGeom prst="rect">
            <a:avLst/>
          </a:prstGeom>
          <a:noFill/>
          <a:ln w="9525">
            <a:noFill/>
            <a:miter lim="800000"/>
          </a:ln>
        </p:spPr>
        <p:txBody>
          <a:bodyPr wrap="none" anchor="ctr">
            <a:spAutoFit/>
          </a:bodyPr>
          <a:lstStyle/>
          <a:p>
            <a:pPr indent="533400"/>
            <a:endParaRPr lang="en-US" altLang="zh-CN" b="1">
              <a:latin typeface="Times New Roman" panose="02020603050405020304" pitchFamily="18" charset="0"/>
              <a:ea typeface="宋体" panose="02010600030101010101" pitchFamily="2" charset="-122"/>
              <a:sym typeface="Times New Roman" panose="02020603050405020304" pitchFamily="18" charset="0"/>
            </a:endParaRPr>
          </a:p>
          <a:p>
            <a:pPr indent="533400" eaLnBrk="0" hangingPunct="0"/>
            <a:endParaRPr lang="en-US" altLang="zh-CN"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8859" name="Rectangle 20"/>
          <p:cNvSpPr>
            <a:spLocks noChangeArrowheads="1"/>
          </p:cNvSpPr>
          <p:nvPr/>
        </p:nvSpPr>
        <p:spPr bwMode="auto">
          <a:xfrm>
            <a:off x="0" y="5824815"/>
            <a:ext cx="184731" cy="369332"/>
          </a:xfrm>
          <a:prstGeom prst="rect">
            <a:avLst/>
          </a:prstGeom>
          <a:noFill/>
          <a:ln w="9525">
            <a:noFill/>
            <a:miter lim="800000"/>
          </a:ln>
        </p:spPr>
        <p:txBody>
          <a:bodyPr wrap="none" anchor="ctr">
            <a:spAutoFit/>
          </a:bodyPr>
          <a:lstStyle/>
          <a:p>
            <a:endParaRPr lang="zh-CN" altLang="zh-CN"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8860" name="Rectangle 21"/>
          <p:cNvSpPr>
            <a:spLocks noChangeArrowheads="1"/>
          </p:cNvSpPr>
          <p:nvPr/>
        </p:nvSpPr>
        <p:spPr bwMode="auto">
          <a:xfrm>
            <a:off x="4114800" y="3810000"/>
            <a:ext cx="4562475" cy="1015663"/>
          </a:xfrm>
          <a:prstGeom prst="rect">
            <a:avLst/>
          </a:prstGeom>
          <a:noFill/>
          <a:ln w="9525">
            <a:noFill/>
            <a:miter lim="800000"/>
          </a:ln>
        </p:spPr>
        <p:txBody>
          <a:bodyPr>
            <a:spAutoFit/>
          </a:bodyPr>
          <a:lstStyle/>
          <a:p>
            <a:pPr>
              <a:spcBef>
                <a:spcPct val="50000"/>
              </a:spcBef>
            </a:pPr>
            <a:endParaRPr lang="en-US" altLang="zh-CN" sz="2400">
              <a:latin typeface="Times New Roman" panose="02020603050405020304" pitchFamily="18" charset="0"/>
              <a:ea typeface="宋体" panose="02010600030101010101" pitchFamily="2" charset="-122"/>
              <a:sym typeface="Times New Roman" panose="02020603050405020304" pitchFamily="18" charset="0"/>
            </a:endParaRPr>
          </a:p>
          <a:p>
            <a:pPr eaLnBrk="0" hangingPunct="0">
              <a:spcBef>
                <a:spcPct val="50000"/>
              </a:spcBef>
            </a:pPr>
            <a:endParaRPr lang="en-US" altLang="zh-CN"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5014" name="Rectangle 22"/>
          <p:cNvSpPr>
            <a:spLocks noChangeArrowheads="1"/>
          </p:cNvSpPr>
          <p:nvPr/>
        </p:nvSpPr>
        <p:spPr bwMode="auto">
          <a:xfrm>
            <a:off x="685800" y="304800"/>
            <a:ext cx="803425" cy="461665"/>
          </a:xfrm>
          <a:prstGeom prst="rect">
            <a:avLst/>
          </a:prstGeom>
          <a:noFill/>
          <a:ln w="9525">
            <a:noFill/>
            <a:miter lim="800000"/>
          </a:ln>
        </p:spPr>
        <p:txBody>
          <a:bodyPr wrap="none">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其中</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5015" name="Rectangle 23"/>
          <p:cNvSpPr>
            <a:spLocks noChangeArrowheads="1"/>
          </p:cNvSpPr>
          <p:nvPr/>
        </p:nvSpPr>
        <p:spPr bwMode="auto">
          <a:xfrm>
            <a:off x="4159250" y="304800"/>
            <a:ext cx="2350323" cy="461665"/>
          </a:xfrm>
          <a:prstGeom prst="rect">
            <a:avLst/>
          </a:prstGeom>
          <a:noFill/>
          <a:ln w="9525">
            <a:noFill/>
            <a:miter lim="800000"/>
          </a:ln>
        </p:spPr>
        <p:txBody>
          <a:bodyPr wrap="none">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，代入上式可得</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5016" name="Rectangle 24"/>
          <p:cNvSpPr>
            <a:spLocks noChangeArrowheads="1"/>
          </p:cNvSpPr>
          <p:nvPr/>
        </p:nvSpPr>
        <p:spPr bwMode="auto">
          <a:xfrm>
            <a:off x="679450" y="1524000"/>
            <a:ext cx="3243196" cy="461665"/>
          </a:xfrm>
          <a:prstGeom prst="rect">
            <a:avLst/>
          </a:prstGeom>
          <a:noFill/>
          <a:ln w="9525">
            <a:noFill/>
            <a:miter lim="800000"/>
          </a:ln>
        </p:spPr>
        <p:txBody>
          <a:bodyPr wrap="none">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利用边界条件</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r</a:t>
            </a:r>
            <a:r>
              <a:rPr lang="zh-CN" altLang="en-US" sz="240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a:latin typeface="Times New Roman" panose="02020603050405020304" pitchFamily="18" charset="0"/>
                <a:ea typeface="宋体" panose="02010600030101010101" pitchFamily="2" charset="-122"/>
                <a:sym typeface="Times New Roman" panose="02020603050405020304" pitchFamily="18" charset="0"/>
              </a:rPr>
              <a:t>0</a:t>
            </a:r>
            <a:r>
              <a:rPr lang="zh-CN" altLang="en-US" sz="2400">
                <a:latin typeface="Times New Roman" panose="02020603050405020304" pitchFamily="18" charset="0"/>
                <a:ea typeface="宋体" panose="02010600030101010101" pitchFamily="2" charset="-122"/>
                <a:sym typeface="Times New Roman" panose="02020603050405020304" pitchFamily="18" charset="0"/>
              </a:rPr>
              <a:t>时，</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5017" name="Rectangle 25"/>
          <p:cNvSpPr>
            <a:spLocks noChangeArrowheads="1"/>
          </p:cNvSpPr>
          <p:nvPr/>
        </p:nvSpPr>
        <p:spPr bwMode="auto">
          <a:xfrm>
            <a:off x="4489450" y="1524000"/>
            <a:ext cx="3328155" cy="461665"/>
          </a:xfrm>
          <a:prstGeom prst="rect">
            <a:avLst/>
          </a:prstGeom>
          <a:noFill/>
          <a:ln w="9525">
            <a:noFill/>
            <a:miter lim="800000"/>
          </a:ln>
        </p:spPr>
        <p:txBody>
          <a:bodyPr wrap="none">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，所以</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C</a:t>
            </a:r>
            <a:r>
              <a:rPr lang="zh-CN" altLang="en-US" sz="240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a:latin typeface="Times New Roman" panose="02020603050405020304" pitchFamily="18" charset="0"/>
                <a:ea typeface="宋体" panose="02010600030101010101" pitchFamily="2" charset="-122"/>
                <a:sym typeface="Times New Roman" panose="02020603050405020304" pitchFamily="18" charset="0"/>
              </a:rPr>
              <a:t>0</a:t>
            </a:r>
            <a:r>
              <a:rPr lang="zh-CN" altLang="en-US" sz="2400">
                <a:latin typeface="Times New Roman" panose="02020603050405020304" pitchFamily="18" charset="0"/>
                <a:ea typeface="宋体" panose="02010600030101010101" pitchFamily="2" charset="-122"/>
                <a:sym typeface="Times New Roman" panose="02020603050405020304" pitchFamily="18" charset="0"/>
              </a:rPr>
              <a:t>，由此可得</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8865" name="Rectangle 29"/>
          <p:cNvSpPr>
            <a:spLocks noChangeArrowheads="1"/>
          </p:cNvSpPr>
          <p:nvPr/>
        </p:nvSpPr>
        <p:spPr bwMode="auto">
          <a:xfrm>
            <a:off x="0" y="3057416"/>
            <a:ext cx="723275" cy="646331"/>
          </a:xfrm>
          <a:prstGeom prst="rect">
            <a:avLst/>
          </a:prstGeom>
          <a:noFill/>
          <a:ln w="9525">
            <a:noFill/>
            <a:miter lim="800000"/>
          </a:ln>
        </p:spPr>
        <p:txBody>
          <a:bodyPr wrap="none" anchor="ctr">
            <a:spAutoFit/>
          </a:bodyPr>
          <a:lstStyle/>
          <a:p>
            <a:pPr indent="533400"/>
            <a:endParaRPr lang="en-US" altLang="zh-CN" b="1">
              <a:latin typeface="Times New Roman" panose="02020603050405020304" pitchFamily="18" charset="0"/>
              <a:ea typeface="宋体" panose="02010600030101010101" pitchFamily="2" charset="-122"/>
              <a:sym typeface="Times New Roman" panose="02020603050405020304" pitchFamily="18" charset="0"/>
            </a:endParaRPr>
          </a:p>
          <a:p>
            <a:pPr indent="533400" eaLnBrk="0" hangingPunct="0"/>
            <a:endParaRPr lang="en-US" altLang="zh-CN"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85020" name="Object 28"/>
          <p:cNvGraphicFramePr>
            <a:graphicFrameLocks noChangeAspect="1"/>
          </p:cNvGraphicFramePr>
          <p:nvPr/>
        </p:nvGraphicFramePr>
        <p:xfrm>
          <a:off x="3092450" y="5077460"/>
          <a:ext cx="1524000" cy="822325"/>
        </p:xfrm>
        <a:graphic>
          <a:graphicData uri="http://schemas.openxmlformats.org/presentationml/2006/ole">
            <mc:AlternateContent xmlns:mc="http://schemas.openxmlformats.org/markup-compatibility/2006">
              <mc:Choice xmlns:v="urn:schemas-microsoft-com:vml" Requires="v">
                <p:oleObj spid="_x0000_s78959" name="Equation" r:id="rId12" imgW="17373600" imgH="9448800" progId="Equation.DSMT4">
                  <p:embed/>
                </p:oleObj>
              </mc:Choice>
              <mc:Fallback>
                <p:oleObj name="Equation" r:id="rId12" imgW="17373600" imgH="9448800" progId="Equation.DSMT4">
                  <p:embed/>
                  <p:pic>
                    <p:nvPicPr>
                      <p:cNvPr id="0" name="Object 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92450" y="5077460"/>
                        <a:ext cx="1524000" cy="8223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66" name="Rectangle 30"/>
          <p:cNvSpPr>
            <a:spLocks noChangeArrowheads="1"/>
          </p:cNvSpPr>
          <p:nvPr/>
        </p:nvSpPr>
        <p:spPr bwMode="auto">
          <a:xfrm>
            <a:off x="0" y="3929340"/>
            <a:ext cx="184731" cy="369332"/>
          </a:xfrm>
          <a:prstGeom prst="rect">
            <a:avLst/>
          </a:prstGeom>
          <a:noFill/>
          <a:ln w="9525">
            <a:noFill/>
            <a:miter lim="800000"/>
          </a:ln>
        </p:spPr>
        <p:txBody>
          <a:bodyPr wrap="none" anchor="ctr">
            <a:spAutoFit/>
          </a:bodyPr>
          <a:lstStyle/>
          <a:p>
            <a:endParaRPr lang="zh-CN" altLang="zh-CN"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5023" name="Rectangle 31"/>
          <p:cNvSpPr>
            <a:spLocks noChangeArrowheads="1"/>
          </p:cNvSpPr>
          <p:nvPr/>
        </p:nvSpPr>
        <p:spPr bwMode="auto">
          <a:xfrm>
            <a:off x="533400" y="5257800"/>
            <a:ext cx="2040943" cy="461665"/>
          </a:xfrm>
          <a:prstGeom prst="rect">
            <a:avLst/>
          </a:prstGeom>
          <a:noFill/>
          <a:ln w="9525">
            <a:noFill/>
            <a:miter lim="800000"/>
          </a:ln>
        </p:spPr>
        <p:txBody>
          <a:bodyPr wrap="none">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所以可以认为</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6" name="Rectangle 10"/>
          <p:cNvSpPr>
            <a:spLocks noChangeArrowheads="1"/>
          </p:cNvSpPr>
          <p:nvPr/>
        </p:nvSpPr>
        <p:spPr bwMode="auto">
          <a:xfrm>
            <a:off x="304800" y="1260634"/>
            <a:ext cx="8229600" cy="1420495"/>
          </a:xfrm>
          <a:prstGeom prst="rect">
            <a:avLst/>
          </a:prstGeom>
          <a:noFill/>
          <a:ln w="9525">
            <a:noFill/>
            <a:miter lim="800000"/>
          </a:ln>
        </p:spPr>
        <p:txBody>
          <a:bodyPr anchor="ctr">
            <a:spAutoFit/>
          </a:bodyPr>
          <a:lstStyle/>
          <a:p>
            <a:pPr>
              <a:lnSpc>
                <a:spcPct val="120000"/>
              </a:lnSpc>
            </a:pP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利用边界条件：</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20000"/>
              </a:lnSpc>
            </a:pPr>
            <a:r>
              <a:rPr lang="zh-CN" altLang="en-US" dirty="0">
                <a:latin typeface="Times New Roman" panose="02020603050405020304" pitchFamily="18" charset="0"/>
                <a:ea typeface="宋体" panose="02010600030101010101" pitchFamily="2" charset="-122"/>
                <a:sym typeface="Times New Roman" panose="02020603050405020304" pitchFamily="18" charset="0"/>
              </a:rPr>
              <a:t>①　</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r</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时，导体球面上感应电荷的影响趋近于零，所以</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a:p>
            <a:pPr eaLnBrk="0" hangingPunct="0">
              <a:lnSpc>
                <a:spcPct val="120000"/>
              </a:lnSpc>
            </a:pPr>
            <a:endParaRPr lang="en-US" altLang="zh-CN" sz="2400"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86024" name="Object 8"/>
          <p:cNvGraphicFramePr>
            <a:graphicFrameLocks noChangeAspect="1"/>
          </p:cNvGraphicFramePr>
          <p:nvPr/>
        </p:nvGraphicFramePr>
        <p:xfrm>
          <a:off x="3852862" y="191869"/>
          <a:ext cx="4181475" cy="891540"/>
        </p:xfrm>
        <a:graphic>
          <a:graphicData uri="http://schemas.openxmlformats.org/presentationml/2006/ole">
            <mc:AlternateContent xmlns:mc="http://schemas.openxmlformats.org/markup-compatibility/2006">
              <mc:Choice xmlns:v="urn:schemas-microsoft-com:vml" Requires="v">
                <p:oleObj spid="_x0000_s79956" name="Equation" r:id="rId1" imgW="1828800" imgH="393700" progId="Equation.DSMT4">
                  <p:embed/>
                </p:oleObj>
              </mc:Choice>
              <mc:Fallback>
                <p:oleObj name="Equation" r:id="rId1" imgW="1828800" imgH="393700" progId="Equation.DSMT4">
                  <p:embed/>
                  <p:pic>
                    <p:nvPicPr>
                      <p:cNvPr id="0" name="Object 8"/>
                      <p:cNvPicPr>
                        <a:picLocks noChangeAspect="1" noChangeArrowheads="1"/>
                      </p:cNvPicPr>
                      <p:nvPr/>
                    </p:nvPicPr>
                    <p:blipFill>
                      <a:blip r:embed="rId2"/>
                      <a:srcRect/>
                      <a:stretch>
                        <a:fillRect/>
                      </a:stretch>
                    </p:blipFill>
                    <p:spPr bwMode="auto">
                      <a:xfrm>
                        <a:off x="3852862" y="191869"/>
                        <a:ext cx="4181475" cy="89154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21" name="Object 5"/>
          <p:cNvGraphicFramePr>
            <a:graphicFrameLocks noChangeAspect="1"/>
          </p:cNvGraphicFramePr>
          <p:nvPr/>
        </p:nvGraphicFramePr>
        <p:xfrm>
          <a:off x="1676400" y="2431251"/>
          <a:ext cx="2590800" cy="471488"/>
        </p:xfrm>
        <a:graphic>
          <a:graphicData uri="http://schemas.openxmlformats.org/presentationml/2006/ole">
            <mc:AlternateContent xmlns:mc="http://schemas.openxmlformats.org/markup-compatibility/2006">
              <mc:Choice xmlns:v="urn:schemas-microsoft-com:vml" Requires="v">
                <p:oleObj spid="_x0000_s79957" name="Equation" r:id="rId3" imgW="30175200" imgH="5486400" progId="Equation.DSMT4">
                  <p:embed/>
                </p:oleObj>
              </mc:Choice>
              <mc:Fallback>
                <p:oleObj name="Equation" r:id="rId3" imgW="30175200" imgH="54864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431251"/>
                        <a:ext cx="2590800"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29" name="Rectangle 13"/>
          <p:cNvSpPr>
            <a:spLocks noChangeArrowheads="1"/>
          </p:cNvSpPr>
          <p:nvPr/>
        </p:nvSpPr>
        <p:spPr bwMode="auto">
          <a:xfrm>
            <a:off x="4939958" y="2410112"/>
            <a:ext cx="1478290" cy="461665"/>
          </a:xfrm>
          <a:prstGeom prst="rect">
            <a:avLst/>
          </a:prstGeom>
          <a:noFill/>
          <a:ln w="9525">
            <a:noFill/>
            <a:miter lim="800000"/>
          </a:ln>
        </p:spPr>
        <p:txBody>
          <a:bodyPr wrap="none" anchor="ctr">
            <a:spAutoFit/>
          </a:bodyPr>
          <a:lstStyle/>
          <a:p>
            <a:r>
              <a:rPr lang="zh-CN" altLang="en-US" sz="2400"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可得</a:t>
            </a:r>
            <a:r>
              <a:rPr lang="en-US" altLang="zh-CN" sz="2400" i="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k</a:t>
            </a:r>
            <a:r>
              <a:rPr lang="en-US" altLang="zh-CN" sz="2400" baseline="-25000"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0 </a:t>
            </a:r>
            <a:r>
              <a:rPr lang="en-US" altLang="zh-CN" sz="2400"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=0</a:t>
            </a:r>
            <a:endParaRPr lang="zh-CN" altLang="en-US" sz="2400"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p:txBody>
      </p:sp>
      <p:sp>
        <p:nvSpPr>
          <p:cNvPr id="86031" name="Rectangle 15"/>
          <p:cNvSpPr>
            <a:spLocks noChangeArrowheads="1"/>
          </p:cNvSpPr>
          <p:nvPr/>
        </p:nvSpPr>
        <p:spPr bwMode="auto">
          <a:xfrm>
            <a:off x="297815" y="447675"/>
            <a:ext cx="3971925" cy="460375"/>
          </a:xfrm>
          <a:prstGeom prst="rect">
            <a:avLst/>
          </a:prstGeom>
          <a:noFill/>
          <a:ln w="9525">
            <a:noFill/>
            <a:miter lim="800000"/>
          </a:ln>
        </p:spPr>
        <p:txBody>
          <a:bodyPr wrap="square">
            <a:spAutoFit/>
          </a:bodyPr>
          <a:lstStyle/>
          <a:p>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由此可以写出</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Φ</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的试探解</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6037" name="Rectangle 21"/>
          <p:cNvSpPr>
            <a:spLocks noChangeArrowheads="1"/>
          </p:cNvSpPr>
          <p:nvPr/>
        </p:nvSpPr>
        <p:spPr bwMode="auto">
          <a:xfrm>
            <a:off x="295275" y="3000642"/>
            <a:ext cx="8915400" cy="493148"/>
          </a:xfrm>
          <a:prstGeom prst="rect">
            <a:avLst/>
          </a:prstGeom>
          <a:noFill/>
          <a:ln w="9525">
            <a:noFill/>
            <a:miter lim="800000"/>
          </a:ln>
        </p:spPr>
        <p:txBody>
          <a:bodyPr>
            <a:spAutoFit/>
          </a:bodyPr>
          <a:lstStyle/>
          <a:p>
            <a:pPr>
              <a:lnSpc>
                <a:spcPct val="120000"/>
              </a:lnSpc>
            </a:pPr>
            <a:r>
              <a:rPr lang="en-US" altLang="zh-CN" dirty="0">
                <a:latin typeface="Times New Roman" panose="02020603050405020304" pitchFamily="18" charset="0"/>
                <a:ea typeface="宋体" panose="02010600030101010101" pitchFamily="2" charset="-122"/>
                <a:sym typeface="Times New Roman" panose="02020603050405020304" pitchFamily="18" charset="0"/>
              </a:rPr>
              <a:t>②  </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由于导体球是一个等位体，所以</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r=a</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时</a:t>
            </a:r>
            <a:r>
              <a:rPr lang="el-GR" altLang="zh-CN"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φ</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=0</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，代入式中可得</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86038" name="Object 22"/>
          <p:cNvGraphicFramePr>
            <a:graphicFrameLocks noChangeAspect="1"/>
          </p:cNvGraphicFramePr>
          <p:nvPr/>
        </p:nvGraphicFramePr>
        <p:xfrm>
          <a:off x="1244752" y="3605530"/>
          <a:ext cx="3103880" cy="814070"/>
        </p:xfrm>
        <a:graphic>
          <a:graphicData uri="http://schemas.openxmlformats.org/presentationml/2006/ole">
            <mc:AlternateContent xmlns:mc="http://schemas.openxmlformats.org/markup-compatibility/2006">
              <mc:Choice xmlns:v="urn:schemas-microsoft-com:vml" Requires="v">
                <p:oleObj spid="_x0000_s79958" name="Equation" r:id="rId5" imgW="35661600" imgH="9448800" progId="Equation.DSMT4">
                  <p:embed/>
                </p:oleObj>
              </mc:Choice>
              <mc:Fallback>
                <p:oleObj name="Equation" r:id="rId5" imgW="35661600" imgH="9448800" progId="Equation.DSMT4">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4752" y="3605530"/>
                        <a:ext cx="3103880" cy="8140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83" name="Rectangle 24"/>
          <p:cNvSpPr>
            <a:spLocks noChangeArrowheads="1"/>
          </p:cNvSpPr>
          <p:nvPr/>
        </p:nvSpPr>
        <p:spPr bwMode="auto">
          <a:xfrm>
            <a:off x="0" y="3624263"/>
            <a:ext cx="184150" cy="369887"/>
          </a:xfrm>
          <a:prstGeom prst="rect">
            <a:avLst/>
          </a:prstGeom>
          <a:noFill/>
          <a:ln w="9525">
            <a:noFill/>
            <a:miter lim="800000"/>
          </a:ln>
        </p:spPr>
        <p:txBody>
          <a:bodyPr wrap="none" anchor="ctr">
            <a:spAutoFit/>
          </a:bodyPr>
          <a:lstStyle/>
          <a:p>
            <a:endParaRPr lang="zh-CN" altLang="zh-CN" sz="18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86041" name="Object 25"/>
          <p:cNvGraphicFramePr>
            <a:graphicFrameLocks noChangeAspect="1"/>
          </p:cNvGraphicFramePr>
          <p:nvPr/>
        </p:nvGraphicFramePr>
        <p:xfrm>
          <a:off x="6493829" y="3706946"/>
          <a:ext cx="1066800" cy="452438"/>
        </p:xfrm>
        <a:graphic>
          <a:graphicData uri="http://schemas.openxmlformats.org/presentationml/2006/ole">
            <mc:AlternateContent xmlns:mc="http://schemas.openxmlformats.org/markup-compatibility/2006">
              <mc:Choice xmlns:v="urn:schemas-microsoft-com:vml" Requires="v">
                <p:oleObj spid="_x0000_s79959" name="Equation" r:id="rId7" imgW="13411200" imgH="5791200" progId="Equation.DSMT4">
                  <p:embed/>
                </p:oleObj>
              </mc:Choice>
              <mc:Fallback>
                <p:oleObj name="Equation" r:id="rId7" imgW="13411200" imgH="5791200" progId="Equation.DSMT4">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93829" y="3706946"/>
                        <a:ext cx="1066800"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44" name="Rectangle 28"/>
          <p:cNvSpPr>
            <a:spLocks noChangeArrowheads="1"/>
          </p:cNvSpPr>
          <p:nvPr/>
        </p:nvSpPr>
        <p:spPr bwMode="auto">
          <a:xfrm>
            <a:off x="4673814" y="3681956"/>
            <a:ext cx="1422185" cy="461665"/>
          </a:xfrm>
          <a:prstGeom prst="rect">
            <a:avLst/>
          </a:prstGeom>
          <a:noFill/>
          <a:ln w="9525">
            <a:noFill/>
            <a:miter lim="800000"/>
          </a:ln>
        </p:spPr>
        <p:txBody>
          <a:bodyPr wrap="square">
            <a:spAutoFit/>
          </a:bodyPr>
          <a:lstStyle/>
          <a:p>
            <a:r>
              <a:rPr lang="zh-CN" altLang="en-US" sz="2400" dirty="0">
                <a:latin typeface="宋体" panose="02010600030101010101" pitchFamily="2" charset="-122"/>
                <a:ea typeface="宋体" panose="02010600030101010101" pitchFamily="2" charset="-122"/>
                <a:sym typeface="Times New Roman" panose="02020603050405020304" pitchFamily="18" charset="0"/>
              </a:rPr>
              <a:t>可以解出</a:t>
            </a:r>
            <a:endParaRPr lang="zh-CN" altLang="en-US" sz="2400" dirty="0">
              <a:latin typeface="宋体" panose="02010600030101010101" pitchFamily="2" charset="-122"/>
              <a:ea typeface="宋体" panose="02010600030101010101" pitchFamily="2" charset="-122"/>
              <a:sym typeface="Times New Roman" panose="02020603050405020304" pitchFamily="18" charset="0"/>
            </a:endParaRPr>
          </a:p>
        </p:txBody>
      </p:sp>
      <p:sp>
        <p:nvSpPr>
          <p:cNvPr id="86045" name="Rectangle 29"/>
          <p:cNvSpPr>
            <a:spLocks noChangeArrowheads="1"/>
          </p:cNvSpPr>
          <p:nvPr/>
        </p:nvSpPr>
        <p:spPr bwMode="auto">
          <a:xfrm>
            <a:off x="607187" y="4572000"/>
            <a:ext cx="3433953" cy="461665"/>
          </a:xfrm>
          <a:prstGeom prst="rect">
            <a:avLst/>
          </a:prstGeom>
          <a:noFill/>
          <a:ln w="9525">
            <a:noFill/>
            <a:miter lim="800000"/>
          </a:ln>
        </p:spPr>
        <p:txBody>
          <a:bodyPr wrap="none">
            <a:spAutoFit/>
          </a:bodyPr>
          <a:lstStyle/>
          <a:p>
            <a:r>
              <a:rPr lang="zh-CN" altLang="en-US" sz="2400"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所以</a:t>
            </a:r>
            <a:r>
              <a:rPr lang="en-US" altLang="zh-CN" sz="2400"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导体球外的电位为</a:t>
            </a:r>
            <a:endParaRPr lang="zh-CN" altLang="en-US" sz="2400"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p:txBody>
      </p:sp>
      <p:graphicFrame>
        <p:nvGraphicFramePr>
          <p:cNvPr id="86046" name="Object 30"/>
          <p:cNvGraphicFramePr>
            <a:graphicFrameLocks noChangeAspect="1"/>
          </p:cNvGraphicFramePr>
          <p:nvPr/>
        </p:nvGraphicFramePr>
        <p:xfrm>
          <a:off x="4113865" y="4386549"/>
          <a:ext cx="3429000" cy="782638"/>
        </p:xfrm>
        <a:graphic>
          <a:graphicData uri="http://schemas.openxmlformats.org/presentationml/2006/ole">
            <mc:AlternateContent xmlns:mc="http://schemas.openxmlformats.org/markup-compatibility/2006">
              <mc:Choice xmlns:v="urn:schemas-microsoft-com:vml" Requires="v">
                <p:oleObj spid="_x0000_s79960" name="Equation" r:id="rId9" imgW="41452800" imgH="9448800" progId="Equation.DSMT4">
                  <p:embed/>
                </p:oleObj>
              </mc:Choice>
              <mc:Fallback>
                <p:oleObj name="Equation" r:id="rId9" imgW="41452800" imgH="9448800" progId="Equation.DSMT4">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3865" y="4386549"/>
                        <a:ext cx="3429000" cy="782638"/>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Box 13"/>
          <p:cNvSpPr txBox="1">
            <a:spLocks noChangeArrowheads="1"/>
          </p:cNvSpPr>
          <p:nvPr/>
        </p:nvSpPr>
        <p:spPr bwMode="auto">
          <a:xfrm>
            <a:off x="609600" y="5471494"/>
            <a:ext cx="5412423" cy="461665"/>
          </a:xfrm>
          <a:prstGeom prst="rect">
            <a:avLst/>
          </a:prstGeom>
          <a:noFill/>
          <a:ln w="9525">
            <a:noFill/>
            <a:miter lim="800000"/>
          </a:ln>
        </p:spPr>
        <p:txBody>
          <a:bodyPr wrap="square">
            <a:spAutoFit/>
          </a:bodyPr>
          <a:lstStyle/>
          <a:p>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最后，验证</a:t>
            </a:r>
            <a:r>
              <a:rPr lang="el-GR"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φ</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满足拉普拉斯方程。</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72" name="Rectangle 8"/>
          <p:cNvSpPr>
            <a:spLocks noChangeArrowheads="1"/>
          </p:cNvSpPr>
          <p:nvPr/>
        </p:nvSpPr>
        <p:spPr bwMode="auto">
          <a:xfrm>
            <a:off x="228600" y="231731"/>
            <a:ext cx="5029200" cy="2306320"/>
          </a:xfrm>
          <a:prstGeom prst="rect">
            <a:avLst/>
          </a:prstGeom>
          <a:noFill/>
          <a:ln w="9525">
            <a:noFill/>
            <a:miter lim="800000"/>
          </a:ln>
        </p:spPr>
        <p:txBody>
          <a:bodyPr anchor="ctr">
            <a:spAutoFit/>
          </a:bodyPr>
          <a:lstStyle/>
          <a:p>
            <a:pPr>
              <a:lnSpc>
                <a:spcPct val="120000"/>
              </a:lnSpc>
            </a:pP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例题</a:t>
            </a: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半径分别为</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和</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b</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的同轴线，外加电压</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U</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。圆柱面电极间在图示</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θ</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角部分充满介电常数为</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ε</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的电介质，其余部分为空气，求介质与空气中的电场。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88069" name="Object 5"/>
          <p:cNvGraphicFramePr>
            <a:graphicFrameLocks noChangeAspect="1"/>
          </p:cNvGraphicFramePr>
          <p:nvPr/>
        </p:nvGraphicFramePr>
        <p:xfrm>
          <a:off x="1371600" y="4419600"/>
          <a:ext cx="2057400" cy="376238"/>
        </p:xfrm>
        <a:graphic>
          <a:graphicData uri="http://schemas.openxmlformats.org/presentationml/2006/ole">
            <mc:AlternateContent xmlns:mc="http://schemas.openxmlformats.org/markup-compatibility/2006">
              <mc:Choice xmlns:v="urn:schemas-microsoft-com:vml" Requires="v">
                <p:oleObj spid="_x0000_s80932" name="Equation" r:id="rId1" imgW="21336000" imgH="3962400" progId="Equation.DSMT4">
                  <p:embed/>
                </p:oleObj>
              </mc:Choice>
              <mc:Fallback>
                <p:oleObj name="Equation" r:id="rId1" imgW="21336000" imgH="39624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419600"/>
                        <a:ext cx="2057400"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68" name="Object 4"/>
          <p:cNvGraphicFramePr>
            <a:graphicFrameLocks noChangeAspect="1"/>
          </p:cNvGraphicFramePr>
          <p:nvPr/>
        </p:nvGraphicFramePr>
        <p:xfrm>
          <a:off x="914400" y="5562600"/>
          <a:ext cx="5334000" cy="569913"/>
        </p:xfrm>
        <a:graphic>
          <a:graphicData uri="http://schemas.openxmlformats.org/presentationml/2006/ole">
            <mc:AlternateContent xmlns:mc="http://schemas.openxmlformats.org/markup-compatibility/2006">
              <mc:Choice xmlns:v="urn:schemas-microsoft-com:vml" Requires="v">
                <p:oleObj spid="_x0000_s80933" name="Equation" r:id="rId3" imgW="57912000" imgH="6096000" progId="Equation.DSMT4">
                  <p:embed/>
                </p:oleObj>
              </mc:Choice>
              <mc:Fallback>
                <p:oleObj name="Equation" r:id="rId3" imgW="57912000" imgH="6096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562600"/>
                        <a:ext cx="5334000" cy="56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8070" name="Picture 6" descr="tu2-4-2"/>
          <p:cNvPicPr>
            <a:picLocks noChangeAspect="1" noChangeArrowheads="1"/>
          </p:cNvPicPr>
          <p:nvPr/>
        </p:nvPicPr>
        <p:blipFill>
          <a:blip r:embed="rId5" cstate="print"/>
          <a:srcRect/>
          <a:stretch>
            <a:fillRect/>
          </a:stretch>
        </p:blipFill>
        <p:spPr bwMode="auto">
          <a:xfrm>
            <a:off x="5805805" y="0"/>
            <a:ext cx="3338195" cy="2863215"/>
          </a:xfrm>
          <a:prstGeom prst="rect">
            <a:avLst/>
          </a:prstGeom>
          <a:noFill/>
          <a:ln w="9525">
            <a:noFill/>
            <a:miter lim="800000"/>
            <a:headEnd/>
            <a:tailEnd/>
          </a:ln>
        </p:spPr>
      </p:pic>
      <p:sp>
        <p:nvSpPr>
          <p:cNvPr id="88073" name="Rectangle 9"/>
          <p:cNvSpPr>
            <a:spLocks noChangeArrowheads="1"/>
          </p:cNvSpPr>
          <p:nvPr/>
        </p:nvSpPr>
        <p:spPr bwMode="auto">
          <a:xfrm>
            <a:off x="3733800" y="5478463"/>
            <a:ext cx="717550" cy="534987"/>
          </a:xfrm>
          <a:prstGeom prst="rect">
            <a:avLst/>
          </a:prstGeom>
          <a:noFill/>
          <a:ln w="9525">
            <a:noFill/>
            <a:miter lim="800000"/>
          </a:ln>
        </p:spPr>
        <p:txBody>
          <a:bodyPr wrap="none" anchor="ctr">
            <a:spAutoFit/>
          </a:bodyPr>
          <a:lstStyle/>
          <a:p>
            <a:pPr indent="533400"/>
            <a:endParaRPr lang="en-US" altLang="zh-CN" sz="1100">
              <a:latin typeface="Times New Roman" panose="02020603050405020304" pitchFamily="18" charset="0"/>
              <a:ea typeface="宋体" panose="02010600030101010101" pitchFamily="2" charset="-122"/>
              <a:sym typeface="Times New Roman" panose="02020603050405020304" pitchFamily="18" charset="0"/>
            </a:endParaRPr>
          </a:p>
          <a:p>
            <a:pPr indent="533400" eaLnBrk="0" hangingPunct="0"/>
            <a:endParaRPr lang="en-US" altLang="zh-CN" sz="18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8074" name="Rectangle 10"/>
          <p:cNvSpPr>
            <a:spLocks noChangeArrowheads="1"/>
          </p:cNvSpPr>
          <p:nvPr/>
        </p:nvSpPr>
        <p:spPr bwMode="auto">
          <a:xfrm>
            <a:off x="304800" y="4953000"/>
            <a:ext cx="5669280" cy="460375"/>
          </a:xfrm>
          <a:prstGeom prst="rect">
            <a:avLst/>
          </a:prstGeom>
          <a:noFill/>
          <a:ln w="9525">
            <a:noFill/>
            <a:miter lim="800000"/>
          </a:ln>
        </p:spPr>
        <p:txBody>
          <a:bodyPr wrap="none">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所以可以设两个区域内的电位函数分别为</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 name="矩形 8"/>
          <p:cNvSpPr>
            <a:spLocks noChangeArrowheads="1"/>
          </p:cNvSpPr>
          <p:nvPr/>
        </p:nvSpPr>
        <p:spPr bwMode="auto">
          <a:xfrm>
            <a:off x="228600" y="2438400"/>
            <a:ext cx="5334000" cy="1863725"/>
          </a:xfrm>
          <a:prstGeom prst="rect">
            <a:avLst/>
          </a:prstGeom>
          <a:noFill/>
          <a:ln w="9525">
            <a:noFill/>
            <a:miter lim="800000"/>
          </a:ln>
        </p:spPr>
        <p:txBody>
          <a:bodyPr>
            <a:spAutoFit/>
          </a:bodyPr>
          <a:lstStyle/>
          <a:p>
            <a:pPr indent="533400" eaLnBrk="0" hangingPunct="0">
              <a:lnSpc>
                <a:spcPct val="120000"/>
              </a:lnSpc>
            </a:pP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解：根据唯一性定理，采用试探的方法求解。</a:t>
            </a:r>
            <a:endParaRPr lang="en-US" altLang="zh-CN" sz="2400" dirty="0">
              <a:latin typeface="Times New Roman" panose="02020603050405020304" pitchFamily="18" charset="0"/>
              <a:ea typeface="宋体" panose="02010600030101010101" pitchFamily="2" charset="-122"/>
              <a:sym typeface="Times New Roman" panose="02020603050405020304" pitchFamily="18" charset="0"/>
            </a:endParaRPr>
          </a:p>
          <a:p>
            <a:pPr indent="533400" eaLnBrk="0" hangingPunct="0">
              <a:lnSpc>
                <a:spcPct val="120000"/>
              </a:lnSpc>
            </a:pP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如果同轴线内没有这部分电介质，利用高斯定理求出两圆柱面间的电位</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97" name="Object 9"/>
          <p:cNvGraphicFramePr>
            <a:graphicFrameLocks noChangeAspect="1"/>
          </p:cNvGraphicFramePr>
          <p:nvPr/>
        </p:nvGraphicFramePr>
        <p:xfrm>
          <a:off x="1524000" y="890905"/>
          <a:ext cx="2133600" cy="409575"/>
        </p:xfrm>
        <a:graphic>
          <a:graphicData uri="http://schemas.openxmlformats.org/presentationml/2006/ole">
            <mc:AlternateContent xmlns:mc="http://schemas.openxmlformats.org/markup-compatibility/2006">
              <mc:Choice xmlns:v="urn:schemas-microsoft-com:vml" Requires="v">
                <p:oleObj spid="_x0000_s82036" name="Equation" r:id="rId1" imgW="28651200" imgH="5486400" progId="Equation.DSMT4">
                  <p:embed/>
                </p:oleObj>
              </mc:Choice>
              <mc:Fallback>
                <p:oleObj name="Equation" r:id="rId1" imgW="28651200" imgH="5486400"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90905"/>
                        <a:ext cx="21336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5" name="Object 7"/>
          <p:cNvGraphicFramePr>
            <a:graphicFrameLocks noChangeAspect="1"/>
          </p:cNvGraphicFramePr>
          <p:nvPr/>
        </p:nvGraphicFramePr>
        <p:xfrm>
          <a:off x="5181600" y="857250"/>
          <a:ext cx="2209800" cy="441325"/>
        </p:xfrm>
        <a:graphic>
          <a:graphicData uri="http://schemas.openxmlformats.org/presentationml/2006/ole">
            <mc:AlternateContent xmlns:mc="http://schemas.openxmlformats.org/markup-compatibility/2006">
              <mc:Choice xmlns:v="urn:schemas-microsoft-com:vml" Requires="v">
                <p:oleObj spid="_x0000_s82037" name="Equation" r:id="rId3" imgW="27432000" imgH="5486400" progId="Equation.DSMT4">
                  <p:embed/>
                </p:oleObj>
              </mc:Choice>
              <mc:Fallback>
                <p:oleObj name="Equation" r:id="rId3" imgW="27432000" imgH="54864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857250"/>
                        <a:ext cx="22098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4" name="Object 6"/>
          <p:cNvGraphicFramePr>
            <a:graphicFrameLocks noChangeAspect="1"/>
          </p:cNvGraphicFramePr>
          <p:nvPr/>
        </p:nvGraphicFramePr>
        <p:xfrm>
          <a:off x="2057400" y="1755775"/>
          <a:ext cx="3505200" cy="536575"/>
        </p:xfrm>
        <a:graphic>
          <a:graphicData uri="http://schemas.openxmlformats.org/presentationml/2006/ole">
            <mc:AlternateContent xmlns:mc="http://schemas.openxmlformats.org/markup-compatibility/2006">
              <mc:Choice xmlns:v="urn:schemas-microsoft-com:vml" Requires="v">
                <p:oleObj spid="_x0000_s82038" name="Equation" r:id="rId5" imgW="40233600" imgH="6096000" progId="Equation.DSMT4">
                  <p:embed/>
                </p:oleObj>
              </mc:Choice>
              <mc:Fallback>
                <p:oleObj name="Equation" r:id="rId5" imgW="40233600" imgH="60960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1755775"/>
                        <a:ext cx="3505200"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3" name="Object 5"/>
          <p:cNvGraphicFramePr>
            <a:graphicFrameLocks noChangeAspect="1"/>
          </p:cNvGraphicFramePr>
          <p:nvPr/>
        </p:nvGraphicFramePr>
        <p:xfrm>
          <a:off x="1371600" y="2822575"/>
          <a:ext cx="6019800" cy="550863"/>
        </p:xfrm>
        <a:graphic>
          <a:graphicData uri="http://schemas.openxmlformats.org/presentationml/2006/ole">
            <mc:AlternateContent xmlns:mc="http://schemas.openxmlformats.org/markup-compatibility/2006">
              <mc:Choice xmlns:v="urn:schemas-microsoft-com:vml" Requires="v">
                <p:oleObj spid="_x0000_s82039" name="Equation" r:id="rId7" imgW="67360800" imgH="6096000" progId="Equation.DSMT4">
                  <p:embed/>
                </p:oleObj>
              </mc:Choice>
              <mc:Fallback>
                <p:oleObj name="Equation" r:id="rId7" imgW="67360800" imgH="60960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2822575"/>
                        <a:ext cx="6019800"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2" name="Object 4"/>
          <p:cNvGraphicFramePr>
            <a:graphicFrameLocks noChangeAspect="1"/>
          </p:cNvGraphicFramePr>
          <p:nvPr/>
        </p:nvGraphicFramePr>
        <p:xfrm>
          <a:off x="609600" y="3962400"/>
          <a:ext cx="3230563" cy="1143000"/>
        </p:xfrm>
        <a:graphic>
          <a:graphicData uri="http://schemas.openxmlformats.org/presentationml/2006/ole">
            <mc:AlternateContent xmlns:mc="http://schemas.openxmlformats.org/markup-compatibility/2006">
              <mc:Choice xmlns:v="urn:schemas-microsoft-com:vml" Requires="v">
                <p:oleObj spid="_x0000_s82040" name="Equation" r:id="rId9" imgW="39624000" imgH="14020800" progId="Equation.DSMT4">
                  <p:embed/>
                </p:oleObj>
              </mc:Choice>
              <mc:Fallback>
                <p:oleObj name="Equation" r:id="rId9" imgW="39624000" imgH="14020800" progId="Equation.DSMT4">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3962400"/>
                        <a:ext cx="3230563"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099" name="Rectangle 11"/>
          <p:cNvSpPr>
            <a:spLocks noChangeArrowheads="1"/>
          </p:cNvSpPr>
          <p:nvPr/>
        </p:nvSpPr>
        <p:spPr bwMode="auto">
          <a:xfrm>
            <a:off x="228600" y="382588"/>
            <a:ext cx="2316480" cy="460375"/>
          </a:xfrm>
          <a:prstGeom prst="rect">
            <a:avLst/>
          </a:prstGeom>
          <a:noFill/>
          <a:ln w="9525">
            <a:noFill/>
            <a:miter lim="800000"/>
          </a:ln>
        </p:spPr>
        <p:txBody>
          <a:bodyPr wrap="none" anchor="ctr">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已知边界条件：</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9100" name="Rectangle 12"/>
          <p:cNvSpPr>
            <a:spLocks noChangeArrowheads="1"/>
          </p:cNvSpPr>
          <p:nvPr/>
        </p:nvSpPr>
        <p:spPr bwMode="auto">
          <a:xfrm>
            <a:off x="381000" y="839788"/>
            <a:ext cx="1269365" cy="460375"/>
          </a:xfrm>
          <a:prstGeom prst="rect">
            <a:avLst/>
          </a:prstGeom>
          <a:noFill/>
          <a:ln w="9525">
            <a:noFill/>
            <a:miter lim="800000"/>
          </a:ln>
        </p:spPr>
        <p:txBody>
          <a:bodyPr wrap="none" anchor="ctr">
            <a:spAutoFit/>
          </a:bodyPr>
          <a:lstStyle/>
          <a:p>
            <a:r>
              <a:rPr lang="en-US" altLang="zh-CN" sz="2400" i="1">
                <a:latin typeface="Times New Roman" panose="02020603050405020304" pitchFamily="18" charset="0"/>
                <a:ea typeface="宋体" panose="02010600030101010101" pitchFamily="2" charset="-122"/>
                <a:sym typeface="Times New Roman" panose="02020603050405020304" pitchFamily="18" charset="0"/>
              </a:rPr>
              <a:t>r=a</a:t>
            </a:r>
            <a:r>
              <a:rPr lang="zh-CN" altLang="en-US" sz="2400">
                <a:latin typeface="Times New Roman" panose="02020603050405020304" pitchFamily="18" charset="0"/>
                <a:ea typeface="宋体" panose="02010600030101010101" pitchFamily="2" charset="-122"/>
                <a:sym typeface="Times New Roman" panose="02020603050405020304" pitchFamily="18" charset="0"/>
              </a:rPr>
              <a:t>时，</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9107" name="Rectangle 19"/>
          <p:cNvSpPr>
            <a:spLocks noChangeArrowheads="1"/>
          </p:cNvSpPr>
          <p:nvPr/>
        </p:nvSpPr>
        <p:spPr bwMode="auto">
          <a:xfrm>
            <a:off x="4038600" y="839788"/>
            <a:ext cx="1269365" cy="460375"/>
          </a:xfrm>
          <a:prstGeom prst="rect">
            <a:avLst/>
          </a:prstGeom>
          <a:noFill/>
          <a:ln w="9525">
            <a:noFill/>
            <a:miter lim="800000"/>
          </a:ln>
        </p:spPr>
        <p:txBody>
          <a:bodyPr wrap="none" anchor="ctr">
            <a:spAutoFit/>
          </a:bodyPr>
          <a:lstStyle/>
          <a:p>
            <a:r>
              <a:rPr lang="en-US" altLang="zh-CN" sz="2400" i="1">
                <a:latin typeface="Times New Roman" panose="02020603050405020304" pitchFamily="18" charset="0"/>
                <a:ea typeface="宋体" panose="02010600030101010101" pitchFamily="2" charset="-122"/>
                <a:sym typeface="Times New Roman" panose="02020603050405020304" pitchFamily="18" charset="0"/>
              </a:rPr>
              <a:t>r=b</a:t>
            </a:r>
            <a:r>
              <a:rPr lang="zh-CN" altLang="en-US" sz="2400">
                <a:latin typeface="Times New Roman" panose="02020603050405020304" pitchFamily="18" charset="0"/>
                <a:ea typeface="宋体" panose="02010600030101010101" pitchFamily="2" charset="-122"/>
                <a:sym typeface="Times New Roman" panose="02020603050405020304" pitchFamily="18" charset="0"/>
              </a:rPr>
              <a:t>时，</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9108" name="Rectangle 20"/>
          <p:cNvSpPr>
            <a:spLocks noChangeArrowheads="1"/>
          </p:cNvSpPr>
          <p:nvPr/>
        </p:nvSpPr>
        <p:spPr bwMode="auto">
          <a:xfrm>
            <a:off x="228600" y="1298575"/>
            <a:ext cx="8534400" cy="460375"/>
          </a:xfrm>
          <a:prstGeom prst="rect">
            <a:avLst/>
          </a:prstGeom>
          <a:noFill/>
          <a:ln w="9525">
            <a:noFill/>
            <a:miter lim="800000"/>
          </a:ln>
        </p:spPr>
        <p:txBody>
          <a:bodyPr>
            <a:spAutoFit/>
          </a:bodyPr>
          <a:lstStyle/>
          <a:p>
            <a:pPr>
              <a:spcBef>
                <a:spcPct val="50000"/>
              </a:spcBef>
            </a:pPr>
            <a:r>
              <a:rPr lang="zh-CN" altLang="en-US" sz="2400">
                <a:latin typeface="Times New Roman" panose="02020603050405020304" pitchFamily="18" charset="0"/>
                <a:ea typeface="宋体" panose="02010600030101010101" pitchFamily="2" charset="-122"/>
                <a:sym typeface="Times New Roman" panose="02020603050405020304" pitchFamily="18" charset="0"/>
              </a:rPr>
              <a:t>所以</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C</a:t>
            </a:r>
            <a:r>
              <a:rPr lang="zh-CN" altLang="en-US" sz="240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B</a:t>
            </a:r>
            <a:r>
              <a:rPr lang="zh-CN" altLang="en-US" sz="240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D</a:t>
            </a:r>
            <a:r>
              <a:rPr lang="zh-CN" altLang="en-US" sz="2400">
                <a:latin typeface="Times New Roman" panose="02020603050405020304" pitchFamily="18" charset="0"/>
                <a:ea typeface="宋体" panose="02010600030101010101" pitchFamily="2" charset="-122"/>
                <a:sym typeface="Times New Roman" panose="02020603050405020304" pitchFamily="18" charset="0"/>
              </a:rPr>
              <a:t>，因此两个区域内的电位的分布相同</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9109" name="Rectangle 21"/>
          <p:cNvSpPr>
            <a:spLocks noChangeArrowheads="1"/>
          </p:cNvSpPr>
          <p:nvPr/>
        </p:nvSpPr>
        <p:spPr bwMode="auto">
          <a:xfrm>
            <a:off x="228600" y="2289175"/>
            <a:ext cx="2621280" cy="460375"/>
          </a:xfrm>
          <a:prstGeom prst="rect">
            <a:avLst/>
          </a:prstGeom>
          <a:noFill/>
          <a:ln w="9525">
            <a:noFill/>
            <a:miter lim="800000"/>
          </a:ln>
        </p:spPr>
        <p:txBody>
          <a:bodyPr wrap="none">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利用边界条件可得</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9110" name="Rectangle 22"/>
          <p:cNvSpPr>
            <a:spLocks noChangeArrowheads="1"/>
          </p:cNvSpPr>
          <p:nvPr/>
        </p:nvSpPr>
        <p:spPr bwMode="auto">
          <a:xfrm>
            <a:off x="228600" y="3432175"/>
            <a:ext cx="3535680" cy="460375"/>
          </a:xfrm>
          <a:prstGeom prst="rect">
            <a:avLst/>
          </a:prstGeom>
          <a:noFill/>
          <a:ln w="9525">
            <a:noFill/>
            <a:miter lim="800000"/>
          </a:ln>
        </p:spPr>
        <p:txBody>
          <a:bodyPr wrap="none">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联立求解以上方程，可得</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89098" name="Object 10"/>
          <p:cNvGraphicFramePr>
            <a:graphicFrameLocks noChangeAspect="1"/>
          </p:cNvGraphicFramePr>
          <p:nvPr/>
        </p:nvGraphicFramePr>
        <p:xfrm>
          <a:off x="4724400" y="3819525"/>
          <a:ext cx="2728913" cy="1417638"/>
        </p:xfrm>
        <a:graphic>
          <a:graphicData uri="http://schemas.openxmlformats.org/presentationml/2006/ole">
            <mc:AlternateContent xmlns:mc="http://schemas.openxmlformats.org/markup-compatibility/2006">
              <mc:Choice xmlns:v="urn:schemas-microsoft-com:vml" Requires="v">
                <p:oleObj spid="_x0000_s82041" name="Equation" r:id="rId11" imgW="36576000" imgH="18897600" progId="Equation.DSMT4">
                  <p:embed/>
                </p:oleObj>
              </mc:Choice>
              <mc:Fallback>
                <p:oleObj name="Equation" r:id="rId11" imgW="36576000" imgH="1889760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24400" y="3819525"/>
                        <a:ext cx="2728913" cy="141763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1"/>
          <p:cNvGraphicFramePr>
            <a:graphicFrameLocks noChangeAspect="1"/>
          </p:cNvGraphicFramePr>
          <p:nvPr/>
        </p:nvGraphicFramePr>
        <p:xfrm>
          <a:off x="534035" y="5257561"/>
          <a:ext cx="3656013" cy="1141413"/>
        </p:xfrm>
        <a:graphic>
          <a:graphicData uri="http://schemas.openxmlformats.org/presentationml/2006/ole">
            <mc:AlternateContent xmlns:mc="http://schemas.openxmlformats.org/markup-compatibility/2006">
              <mc:Choice xmlns:v="urn:schemas-microsoft-com:vml" Requires="v">
                <p:oleObj spid="_x0000_s82042" name="Equation" r:id="rId13" imgW="46024800" imgH="14325600" progId="Equation.DSMT4">
                  <p:embed/>
                </p:oleObj>
              </mc:Choice>
              <mc:Fallback>
                <p:oleObj name="Equation" r:id="rId13" imgW="46024800" imgH="1432560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4035" y="5257561"/>
                        <a:ext cx="3656013" cy="114141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457200" y="90394"/>
            <a:ext cx="6858000" cy="685800"/>
          </a:xfrm>
        </p:spPr>
        <p:txBody>
          <a:bodyPr/>
          <a:lstStyle/>
          <a:p>
            <a:pPr eaLnBrk="1" fontAlgn="auto" hangingPunct="1">
              <a:spcAft>
                <a:spcPts val="0"/>
              </a:spcAft>
              <a:defRPr/>
            </a:pPr>
            <a:r>
              <a:rPr lang="en-US" altLang="zh-CN" sz="28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2.5 </a:t>
            </a:r>
            <a:r>
              <a:rPr sz="2800" b="1" dirty="0" err="1">
                <a:solidFill>
                  <a:srgbClr val="C00000"/>
                </a:solidFill>
                <a:latin typeface="宋体" panose="02010600030101010101" pitchFamily="2" charset="-122"/>
                <a:ea typeface="宋体" panose="02010600030101010101" pitchFamily="2" charset="-122"/>
                <a:sym typeface="Times New Roman" panose="02020603050405020304" pitchFamily="18" charset="0"/>
              </a:rPr>
              <a:t>导体系统的电容</a:t>
            </a:r>
            <a:endParaRPr sz="2800" b="1" dirty="0">
              <a:solidFill>
                <a:srgbClr val="C00000"/>
              </a:solidFill>
              <a:latin typeface="宋体" panose="02010600030101010101" pitchFamily="2" charset="-122"/>
              <a:ea typeface="宋体" panose="02010600030101010101" pitchFamily="2" charset="-122"/>
              <a:sym typeface="Times New Roman" panose="02020603050405020304" pitchFamily="18" charset="0"/>
            </a:endParaRPr>
          </a:p>
        </p:txBody>
      </p:sp>
      <p:graphicFrame>
        <p:nvGraphicFramePr>
          <p:cNvPr id="81922" name="Object 3"/>
          <p:cNvGraphicFramePr>
            <a:graphicFrameLocks noChangeAspect="1"/>
          </p:cNvGraphicFramePr>
          <p:nvPr/>
        </p:nvGraphicFramePr>
        <p:xfrm>
          <a:off x="3962400" y="2743200"/>
          <a:ext cx="901700" cy="793750"/>
        </p:xfrm>
        <a:graphic>
          <a:graphicData uri="http://schemas.openxmlformats.org/presentationml/2006/ole">
            <mc:AlternateContent xmlns:mc="http://schemas.openxmlformats.org/markup-compatibility/2006">
              <mc:Choice xmlns:v="urn:schemas-microsoft-com:vml" Requires="v">
                <p:oleObj spid="_x0000_s82965" name="Equation" r:id="rId1" imgW="10668000" imgH="9448800" progId="Equation.DSMT4">
                  <p:embed/>
                </p:oleObj>
              </mc:Choice>
              <mc:Fallback>
                <p:oleObj name="Equation" r:id="rId1" imgW="10668000" imgH="94488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743200"/>
                        <a:ext cx="901700" cy="7937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48" name="Rectangle 9"/>
          <p:cNvSpPr>
            <a:spLocks noChangeArrowheads="1"/>
          </p:cNvSpPr>
          <p:nvPr/>
        </p:nvSpPr>
        <p:spPr bwMode="auto">
          <a:xfrm>
            <a:off x="468313" y="3710702"/>
            <a:ext cx="595035" cy="246221"/>
          </a:xfrm>
          <a:prstGeom prst="rect">
            <a:avLst/>
          </a:prstGeom>
          <a:noFill/>
          <a:ln w="9525">
            <a:noFill/>
            <a:miter lim="800000"/>
          </a:ln>
        </p:spPr>
        <p:txBody>
          <a:bodyPr wrap="none" anchor="ctr">
            <a:spAutoFit/>
          </a:bodyPr>
          <a:lstStyle/>
          <a:p>
            <a:pPr indent="266700" eaLnBrk="0" hangingPunct="0"/>
            <a:r>
              <a:rPr lang="en-US" altLang="zh-CN" sz="10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endParaRPr lang="en-US" altLang="zh-CN" sz="18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1925" name="Rectangle 11"/>
          <p:cNvSpPr>
            <a:spLocks noChangeArrowheads="1"/>
          </p:cNvSpPr>
          <p:nvPr/>
        </p:nvSpPr>
        <p:spPr bwMode="auto">
          <a:xfrm>
            <a:off x="533400" y="693497"/>
            <a:ext cx="3657600" cy="460375"/>
          </a:xfrm>
          <a:prstGeom prst="rect">
            <a:avLst/>
          </a:prstGeom>
          <a:noFill/>
          <a:ln w="9525">
            <a:noFill/>
            <a:miter lim="800000"/>
          </a:ln>
        </p:spPr>
        <p:txBody>
          <a:bodyPr>
            <a:spAutoFit/>
          </a:bodyPr>
          <a:lstStyle/>
          <a:p>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2.5.1 </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孤立导体的电容</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1926" name="TextBox 9"/>
          <p:cNvSpPr txBox="1">
            <a:spLocks noChangeArrowheads="1"/>
          </p:cNvSpPr>
          <p:nvPr/>
        </p:nvSpPr>
        <p:spPr bwMode="auto">
          <a:xfrm>
            <a:off x="468313" y="1001472"/>
            <a:ext cx="8001000" cy="1684244"/>
          </a:xfrm>
          <a:prstGeom prst="rect">
            <a:avLst/>
          </a:prstGeom>
          <a:noFill/>
          <a:ln w="9525">
            <a:noFill/>
            <a:miter lim="800000"/>
          </a:ln>
        </p:spPr>
        <p:txBody>
          <a:bodyPr>
            <a:spAutoFit/>
          </a:bodyPr>
          <a:lstStyle/>
          <a:p>
            <a:pPr>
              <a:lnSpc>
                <a:spcPct val="15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当一个导体的周围不存在其它导体时，该导体称为孤立导体。事实上，当某一个导体自身的线度与其他导体之间的距离相比小很多时，该导体就是孤立导体。</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1927" name="TextBox 10"/>
          <p:cNvSpPr txBox="1">
            <a:spLocks noChangeArrowheads="1"/>
          </p:cNvSpPr>
          <p:nvPr/>
        </p:nvSpPr>
        <p:spPr bwMode="auto">
          <a:xfrm>
            <a:off x="457200" y="3505200"/>
            <a:ext cx="7848600" cy="1684244"/>
          </a:xfrm>
          <a:prstGeom prst="rect">
            <a:avLst/>
          </a:prstGeom>
          <a:noFill/>
          <a:ln w="9525">
            <a:noFill/>
            <a:miter lim="800000"/>
          </a:ln>
        </p:spPr>
        <p:txBody>
          <a:bodyPr>
            <a:spAutoFit/>
          </a:bodyPr>
          <a:lstStyle/>
          <a:p>
            <a:pPr>
              <a:lnSpc>
                <a:spcPct val="15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对任意形状的孤立导体，它所带的电量与其电位的比值只与导体自身的几何形状及周围介质的性质有关，这个比值称为孤立导体的电容。</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1928" name="TextBox 11"/>
          <p:cNvSpPr txBox="1">
            <a:spLocks noChangeArrowheads="1"/>
          </p:cNvSpPr>
          <p:nvPr/>
        </p:nvSpPr>
        <p:spPr bwMode="auto">
          <a:xfrm>
            <a:off x="457200" y="5310595"/>
            <a:ext cx="6858000" cy="829945"/>
          </a:xfrm>
          <a:prstGeom prst="rect">
            <a:avLst/>
          </a:prstGeom>
          <a:noFill/>
          <a:ln w="25400">
            <a:solidFill>
              <a:srgbClr val="FF0000"/>
            </a:solidFill>
            <a:miter lim="800000"/>
          </a:ln>
        </p:spPr>
        <p:txBody>
          <a:bodyPr wrap="square">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物理意义：孤立导体的电容表示使其电位增加</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1V</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，该导体上需要增加的电量。</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95300" y="307919"/>
            <a:ext cx="8534400" cy="685800"/>
          </a:xfrm>
        </p:spPr>
        <p:txBody>
          <a:bodyPr/>
          <a:lstStyle/>
          <a:p>
            <a:pPr eaLnBrk="1" fontAlgn="auto" hangingPunct="1">
              <a:spcAft>
                <a:spcPts val="0"/>
              </a:spcAft>
              <a:defRPr/>
            </a:pPr>
            <a:r>
              <a:rPr lang="en-US" altLang="zh-CN" sz="28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2.1.2</a:t>
            </a:r>
            <a:r>
              <a:rPr lang="zh-CN" altLang="en-US" sz="28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 </a:t>
            </a:r>
            <a:r>
              <a:rPr sz="2800" b="1" dirty="0" err="1">
                <a:solidFill>
                  <a:srgbClr val="FF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场强和电位函数</a:t>
            </a:r>
            <a:endParaRPr lang="en-US" altLang="zh-CN" sz="28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p:txBody>
      </p:sp>
      <p:sp>
        <p:nvSpPr>
          <p:cNvPr id="11267" name="Rectangle 3"/>
          <p:cNvSpPr>
            <a:spLocks noGrp="1" noChangeArrowheads="1"/>
          </p:cNvSpPr>
          <p:nvPr>
            <p:ph idx="1"/>
          </p:nvPr>
        </p:nvSpPr>
        <p:spPr>
          <a:xfrm>
            <a:off x="838200" y="852085"/>
            <a:ext cx="8229600" cy="990600"/>
          </a:xfrm>
        </p:spPr>
        <p:txBody>
          <a:bodyPr>
            <a:normAutofit/>
          </a:bodyPr>
          <a:lstStyle/>
          <a:p>
            <a:pPr marL="274320" indent="-274320" eaLnBrk="1" fontAlgn="auto" hangingPunct="1">
              <a:lnSpc>
                <a:spcPct val="150000"/>
              </a:lnSpc>
              <a:spcAft>
                <a:spcPts val="0"/>
              </a:spcAft>
              <a:buFont typeface="Wingdings" panose="05000000000000000000"/>
              <a:buNone/>
              <a:defRPr/>
            </a:pP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电场强度</a:t>
            </a: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E</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和</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电位</a:t>
            </a: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Φ</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是研究静电场最基本的两个物理量。</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1270" name="Object 6"/>
          <p:cNvGraphicFramePr>
            <a:graphicFrameLocks noChangeAspect="1"/>
          </p:cNvGraphicFramePr>
          <p:nvPr/>
        </p:nvGraphicFramePr>
        <p:xfrm>
          <a:off x="3323431" y="2376141"/>
          <a:ext cx="1849438" cy="903288"/>
        </p:xfrm>
        <a:graphic>
          <a:graphicData uri="http://schemas.openxmlformats.org/presentationml/2006/ole">
            <mc:AlternateContent xmlns:mc="http://schemas.openxmlformats.org/markup-compatibility/2006">
              <mc:Choice xmlns:v="urn:schemas-microsoft-com:vml" Requires="v">
                <p:oleObj spid="_x0000_s7204" name="Equation" r:id="rId1" imgW="21336000" imgH="10972800" progId="Equation.DSMT4">
                  <p:embed/>
                </p:oleObj>
              </mc:Choice>
              <mc:Fallback>
                <p:oleObj name="Equation" r:id="rId1" imgW="21336000" imgH="109728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431" y="2376141"/>
                        <a:ext cx="1849438" cy="9032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4" name="Rectangle 10"/>
          <p:cNvSpPr>
            <a:spLocks noChangeArrowheads="1"/>
          </p:cNvSpPr>
          <p:nvPr/>
        </p:nvSpPr>
        <p:spPr bwMode="auto">
          <a:xfrm>
            <a:off x="495300" y="3310474"/>
            <a:ext cx="8001000" cy="2238241"/>
          </a:xfrm>
          <a:prstGeom prst="rect">
            <a:avLst/>
          </a:prstGeom>
          <a:noFill/>
          <a:ln w="9525">
            <a:noFill/>
            <a:miter lim="800000"/>
          </a:ln>
          <a:effectLst/>
        </p:spPr>
        <p:txBody>
          <a:bodyPr wrap="square" anchor="ctr">
            <a:spAutoFit/>
          </a:bodyPr>
          <a:lstStyle/>
          <a:p>
            <a:pPr marL="342900" indent="-342900">
              <a:lnSpc>
                <a:spcPct val="150000"/>
              </a:lnSpc>
              <a:buClr>
                <a:schemeClr val="tx1"/>
              </a:buClr>
              <a:buSzPct val="70000"/>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电场强度是一个</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矢量</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，在空间构成一个</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矢量场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，所以可以用研究矢量场的方法研究静电场，例如利用电力线、高斯定理、环路定理、矢量场的散度、矢量场的旋度等。</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1277" name="Object 13"/>
          <p:cNvGraphicFramePr>
            <a:graphicFrameLocks noChangeAspect="1"/>
          </p:cNvGraphicFramePr>
          <p:nvPr/>
        </p:nvGraphicFramePr>
        <p:xfrm>
          <a:off x="7239000" y="3507136"/>
          <a:ext cx="574040" cy="412750"/>
        </p:xfrm>
        <a:graphic>
          <a:graphicData uri="http://schemas.openxmlformats.org/presentationml/2006/ole">
            <mc:AlternateContent xmlns:mc="http://schemas.openxmlformats.org/markup-compatibility/2006">
              <mc:Choice xmlns:v="urn:schemas-microsoft-com:vml" Requires="v">
                <p:oleObj spid="_x0000_s7205" name="Equation" r:id="rId3" imgW="9144000" imgH="6096000" progId="Equation.DSMT4">
                  <p:embed/>
                </p:oleObj>
              </mc:Choice>
              <mc:Fallback>
                <p:oleObj name="Equation" r:id="rId3" imgW="9144000" imgH="6096000"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3507136"/>
                        <a:ext cx="574040" cy="412750"/>
                      </a:xfrm>
                      <a:prstGeom prst="rect">
                        <a:avLst/>
                      </a:prstGeom>
                      <a:noFill/>
                    </p:spPr>
                  </p:pic>
                </p:oleObj>
              </mc:Fallback>
            </mc:AlternateContent>
          </a:graphicData>
        </a:graphic>
      </p:graphicFrame>
      <p:sp>
        <p:nvSpPr>
          <p:cNvPr id="7175" name="矩形 6"/>
          <p:cNvSpPr>
            <a:spLocks noChangeArrowheads="1"/>
          </p:cNvSpPr>
          <p:nvPr/>
        </p:nvSpPr>
        <p:spPr bwMode="auto">
          <a:xfrm>
            <a:off x="495300" y="1412875"/>
            <a:ext cx="8153400" cy="1130246"/>
          </a:xfrm>
          <a:prstGeom prst="rect">
            <a:avLst/>
          </a:prstGeom>
          <a:noFill/>
          <a:ln w="9525">
            <a:noFill/>
            <a:miter lim="800000"/>
          </a:ln>
        </p:spPr>
        <p:txBody>
          <a:bodyPr wrap="square">
            <a:spAutoFit/>
          </a:bodyPr>
          <a:lstStyle/>
          <a:p>
            <a:pPr marL="342900" indent="-342900">
              <a:lnSpc>
                <a:spcPct val="150000"/>
              </a:lnSpc>
              <a:buClr>
                <a:schemeClr val="tx1"/>
              </a:buClr>
              <a:buSzPct val="80000"/>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空间某点处的电场强度定义为单位正的试验电荷在该点受的电场力</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946" name="Object 3"/>
          <p:cNvGraphicFramePr>
            <a:graphicFrameLocks noChangeAspect="1"/>
          </p:cNvGraphicFramePr>
          <p:nvPr/>
        </p:nvGraphicFramePr>
        <p:xfrm>
          <a:off x="4038600" y="2286000"/>
          <a:ext cx="1752600" cy="869950"/>
        </p:xfrm>
        <a:graphic>
          <a:graphicData uri="http://schemas.openxmlformats.org/presentationml/2006/ole">
            <mc:AlternateContent xmlns:mc="http://schemas.openxmlformats.org/markup-compatibility/2006">
              <mc:Choice xmlns:v="urn:schemas-microsoft-com:vml" Requires="v">
                <p:oleObj spid="_x0000_s85030" name="Equation" r:id="rId1" imgW="20726400" imgH="10363200" progId="Equation.DSMT4">
                  <p:embed/>
                </p:oleObj>
              </mc:Choice>
              <mc:Fallback>
                <p:oleObj name="Equation" r:id="rId1" imgW="20726400" imgH="103632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286000"/>
                        <a:ext cx="1752600" cy="8699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47" name="Object 4"/>
          <p:cNvGraphicFramePr>
            <a:graphicFrameLocks noChangeAspect="1"/>
          </p:cNvGraphicFramePr>
          <p:nvPr/>
        </p:nvGraphicFramePr>
        <p:xfrm>
          <a:off x="1585915" y="4151312"/>
          <a:ext cx="1223963" cy="498475"/>
        </p:xfrm>
        <a:graphic>
          <a:graphicData uri="http://schemas.openxmlformats.org/presentationml/2006/ole">
            <mc:AlternateContent xmlns:mc="http://schemas.openxmlformats.org/markup-compatibility/2006">
              <mc:Choice xmlns:v="urn:schemas-microsoft-com:vml" Requires="v">
                <p:oleObj spid="_x0000_s85031" name="Equation" r:id="rId3" imgW="13411200" imgH="5486400" progId="Equation.DSMT4">
                  <p:embed/>
                </p:oleObj>
              </mc:Choice>
              <mc:Fallback>
                <p:oleObj name="Equation" r:id="rId3" imgW="13411200" imgH="5486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5915" y="4151312"/>
                        <a:ext cx="1223963"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49" name="Rectangle 5"/>
          <p:cNvSpPr>
            <a:spLocks noChangeArrowheads="1"/>
          </p:cNvSpPr>
          <p:nvPr/>
        </p:nvSpPr>
        <p:spPr bwMode="auto">
          <a:xfrm>
            <a:off x="758548" y="3485143"/>
            <a:ext cx="5115503" cy="461665"/>
          </a:xfrm>
          <a:prstGeom prst="rect">
            <a:avLst/>
          </a:prstGeom>
          <a:noFill/>
          <a:ln w="9525">
            <a:noFill/>
            <a:miter lim="800000"/>
          </a:ln>
        </p:spPr>
        <p:txBody>
          <a:bodyPr wrap="none" anchor="ctr">
            <a:spAutoFit/>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其中，</a:t>
            </a:r>
            <a: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q</a:t>
            </a:r>
            <a:r>
              <a:rPr lang="en-US" altLang="zh-CN" sz="2400" b="1" i="1" baseline="-25000"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a:t>
            </a:r>
            <a:r>
              <a:rPr lang="en-US" altLang="zh-CN" sz="2400" b="1" i="1" baseline="-25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是其中一个导体上的电荷量</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82950" name="Rectangle 6"/>
          <p:cNvSpPr>
            <a:spLocks noChangeArrowheads="1"/>
          </p:cNvSpPr>
          <p:nvPr/>
        </p:nvSpPr>
        <p:spPr bwMode="auto">
          <a:xfrm>
            <a:off x="762000" y="2438400"/>
            <a:ext cx="2631440" cy="460375"/>
          </a:xfrm>
          <a:prstGeom prst="rect">
            <a:avLst/>
          </a:prstGeom>
          <a:noFill/>
          <a:ln w="9525">
            <a:noFill/>
            <a:miter lim="800000"/>
          </a:ln>
        </p:spPr>
        <p:txBody>
          <a:bodyPr wrap="none">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两导体间的电容为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2951" name="Rectangle 7"/>
          <p:cNvSpPr>
            <a:spLocks noChangeArrowheads="1"/>
          </p:cNvSpPr>
          <p:nvPr/>
        </p:nvSpPr>
        <p:spPr bwMode="auto">
          <a:xfrm>
            <a:off x="2743200" y="4170361"/>
            <a:ext cx="3889375" cy="460375"/>
          </a:xfrm>
          <a:prstGeom prst="rect">
            <a:avLst/>
          </a:prstGeom>
          <a:noFill/>
          <a:ln w="9525">
            <a:noFill/>
            <a:miter lim="800000"/>
          </a:ln>
        </p:spPr>
        <p:txBody>
          <a:bodyPr>
            <a:spAutoFit/>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是两导体之间的电位差。</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4999" name="Rectangle 9"/>
          <p:cNvSpPr>
            <a:spLocks noChangeArrowheads="1"/>
          </p:cNvSpPr>
          <p:nvPr/>
        </p:nvSpPr>
        <p:spPr bwMode="auto">
          <a:xfrm>
            <a:off x="468313" y="3710702"/>
            <a:ext cx="595035" cy="246221"/>
          </a:xfrm>
          <a:prstGeom prst="rect">
            <a:avLst/>
          </a:prstGeom>
          <a:noFill/>
          <a:ln w="9525">
            <a:noFill/>
            <a:miter lim="800000"/>
          </a:ln>
        </p:spPr>
        <p:txBody>
          <a:bodyPr wrap="none" anchor="ctr">
            <a:spAutoFit/>
          </a:bodyPr>
          <a:lstStyle/>
          <a:p>
            <a:pPr indent="266700" eaLnBrk="0" hangingPunct="0"/>
            <a:r>
              <a:rPr lang="en-US" altLang="zh-CN" sz="10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endParaRPr lang="en-US" altLang="zh-CN" sz="18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2953" name="Rectangle 11"/>
          <p:cNvSpPr>
            <a:spLocks noChangeArrowheads="1"/>
          </p:cNvSpPr>
          <p:nvPr/>
        </p:nvSpPr>
        <p:spPr bwMode="auto">
          <a:xfrm>
            <a:off x="828887" y="458037"/>
            <a:ext cx="3042821" cy="461665"/>
          </a:xfrm>
          <a:prstGeom prst="rect">
            <a:avLst/>
          </a:prstGeom>
          <a:noFill/>
          <a:ln w="9525">
            <a:noFill/>
            <a:miter lim="800000"/>
          </a:ln>
        </p:spPr>
        <p:txBody>
          <a:bodyPr wrap="none">
            <a:spAutoFit/>
          </a:bodyPr>
          <a:lstStyle/>
          <a:p>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2.5.2 </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两导体间的电容</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2954" name="TextBox 9"/>
          <p:cNvSpPr txBox="1">
            <a:spLocks noChangeArrowheads="1"/>
          </p:cNvSpPr>
          <p:nvPr/>
        </p:nvSpPr>
        <p:spPr bwMode="auto">
          <a:xfrm>
            <a:off x="762000" y="898941"/>
            <a:ext cx="7391400" cy="1130246"/>
          </a:xfrm>
          <a:prstGeom prst="rect">
            <a:avLst/>
          </a:prstGeom>
          <a:noFill/>
          <a:ln w="9525">
            <a:noFill/>
            <a:miter lim="800000"/>
          </a:ln>
        </p:spPr>
        <p:txBody>
          <a:bodyPr>
            <a:spAutoFit/>
          </a:bodyPr>
          <a:lstStyle/>
          <a:p>
            <a:pPr>
              <a:lnSpc>
                <a:spcPct val="15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如果某一导体附近有其它导体时，该导体所带电量与电位的比值将受到其它导体的影响。</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6675" y="0"/>
            <a:ext cx="7283450" cy="777875"/>
          </a:xfrm>
        </p:spPr>
        <p:txBody>
          <a:bodyPr>
            <a:normAutofit/>
          </a:bodyPr>
          <a:lstStyle/>
          <a:p>
            <a:pPr eaLnBrk="1" fontAlgn="auto" hangingPunct="1">
              <a:spcAft>
                <a:spcPts val="0"/>
              </a:spcAft>
              <a:defRPr/>
            </a:pPr>
            <a:r>
              <a:rPr lang="en-US" altLang="zh-CN" sz="2400" b="1" dirty="0">
                <a:solidFill>
                  <a:srgbClr val="C00000"/>
                </a:solidFill>
                <a:latin typeface="宋体" panose="02010600030101010101" pitchFamily="2" charset="-122"/>
                <a:ea typeface="宋体" panose="02010600030101010101" pitchFamily="2" charset="-122"/>
                <a:sym typeface="Times New Roman" panose="02020603050405020304" pitchFamily="18" charset="0"/>
              </a:rPr>
              <a:t>2.5.3 </a:t>
            </a:r>
            <a:r>
              <a:rPr sz="2400" b="1" dirty="0" err="1">
                <a:solidFill>
                  <a:srgbClr val="C00000"/>
                </a:solidFill>
                <a:latin typeface="宋体" panose="02010600030101010101" pitchFamily="2" charset="-122"/>
                <a:ea typeface="宋体" panose="02010600030101010101" pitchFamily="2" charset="-122"/>
                <a:sym typeface="Times New Roman" panose="02020603050405020304" pitchFamily="18" charset="0"/>
              </a:rPr>
              <a:t>多导体系统的部分电容（分布电容</a:t>
            </a:r>
            <a:r>
              <a:rPr sz="2400" b="1" dirty="0">
                <a:solidFill>
                  <a:srgbClr val="C00000"/>
                </a:solidFill>
                <a:latin typeface="宋体" panose="02010600030101010101" pitchFamily="2" charset="-122"/>
                <a:ea typeface="宋体" panose="02010600030101010101" pitchFamily="2" charset="-122"/>
                <a:sym typeface="Times New Roman" panose="02020603050405020304" pitchFamily="18" charset="0"/>
              </a:rPr>
              <a:t>）</a:t>
            </a:r>
            <a:endParaRPr sz="2400" b="1" dirty="0">
              <a:solidFill>
                <a:srgbClr val="C00000"/>
              </a:solidFill>
              <a:latin typeface="宋体" panose="02010600030101010101" pitchFamily="2" charset="-122"/>
              <a:ea typeface="宋体" panose="02010600030101010101" pitchFamily="2" charset="-122"/>
              <a:sym typeface="Times New Roman" panose="02020603050405020304" pitchFamily="18" charset="0"/>
            </a:endParaRPr>
          </a:p>
        </p:txBody>
      </p:sp>
      <p:graphicFrame>
        <p:nvGraphicFramePr>
          <p:cNvPr id="94211" name="Object 3"/>
          <p:cNvGraphicFramePr>
            <a:graphicFrameLocks noChangeAspect="1"/>
          </p:cNvGraphicFramePr>
          <p:nvPr/>
        </p:nvGraphicFramePr>
        <p:xfrm>
          <a:off x="313341" y="2978091"/>
          <a:ext cx="3906838" cy="2249488"/>
        </p:xfrm>
        <a:graphic>
          <a:graphicData uri="http://schemas.openxmlformats.org/presentationml/2006/ole">
            <mc:AlternateContent xmlns:mc="http://schemas.openxmlformats.org/markup-compatibility/2006">
              <mc:Choice xmlns:v="urn:schemas-microsoft-com:vml" Requires="v">
                <p:oleObj spid="_x0000_s86052" name="Equation" r:id="rId1" imgW="48768000" imgH="28041600" progId="Equation.DSMT4">
                  <p:embed/>
                </p:oleObj>
              </mc:Choice>
              <mc:Fallback>
                <p:oleObj name="Equation" r:id="rId1" imgW="48768000" imgH="280416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341" y="2978091"/>
                        <a:ext cx="3906838" cy="2249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2" name="Object 4"/>
          <p:cNvGraphicFramePr>
            <a:graphicFrameLocks noChangeAspect="1"/>
          </p:cNvGraphicFramePr>
          <p:nvPr/>
        </p:nvGraphicFramePr>
        <p:xfrm>
          <a:off x="3429000" y="5397500"/>
          <a:ext cx="1511300" cy="806450"/>
        </p:xfrm>
        <a:graphic>
          <a:graphicData uri="http://schemas.openxmlformats.org/presentationml/2006/ole">
            <mc:AlternateContent xmlns:mc="http://schemas.openxmlformats.org/markup-compatibility/2006">
              <mc:Choice xmlns:v="urn:schemas-microsoft-com:vml" Requires="v">
                <p:oleObj spid="_x0000_s86053" name="Equation" r:id="rId3" imgW="20116800" imgH="10668000" progId="Equation.DSMT4">
                  <p:embed/>
                </p:oleObj>
              </mc:Choice>
              <mc:Fallback>
                <p:oleObj name="Equation" r:id="rId3" imgW="20116800" imgH="10668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5397500"/>
                        <a:ext cx="1511300" cy="8064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13" name="Rectangle 5"/>
          <p:cNvSpPr>
            <a:spLocks noChangeArrowheads="1"/>
          </p:cNvSpPr>
          <p:nvPr/>
        </p:nvSpPr>
        <p:spPr bwMode="auto">
          <a:xfrm>
            <a:off x="600075" y="1505902"/>
            <a:ext cx="449580" cy="829945"/>
          </a:xfrm>
          <a:prstGeom prst="rect">
            <a:avLst/>
          </a:prstGeom>
          <a:noFill/>
          <a:ln w="9525">
            <a:noFill/>
            <a:miter lim="800000"/>
          </a:ln>
        </p:spPr>
        <p:txBody>
          <a:bodyPr wrap="none" anchor="ctr">
            <a:spAutoFit/>
          </a:bodyPr>
          <a:lstStyle/>
          <a:p>
            <a:pPr indent="266700"/>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a:p>
            <a:pPr indent="266700" eaLnBrk="0" hangingPunct="0"/>
            <a:r>
              <a:rPr lang="en-US" altLang="zh-CN"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6022" name="Rectangle 6"/>
          <p:cNvSpPr>
            <a:spLocks noChangeArrowheads="1"/>
          </p:cNvSpPr>
          <p:nvPr/>
        </p:nvSpPr>
        <p:spPr bwMode="auto">
          <a:xfrm>
            <a:off x="600075" y="3364865"/>
            <a:ext cx="716280" cy="829945"/>
          </a:xfrm>
          <a:prstGeom prst="rect">
            <a:avLst/>
          </a:prstGeom>
          <a:noFill/>
          <a:ln w="9525">
            <a:noFill/>
            <a:miter lim="800000"/>
          </a:ln>
        </p:spPr>
        <p:txBody>
          <a:bodyPr wrap="none" anchor="ctr">
            <a:spAutoFit/>
          </a:bodyPr>
          <a:lstStyle/>
          <a:p>
            <a:pPr indent="533400"/>
            <a:r>
              <a:rPr lang="en-US" altLang="zh-CN"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a:p>
            <a:pPr indent="533400" eaLnBrk="0" hangingPunct="0"/>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4215" name="Rectangle 7"/>
          <p:cNvSpPr>
            <a:spLocks noChangeArrowheads="1"/>
          </p:cNvSpPr>
          <p:nvPr/>
        </p:nvSpPr>
        <p:spPr bwMode="auto">
          <a:xfrm>
            <a:off x="4358005" y="3012765"/>
            <a:ext cx="4572000" cy="2306955"/>
          </a:xfrm>
          <a:prstGeom prst="rect">
            <a:avLst/>
          </a:prstGeom>
          <a:noFill/>
          <a:ln w="9525">
            <a:noFill/>
            <a:miter lim="800000"/>
          </a:ln>
        </p:spPr>
        <p:txBody>
          <a:bodyPr anchor="ctr">
            <a:spAutoFit/>
          </a:bodyPr>
          <a:lstStyle/>
          <a:p>
            <a:pPr>
              <a:lnSpc>
                <a:spcPct val="15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其中</a:t>
            </a:r>
            <a:r>
              <a:rPr lang="en-US" altLang="zh-CN" sz="2400" b="1" i="1" dirty="0" err="1">
                <a:latin typeface="Times New Roman" panose="02020603050405020304" pitchFamily="18" charset="0"/>
                <a:ea typeface="宋体" panose="02010600030101010101" pitchFamily="2" charset="-122"/>
                <a:sym typeface="Times New Roman" panose="02020603050405020304" pitchFamily="18" charset="0"/>
              </a:rPr>
              <a:t>p</a:t>
            </a:r>
            <a:r>
              <a:rPr lang="en-US" altLang="zh-CN" sz="2400" b="1" i="1" baseline="-25000" dirty="0" err="1">
                <a:latin typeface="Times New Roman" panose="02020603050405020304" pitchFamily="18" charset="0"/>
                <a:ea typeface="宋体" panose="02010600030101010101" pitchFamily="2" charset="-122"/>
                <a:sym typeface="Times New Roman" panose="02020603050405020304" pitchFamily="18" charset="0"/>
              </a:rPr>
              <a:t>ij</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称为电位系数，表示第</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j</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个电荷对第</a:t>
            </a:r>
            <a: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i</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个导体电位的影响，</a:t>
            </a:r>
            <a: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i</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j</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称为自电位系数，</a:t>
            </a:r>
            <a: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i</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j</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称为互电位系数。</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94216" name="Rectangle 8"/>
          <p:cNvSpPr>
            <a:spLocks noChangeArrowheads="1"/>
          </p:cNvSpPr>
          <p:nvPr/>
        </p:nvSpPr>
        <p:spPr bwMode="auto">
          <a:xfrm>
            <a:off x="169697" y="516948"/>
            <a:ext cx="5327650" cy="2306320"/>
          </a:xfrm>
          <a:prstGeom prst="rect">
            <a:avLst/>
          </a:prstGeom>
          <a:noFill/>
          <a:ln w="9525">
            <a:noFill/>
            <a:miter lim="800000"/>
          </a:ln>
        </p:spPr>
        <p:txBody>
          <a:bodyPr>
            <a:spAutoFit/>
          </a:bodyPr>
          <a:lstStyle/>
          <a:p>
            <a:pPr>
              <a:lnSpc>
                <a:spcPct val="120000"/>
              </a:lnSpc>
            </a:pP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电位系数</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2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对于一个孤立的多导体系统，每个导体的电位不仅与该导体上所带的电量有关，而且受其它导体上所带的电量的影响，根据叠加原理</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4218" name="Rectangle 10"/>
          <p:cNvSpPr>
            <a:spLocks noChangeArrowheads="1"/>
          </p:cNvSpPr>
          <p:nvPr/>
        </p:nvSpPr>
        <p:spPr bwMode="auto">
          <a:xfrm>
            <a:off x="1219200" y="5533707"/>
            <a:ext cx="1101090" cy="534035"/>
          </a:xfrm>
          <a:prstGeom prst="rect">
            <a:avLst/>
          </a:prstGeom>
          <a:noFill/>
          <a:ln w="9525">
            <a:noFill/>
            <a:miter lim="800000"/>
          </a:ln>
        </p:spPr>
        <p:txBody>
          <a:bodyPr wrap="none">
            <a:spAutoFit/>
          </a:bodyPr>
          <a:lstStyle/>
          <a:p>
            <a:pPr eaLnBrk="0" hangingPunct="0">
              <a:lnSpc>
                <a:spcPct val="12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通式为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94219" name="Picture 11" descr="tu2-5-2a"/>
          <p:cNvPicPr>
            <a:picLocks noChangeAspect="1" noChangeArrowheads="1"/>
          </p:cNvPicPr>
          <p:nvPr/>
        </p:nvPicPr>
        <p:blipFill>
          <a:blip r:embed="rId5" cstate="print"/>
          <a:srcRect b="7018"/>
          <a:stretch>
            <a:fillRect/>
          </a:stretch>
        </p:blipFill>
        <p:spPr bwMode="auto">
          <a:xfrm>
            <a:off x="5497347" y="533400"/>
            <a:ext cx="3657600" cy="2543175"/>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042" name="Object 2"/>
          <p:cNvGraphicFramePr>
            <a:graphicFrameLocks noChangeAspect="1"/>
          </p:cNvGraphicFramePr>
          <p:nvPr/>
        </p:nvGraphicFramePr>
        <p:xfrm>
          <a:off x="609600" y="1676400"/>
          <a:ext cx="4217988" cy="2332038"/>
        </p:xfrm>
        <a:graphic>
          <a:graphicData uri="http://schemas.openxmlformats.org/presentationml/2006/ole">
            <mc:AlternateContent xmlns:mc="http://schemas.openxmlformats.org/markup-compatibility/2006">
              <mc:Choice xmlns:v="urn:schemas-microsoft-com:vml" Requires="v">
                <p:oleObj spid="_x0000_s87076" name="Equation" r:id="rId1" imgW="50901600" imgH="28041600" progId="Equation.DSMT4">
                  <p:embed/>
                </p:oleObj>
              </mc:Choice>
              <mc:Fallback>
                <p:oleObj name="Equation" r:id="rId1" imgW="50901600" imgH="280416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4217988" cy="2332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43" name="Object 3"/>
          <p:cNvGraphicFramePr>
            <a:graphicFrameLocks noChangeAspect="1"/>
          </p:cNvGraphicFramePr>
          <p:nvPr/>
        </p:nvGraphicFramePr>
        <p:xfrm>
          <a:off x="3200400" y="4648200"/>
          <a:ext cx="1584325" cy="846138"/>
        </p:xfrm>
        <a:graphic>
          <a:graphicData uri="http://schemas.openxmlformats.org/presentationml/2006/ole">
            <mc:AlternateContent xmlns:mc="http://schemas.openxmlformats.org/markup-compatibility/2006">
              <mc:Choice xmlns:v="urn:schemas-microsoft-com:vml" Requires="v">
                <p:oleObj spid="_x0000_s87077" name="Equation" r:id="rId3" imgW="20116800" imgH="10668000" progId="Equation.DSMT4">
                  <p:embed/>
                </p:oleObj>
              </mc:Choice>
              <mc:Fallback>
                <p:oleObj name="Equation" r:id="rId3" imgW="20116800" imgH="106680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4648200"/>
                        <a:ext cx="1584325" cy="84613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44" name="Rectangle 5"/>
          <p:cNvSpPr>
            <a:spLocks noChangeArrowheads="1"/>
          </p:cNvSpPr>
          <p:nvPr/>
        </p:nvSpPr>
        <p:spPr bwMode="auto">
          <a:xfrm>
            <a:off x="0" y="340836"/>
            <a:ext cx="4044950" cy="977265"/>
          </a:xfrm>
          <a:prstGeom prst="rect">
            <a:avLst/>
          </a:prstGeom>
          <a:noFill/>
          <a:ln w="9525">
            <a:noFill/>
            <a:miter lim="800000"/>
          </a:ln>
        </p:spPr>
        <p:txBody>
          <a:bodyPr wrap="none" anchor="ctr">
            <a:spAutoFit/>
          </a:bodyPr>
          <a:lstStyle/>
          <a:p>
            <a:pPr indent="266700">
              <a:lnSpc>
                <a:spcPct val="120000"/>
              </a:lnSpc>
            </a:pPr>
            <a:r>
              <a:rPr lang="en-US" altLang="zh-CN"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2</a:t>
            </a:r>
            <a:r>
              <a:rPr lang="zh-CN"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感应系数（电容系数）</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a:p>
            <a:pPr indent="266700" eaLnBrk="0" hangingPunct="0">
              <a:lnSpc>
                <a:spcPct val="120000"/>
              </a:lnSpc>
            </a:pPr>
            <a:r>
              <a:rPr lang="zh-CN"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求解出</a:t>
            </a:r>
            <a:r>
              <a:rPr lang="en-US" altLang="zh-CN" sz="2400" b="1"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q</a:t>
            </a:r>
            <a:r>
              <a:rPr lang="en-US" altLang="zh-CN" sz="2400" b="1" baseline="-250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1</a:t>
            </a:r>
            <a:r>
              <a:rPr lang="zh-CN"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400" b="1"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q</a:t>
            </a:r>
            <a:r>
              <a:rPr lang="en-US" altLang="zh-CN" sz="2400" b="1" baseline="-250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2</a:t>
            </a:r>
            <a:r>
              <a:rPr lang="zh-CN" altLang="zh-CN" sz="2400" b="1">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q</a:t>
            </a:r>
            <a:r>
              <a:rPr lang="en-US" altLang="zh-CN" sz="2400" b="1" i="1" baseline="-250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n</a:t>
            </a:r>
            <a:endParaRPr lang="en-US" altLang="zh-CN" sz="2400" b="1" i="1" baseline="-250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87045" name="Rectangle 6"/>
          <p:cNvSpPr>
            <a:spLocks noChangeArrowheads="1"/>
          </p:cNvSpPr>
          <p:nvPr/>
        </p:nvSpPr>
        <p:spPr bwMode="auto">
          <a:xfrm>
            <a:off x="5257800" y="2400327"/>
            <a:ext cx="3521075" cy="1130246"/>
          </a:xfrm>
          <a:prstGeom prst="rect">
            <a:avLst/>
          </a:prstGeom>
          <a:noFill/>
          <a:ln w="9525">
            <a:noFill/>
            <a:miter lim="800000"/>
          </a:ln>
        </p:spPr>
        <p:txBody>
          <a:bodyPr anchor="ctr">
            <a:spAutoFit/>
          </a:bodyPr>
          <a:lstStyle/>
          <a:p>
            <a:pPr>
              <a:lnSpc>
                <a:spcPct val="150000"/>
              </a:lnSpc>
            </a:pPr>
            <a:r>
              <a:rPr lang="en-US" altLang="zh-CN" sz="2400" b="1" i="1" dirty="0" err="1">
                <a:latin typeface="Times New Roman" panose="02020603050405020304" pitchFamily="18" charset="0"/>
                <a:ea typeface="宋体" panose="02010600030101010101" pitchFamily="2" charset="-122"/>
                <a:sym typeface="Times New Roman" panose="02020603050405020304" pitchFamily="18" charset="0"/>
              </a:rPr>
              <a:t>i</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j</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a:t>
            </a:r>
            <a:r>
              <a:rPr lang="el-GR" altLang="zh-CN" sz="2400" b="1"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β</a:t>
            </a:r>
            <a:r>
              <a:rPr lang="en-US" altLang="zh-CN" sz="2400" b="1" i="1" baseline="-25000" dirty="0" err="1">
                <a:latin typeface="Times New Roman" panose="02020603050405020304" pitchFamily="18" charset="0"/>
                <a:ea typeface="宋体" panose="02010600030101010101" pitchFamily="2" charset="-122"/>
                <a:sym typeface="Times New Roman" panose="02020603050405020304" pitchFamily="18" charset="0"/>
              </a:rPr>
              <a:t>ij</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称为电容系数，</a:t>
            </a:r>
            <a: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i</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j</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l-GR" altLang="zh-CN" sz="2400" b="1"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β</a:t>
            </a:r>
            <a:r>
              <a:rPr lang="en-US" altLang="zh-CN" sz="2400" b="1" i="1" baseline="-25000" dirty="0" err="1">
                <a:latin typeface="Times New Roman" panose="02020603050405020304" pitchFamily="18" charset="0"/>
                <a:ea typeface="宋体" panose="02010600030101010101" pitchFamily="2" charset="-122"/>
                <a:sym typeface="Times New Roman" panose="02020603050405020304" pitchFamily="18" charset="0"/>
              </a:rPr>
              <a:t>ij</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称为感应系数。</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7046" name="Rectangle 9"/>
          <p:cNvSpPr>
            <a:spLocks noChangeArrowheads="1"/>
          </p:cNvSpPr>
          <p:nvPr/>
        </p:nvSpPr>
        <p:spPr bwMode="auto">
          <a:xfrm>
            <a:off x="685800" y="4876800"/>
            <a:ext cx="1447800" cy="460375"/>
          </a:xfrm>
          <a:prstGeom prst="rect">
            <a:avLst/>
          </a:prstGeom>
          <a:noFill/>
          <a:ln w="9525">
            <a:noFill/>
            <a:miter lim="800000"/>
          </a:ln>
        </p:spPr>
        <p:txBody>
          <a:bodyP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通式为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066" name="Object 2"/>
          <p:cNvGraphicFramePr>
            <a:graphicFrameLocks noChangeAspect="1"/>
          </p:cNvGraphicFramePr>
          <p:nvPr/>
        </p:nvGraphicFramePr>
        <p:xfrm>
          <a:off x="1371600" y="1066800"/>
          <a:ext cx="5583238" cy="1787525"/>
        </p:xfrm>
        <a:graphic>
          <a:graphicData uri="http://schemas.openxmlformats.org/presentationml/2006/ole">
            <mc:AlternateContent xmlns:mc="http://schemas.openxmlformats.org/markup-compatibility/2006">
              <mc:Choice xmlns:v="urn:schemas-microsoft-com:vml" Requires="v">
                <p:oleObj spid="_x0000_s88084" name="Equation" r:id="rId1" imgW="70713600" imgH="22555200" progId="Equation.DSMT4">
                  <p:embed/>
                </p:oleObj>
              </mc:Choice>
              <mc:Fallback>
                <p:oleObj name="Equation" r:id="rId1" imgW="70713600" imgH="225552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066800"/>
                        <a:ext cx="5583238" cy="178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67" name="Rectangle 3"/>
          <p:cNvSpPr>
            <a:spLocks noChangeArrowheads="1"/>
          </p:cNvSpPr>
          <p:nvPr/>
        </p:nvSpPr>
        <p:spPr bwMode="auto">
          <a:xfrm>
            <a:off x="250825" y="414338"/>
            <a:ext cx="2659702" cy="461665"/>
          </a:xfrm>
          <a:prstGeom prst="rect">
            <a:avLst/>
          </a:prstGeom>
          <a:noFill/>
          <a:ln w="9525">
            <a:noFill/>
            <a:miter lim="800000"/>
          </a:ln>
        </p:spPr>
        <p:txBody>
          <a:bodyPr wrap="none">
            <a:spAutoFit/>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公式还可以写为：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8068" name="Rectangle 4"/>
          <p:cNvSpPr>
            <a:spLocks noChangeArrowheads="1"/>
          </p:cNvSpPr>
          <p:nvPr/>
        </p:nvSpPr>
        <p:spPr bwMode="auto">
          <a:xfrm>
            <a:off x="533400" y="2968922"/>
            <a:ext cx="7848600" cy="1753235"/>
          </a:xfrm>
          <a:prstGeom prst="rect">
            <a:avLst/>
          </a:prstGeom>
          <a:noFill/>
          <a:ln w="9525">
            <a:noFill/>
            <a:miter lim="800000"/>
          </a:ln>
        </p:spPr>
        <p:txBody>
          <a:bodyPr>
            <a:spAutoFit/>
          </a:bodyPr>
          <a:lstStyle/>
          <a:p>
            <a:pPr>
              <a:lnSpc>
                <a:spcPct val="15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其中，</a:t>
            </a:r>
            <a: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C</a:t>
            </a:r>
            <a:r>
              <a:rPr lang="en-US" altLang="zh-CN" sz="2400" b="1" i="1" baseline="-30000"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ij</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i</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j</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称为互有部分电容，表示第</a:t>
            </a:r>
            <a:r>
              <a:rPr lang="en-US" altLang="zh-CN" sz="2400" b="1" i="1" dirty="0" err="1">
                <a:latin typeface="Times New Roman" panose="02020603050405020304" pitchFamily="18" charset="0"/>
                <a:ea typeface="宋体" panose="02010600030101010101" pitchFamily="2" charset="-122"/>
                <a:sym typeface="Times New Roman" panose="02020603050405020304" pitchFamily="18" charset="0"/>
              </a:rPr>
              <a:t>i</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个导体与第 </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j</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个导体间的部分电容。 </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C</a:t>
            </a:r>
            <a:r>
              <a:rPr lang="en-US" altLang="zh-CN" sz="2400" b="1" i="1" baseline="-30000"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ii</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称为自有部分电容，表示第</a:t>
            </a:r>
            <a:r>
              <a:rPr lang="en-US" altLang="zh-CN" sz="2400" b="1" i="1" dirty="0" err="1">
                <a:latin typeface="Times New Roman" panose="02020603050405020304" pitchFamily="18" charset="0"/>
                <a:ea typeface="宋体" panose="02010600030101010101" pitchFamily="2" charset="-122"/>
                <a:sym typeface="Times New Roman" panose="02020603050405020304" pitchFamily="18" charset="0"/>
              </a:rPr>
              <a:t>i</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个导体与地间的部分电容。</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5"/>
          <p:cNvSpPr txBox="1">
            <a:spLocks noChangeArrowheads="1"/>
          </p:cNvSpPr>
          <p:nvPr/>
        </p:nvSpPr>
        <p:spPr bwMode="auto">
          <a:xfrm>
            <a:off x="457200" y="990600"/>
            <a:ext cx="7772400" cy="3304540"/>
          </a:xfrm>
          <a:prstGeom prst="rect">
            <a:avLst/>
          </a:prstGeom>
          <a:noFill/>
          <a:ln w="9525">
            <a:noFill/>
            <a:miter lim="800000"/>
          </a:ln>
        </p:spPr>
        <p:txBody>
          <a:bodyPr>
            <a:spAutoFit/>
          </a:bodyPr>
          <a:lstStyle/>
          <a:p>
            <a:pPr>
              <a:lnSpc>
                <a:spcPct val="120000"/>
              </a:lnSpc>
            </a:pPr>
            <a:r>
              <a:rPr lang="zh-CN"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说明：</a:t>
            </a:r>
            <a:endParaRPr lang="zh-CN"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50000"/>
              </a:lnSpc>
            </a:pPr>
            <a:r>
              <a:rPr lang="zh-CN"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① </a:t>
            </a:r>
            <a:r>
              <a:rPr lang="en-US" altLang="zh-CN" sz="2400" b="1"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a:t>
            </a:r>
            <a:r>
              <a:rPr lang="en-US" altLang="zh-CN" sz="2400" b="1" i="1" baseline="-300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ij</a:t>
            </a:r>
            <a:r>
              <a:rPr lang="en-US" altLang="zh-CN" sz="2400" b="1" baseline="-300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400" b="1"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β</a:t>
            </a:r>
            <a:r>
              <a:rPr lang="en-US" altLang="zh-CN" sz="2400" b="1" i="1" baseline="-300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ij</a:t>
            </a:r>
            <a:r>
              <a:rPr lang="zh-CN"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400" b="1"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C</a:t>
            </a:r>
            <a:r>
              <a:rPr lang="en-US" altLang="zh-CN" sz="2400" b="1" i="1" baseline="-300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ij</a:t>
            </a:r>
            <a:r>
              <a:rPr lang="zh-CN"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仅与各导体的大小、形状、相对位置及周围的介质有关，对于一个给定的导体系统，</a:t>
            </a:r>
            <a:r>
              <a:rPr lang="en-US" altLang="zh-CN" sz="2400" b="1"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a:t>
            </a:r>
            <a:r>
              <a:rPr lang="en-US" altLang="zh-CN" sz="2400" b="1" i="1" baseline="-300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ij</a:t>
            </a:r>
            <a:r>
              <a:rPr lang="zh-CN"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400" b="1"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β</a:t>
            </a:r>
            <a:r>
              <a:rPr lang="en-US" altLang="zh-CN" sz="2400" b="1" i="1" baseline="-300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ij</a:t>
            </a:r>
            <a:r>
              <a:rPr lang="zh-CN"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400" b="1"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C</a:t>
            </a:r>
            <a:r>
              <a:rPr lang="en-US" altLang="zh-CN" sz="2400" b="1" i="1" baseline="-300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ij</a:t>
            </a:r>
            <a:r>
              <a:rPr lang="zh-CN"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均为常数。</a:t>
            </a:r>
            <a:endParaRPr lang="en-US" altLang="zh-CN"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50000"/>
              </a:lnSpc>
            </a:pPr>
            <a:r>
              <a:rPr lang="zh-CN"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② </a:t>
            </a:r>
            <a:r>
              <a:rPr lang="en-US" altLang="zh-CN" sz="2400" b="1"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a:t>
            </a:r>
            <a:r>
              <a:rPr lang="en-US" altLang="zh-CN" sz="2400" b="1" i="1" baseline="-300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ij</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a:t>
            </a:r>
            <a:r>
              <a:rPr lang="en-US" altLang="zh-CN" sz="2400" b="1" i="1" baseline="-300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ji</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β</a:t>
            </a:r>
            <a:r>
              <a:rPr lang="en-US" altLang="zh-CN" sz="2400" b="1" i="1" baseline="-300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ij</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β</a:t>
            </a:r>
            <a:r>
              <a:rPr lang="en-US" altLang="zh-CN" sz="2400" b="1" i="1" baseline="-300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ji</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 </a:t>
            </a:r>
            <a:r>
              <a:rPr lang="en-US" altLang="zh-CN" sz="2400" b="1"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C</a:t>
            </a:r>
            <a:r>
              <a:rPr lang="en-US" altLang="zh-CN" sz="2400" b="1" i="1" baseline="-300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ij</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 =</a:t>
            </a:r>
            <a:r>
              <a:rPr lang="en-US" altLang="zh-CN" sz="2400" b="1"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C</a:t>
            </a:r>
            <a:r>
              <a:rPr lang="en-US" altLang="zh-CN" sz="2400" b="1" i="1" baseline="-300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ji</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，所以电位系数矩阵、感应系数矩阵、部分电容矩阵都是对称矩阵。</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09600" y="212725"/>
            <a:ext cx="8153400" cy="922338"/>
          </a:xfrm>
        </p:spPr>
        <p:txBody>
          <a:bodyPr>
            <a:normAutofit/>
          </a:bodyPr>
          <a:lstStyle/>
          <a:p>
            <a:pPr eaLnBrk="1" fontAlgn="auto" hangingPunct="1">
              <a:spcAft>
                <a:spcPts val="0"/>
              </a:spcAft>
              <a:defRPr/>
            </a:pPr>
            <a:r>
              <a:rPr lang="en-US" altLang="zh-CN" sz="2665"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2.6  </a:t>
            </a:r>
            <a:r>
              <a:rPr sz="2665" b="1" dirty="0" err="1">
                <a:solidFill>
                  <a:srgbClr val="C00000"/>
                </a:solidFill>
                <a:latin typeface="Times New Roman" panose="02020603050405020304" pitchFamily="18" charset="0"/>
                <a:ea typeface="宋体" panose="02010600030101010101" pitchFamily="2" charset="-122"/>
                <a:sym typeface="Times New Roman" panose="02020603050405020304" pitchFamily="18" charset="0"/>
              </a:rPr>
              <a:t>静电场的能量与力</a:t>
            </a:r>
            <a:endParaRPr sz="2665" b="1" cap="none"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1141" name="Rectangle 3"/>
          <p:cNvSpPr>
            <a:spLocks noGrp="1" noChangeArrowheads="1"/>
          </p:cNvSpPr>
          <p:nvPr>
            <p:ph idx="1"/>
          </p:nvPr>
        </p:nvSpPr>
        <p:spPr>
          <a:xfrm>
            <a:off x="457200" y="883960"/>
            <a:ext cx="8229600" cy="4921250"/>
          </a:xfrm>
        </p:spPr>
        <p:txBody>
          <a:bodyPr>
            <a:normAutofit/>
          </a:bodyPr>
          <a:lstStyle/>
          <a:p>
            <a:pPr marL="274320" indent="-274320" eaLnBrk="1" fontAlgn="auto" hangingPunct="1">
              <a:lnSpc>
                <a:spcPct val="150000"/>
              </a:lnSpc>
              <a:spcAft>
                <a:spcPts val="0"/>
              </a:spcAft>
              <a:buFont typeface="Wingdings" panose="05000000000000000000" pitchFamily="2" charset="2"/>
              <a:buNone/>
              <a:defRPr/>
            </a:pP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2.6.1  </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静电场的能量</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0" indent="0" eaLnBrk="1" fontAlgn="auto" hangingPunct="1">
              <a:lnSpc>
                <a:spcPct val="150000"/>
              </a:lnSpc>
              <a:spcAft>
                <a:spcPts val="0"/>
              </a:spcAft>
              <a:buNone/>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静电场能量密度为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lnSpc>
                <a:spcPct val="150000"/>
              </a:lnSpc>
              <a:spcAft>
                <a:spcPts val="0"/>
              </a:spcAft>
              <a:buFont typeface="Wingdings" panose="05000000000000000000"/>
              <a:buChar char=""/>
              <a:defRPr/>
            </a:pP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lnSpc>
                <a:spcPct val="150000"/>
              </a:lnSpc>
              <a:spcAft>
                <a:spcPts val="0"/>
              </a:spcAft>
              <a:buFont typeface="Wingdings" panose="05000000000000000000"/>
              <a:buChar char=""/>
              <a:defRPr/>
            </a:pP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0" indent="0" eaLnBrk="1" fontAlgn="auto" hangingPunct="1">
              <a:lnSpc>
                <a:spcPct val="150000"/>
              </a:lnSpc>
              <a:spcAft>
                <a:spcPts val="0"/>
              </a:spcAft>
              <a:buNone/>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静电场的能量为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lnSpc>
                <a:spcPct val="150000"/>
              </a:lnSpc>
              <a:spcAft>
                <a:spcPts val="0"/>
              </a:spcAft>
              <a:buFont typeface="Wingdings 2" panose="05020102010507070707" pitchFamily="18" charset="2"/>
              <a:buNone/>
              <a:defRPr/>
            </a:pP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9094" name="Rectangle 4"/>
          <p:cNvSpPr>
            <a:spLocks noChangeArrowheads="1"/>
          </p:cNvSpPr>
          <p:nvPr/>
        </p:nvSpPr>
        <p:spPr bwMode="auto">
          <a:xfrm>
            <a:off x="0" y="3280053"/>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89090" name="Object 5"/>
          <p:cNvGraphicFramePr>
            <a:graphicFrameLocks noChangeAspect="1"/>
          </p:cNvGraphicFramePr>
          <p:nvPr/>
        </p:nvGraphicFramePr>
        <p:xfrm>
          <a:off x="3654583" y="2251353"/>
          <a:ext cx="1662113" cy="822325"/>
        </p:xfrm>
        <a:graphic>
          <a:graphicData uri="http://schemas.openxmlformats.org/presentationml/2006/ole">
            <mc:AlternateContent xmlns:mc="http://schemas.openxmlformats.org/markup-compatibility/2006">
              <mc:Choice xmlns:v="urn:schemas-microsoft-com:vml" Requires="v">
                <p:oleObj spid="_x0000_s89124" name="Equation" r:id="rId1" imgW="18897600" imgH="9448800" progId="Equation.DSMT4">
                  <p:embed/>
                </p:oleObj>
              </mc:Choice>
              <mc:Fallback>
                <p:oleObj name="Equation" r:id="rId1" imgW="18897600" imgH="94488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4583" y="2251353"/>
                        <a:ext cx="1662113" cy="8223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095" name="Rectangle 6"/>
          <p:cNvSpPr>
            <a:spLocks noChangeArrowheads="1"/>
          </p:cNvSpPr>
          <p:nvPr/>
        </p:nvSpPr>
        <p:spPr bwMode="auto">
          <a:xfrm>
            <a:off x="0" y="3280053"/>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89091" name="Object 7"/>
          <p:cNvGraphicFramePr>
            <a:graphicFrameLocks noChangeAspect="1"/>
          </p:cNvGraphicFramePr>
          <p:nvPr/>
        </p:nvGraphicFramePr>
        <p:xfrm>
          <a:off x="3276600" y="4343400"/>
          <a:ext cx="2417763" cy="766763"/>
        </p:xfrm>
        <a:graphic>
          <a:graphicData uri="http://schemas.openxmlformats.org/presentationml/2006/ole">
            <mc:AlternateContent xmlns:mc="http://schemas.openxmlformats.org/markup-compatibility/2006">
              <mc:Choice xmlns:v="urn:schemas-microsoft-com:vml" Requires="v">
                <p:oleObj spid="_x0000_s89125" name="Equation" r:id="rId3" imgW="29565600" imgH="9448800" progId="Equation.DSMT4">
                  <p:embed/>
                </p:oleObj>
              </mc:Choice>
              <mc:Fallback>
                <p:oleObj name="Equation" r:id="rId3" imgW="29565600" imgH="94488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343400"/>
                        <a:ext cx="2417763" cy="7667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179388" y="188913"/>
            <a:ext cx="3970337" cy="792162"/>
          </a:xfrm>
        </p:spPr>
        <p:txBody>
          <a:bodyPr/>
          <a:lstStyle/>
          <a:p>
            <a:pPr marL="838200" indent="-838200" eaLnBrk="1" fontAlgn="auto" hangingPunct="1">
              <a:spcAft>
                <a:spcPts val="0"/>
              </a:spcAft>
              <a:defRPr/>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 1.</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 </a:t>
            </a:r>
            <a:r>
              <a:rPr sz="2400" b="1" dirty="0" err="1">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系统的能量</a:t>
            </a:r>
            <a:endParaRPr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00360" name="Object 8"/>
          <p:cNvGraphicFramePr>
            <a:graphicFrameLocks noGrp="1" noChangeAspect="1"/>
          </p:cNvGraphicFramePr>
          <p:nvPr>
            <p:ph idx="1"/>
          </p:nvPr>
        </p:nvGraphicFramePr>
        <p:xfrm>
          <a:off x="1371600" y="1828800"/>
          <a:ext cx="5138738" cy="1041400"/>
        </p:xfrm>
        <a:graphic>
          <a:graphicData uri="http://schemas.openxmlformats.org/presentationml/2006/ole">
            <mc:AlternateContent xmlns:mc="http://schemas.openxmlformats.org/markup-compatibility/2006">
              <mc:Choice xmlns:v="urn:schemas-microsoft-com:vml" Requires="v">
                <p:oleObj spid="_x0000_s95268" name="Equation" r:id="rId1" imgW="1943100" imgH="393700" progId="Equation.DSMT4">
                  <p:embed/>
                </p:oleObj>
              </mc:Choice>
              <mc:Fallback>
                <p:oleObj name="Equation" r:id="rId1" imgW="1943100" imgH="393700" progId="Equation.DSMT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28800"/>
                        <a:ext cx="5138738" cy="10414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993366"/>
                            </a:solidFill>
                          </a14:hiddenFill>
                        </a:ext>
                      </a:extLst>
                    </p:spPr>
                  </p:pic>
                </p:oleObj>
              </mc:Fallback>
            </mc:AlternateContent>
          </a:graphicData>
        </a:graphic>
      </p:graphicFrame>
      <p:sp>
        <p:nvSpPr>
          <p:cNvPr id="95237" name="Rectangle 6"/>
          <p:cNvSpPr>
            <a:spLocks noChangeArrowheads="1"/>
          </p:cNvSpPr>
          <p:nvPr/>
        </p:nvSpPr>
        <p:spPr bwMode="auto">
          <a:xfrm>
            <a:off x="0" y="3346728"/>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 name="Rectangle 4"/>
          <p:cNvSpPr>
            <a:spLocks noChangeArrowheads="1"/>
          </p:cNvSpPr>
          <p:nvPr/>
        </p:nvSpPr>
        <p:spPr bwMode="auto">
          <a:xfrm>
            <a:off x="381000" y="2971938"/>
            <a:ext cx="8064500" cy="936347"/>
          </a:xfrm>
          <a:prstGeom prst="rect">
            <a:avLst/>
          </a:prstGeom>
          <a:noFill/>
          <a:ln w="9525">
            <a:noFill/>
            <a:miter lim="800000"/>
          </a:ln>
        </p:spPr>
        <p:txBody>
          <a:bodyPr anchor="ctr">
            <a:spAutoFit/>
          </a:bodyPr>
          <a:lstStyle/>
          <a:p>
            <a:pPr>
              <a:lnSpc>
                <a:spcPct val="120000"/>
              </a:lnSpc>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讨论：对于一多导体系统，电荷只分布在各导体表面，每一导体表面都是等位面，电荷系统的能量为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00361" name="Object 9"/>
          <p:cNvGraphicFramePr>
            <a:graphicFrameLocks noChangeAspect="1"/>
          </p:cNvGraphicFramePr>
          <p:nvPr/>
        </p:nvGraphicFramePr>
        <p:xfrm>
          <a:off x="1219200" y="4038600"/>
          <a:ext cx="6029325" cy="920750"/>
        </p:xfrm>
        <a:graphic>
          <a:graphicData uri="http://schemas.openxmlformats.org/presentationml/2006/ole">
            <mc:AlternateContent xmlns:mc="http://schemas.openxmlformats.org/markup-compatibility/2006">
              <mc:Choice xmlns:v="urn:schemas-microsoft-com:vml" Requires="v">
                <p:oleObj spid="_x0000_s95269" name="Equation" r:id="rId3" imgW="67360800" imgH="10363200" progId="Equation.DSMT4">
                  <p:embed/>
                </p:oleObj>
              </mc:Choice>
              <mc:Fallback>
                <p:oleObj name="Equation" r:id="rId3" imgW="67360800" imgH="103632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038600"/>
                        <a:ext cx="6029325" cy="9207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a:spLocks noChangeArrowheads="1"/>
          </p:cNvSpPr>
          <p:nvPr/>
        </p:nvSpPr>
        <p:spPr bwMode="auto">
          <a:xfrm>
            <a:off x="533400" y="838200"/>
            <a:ext cx="7924800" cy="829945"/>
          </a:xfrm>
          <a:prstGeom prst="rect">
            <a:avLst/>
          </a:prstGeom>
          <a:noFill/>
          <a:ln w="9525">
            <a:noFill/>
            <a:miter lim="800000"/>
          </a:ln>
        </p:spPr>
        <p:txBody>
          <a:bodyPr>
            <a:spAutoFit/>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一般情况下，一个系统既有体电荷分布，又有面电荷分布，系统的总能量：</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title"/>
          </p:nvPr>
        </p:nvSpPr>
        <p:spPr>
          <a:xfrm>
            <a:off x="457200" y="274638"/>
            <a:ext cx="3251200" cy="706437"/>
          </a:xfrm>
        </p:spPr>
        <p:txBody>
          <a:bodyPr>
            <a:normAutofit/>
          </a:bodyPr>
          <a:lstStyle/>
          <a:p>
            <a:pPr eaLnBrk="1" fontAlgn="auto" hangingPunct="1">
              <a:spcAft>
                <a:spcPts val="0"/>
              </a:spcAft>
              <a:defRPr/>
            </a:pPr>
            <a:r>
              <a:rPr lang="en-US" altLang="zh-CN" sz="2665"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2</a:t>
            </a:r>
            <a:r>
              <a:rPr sz="2665"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 静电场的能量</a:t>
            </a:r>
            <a:endParaRPr sz="2665"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04452" name="Object 4"/>
          <p:cNvGraphicFramePr>
            <a:graphicFrameLocks noChangeAspect="1"/>
          </p:cNvGraphicFramePr>
          <p:nvPr/>
        </p:nvGraphicFramePr>
        <p:xfrm>
          <a:off x="2047875" y="845185"/>
          <a:ext cx="3311525" cy="469900"/>
        </p:xfrm>
        <a:graphic>
          <a:graphicData uri="http://schemas.openxmlformats.org/presentationml/2006/ole">
            <mc:AlternateContent xmlns:mc="http://schemas.openxmlformats.org/markup-compatibility/2006">
              <mc:Choice xmlns:v="urn:schemas-microsoft-com:vml" Requires="v">
                <p:oleObj spid="_x0000_s96356" name="Equation" r:id="rId1" imgW="38709600" imgH="5486400" progId="Equation.DSMT4">
                  <p:embed/>
                </p:oleObj>
              </mc:Choice>
              <mc:Fallback>
                <p:oleObj name="Equation" r:id="rId1" imgW="38709600" imgH="54864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845185"/>
                        <a:ext cx="3311525"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3" name="Object 5"/>
          <p:cNvGraphicFramePr>
            <a:graphicFrameLocks noChangeAspect="1"/>
          </p:cNvGraphicFramePr>
          <p:nvPr/>
        </p:nvGraphicFramePr>
        <p:xfrm>
          <a:off x="2047875" y="1255713"/>
          <a:ext cx="4325938" cy="747712"/>
        </p:xfrm>
        <a:graphic>
          <a:graphicData uri="http://schemas.openxmlformats.org/presentationml/2006/ole">
            <mc:AlternateContent xmlns:mc="http://schemas.openxmlformats.org/markup-compatibility/2006">
              <mc:Choice xmlns:v="urn:schemas-microsoft-com:vml" Requires="v">
                <p:oleObj spid="_x0000_s96357" name="Equation" r:id="rId3" imgW="54254400" imgH="9448800" progId="Equation.DSMT4">
                  <p:embed/>
                </p:oleObj>
              </mc:Choice>
              <mc:Fallback>
                <p:oleObj name="Equation" r:id="rId3" imgW="54254400" imgH="9448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7875" y="1255713"/>
                        <a:ext cx="4325938" cy="747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组合 21"/>
          <p:cNvGrpSpPr/>
          <p:nvPr/>
        </p:nvGrpSpPr>
        <p:grpSpPr bwMode="auto">
          <a:xfrm>
            <a:off x="381000" y="2514600"/>
            <a:ext cx="8135938" cy="493148"/>
            <a:chOff x="533400" y="2818861"/>
            <a:chExt cx="8135938" cy="493649"/>
          </a:xfrm>
        </p:grpSpPr>
        <p:sp>
          <p:nvSpPr>
            <p:cNvPr id="96276" name="Rectangle 2"/>
            <p:cNvSpPr>
              <a:spLocks noChangeArrowheads="1"/>
            </p:cNvSpPr>
            <p:nvPr/>
          </p:nvSpPr>
          <p:spPr bwMode="auto">
            <a:xfrm>
              <a:off x="533400" y="2818861"/>
              <a:ext cx="8135938" cy="493649"/>
            </a:xfrm>
            <a:prstGeom prst="rect">
              <a:avLst/>
            </a:prstGeom>
            <a:noFill/>
            <a:ln w="9525">
              <a:noFill/>
              <a:miter lim="800000"/>
            </a:ln>
          </p:spPr>
          <p:txBody>
            <a:bodyPr>
              <a:spAutoFit/>
            </a:bodyPr>
            <a:lstStyle/>
            <a:p>
              <a:pPr>
                <a:lnSpc>
                  <a:spcPct val="120000"/>
                </a:lnSpc>
                <a:spcBef>
                  <a:spcPct val="50000"/>
                </a:spcBef>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利用矢量恒等式</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96263" name="Object 6"/>
            <p:cNvGraphicFramePr>
              <a:graphicFrameLocks noChangeAspect="1"/>
            </p:cNvGraphicFramePr>
            <p:nvPr/>
          </p:nvGraphicFramePr>
          <p:xfrm>
            <a:off x="3124200" y="2895061"/>
            <a:ext cx="3384550" cy="411163"/>
          </p:xfrm>
          <a:graphic>
            <a:graphicData uri="http://schemas.openxmlformats.org/presentationml/2006/ole">
              <mc:AlternateContent xmlns:mc="http://schemas.openxmlformats.org/markup-compatibility/2006">
                <mc:Choice xmlns:v="urn:schemas-microsoft-com:vml" Requires="v">
                  <p:oleObj spid="_x0000_s96358" name="Equation" r:id="rId5" imgW="39624000" imgH="4876800" progId="Equation.DSMT4">
                    <p:embed/>
                  </p:oleObj>
                </mc:Choice>
                <mc:Fallback>
                  <p:oleObj name="Equation" r:id="rId5" imgW="39624000" imgH="48768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2895061"/>
                          <a:ext cx="338455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04456" name="Object 8"/>
          <p:cNvGraphicFramePr>
            <a:graphicFrameLocks noChangeAspect="1"/>
          </p:cNvGraphicFramePr>
          <p:nvPr/>
        </p:nvGraphicFramePr>
        <p:xfrm>
          <a:off x="381000" y="3124200"/>
          <a:ext cx="5791200" cy="646113"/>
        </p:xfrm>
        <a:graphic>
          <a:graphicData uri="http://schemas.openxmlformats.org/presentationml/2006/ole">
            <mc:AlternateContent xmlns:mc="http://schemas.openxmlformats.org/markup-compatibility/2006">
              <mc:Choice xmlns:v="urn:schemas-microsoft-com:vml" Requires="v">
                <p:oleObj spid="_x0000_s96359" name="Equation" r:id="rId7" imgW="84124800" imgH="9448800" progId="Equation.DSMT4">
                  <p:embed/>
                </p:oleObj>
              </mc:Choice>
              <mc:Fallback>
                <p:oleObj name="Equation" r:id="rId7" imgW="84124800" imgH="94488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3124200"/>
                        <a:ext cx="5791200" cy="646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66" name="Rectangle 9"/>
          <p:cNvSpPr>
            <a:spLocks noChangeArrowheads="1"/>
          </p:cNvSpPr>
          <p:nvPr/>
        </p:nvSpPr>
        <p:spPr bwMode="auto">
          <a:xfrm>
            <a:off x="3563938" y="893921"/>
            <a:ext cx="3308350" cy="829945"/>
          </a:xfrm>
          <a:prstGeom prst="rect">
            <a:avLst/>
          </a:prstGeom>
          <a:noFill/>
          <a:ln w="9525">
            <a:noFill/>
            <a:miter lim="800000"/>
          </a:ln>
        </p:spPr>
        <p:txBody>
          <a:bodyPr anchor="ctr">
            <a:spAutoFit/>
          </a:bodyPr>
          <a:lstStyle/>
          <a:p>
            <a:pPr indent="533400"/>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a:p>
            <a:pPr indent="533400" eaLnBrk="0" hangingPunct="0"/>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6267" name="Rectangle 10"/>
          <p:cNvSpPr>
            <a:spLocks noChangeArrowheads="1"/>
          </p:cNvSpPr>
          <p:nvPr/>
        </p:nvSpPr>
        <p:spPr bwMode="auto">
          <a:xfrm>
            <a:off x="0" y="2312878"/>
            <a:ext cx="646331" cy="646331"/>
          </a:xfrm>
          <a:prstGeom prst="rect">
            <a:avLst/>
          </a:prstGeom>
          <a:noFill/>
          <a:ln w="9525">
            <a:noFill/>
            <a:miter lim="800000"/>
          </a:ln>
        </p:spPr>
        <p:txBody>
          <a:bodyPr wrap="none" anchor="ctr">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endParaRPr lang="en-US" altLang="zh-CN">
              <a:latin typeface="Times New Roman" panose="02020603050405020304" pitchFamily="18" charset="0"/>
              <a:ea typeface="宋体" panose="02010600030101010101" pitchFamily="2" charset="-122"/>
              <a:sym typeface="Times New Roman" panose="02020603050405020304" pitchFamily="18" charset="0"/>
            </a:endParaRPr>
          </a:p>
          <a:p>
            <a:pPr eaLnBrk="0" hangingPunct="0"/>
            <a:r>
              <a:rPr lang="en-US" altLang="zh-CN">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endParaRPr lang="en-US" altLang="zh-CN">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6268" name="Rectangle 13"/>
          <p:cNvSpPr>
            <a:spLocks noChangeArrowheads="1"/>
          </p:cNvSpPr>
          <p:nvPr/>
        </p:nvSpPr>
        <p:spPr bwMode="auto">
          <a:xfrm>
            <a:off x="0" y="5217597"/>
            <a:ext cx="184731" cy="369332"/>
          </a:xfrm>
          <a:prstGeom prst="rect">
            <a:avLst/>
          </a:prstGeom>
          <a:noFill/>
          <a:ln w="9525">
            <a:noFill/>
            <a:miter lim="800000"/>
          </a:ln>
        </p:spPr>
        <p:txBody>
          <a:bodyPr wrap="none" anchor="ctr">
            <a:spAutoFit/>
          </a:bodyPr>
          <a:lstStyle/>
          <a:p>
            <a:pPr>
              <a:tabLst>
                <a:tab pos="457200" algn="l"/>
              </a:tabLst>
            </a:pPr>
            <a:endParaRPr lang="zh-CN" altLang="zh-CN">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462" name="Rectangle 14"/>
          <p:cNvSpPr>
            <a:spLocks noChangeArrowheads="1"/>
          </p:cNvSpPr>
          <p:nvPr/>
        </p:nvSpPr>
        <p:spPr bwMode="auto">
          <a:xfrm>
            <a:off x="468313" y="825500"/>
            <a:ext cx="1422184" cy="461665"/>
          </a:xfrm>
          <a:prstGeom prst="rect">
            <a:avLst/>
          </a:prstGeom>
          <a:noFill/>
          <a:ln w="9525">
            <a:noFill/>
            <a:miter lim="800000"/>
          </a:ln>
        </p:spPr>
        <p:txBody>
          <a:bodyPr wrap="none">
            <a:spAutoFit/>
          </a:bodyPr>
          <a:lstStyle/>
          <a:p>
            <a:pPr eaLnBrk="0" hangingPunct="0"/>
            <a:r>
              <a:rPr lang="zh-CN" altLang="en-US" sz="2400" b="1">
                <a:latin typeface="Times New Roman" panose="02020603050405020304" pitchFamily="18" charset="0"/>
                <a:ea typeface="宋体" panose="02010600030101010101" pitchFamily="2" charset="-122"/>
                <a:sym typeface="Times New Roman" panose="02020603050405020304" pitchFamily="18" charset="0"/>
              </a:rPr>
              <a:t>静电场中</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463" name="Rectangle 15"/>
          <p:cNvSpPr>
            <a:spLocks noChangeArrowheads="1"/>
          </p:cNvSpPr>
          <p:nvPr/>
        </p:nvSpPr>
        <p:spPr bwMode="auto">
          <a:xfrm>
            <a:off x="468313" y="1374775"/>
            <a:ext cx="803425" cy="461665"/>
          </a:xfrm>
          <a:prstGeom prst="rect">
            <a:avLst/>
          </a:prstGeom>
          <a:noFill/>
          <a:ln w="9525">
            <a:noFill/>
            <a:miter lim="800000"/>
          </a:ln>
        </p:spPr>
        <p:txBody>
          <a:bodyPr wrap="none">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所以</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6271" name="Rectangle 16"/>
          <p:cNvSpPr>
            <a:spLocks noChangeArrowheads="1"/>
          </p:cNvSpPr>
          <p:nvPr/>
        </p:nvSpPr>
        <p:spPr bwMode="auto">
          <a:xfrm>
            <a:off x="0" y="3110627"/>
            <a:ext cx="441146" cy="246221"/>
          </a:xfrm>
          <a:prstGeom prst="rect">
            <a:avLst/>
          </a:prstGeom>
          <a:noFill/>
          <a:ln w="9525">
            <a:noFill/>
            <a:miter lim="800000"/>
          </a:ln>
        </p:spPr>
        <p:txBody>
          <a:bodyPr wrap="none" anchor="ctr">
            <a:spAutoFit/>
          </a:bodyPr>
          <a:lstStyle/>
          <a:p>
            <a:pPr eaLnBrk="0" hangingPunct="0">
              <a:tabLst>
                <a:tab pos="457200" algn="l"/>
              </a:tabLst>
            </a:pPr>
            <a:r>
              <a:rPr lang="en-US" altLang="zh-CN" sz="10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endParaRPr lang="en-US" altLang="zh-CN" sz="180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04465" name="Object 17"/>
          <p:cNvGraphicFramePr>
            <a:graphicFrameLocks noChangeAspect="1"/>
          </p:cNvGraphicFramePr>
          <p:nvPr/>
        </p:nvGraphicFramePr>
        <p:xfrm>
          <a:off x="372428" y="4327525"/>
          <a:ext cx="5761037" cy="655638"/>
        </p:xfrm>
        <a:graphic>
          <a:graphicData uri="http://schemas.openxmlformats.org/presentationml/2006/ole">
            <mc:AlternateContent xmlns:mc="http://schemas.openxmlformats.org/markup-compatibility/2006">
              <mc:Choice xmlns:v="urn:schemas-microsoft-com:vml" Requires="v">
                <p:oleObj spid="_x0000_s96360" name="Equation" r:id="rId9" imgW="82296000" imgH="9448800" progId="Equation.DSMT4">
                  <p:embed/>
                </p:oleObj>
              </mc:Choice>
              <mc:Fallback>
                <p:oleObj name="Equation" r:id="rId9" imgW="82296000" imgH="9448800"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2428" y="4327525"/>
                        <a:ext cx="5761037"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72" name="Rectangle 18"/>
          <p:cNvSpPr>
            <a:spLocks noChangeArrowheads="1"/>
          </p:cNvSpPr>
          <p:nvPr/>
        </p:nvSpPr>
        <p:spPr bwMode="auto">
          <a:xfrm>
            <a:off x="0" y="3822700"/>
            <a:ext cx="184150" cy="369888"/>
          </a:xfrm>
          <a:prstGeom prst="rect">
            <a:avLst/>
          </a:prstGeom>
          <a:noFill/>
          <a:ln w="9525">
            <a:noFill/>
            <a:miter lim="800000"/>
          </a:ln>
        </p:spPr>
        <p:txBody>
          <a:bodyPr wrap="none" anchor="ctr">
            <a:spAutoFit/>
          </a:bodyPr>
          <a:lstStyle/>
          <a:p>
            <a:pPr>
              <a:tabLst>
                <a:tab pos="457200" algn="l"/>
              </a:tabLst>
            </a:pPr>
            <a:endParaRPr lang="zh-CN" altLang="zh-CN" sz="18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467" name="Rectangle 19"/>
          <p:cNvSpPr>
            <a:spLocks noChangeArrowheads="1"/>
          </p:cNvSpPr>
          <p:nvPr/>
        </p:nvSpPr>
        <p:spPr bwMode="auto">
          <a:xfrm>
            <a:off x="533400" y="3886200"/>
            <a:ext cx="5134739" cy="461665"/>
          </a:xfrm>
          <a:prstGeom prst="rect">
            <a:avLst/>
          </a:prstGeom>
          <a:noFill/>
          <a:ln w="9525">
            <a:noFill/>
            <a:miter lim="800000"/>
          </a:ln>
        </p:spPr>
        <p:txBody>
          <a:bodyPr wrap="none">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把第一项利用散度定理变换成面积分</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1" name="矩形 20"/>
          <p:cNvSpPr>
            <a:spLocks noChangeArrowheads="1"/>
          </p:cNvSpPr>
          <p:nvPr/>
        </p:nvSpPr>
        <p:spPr bwMode="auto">
          <a:xfrm>
            <a:off x="457200" y="1981200"/>
            <a:ext cx="8153400" cy="460375"/>
          </a:xfrm>
          <a:prstGeom prst="rect">
            <a:avLst/>
          </a:prstGeom>
          <a:noFill/>
          <a:ln w="9525">
            <a:noFill/>
            <a:miter lim="800000"/>
          </a:ln>
        </p:spPr>
        <p:txBody>
          <a:bodyP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（其中</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V</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是电场≠</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0</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的整个空间区域，</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S</a:t>
            </a:r>
            <a:r>
              <a:rPr lang="en-US" altLang="zh-CN" sz="2400" b="1" baseline="-2500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是所有导体的表面）</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 name="Picture 7" descr="tu2-5-4"/>
          <p:cNvPicPr>
            <a:picLocks noChangeAspect="1" noChangeArrowheads="1"/>
          </p:cNvPicPr>
          <p:nvPr/>
        </p:nvPicPr>
        <p:blipFill>
          <a:blip r:embed="rId11" cstate="print"/>
          <a:srcRect/>
          <a:stretch>
            <a:fillRect/>
          </a:stretch>
        </p:blipFill>
        <p:spPr bwMode="auto">
          <a:xfrm>
            <a:off x="0" y="5059680"/>
            <a:ext cx="1936115" cy="1798320"/>
          </a:xfrm>
          <a:prstGeom prst="rect">
            <a:avLst/>
          </a:prstGeom>
          <a:noFill/>
          <a:ln w="9525">
            <a:noFill/>
            <a:miter lim="800000"/>
            <a:headEnd/>
            <a:tailEnd/>
          </a:ln>
        </p:spPr>
      </p:pic>
      <p:graphicFrame>
        <p:nvGraphicFramePr>
          <p:cNvPr id="100360" name="Object 21"/>
          <p:cNvGraphicFramePr>
            <a:graphicFrameLocks noChangeAspect="1"/>
          </p:cNvGraphicFramePr>
          <p:nvPr/>
        </p:nvGraphicFramePr>
        <p:xfrm>
          <a:off x="5147945" y="0"/>
          <a:ext cx="3995738" cy="809625"/>
        </p:xfrm>
        <a:graphic>
          <a:graphicData uri="http://schemas.openxmlformats.org/presentationml/2006/ole">
            <mc:AlternateContent xmlns:mc="http://schemas.openxmlformats.org/markup-compatibility/2006">
              <mc:Choice xmlns:v="urn:schemas-microsoft-com:vml" Requires="v">
                <p:oleObj spid="_x0000_s96361" name="Equation" r:id="rId12" imgW="1943100" imgH="393700" progId="Equation.DSMT4">
                  <p:embed/>
                </p:oleObj>
              </mc:Choice>
              <mc:Fallback>
                <p:oleObj name="Equation" r:id="rId12" imgW="1943100" imgH="393700" progId="Equation.DSMT4">
                  <p:embed/>
                  <p:pic>
                    <p:nvPicPr>
                      <p:cNvPr id="0"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47945" y="0"/>
                        <a:ext cx="3995738" cy="8096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993366"/>
                            </a:solidFill>
                          </a14:hiddenFill>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8"/>
          <p:cNvGrpSpPr/>
          <p:nvPr/>
        </p:nvGrpSpPr>
        <p:grpSpPr bwMode="auto">
          <a:xfrm>
            <a:off x="336550" y="434655"/>
            <a:ext cx="9036050" cy="555945"/>
            <a:chOff x="336550" y="225105"/>
            <a:chExt cx="9036050" cy="555944"/>
          </a:xfrm>
        </p:grpSpPr>
        <p:sp>
          <p:nvSpPr>
            <p:cNvPr id="97292" name="Rectangle 2"/>
            <p:cNvSpPr>
              <a:spLocks noChangeArrowheads="1"/>
            </p:cNvSpPr>
            <p:nvPr/>
          </p:nvSpPr>
          <p:spPr bwMode="auto">
            <a:xfrm>
              <a:off x="336550" y="225105"/>
              <a:ext cx="9036050" cy="466730"/>
            </a:xfrm>
            <a:prstGeom prst="rect">
              <a:avLst/>
            </a:prstGeom>
            <a:noFill/>
            <a:ln w="9525">
              <a:noFill/>
              <a:miter lim="800000"/>
            </a:ln>
          </p:spPr>
          <p:txBody>
            <a:bodyPr anchor="ctr">
              <a:spAutoFit/>
            </a:bodyPr>
            <a:lstStyle/>
            <a:p>
              <a:pPr>
                <a:lnSpc>
                  <a:spcPct val="120000"/>
                </a:lnSpc>
              </a:pPr>
              <a:r>
                <a:rPr lang="zh-CN" altLang="en-US" sz="22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sz="2200" b="1" dirty="0">
                  <a:latin typeface="Times New Roman" panose="02020603050405020304" pitchFamily="18" charset="0"/>
                  <a:ea typeface="宋体" panose="02010600030101010101" pitchFamily="2" charset="-122"/>
                  <a:sym typeface="Times New Roman" panose="02020603050405020304" pitchFamily="18" charset="0"/>
                </a:rPr>
                <a:t>是空间区域</a:t>
              </a:r>
              <a:r>
                <a:rPr lang="en-US" altLang="zh-CN" sz="2200" b="1" i="1" dirty="0">
                  <a:latin typeface="Times New Roman" panose="02020603050405020304" pitchFamily="18" charset="0"/>
                  <a:ea typeface="宋体" panose="02010600030101010101" pitchFamily="2" charset="-122"/>
                  <a:sym typeface="Times New Roman" panose="02020603050405020304" pitchFamily="18" charset="0"/>
                </a:rPr>
                <a:t>V</a:t>
              </a:r>
              <a:r>
                <a:rPr lang="zh-CN" altLang="en-US" sz="2200" b="1" dirty="0">
                  <a:latin typeface="Times New Roman" panose="02020603050405020304" pitchFamily="18" charset="0"/>
                  <a:ea typeface="宋体" panose="02010600030101010101" pitchFamily="2" charset="-122"/>
                  <a:sym typeface="Times New Roman" panose="02020603050405020304" pitchFamily="18" charset="0"/>
                </a:rPr>
                <a:t>外表面的外法线矢量，  </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是各导体表面的外法线矢量</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graphicFrame>
          <p:nvGraphicFramePr>
            <p:cNvPr id="97285" name="Object 3"/>
            <p:cNvGraphicFramePr>
              <a:graphicFrameLocks noChangeAspect="1"/>
            </p:cNvGraphicFramePr>
            <p:nvPr/>
          </p:nvGraphicFramePr>
          <p:xfrm>
            <a:off x="5070475" y="271463"/>
            <a:ext cx="280988" cy="430211"/>
          </p:xfrm>
          <a:graphic>
            <a:graphicData uri="http://schemas.openxmlformats.org/presentationml/2006/ole">
              <mc:AlternateContent xmlns:mc="http://schemas.openxmlformats.org/markup-compatibility/2006">
                <mc:Choice xmlns:v="urn:schemas-microsoft-com:vml" Requires="v">
                  <p:oleObj spid="_x0000_s97364" name="Equation" r:id="rId1" imgW="3048000" imgH="4572000" progId="Equation.DSMT4">
                    <p:embed/>
                  </p:oleObj>
                </mc:Choice>
                <mc:Fallback>
                  <p:oleObj name="Equation" r:id="rId1" imgW="3048000" imgH="45720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0475" y="271463"/>
                          <a:ext cx="280988" cy="4302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6" name="Object 4"/>
            <p:cNvGraphicFramePr>
              <a:graphicFrameLocks noChangeAspect="1"/>
            </p:cNvGraphicFramePr>
            <p:nvPr/>
          </p:nvGraphicFramePr>
          <p:xfrm>
            <a:off x="492125" y="261938"/>
            <a:ext cx="365125" cy="519111"/>
          </p:xfrm>
          <a:graphic>
            <a:graphicData uri="http://schemas.openxmlformats.org/presentationml/2006/ole">
              <mc:AlternateContent xmlns:mc="http://schemas.openxmlformats.org/markup-compatibility/2006">
                <mc:Choice xmlns:v="urn:schemas-microsoft-com:vml" Requires="v">
                  <p:oleObj spid="_x0000_s97365" name="Equation" r:id="rId3" imgW="3962400" imgH="5486400" progId="Equation.DSMT4">
                    <p:embed/>
                  </p:oleObj>
                </mc:Choice>
                <mc:Fallback>
                  <p:oleObj name="Equation" r:id="rId3" imgW="3962400" imgH="5486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25" y="261938"/>
                          <a:ext cx="365125" cy="5191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05477" name="Object 5"/>
          <p:cNvGraphicFramePr>
            <a:graphicFrameLocks noChangeAspect="1"/>
          </p:cNvGraphicFramePr>
          <p:nvPr/>
        </p:nvGraphicFramePr>
        <p:xfrm>
          <a:off x="2514600" y="914400"/>
          <a:ext cx="1152525" cy="531813"/>
        </p:xfrm>
        <a:graphic>
          <a:graphicData uri="http://schemas.openxmlformats.org/presentationml/2006/ole">
            <mc:AlternateContent xmlns:mc="http://schemas.openxmlformats.org/markup-compatibility/2006">
              <mc:Choice xmlns:v="urn:schemas-microsoft-com:vml" Requires="v">
                <p:oleObj spid="_x0000_s97366" name="Equation" r:id="rId5" imgW="11887200" imgH="5486400" progId="Equation.DSMT4">
                  <p:embed/>
                </p:oleObj>
              </mc:Choice>
              <mc:Fallback>
                <p:oleObj name="Equation" r:id="rId5" imgW="11887200" imgH="54864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914400"/>
                        <a:ext cx="1152525"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78" name="Object 6"/>
          <p:cNvGraphicFramePr>
            <a:graphicFrameLocks noChangeAspect="1"/>
          </p:cNvGraphicFramePr>
          <p:nvPr/>
        </p:nvGraphicFramePr>
        <p:xfrm>
          <a:off x="355600" y="1447800"/>
          <a:ext cx="7458075" cy="788988"/>
        </p:xfrm>
        <a:graphic>
          <a:graphicData uri="http://schemas.openxmlformats.org/presentationml/2006/ole">
            <mc:AlternateContent xmlns:mc="http://schemas.openxmlformats.org/markup-compatibility/2006">
              <mc:Choice xmlns:v="urn:schemas-microsoft-com:vml" Requires="v">
                <p:oleObj spid="_x0000_s97367" name="Equation" r:id="rId7" imgW="88696800" imgH="9448800" progId="Equation.DSMT4">
                  <p:embed/>
                </p:oleObj>
              </mc:Choice>
              <mc:Fallback>
                <p:oleObj name="Equation" r:id="rId7" imgW="88696800" imgH="94488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5600" y="1447800"/>
                        <a:ext cx="7458075"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5479" name="Picture 7" descr="tu2-5-4"/>
          <p:cNvPicPr>
            <a:picLocks noChangeAspect="1" noChangeArrowheads="1"/>
          </p:cNvPicPr>
          <p:nvPr/>
        </p:nvPicPr>
        <p:blipFill>
          <a:blip r:embed="rId9" cstate="print"/>
          <a:srcRect/>
          <a:stretch>
            <a:fillRect/>
          </a:stretch>
        </p:blipFill>
        <p:spPr bwMode="auto">
          <a:xfrm>
            <a:off x="6548755" y="2084705"/>
            <a:ext cx="2595245" cy="2141855"/>
          </a:xfrm>
          <a:prstGeom prst="rect">
            <a:avLst/>
          </a:prstGeom>
          <a:noFill/>
          <a:ln w="9525">
            <a:noFill/>
            <a:miter lim="800000"/>
            <a:headEnd/>
            <a:tailEnd/>
          </a:ln>
        </p:spPr>
      </p:pic>
      <p:sp>
        <p:nvSpPr>
          <p:cNvPr id="105480" name="Rectangle 8"/>
          <p:cNvSpPr>
            <a:spLocks noChangeArrowheads="1"/>
          </p:cNvSpPr>
          <p:nvPr/>
        </p:nvSpPr>
        <p:spPr bwMode="auto">
          <a:xfrm>
            <a:off x="381000" y="2286794"/>
            <a:ext cx="4572000" cy="2749550"/>
          </a:xfrm>
          <a:prstGeom prst="rect">
            <a:avLst/>
          </a:prstGeom>
          <a:noFill/>
          <a:ln w="9525">
            <a:noFill/>
            <a:miter lim="800000"/>
          </a:ln>
        </p:spPr>
        <p:txBody>
          <a:bodyPr anchor="ctr">
            <a:spAutoFit/>
          </a:bodyPr>
          <a:lstStyle/>
          <a:p>
            <a:pPr>
              <a:lnSpc>
                <a:spcPct val="120000"/>
              </a:lnSpc>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上式中：</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20000"/>
              </a:lnSpc>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第三项为</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0</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20000"/>
              </a:lnSpc>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第一项中的</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可以选在∞处，</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20000"/>
              </a:lnSpc>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20000"/>
              </a:lnSpc>
            </a:pP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20000"/>
              </a:lnSpc>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所以第一项积分也趋近于零</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7290" name="Rectangle 15"/>
          <p:cNvSpPr>
            <a:spLocks noChangeArrowheads="1"/>
          </p:cNvSpPr>
          <p:nvPr/>
        </p:nvSpPr>
        <p:spPr bwMode="auto">
          <a:xfrm>
            <a:off x="1862138" y="2944168"/>
            <a:ext cx="800219" cy="461665"/>
          </a:xfrm>
          <a:prstGeom prst="rect">
            <a:avLst/>
          </a:prstGeom>
          <a:noFill/>
          <a:ln w="9525">
            <a:noFill/>
            <a:miter lim="800000"/>
          </a:ln>
        </p:spPr>
        <p:txBody>
          <a:bodyPr wrap="none" anchor="ctr">
            <a:spAutoFit/>
          </a:bodyPr>
          <a:lstStyle/>
          <a:p>
            <a:r>
              <a:rPr lang="en-US" altLang="zh-CN"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endParaRPr lang="en-US" altLang="zh-CN"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97291" name="Rectangle 16"/>
          <p:cNvSpPr>
            <a:spLocks noChangeArrowheads="1"/>
          </p:cNvSpPr>
          <p:nvPr/>
        </p:nvSpPr>
        <p:spPr bwMode="auto">
          <a:xfrm>
            <a:off x="1862138" y="3640724"/>
            <a:ext cx="235962" cy="338554"/>
          </a:xfrm>
          <a:prstGeom prst="rect">
            <a:avLst/>
          </a:prstGeom>
          <a:noFill/>
          <a:ln w="9525">
            <a:noFill/>
            <a:miter lim="800000"/>
          </a:ln>
        </p:spPr>
        <p:txBody>
          <a:bodyPr wrap="none" anchor="ctr">
            <a:spAutoFit/>
          </a:bodyPr>
          <a:lstStyle/>
          <a:p>
            <a:r>
              <a:rPr lang="en-US" altLang="zh-CN" sz="2400" b="1" baseline="-300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endParaRPr lang="en-US" altLang="zh-CN" sz="2400" b="1" baseline="-300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graphicFrame>
        <p:nvGraphicFramePr>
          <p:cNvPr id="99334" name="Object 13"/>
          <p:cNvGraphicFramePr>
            <a:graphicFrameLocks noChangeAspect="1"/>
          </p:cNvGraphicFramePr>
          <p:nvPr/>
        </p:nvGraphicFramePr>
        <p:xfrm>
          <a:off x="1255713" y="3733800"/>
          <a:ext cx="2162175" cy="838200"/>
        </p:xfrm>
        <a:graphic>
          <a:graphicData uri="http://schemas.openxmlformats.org/presentationml/2006/ole">
            <mc:AlternateContent xmlns:mc="http://schemas.openxmlformats.org/markup-compatibility/2006">
              <mc:Choice xmlns:v="urn:schemas-microsoft-com:vml" Requires="v">
                <p:oleObj spid="_x0000_s97368" name="Equation" r:id="rId10" imgW="24384000" imgH="9448800" progId="Equation.DSMT4">
                  <p:embed/>
                </p:oleObj>
              </mc:Choice>
              <mc:Fallback>
                <p:oleObj name="Equation" r:id="rId10" imgW="24384000" imgH="9448800" progId="Equation.DSMT4">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5713" y="3733800"/>
                        <a:ext cx="216217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481" name="Object 9"/>
          <p:cNvGraphicFramePr>
            <a:graphicFrameLocks noChangeAspect="1"/>
          </p:cNvGraphicFramePr>
          <p:nvPr/>
        </p:nvGraphicFramePr>
        <p:xfrm>
          <a:off x="4191000" y="533400"/>
          <a:ext cx="2876550" cy="914400"/>
        </p:xfrm>
        <a:graphic>
          <a:graphicData uri="http://schemas.openxmlformats.org/presentationml/2006/ole">
            <mc:AlternateContent xmlns:mc="http://schemas.openxmlformats.org/markup-compatibility/2006">
              <mc:Choice xmlns:v="urn:schemas-microsoft-com:vml" Requires="v">
                <p:oleObj spid="_x0000_s98356" name="Equation" r:id="rId1" imgW="29565600" imgH="9448800" progId="Equation.DSMT4">
                  <p:embed/>
                </p:oleObj>
              </mc:Choice>
              <mc:Fallback>
                <p:oleObj name="Equation" r:id="rId1" imgW="29565600" imgH="9448800"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533400"/>
                        <a:ext cx="2876550" cy="9144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83" name="Object 11"/>
          <p:cNvGraphicFramePr>
            <a:graphicFrameLocks noChangeAspect="1"/>
          </p:cNvGraphicFramePr>
          <p:nvPr/>
        </p:nvGraphicFramePr>
        <p:xfrm>
          <a:off x="4191000" y="2127771"/>
          <a:ext cx="1981200" cy="977900"/>
        </p:xfrm>
        <a:graphic>
          <a:graphicData uri="http://schemas.openxmlformats.org/presentationml/2006/ole">
            <mc:AlternateContent xmlns:mc="http://schemas.openxmlformats.org/markup-compatibility/2006">
              <mc:Choice xmlns:v="urn:schemas-microsoft-com:vml" Requires="v">
                <p:oleObj spid="_x0000_s98357" name="Equation" r:id="rId3" imgW="18897600" imgH="9448800" progId="Equation.DSMT4">
                  <p:embed/>
                </p:oleObj>
              </mc:Choice>
              <mc:Fallback>
                <p:oleObj name="Equation" r:id="rId3" imgW="18897600" imgH="94488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127771"/>
                        <a:ext cx="1981200" cy="9779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84" name="Object 12"/>
          <p:cNvGraphicFramePr>
            <a:graphicFrameLocks noChangeAspect="1"/>
          </p:cNvGraphicFramePr>
          <p:nvPr/>
        </p:nvGraphicFramePr>
        <p:xfrm>
          <a:off x="4191194" y="3552318"/>
          <a:ext cx="2001838" cy="1101725"/>
        </p:xfrm>
        <a:graphic>
          <a:graphicData uri="http://schemas.openxmlformats.org/presentationml/2006/ole">
            <mc:AlternateContent xmlns:mc="http://schemas.openxmlformats.org/markup-compatibility/2006">
              <mc:Choice xmlns:v="urn:schemas-microsoft-com:vml" Requires="v">
                <p:oleObj spid="_x0000_s98358" name="Equation" r:id="rId5" imgW="17068800" imgH="9448800" progId="Equation.DSMT4">
                  <p:embed/>
                </p:oleObj>
              </mc:Choice>
              <mc:Fallback>
                <p:oleObj name="Equation" r:id="rId5" imgW="17068800" imgH="94488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194" y="3552318"/>
                        <a:ext cx="2001838" cy="11017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09" name="Rectangle 13"/>
          <p:cNvSpPr>
            <a:spLocks noChangeArrowheads="1"/>
          </p:cNvSpPr>
          <p:nvPr/>
        </p:nvSpPr>
        <p:spPr bwMode="auto">
          <a:xfrm>
            <a:off x="396875" y="5192926"/>
            <a:ext cx="441146" cy="415498"/>
          </a:xfrm>
          <a:prstGeom prst="rect">
            <a:avLst/>
          </a:prstGeom>
          <a:noFill/>
          <a:ln w="9525">
            <a:noFill/>
            <a:miter lim="800000"/>
          </a:ln>
        </p:spPr>
        <p:txBody>
          <a:bodyPr wrap="none" anchor="ctr">
            <a:spAutoFit/>
          </a:bodyPr>
          <a:lstStyle/>
          <a:p>
            <a:endParaRPr lang="en-US" altLang="zh-CN" sz="1100" b="1">
              <a:latin typeface="Times New Roman" panose="02020603050405020304" pitchFamily="18" charset="0"/>
              <a:ea typeface="宋体" panose="02010600030101010101" pitchFamily="2" charset="-122"/>
              <a:sym typeface="Times New Roman" panose="02020603050405020304" pitchFamily="18" charset="0"/>
            </a:endParaRPr>
          </a:p>
          <a:p>
            <a:pPr eaLnBrk="0" hangingPunct="0"/>
            <a:r>
              <a:rPr lang="en-US" altLang="zh-CN" sz="10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endParaRPr lang="en-US" altLang="zh-CN" sz="18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8310" name="Rectangle 15"/>
          <p:cNvSpPr>
            <a:spLocks noChangeArrowheads="1"/>
          </p:cNvSpPr>
          <p:nvPr/>
        </p:nvSpPr>
        <p:spPr bwMode="auto">
          <a:xfrm>
            <a:off x="1862138" y="3051890"/>
            <a:ext cx="441146" cy="246221"/>
          </a:xfrm>
          <a:prstGeom prst="rect">
            <a:avLst/>
          </a:prstGeom>
          <a:noFill/>
          <a:ln w="9525">
            <a:noFill/>
            <a:miter lim="800000"/>
          </a:ln>
        </p:spPr>
        <p:txBody>
          <a:bodyPr wrap="none" anchor="ctr">
            <a:spAutoFit/>
          </a:bodyPr>
          <a:lstStyle/>
          <a:p>
            <a:r>
              <a:rPr lang="en-US" altLang="zh-CN" sz="10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endParaRPr lang="en-US" altLang="zh-CN" sz="18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8311" name="Rectangle 16"/>
          <p:cNvSpPr>
            <a:spLocks noChangeArrowheads="1"/>
          </p:cNvSpPr>
          <p:nvPr/>
        </p:nvSpPr>
        <p:spPr bwMode="auto">
          <a:xfrm>
            <a:off x="1862138" y="3686890"/>
            <a:ext cx="208711" cy="246221"/>
          </a:xfrm>
          <a:prstGeom prst="rect">
            <a:avLst/>
          </a:prstGeom>
          <a:noFill/>
          <a:ln w="9525">
            <a:noFill/>
            <a:miter lim="800000"/>
          </a:ln>
        </p:spPr>
        <p:txBody>
          <a:bodyPr wrap="none" anchor="ctr">
            <a:spAutoFit/>
          </a:bodyPr>
          <a:lstStyle/>
          <a:p>
            <a:r>
              <a:rPr lang="en-US" altLang="zh-CN" sz="1000" b="1" baseline="-300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endParaRPr lang="en-US" altLang="zh-CN" sz="18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5489" name="Rectangle 17"/>
          <p:cNvSpPr>
            <a:spLocks noChangeArrowheads="1"/>
          </p:cNvSpPr>
          <p:nvPr/>
        </p:nvSpPr>
        <p:spPr bwMode="auto">
          <a:xfrm>
            <a:off x="381000" y="2209800"/>
            <a:ext cx="2659702" cy="461665"/>
          </a:xfrm>
          <a:prstGeom prst="rect">
            <a:avLst/>
          </a:prstGeom>
          <a:noFill/>
          <a:ln w="9525">
            <a:noFill/>
            <a:miter lim="800000"/>
          </a:ln>
        </p:spPr>
        <p:txBody>
          <a:bodyPr wrap="none">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静电场的能量密度</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5490" name="Rectangle 18"/>
          <p:cNvSpPr>
            <a:spLocks noChangeArrowheads="1"/>
          </p:cNvSpPr>
          <p:nvPr/>
        </p:nvSpPr>
        <p:spPr bwMode="auto">
          <a:xfrm>
            <a:off x="381000" y="3733800"/>
            <a:ext cx="3810000" cy="830997"/>
          </a:xfrm>
          <a:prstGeom prst="rect">
            <a:avLst/>
          </a:prstGeom>
          <a:noFill/>
          <a:ln w="9525">
            <a:noFill/>
            <a:miter lim="800000"/>
          </a:ln>
        </p:spPr>
        <p:txBody>
          <a:bodyP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对于各向同性线性介质，静电场的能量密度</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1" name="矩形 20"/>
          <p:cNvSpPr>
            <a:spLocks noChangeArrowheads="1"/>
          </p:cNvSpPr>
          <p:nvPr/>
        </p:nvSpPr>
        <p:spPr bwMode="auto">
          <a:xfrm>
            <a:off x="533400" y="762000"/>
            <a:ext cx="1731564" cy="461665"/>
          </a:xfrm>
          <a:prstGeom prst="rect">
            <a:avLst/>
          </a:prstGeom>
          <a:noFill/>
          <a:ln w="9525">
            <a:noFill/>
            <a:miter lim="800000"/>
          </a:ln>
        </p:spPr>
        <p:txBody>
          <a:bodyPr wrap="none">
            <a:spAutoFit/>
          </a:bodyPr>
          <a:lstStyle/>
          <a:p>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静电场能量</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228600" y="825500"/>
            <a:ext cx="8229600" cy="5422900"/>
          </a:xfrm>
        </p:spPr>
        <p:txBody>
          <a:bodyPr>
            <a:normAutofit/>
          </a:bodyPr>
          <a:lstStyle/>
          <a:p>
            <a:pPr eaLnBrk="1" fontAlgn="auto" hangingPunct="1">
              <a:spcAft>
                <a:spcPts val="0"/>
              </a:spcAft>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点电荷的场强：</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spcAft>
                <a:spcPts val="0"/>
              </a:spcAft>
              <a:buFont typeface="Wingdings" panose="05000000000000000000"/>
              <a:buChar char=""/>
              <a:defRPr/>
            </a:pP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spcAft>
                <a:spcPts val="0"/>
              </a:spcAft>
              <a:buFont typeface="Wingdings" panose="05000000000000000000"/>
              <a:buChar char=""/>
              <a:defRPr/>
            </a:pP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spcAft>
                <a:spcPts val="0"/>
              </a:spcAft>
              <a:buFont typeface="Wingdings" panose="05000000000000000000"/>
              <a:buChar char=""/>
              <a:defRPr/>
            </a:pP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365760" lvl="1" indent="0" eaLnBrk="1" fontAlgn="auto" hangingPunct="1">
              <a:spcAft>
                <a:spcPts val="0"/>
              </a:spcAft>
              <a:buNone/>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真空中的介电常数</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eaLnBrk="1" fontAlgn="auto" hangingPunct="1">
              <a:spcAft>
                <a:spcPts val="0"/>
              </a:spcAft>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点电荷组的场强：</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spcAft>
                <a:spcPts val="0"/>
              </a:spcAft>
              <a:buFont typeface="Wingdings" panose="05000000000000000000"/>
              <a:buChar char=""/>
              <a:defRPr/>
            </a:pP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spcAft>
                <a:spcPts val="0"/>
              </a:spcAft>
              <a:buFont typeface="Wingdings" panose="05000000000000000000"/>
              <a:buChar char=""/>
              <a:defRPr/>
            </a:pP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spcAft>
                <a:spcPts val="0"/>
              </a:spcAft>
              <a:buFont typeface="Wingdings" panose="05000000000000000000"/>
              <a:buChar char=""/>
              <a:defRPr/>
            </a:pP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eaLnBrk="1" fontAlgn="auto" hangingPunct="1">
              <a:spcAft>
                <a:spcPts val="0"/>
              </a:spcAft>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电荷连续分布的场强：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spcAft>
                <a:spcPts val="0"/>
              </a:spcAft>
              <a:buFont typeface="Wingdings 2" panose="05020102010507070707" pitchFamily="18" charset="2"/>
              <a:buNone/>
              <a:defRPr/>
            </a:pP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spcAft>
                <a:spcPts val="0"/>
              </a:spcAft>
              <a:buFont typeface="Wingdings" panose="05000000000000000000"/>
              <a:buChar char=""/>
              <a:defRPr/>
            </a:pP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spcAft>
                <a:spcPts val="0"/>
              </a:spcAft>
              <a:buFont typeface="Wingdings" panose="05000000000000000000"/>
              <a:buChar char=""/>
              <a:defRPr/>
            </a:pP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spcAft>
                <a:spcPts val="0"/>
              </a:spcAft>
              <a:buFont typeface="Wingdings" panose="05000000000000000000"/>
              <a:buChar char=""/>
              <a:defRPr/>
            </a:pP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spcAft>
                <a:spcPts val="0"/>
              </a:spcAft>
              <a:buFont typeface="Wingdings" panose="05000000000000000000"/>
              <a:buChar char=""/>
              <a:defRPr/>
            </a:pP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spcAft>
                <a:spcPts val="0"/>
              </a:spcAft>
              <a:buFont typeface="Wingdings" panose="05000000000000000000"/>
              <a:buChar char=""/>
              <a:defRPr/>
            </a:pP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223" name="Rectangle 4"/>
          <p:cNvSpPr>
            <a:spLocks noChangeArrowheads="1"/>
          </p:cNvSpPr>
          <p:nvPr/>
        </p:nvSpPr>
        <p:spPr bwMode="auto">
          <a:xfrm>
            <a:off x="685800" y="3440797"/>
            <a:ext cx="723275" cy="646331"/>
          </a:xfrm>
          <a:prstGeom prst="rect">
            <a:avLst/>
          </a:prstGeom>
          <a:noFill/>
          <a:ln w="9525">
            <a:noFill/>
            <a:miter lim="800000"/>
          </a:ln>
        </p:spPr>
        <p:txBody>
          <a:bodyPr wrap="none" anchor="ctr">
            <a:spAutoFit/>
          </a:bodyPr>
          <a:lstStyle/>
          <a:p>
            <a:pPr indent="533400">
              <a:tabLst>
                <a:tab pos="571500" algn="l"/>
              </a:tabLst>
            </a:pPr>
            <a:endParaRPr lang="en-US" altLang="zh-CN">
              <a:solidFill>
                <a:srgbClr val="FFFF00"/>
              </a:solidFill>
              <a:latin typeface="Times New Roman" panose="02020603050405020304" pitchFamily="18" charset="0"/>
              <a:ea typeface="宋体" panose="02010600030101010101" pitchFamily="2" charset="-122"/>
              <a:sym typeface="Times New Roman" panose="02020603050405020304" pitchFamily="18" charset="0"/>
            </a:endParaRPr>
          </a:p>
          <a:p>
            <a:pPr indent="533400" eaLnBrk="0" hangingPunct="0">
              <a:tabLst>
                <a:tab pos="571500" algn="l"/>
              </a:tabLst>
            </a:pPr>
            <a:endParaRPr lang="en-US" altLang="zh-CN">
              <a:solidFill>
                <a:srgbClr val="FFFF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224" name="Rectangle 7"/>
          <p:cNvSpPr>
            <a:spLocks noChangeArrowheads="1"/>
          </p:cNvSpPr>
          <p:nvPr/>
        </p:nvSpPr>
        <p:spPr bwMode="auto">
          <a:xfrm>
            <a:off x="0" y="2679184"/>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3558" name="Object 2"/>
          <p:cNvGraphicFramePr>
            <a:graphicFrameLocks noChangeAspect="1"/>
          </p:cNvGraphicFramePr>
          <p:nvPr/>
        </p:nvGraphicFramePr>
        <p:xfrm>
          <a:off x="1047750" y="1371600"/>
          <a:ext cx="3773488" cy="827088"/>
        </p:xfrm>
        <a:graphic>
          <a:graphicData uri="http://schemas.openxmlformats.org/presentationml/2006/ole">
            <mc:AlternateContent xmlns:mc="http://schemas.openxmlformats.org/markup-compatibility/2006">
              <mc:Choice xmlns:v="urn:schemas-microsoft-com:vml" Requires="v">
                <p:oleObj spid="_x0000_s9284" name="Equation" r:id="rId1" imgW="53035200" imgH="10363200" progId="Equation.DSMT4">
                  <p:embed/>
                </p:oleObj>
              </mc:Choice>
              <mc:Fallback>
                <p:oleObj name="Equation" r:id="rId1" imgW="53035200" imgH="103632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371600"/>
                        <a:ext cx="3773488" cy="8270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5" name="Rectangle 9"/>
          <p:cNvSpPr>
            <a:spLocks noChangeArrowheads="1"/>
          </p:cNvSpPr>
          <p:nvPr/>
        </p:nvSpPr>
        <p:spPr bwMode="auto">
          <a:xfrm>
            <a:off x="0" y="2669659"/>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3560" name="Object 3"/>
          <p:cNvGraphicFramePr>
            <a:graphicFrameLocks noChangeAspect="1"/>
          </p:cNvGraphicFramePr>
          <p:nvPr/>
        </p:nvGraphicFramePr>
        <p:xfrm>
          <a:off x="1026795" y="3466424"/>
          <a:ext cx="3825875" cy="949325"/>
        </p:xfrm>
        <a:graphic>
          <a:graphicData uri="http://schemas.openxmlformats.org/presentationml/2006/ole">
            <mc:AlternateContent xmlns:mc="http://schemas.openxmlformats.org/markup-compatibility/2006">
              <mc:Choice xmlns:v="urn:schemas-microsoft-com:vml" Requires="v">
                <p:oleObj spid="_x0000_s9285" name="Equation" r:id="rId3" imgW="43281600" imgH="10668000" progId="Equation.DSMT4">
                  <p:embed/>
                </p:oleObj>
              </mc:Choice>
              <mc:Fallback>
                <p:oleObj name="Equation" r:id="rId3" imgW="43281600" imgH="106680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6795" y="3466424"/>
                        <a:ext cx="3825875" cy="9493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6" name="Rectangle 12"/>
          <p:cNvSpPr>
            <a:spLocks noChangeArrowheads="1"/>
          </p:cNvSpPr>
          <p:nvPr/>
        </p:nvSpPr>
        <p:spPr bwMode="auto">
          <a:xfrm>
            <a:off x="0" y="2698234"/>
            <a:ext cx="184731" cy="369332"/>
          </a:xfrm>
          <a:prstGeom prst="rect">
            <a:avLst/>
          </a:prstGeom>
          <a:noFill/>
          <a:ln w="9525">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3563" name="Object 4"/>
          <p:cNvGraphicFramePr>
            <a:graphicFrameLocks noChangeAspect="1"/>
          </p:cNvGraphicFramePr>
          <p:nvPr/>
        </p:nvGraphicFramePr>
        <p:xfrm>
          <a:off x="1085850" y="5075237"/>
          <a:ext cx="3754438" cy="957263"/>
        </p:xfrm>
        <a:graphic>
          <a:graphicData uri="http://schemas.openxmlformats.org/presentationml/2006/ole">
            <mc:AlternateContent xmlns:mc="http://schemas.openxmlformats.org/markup-compatibility/2006">
              <mc:Choice xmlns:v="urn:schemas-microsoft-com:vml" Requires="v">
                <p:oleObj spid="_x0000_s9286" name="Equation" r:id="rId5" imgW="40233600" imgH="10363200" progId="Equation.DSMT4">
                  <p:embed/>
                </p:oleObj>
              </mc:Choice>
              <mc:Fallback>
                <p:oleObj name="Equation" r:id="rId5" imgW="40233600" imgH="10363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5850" y="5075237"/>
                        <a:ext cx="3754438" cy="9572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7" name="Rectangle 15"/>
          <p:cNvSpPr>
            <a:spLocks noChangeArrowheads="1"/>
          </p:cNvSpPr>
          <p:nvPr/>
        </p:nvSpPr>
        <p:spPr bwMode="auto">
          <a:xfrm>
            <a:off x="0" y="3542784"/>
            <a:ext cx="184731" cy="369332"/>
          </a:xfrm>
          <a:prstGeom prst="rect">
            <a:avLst/>
          </a:prstGeom>
          <a:noFill/>
          <a:ln w="9525">
            <a:noFill/>
            <a:miter lim="800000"/>
          </a:ln>
        </p:spPr>
        <p:txBody>
          <a:bodyPr wrap="none" anchor="ctr">
            <a:spAutoFit/>
          </a:bodyPr>
          <a:lstStyle/>
          <a:p>
            <a:pPr>
              <a:tabLst>
                <a:tab pos="571500" algn="l"/>
              </a:tabLst>
            </a:pPr>
            <a:endParaRPr lang="zh-CN" altLang="zh-CN" sz="180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2" name="Group 43"/>
          <p:cNvGrpSpPr/>
          <p:nvPr/>
        </p:nvGrpSpPr>
        <p:grpSpPr bwMode="auto">
          <a:xfrm>
            <a:off x="6194794" y="0"/>
            <a:ext cx="2952750" cy="2628900"/>
            <a:chOff x="282" y="2069"/>
            <a:chExt cx="1860" cy="1656"/>
          </a:xfrm>
        </p:grpSpPr>
        <p:sp>
          <p:nvSpPr>
            <p:cNvPr id="9229" name="Text Box 25"/>
            <p:cNvSpPr txBox="1">
              <a:spLocks noChangeArrowheads="1"/>
            </p:cNvSpPr>
            <p:nvPr/>
          </p:nvSpPr>
          <p:spPr bwMode="auto">
            <a:xfrm>
              <a:off x="385" y="3475"/>
              <a:ext cx="1679" cy="250"/>
            </a:xfrm>
            <a:prstGeom prst="rect">
              <a:avLst/>
            </a:prstGeom>
            <a:noFill/>
            <a:ln w="9525" algn="ctr">
              <a:noFill/>
              <a:miter lim="800000"/>
            </a:ln>
          </p:spPr>
          <p:txBody>
            <a:bodyPr>
              <a:spAutoFit/>
            </a:bodyPr>
            <a:lstStyle/>
            <a:p>
              <a:pPr algn="ctr"/>
              <a:r>
                <a:rPr lang="zh-CN" altLang="en-US" sz="2000">
                  <a:latin typeface="Times New Roman" panose="02020603050405020304" pitchFamily="18" charset="0"/>
                  <a:ea typeface="宋体" panose="02010600030101010101" pitchFamily="2" charset="-122"/>
                  <a:sym typeface="Times New Roman" panose="02020603050405020304" pitchFamily="18" charset="0"/>
                </a:rPr>
                <a:t>点电荷的电场</a:t>
              </a:r>
              <a:endParaRPr lang="zh-CN" altLang="en-US" sz="200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9230" name="Picture 32" descr="1"/>
            <p:cNvPicPr>
              <a:picLocks noChangeAspect="1" noChangeArrowheads="1"/>
            </p:cNvPicPr>
            <p:nvPr/>
          </p:nvPicPr>
          <p:blipFill>
            <a:blip r:embed="rId7" cstate="print"/>
            <a:srcRect/>
            <a:stretch>
              <a:fillRect/>
            </a:stretch>
          </p:blipFill>
          <p:spPr bwMode="auto">
            <a:xfrm>
              <a:off x="282" y="2069"/>
              <a:ext cx="1860" cy="1395"/>
            </a:xfrm>
            <a:prstGeom prst="rect">
              <a:avLst/>
            </a:prstGeom>
            <a:noFill/>
            <a:ln w="9525">
              <a:noFill/>
              <a:miter lim="800000"/>
              <a:headEnd/>
              <a:tailEnd/>
            </a:ln>
          </p:spPr>
        </p:pic>
      </p:grpSp>
      <p:graphicFrame>
        <p:nvGraphicFramePr>
          <p:cNvPr id="9221" name="Object 15"/>
          <p:cNvGraphicFramePr>
            <a:graphicFrameLocks noChangeAspect="1"/>
          </p:cNvGraphicFramePr>
          <p:nvPr/>
        </p:nvGraphicFramePr>
        <p:xfrm>
          <a:off x="3448050" y="2381250"/>
          <a:ext cx="3190875" cy="546100"/>
        </p:xfrm>
        <a:graphic>
          <a:graphicData uri="http://schemas.openxmlformats.org/presentationml/2006/ole">
            <mc:AlternateContent xmlns:mc="http://schemas.openxmlformats.org/markup-compatibility/2006">
              <mc:Choice xmlns:v="urn:schemas-microsoft-com:vml" Requires="v">
                <p:oleObj spid="_x0000_s9287" name="Equation" r:id="rId8" imgW="33832800" imgH="5791200" progId="Equation.DSMT4">
                  <p:embed/>
                </p:oleObj>
              </mc:Choice>
              <mc:Fallback>
                <p:oleObj name="Equation" r:id="rId8" imgW="33832800" imgH="5791200" progId="Equation.DSMT4">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48050" y="2381250"/>
                        <a:ext cx="3190875"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498" name="Object 2"/>
          <p:cNvGraphicFramePr>
            <a:graphicFrameLocks noChangeAspect="1"/>
          </p:cNvGraphicFramePr>
          <p:nvPr/>
        </p:nvGraphicFramePr>
        <p:xfrm>
          <a:off x="1752600" y="1219200"/>
          <a:ext cx="2667000" cy="1174750"/>
        </p:xfrm>
        <a:graphic>
          <a:graphicData uri="http://schemas.openxmlformats.org/presentationml/2006/ole">
            <mc:AlternateContent xmlns:mc="http://schemas.openxmlformats.org/markup-compatibility/2006">
              <mc:Choice xmlns:v="urn:schemas-microsoft-com:vml" Requires="v">
                <p:oleObj spid="_x0000_s99383" name="Equation" r:id="rId1" imgW="32613600" imgH="14325600" progId="Equation.DSMT4">
                  <p:embed/>
                </p:oleObj>
              </mc:Choice>
              <mc:Fallback>
                <p:oleObj name="Equation" r:id="rId1" imgW="32613600" imgH="143256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19200"/>
                        <a:ext cx="2667000" cy="11747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499" name="Object 3"/>
          <p:cNvGraphicFramePr>
            <a:graphicFrameLocks noChangeAspect="1"/>
          </p:cNvGraphicFramePr>
          <p:nvPr/>
        </p:nvGraphicFramePr>
        <p:xfrm>
          <a:off x="1213168" y="2860675"/>
          <a:ext cx="3744912" cy="893763"/>
        </p:xfrm>
        <a:graphic>
          <a:graphicData uri="http://schemas.openxmlformats.org/presentationml/2006/ole">
            <mc:AlternateContent xmlns:mc="http://schemas.openxmlformats.org/markup-compatibility/2006">
              <mc:Choice xmlns:v="urn:schemas-microsoft-com:vml" Requires="v">
                <p:oleObj spid="_x0000_s99384" name="Equation" r:id="rId3" imgW="39319200" imgH="9448800" progId="Equation.DSMT4">
                  <p:embed/>
                </p:oleObj>
              </mc:Choice>
              <mc:Fallback>
                <p:oleObj name="Equation" r:id="rId3" imgW="39319200" imgH="9448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3168" y="2860675"/>
                        <a:ext cx="3744912" cy="893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500" name="Object 4"/>
          <p:cNvGraphicFramePr>
            <a:graphicFrameLocks noChangeAspect="1"/>
          </p:cNvGraphicFramePr>
          <p:nvPr/>
        </p:nvGraphicFramePr>
        <p:xfrm>
          <a:off x="1257964" y="4077360"/>
          <a:ext cx="5540375" cy="2371725"/>
        </p:xfrm>
        <a:graphic>
          <a:graphicData uri="http://schemas.openxmlformats.org/presentationml/2006/ole">
            <mc:AlternateContent xmlns:mc="http://schemas.openxmlformats.org/markup-compatibility/2006">
              <mc:Choice xmlns:v="urn:schemas-microsoft-com:vml" Requires="v">
                <p:oleObj spid="_x0000_s99385" name="Equation" r:id="rId5" imgW="66751200" imgH="28651200" progId="Equation.DSMT4">
                  <p:embed/>
                </p:oleObj>
              </mc:Choice>
              <mc:Fallback>
                <p:oleObj name="Equation" r:id="rId5" imgW="66751200" imgH="28651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7964" y="4077360"/>
                        <a:ext cx="5540375" cy="237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501" name="Rectangle 5"/>
          <p:cNvSpPr>
            <a:spLocks noChangeArrowheads="1"/>
          </p:cNvSpPr>
          <p:nvPr/>
        </p:nvSpPr>
        <p:spPr bwMode="auto">
          <a:xfrm>
            <a:off x="303213" y="251106"/>
            <a:ext cx="8964612" cy="493148"/>
          </a:xfrm>
          <a:prstGeom prst="rect">
            <a:avLst/>
          </a:prstGeom>
          <a:noFill/>
          <a:ln w="9525">
            <a:noFill/>
            <a:miter lim="800000"/>
          </a:ln>
        </p:spPr>
        <p:txBody>
          <a:bodyPr anchor="ctr">
            <a:spAutoFit/>
          </a:bodyPr>
          <a:lstStyle/>
          <a:p>
            <a:pPr>
              <a:lnSpc>
                <a:spcPct val="120000"/>
              </a:lnSpc>
            </a:pPr>
            <a:r>
              <a:rPr lang="zh-CN" altLang="en-US"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例题：</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部分填充介质的同轴线，求单位长度内的电场能量。</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6502" name="Rectangle 6"/>
          <p:cNvSpPr>
            <a:spLocks noChangeArrowheads="1"/>
          </p:cNvSpPr>
          <p:nvPr/>
        </p:nvSpPr>
        <p:spPr bwMode="auto">
          <a:xfrm>
            <a:off x="381000" y="2418238"/>
            <a:ext cx="4754880" cy="534035"/>
          </a:xfrm>
          <a:prstGeom prst="rect">
            <a:avLst/>
          </a:prstGeom>
          <a:noFill/>
          <a:ln w="9525">
            <a:noFill/>
            <a:miter lim="800000"/>
          </a:ln>
        </p:spPr>
        <p:txBody>
          <a:bodyPr wrap="none" anchor="ctr">
            <a:spAutoFit/>
          </a:bodyPr>
          <a:lstStyle/>
          <a:p>
            <a:pPr>
              <a:lnSpc>
                <a:spcPct val="120000"/>
              </a:lnSpc>
            </a:pPr>
            <a:r>
              <a:rPr lang="zh-CN"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介质内和空气中的能量密度分别为</a:t>
            </a:r>
            <a:endParaRPr lang="zh-CN"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106503" name="Rectangle 7"/>
          <p:cNvSpPr>
            <a:spLocks noChangeArrowheads="1"/>
          </p:cNvSpPr>
          <p:nvPr/>
        </p:nvSpPr>
        <p:spPr bwMode="auto">
          <a:xfrm>
            <a:off x="392113" y="3678713"/>
            <a:ext cx="3535680" cy="534035"/>
          </a:xfrm>
          <a:prstGeom prst="rect">
            <a:avLst/>
          </a:prstGeom>
          <a:noFill/>
          <a:ln w="9525">
            <a:noFill/>
            <a:miter lim="800000"/>
          </a:ln>
        </p:spPr>
        <p:txBody>
          <a:bodyPr wrap="none" anchor="ctr">
            <a:spAutoFit/>
          </a:bodyPr>
          <a:lstStyle/>
          <a:p>
            <a:pPr>
              <a:lnSpc>
                <a:spcPct val="120000"/>
              </a:lnSpc>
            </a:pPr>
            <a:r>
              <a:rPr lang="zh-CN"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单位长度内的电场能量为 </a:t>
            </a:r>
            <a:endParaRPr lang="zh-CN"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8" name="Picture 6" descr="tu2-4-2"/>
          <p:cNvPicPr>
            <a:picLocks noChangeAspect="1" noChangeArrowheads="1"/>
          </p:cNvPicPr>
          <p:nvPr/>
        </p:nvPicPr>
        <p:blipFill>
          <a:blip r:embed="rId7" cstate="print"/>
          <a:srcRect/>
          <a:stretch>
            <a:fillRect/>
          </a:stretch>
        </p:blipFill>
        <p:spPr bwMode="auto">
          <a:xfrm>
            <a:off x="6202045" y="1219835"/>
            <a:ext cx="2714625" cy="2328545"/>
          </a:xfrm>
          <a:prstGeom prst="rect">
            <a:avLst/>
          </a:prstGeom>
          <a:noFill/>
          <a:ln w="9525">
            <a:noFill/>
            <a:miter lim="800000"/>
            <a:headEnd/>
            <a:tailEnd/>
          </a:ln>
        </p:spPr>
      </p:pic>
      <p:sp>
        <p:nvSpPr>
          <p:cNvPr id="9" name="矩形 8"/>
          <p:cNvSpPr>
            <a:spLocks noChangeArrowheads="1"/>
          </p:cNvSpPr>
          <p:nvPr/>
        </p:nvSpPr>
        <p:spPr bwMode="auto">
          <a:xfrm>
            <a:off x="0" y="685800"/>
            <a:ext cx="7350125" cy="534035"/>
          </a:xfrm>
          <a:prstGeom prst="rect">
            <a:avLst/>
          </a:prstGeom>
          <a:noFill/>
          <a:ln w="9525">
            <a:noFill/>
            <a:miter lim="800000"/>
          </a:ln>
        </p:spPr>
        <p:txBody>
          <a:bodyPr>
            <a:spAutoFit/>
          </a:bodyPr>
          <a:lstStyle/>
          <a:p>
            <a:pPr indent="266700" eaLnBrk="0" hangingPunct="0">
              <a:lnSpc>
                <a:spcPct val="120000"/>
              </a:lnSpc>
            </a:pPr>
            <a:r>
              <a:rPr lang="zh-CN"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解</a:t>
            </a:r>
            <a:r>
              <a:rPr lang="zh-CN"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：已解出介质内和空气中的电场强度相等，都是</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3569335" y="5168388"/>
            <a:ext cx="4114800" cy="493148"/>
          </a:xfrm>
          <a:prstGeom prst="rect">
            <a:avLst/>
          </a:prstGeom>
          <a:noFill/>
          <a:ln w="9525">
            <a:noFill/>
            <a:miter lim="800000"/>
          </a:ln>
        </p:spPr>
        <p:txBody>
          <a:bodyPr wrap="square">
            <a:spAutoFit/>
          </a:bodyPr>
          <a:lstStyle/>
          <a:p>
            <a:pPr>
              <a:lnSpc>
                <a:spcPct val="120000"/>
              </a:lnSpc>
            </a:pP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f</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是广义力，</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dg</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是广义位移。</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7523" name="Rectangle 3"/>
          <p:cNvSpPr>
            <a:spLocks noGrp="1" noChangeArrowheads="1"/>
          </p:cNvSpPr>
          <p:nvPr>
            <p:ph type="title"/>
          </p:nvPr>
        </p:nvSpPr>
        <p:spPr>
          <a:xfrm>
            <a:off x="381000" y="141854"/>
            <a:ext cx="8077200" cy="777875"/>
          </a:xfrm>
        </p:spPr>
        <p:txBody>
          <a:bodyPr>
            <a:normAutofit/>
          </a:bodyPr>
          <a:lstStyle/>
          <a:p>
            <a:pPr eaLnBrk="1" fontAlgn="auto" hangingPunct="1">
              <a:lnSpc>
                <a:spcPct val="120000"/>
              </a:lnSpc>
              <a:spcAft>
                <a:spcPts val="0"/>
              </a:spcAft>
              <a:defRPr/>
            </a:pPr>
            <a:r>
              <a:rPr lang="en-US" altLang="zh-CN" sz="2400" b="1" cap="none" dirty="0">
                <a:solidFill>
                  <a:srgbClr val="C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2.6.2 </a:t>
            </a:r>
            <a:r>
              <a:rPr sz="2400" b="1" cap="none" dirty="0" err="1">
                <a:solidFill>
                  <a:srgbClr val="C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利用虚位移原理计算电场力</a:t>
            </a:r>
            <a:endParaRPr sz="2400" b="1" cap="none" dirty="0">
              <a:solidFill>
                <a:srgbClr val="C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p:txBody>
      </p:sp>
      <p:graphicFrame>
        <p:nvGraphicFramePr>
          <p:cNvPr id="107524" name="Object 4"/>
          <p:cNvGraphicFramePr>
            <a:graphicFrameLocks noChangeAspect="1"/>
          </p:cNvGraphicFramePr>
          <p:nvPr/>
        </p:nvGraphicFramePr>
        <p:xfrm>
          <a:off x="368935" y="5181600"/>
          <a:ext cx="2819400" cy="619125"/>
        </p:xfrm>
        <a:graphic>
          <a:graphicData uri="http://schemas.openxmlformats.org/presentationml/2006/ole">
            <mc:AlternateContent xmlns:mc="http://schemas.openxmlformats.org/markup-compatibility/2006">
              <mc:Choice xmlns:v="urn:schemas-microsoft-com:vml" Requires="v">
                <p:oleObj spid="_x0000_s100374" name="Equation" r:id="rId1" imgW="25298400" imgH="5486400" progId="Equation.DSMT4">
                  <p:embed/>
                </p:oleObj>
              </mc:Choice>
              <mc:Fallback>
                <p:oleObj name="Equation" r:id="rId1" imgW="25298400" imgH="54864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935" y="5181600"/>
                        <a:ext cx="2819400" cy="6191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27" name="Rectangle 7"/>
          <p:cNvSpPr>
            <a:spLocks noChangeArrowheads="1"/>
          </p:cNvSpPr>
          <p:nvPr/>
        </p:nvSpPr>
        <p:spPr bwMode="auto">
          <a:xfrm>
            <a:off x="259556" y="3176477"/>
            <a:ext cx="8640763" cy="1863725"/>
          </a:xfrm>
          <a:prstGeom prst="rect">
            <a:avLst/>
          </a:prstGeom>
          <a:noFill/>
          <a:ln w="9525">
            <a:noFill/>
            <a:miter lim="800000"/>
          </a:ln>
        </p:spPr>
        <p:txBody>
          <a:bodyPr>
            <a:spAutoFit/>
          </a:bodyPr>
          <a:lstStyle/>
          <a:p>
            <a:pPr>
              <a:lnSpc>
                <a:spcPct val="120000"/>
              </a:lnSpc>
            </a:pPr>
            <a:r>
              <a:rPr lang="en-US" altLang="zh-CN" b="1" dirty="0">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设有一个与电源相连的带电体系统，假设某一个带电体在电场力的作用下产生了一个小位移，那么电场力就要对它做功，根据能量守恒，则：外部给系统提供的能量</a:t>
            </a:r>
            <a:r>
              <a:rPr lang="en-US" altLang="zh-CN" sz="2400" b="1" i="1" dirty="0" err="1">
                <a:latin typeface="Times New Roman" panose="02020603050405020304" pitchFamily="18" charset="0"/>
                <a:ea typeface="宋体" panose="02010600030101010101" pitchFamily="2" charset="-122"/>
                <a:sym typeface="Times New Roman" panose="02020603050405020304" pitchFamily="18" charset="0"/>
              </a:rPr>
              <a:t>dW</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应等于系统内静电能量的增量</a:t>
            </a:r>
            <a:r>
              <a:rPr lang="en-US" altLang="zh-CN" sz="2400" b="1" i="1" dirty="0" err="1">
                <a:latin typeface="Times New Roman" panose="02020603050405020304" pitchFamily="18" charset="0"/>
                <a:ea typeface="宋体" panose="02010600030101010101" pitchFamily="2" charset="-122"/>
                <a:sym typeface="Times New Roman" panose="02020603050405020304" pitchFamily="18" charset="0"/>
              </a:rPr>
              <a:t>dW</a:t>
            </a:r>
            <a:r>
              <a:rPr lang="en-US" altLang="zh-CN" sz="2400" b="1" i="1" baseline="-25000" dirty="0" err="1">
                <a:latin typeface="Times New Roman" panose="02020603050405020304" pitchFamily="18" charset="0"/>
                <a:ea typeface="宋体" panose="02010600030101010101" pitchFamily="2" charset="-122"/>
                <a:sym typeface="Times New Roman" panose="02020603050405020304" pitchFamily="18" charset="0"/>
              </a:rPr>
              <a:t>e</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再加上电场力作的功</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即</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0358" name="TextBox 6"/>
          <p:cNvSpPr txBox="1">
            <a:spLocks noChangeArrowheads="1"/>
          </p:cNvSpPr>
          <p:nvPr/>
        </p:nvSpPr>
        <p:spPr bwMode="auto">
          <a:xfrm>
            <a:off x="243681" y="869522"/>
            <a:ext cx="8458200" cy="2306955"/>
          </a:xfrm>
          <a:prstGeom prst="rect">
            <a:avLst/>
          </a:prstGeom>
          <a:solidFill>
            <a:schemeClr val="bg1"/>
          </a:solidFill>
          <a:ln w="9525">
            <a:noFill/>
            <a:miter lim="800000"/>
          </a:ln>
        </p:spPr>
        <p:txBody>
          <a:bodyPr>
            <a:spAutoFit/>
          </a:bodyPr>
          <a:lstStyle/>
          <a:p>
            <a:pPr indent="443230"/>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在静电场中，带电导体会受到电场的作用力，这一作用力是系统中所有其他电荷建立的电场对导体表面上面电荷的作用力，此</a:t>
            </a:r>
            <a:r>
              <a:rPr lang="zh-CN" altLang="en-US" sz="2400" b="1" dirty="0">
                <a:latin typeface="宋体" panose="02010600030101010101" pitchFamily="2" charset="-122"/>
                <a:ea typeface="宋体" panose="02010600030101010101" pitchFamily="2" charset="-122"/>
                <a:sym typeface="Times New Roman" panose="02020603050405020304" pitchFamily="18" charset="0"/>
              </a:rPr>
              <a:t>力总是垂直于导体表面。</a:t>
            </a:r>
            <a:endParaRPr lang="en-US" altLang="zh-CN" sz="2400" b="1" dirty="0">
              <a:latin typeface="宋体" panose="02010600030101010101" pitchFamily="2" charset="-122"/>
              <a:ea typeface="宋体" panose="02010600030101010101" pitchFamily="2" charset="-122"/>
              <a:sym typeface="Times New Roman" panose="02020603050405020304" pitchFamily="18" charset="0"/>
            </a:endParaRPr>
          </a:p>
          <a:p>
            <a:pPr indent="443230"/>
            <a:r>
              <a:rPr lang="zh-CN" altLang="en-US" sz="2400" b="1" dirty="0">
                <a:latin typeface="宋体" panose="02010600030101010101" pitchFamily="2" charset="-122"/>
                <a:ea typeface="宋体" panose="02010600030101010101" pitchFamily="2" charset="-122"/>
                <a:sym typeface="Times New Roman" panose="02020603050405020304" pitchFamily="18" charset="0"/>
              </a:rPr>
              <a:t>带电体之</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间的相互作用力从原则上讲可以用库仑定律计算，但实际上，除少数简单情况外，计算较困难。虚位移法是通过电场能量求解电场力的方法。</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custDataLst>
              <p:tags r:id="rId1"/>
            </p:custDataLst>
          </p:nvPr>
        </p:nvGraphicFramePr>
        <p:xfrm>
          <a:off x="1066800" y="3352800"/>
          <a:ext cx="6096000" cy="2286000"/>
        </p:xfrm>
        <a:graphic>
          <a:graphicData uri="http://schemas.openxmlformats.org/drawingml/2006/table">
            <a:tbl>
              <a:tblPr firstRow="1" bandRow="1">
                <a:tableStyleId>{5C22544A-7EE6-4342-B048-85BDC9FD1C3A}</a:tableStyleId>
              </a:tblPr>
              <a:tblGrid>
                <a:gridCol w="3048000"/>
                <a:gridCol w="3048000"/>
              </a:tblGrid>
              <a:tr h="457200">
                <a:tc>
                  <a:txBody>
                    <a:bodyPr/>
                    <a:lstStyle/>
                    <a:p>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广义力</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a:txBody>
                  <a:tcPr/>
                </a:tc>
                <a:tc>
                  <a:txBody>
                    <a:bodyPr/>
                    <a:lstStyle/>
                    <a:p>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广义位移</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a:txBody>
                  <a:tcPr/>
                </a:tc>
              </a:tr>
              <a:tr h="370840">
                <a:tc>
                  <a:txBody>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力  </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(N)</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txBody>
                  <a:tcPr/>
                </a:tc>
                <a:tc>
                  <a:txBody>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距离</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txBody>
                  <a:tcPr/>
                </a:tc>
              </a:tr>
              <a:tr h="370840">
                <a:tc>
                  <a:txBody>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力矩 </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(Nm)</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txBody>
                  <a:tcPr/>
                </a:tc>
                <a:tc>
                  <a:txBody>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角度</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txBody>
                  <a:tcPr/>
                </a:tc>
              </a:tr>
              <a:tr h="370840">
                <a:tc>
                  <a:txBody>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压力 </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(N/m</a:t>
                      </a:r>
                      <a:r>
                        <a:rPr lang="en-US" altLang="zh-CN" sz="2400" b="1" baseline="30000" dirty="0">
                          <a:latin typeface="Times New Roman" panose="02020603050405020304" pitchFamily="18" charset="0"/>
                          <a:ea typeface="宋体" panose="02010600030101010101" pitchFamily="2" charset="-122"/>
                          <a:sym typeface="Times New Roman" panose="02020603050405020304" pitchFamily="18" charset="0"/>
                        </a:rPr>
                        <a:t>2</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txBody>
                  <a:tcPr/>
                </a:tc>
                <a:tc>
                  <a:txBody>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体积</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txBody>
                  <a:tcPr/>
                </a:tc>
              </a:tr>
              <a:tr h="370840">
                <a:tc>
                  <a:txBody>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表面张力 </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(N/m)</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txBody>
                  <a:tcPr/>
                </a:tc>
                <a:tc>
                  <a:txBody>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面积</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txBody>
                  <a:tcPr/>
                </a:tc>
              </a:tr>
            </a:tbl>
          </a:graphicData>
        </a:graphic>
      </p:graphicFrame>
      <p:sp>
        <p:nvSpPr>
          <p:cNvPr id="10" name="Text Box 38"/>
          <p:cNvSpPr txBox="1">
            <a:spLocks noChangeArrowheads="1"/>
          </p:cNvSpPr>
          <p:nvPr/>
        </p:nvSpPr>
        <p:spPr bwMode="auto">
          <a:xfrm>
            <a:off x="2209800" y="2587625"/>
            <a:ext cx="4029075" cy="460375"/>
          </a:xfrm>
          <a:prstGeom prst="rect">
            <a:avLst/>
          </a:prstGeom>
          <a:noFill/>
          <a:ln w="9525">
            <a:noFill/>
            <a:miter lim="800000"/>
          </a:ln>
        </p:spPr>
        <p:txBody>
          <a:bodyPr>
            <a:spAutoFit/>
          </a:bodyPr>
          <a:lstStyle/>
          <a:p>
            <a:r>
              <a:rPr lang="zh-CN" altLang="en-US" sz="2400" b="1" dirty="0">
                <a:solidFill>
                  <a:srgbClr val="7030A0"/>
                </a:solidFill>
                <a:latin typeface="Times New Roman" panose="02020603050405020304" pitchFamily="18" charset="0"/>
                <a:ea typeface="宋体" panose="02010600030101010101" pitchFamily="2" charset="-122"/>
                <a:cs typeface="Tahoma" panose="020B0604030504040204" pitchFamily="34" charset="0"/>
                <a:sym typeface="Times New Roman" panose="02020603050405020304" pitchFamily="18" charset="0"/>
              </a:rPr>
              <a:t>功 </a:t>
            </a:r>
            <a:r>
              <a:rPr lang="en-US" altLang="zh-CN" sz="2400" b="1" dirty="0">
                <a:solidFill>
                  <a:srgbClr val="7030A0"/>
                </a:solidFill>
                <a:latin typeface="Times New Roman" panose="02020603050405020304" pitchFamily="18" charset="0"/>
                <a:ea typeface="宋体" panose="02010600030101010101" pitchFamily="2" charset="-122"/>
                <a:cs typeface="Tahoma" panose="020B0604030504040204" pitchFamily="34" charset="0"/>
                <a:sym typeface="Times New Roman" panose="02020603050405020304" pitchFamily="18" charset="0"/>
              </a:rPr>
              <a:t>= </a:t>
            </a:r>
            <a:r>
              <a:rPr lang="zh-CN" altLang="en-US" sz="2400" b="1" dirty="0">
                <a:solidFill>
                  <a:srgbClr val="7030A0"/>
                </a:solidFill>
                <a:latin typeface="Times New Roman" panose="02020603050405020304" pitchFamily="18" charset="0"/>
                <a:ea typeface="宋体" panose="02010600030101010101" pitchFamily="2" charset="-122"/>
                <a:cs typeface="Tahoma" panose="020B0604030504040204" pitchFamily="34" charset="0"/>
                <a:sym typeface="Times New Roman" panose="02020603050405020304" pitchFamily="18" charset="0"/>
              </a:rPr>
              <a:t>广义力</a:t>
            </a:r>
            <a:r>
              <a:rPr lang="en-US" altLang="zh-CN" sz="2400" b="1" dirty="0">
                <a:solidFill>
                  <a:srgbClr val="7030A0"/>
                </a:solidFill>
                <a:latin typeface="Times New Roman" panose="02020603050405020304" pitchFamily="18" charset="0"/>
                <a:ea typeface="宋体" panose="02010600030101010101" pitchFamily="2" charset="-122"/>
                <a:cs typeface="Tahoma" panose="020B0604030504040204" pitchFamily="34" charset="0"/>
                <a:sym typeface="Times New Roman" panose="02020603050405020304" pitchFamily="18" charset="0"/>
              </a:rPr>
              <a:t>×</a:t>
            </a:r>
            <a:r>
              <a:rPr lang="zh-CN" altLang="en-US" sz="2400" b="1" dirty="0">
                <a:solidFill>
                  <a:srgbClr val="7030A0"/>
                </a:solidFill>
                <a:latin typeface="Times New Roman" panose="02020603050405020304" pitchFamily="18" charset="0"/>
                <a:ea typeface="宋体" panose="02010600030101010101" pitchFamily="2" charset="-122"/>
                <a:cs typeface="Tahoma" panose="020B0604030504040204" pitchFamily="34" charset="0"/>
                <a:sym typeface="Times New Roman" panose="02020603050405020304" pitchFamily="18" charset="0"/>
              </a:rPr>
              <a:t>广义坐标</a:t>
            </a:r>
            <a:endParaRPr lang="zh-CN" altLang="en-US" sz="2400" b="1" dirty="0">
              <a:solidFill>
                <a:srgbClr val="7030A0"/>
              </a:solidFill>
              <a:latin typeface="Times New Roman" panose="02020603050405020304" pitchFamily="18" charset="0"/>
              <a:ea typeface="宋体" panose="02010600030101010101" pitchFamily="2" charset="-122"/>
              <a:cs typeface="Tahoma" panose="020B0604030504040204" pitchFamily="34" charset="0"/>
              <a:sym typeface="Times New Roman" panose="02020603050405020304" pitchFamily="18" charset="0"/>
            </a:endParaRPr>
          </a:p>
        </p:txBody>
      </p:sp>
      <p:grpSp>
        <p:nvGrpSpPr>
          <p:cNvPr id="2" name="Group 70"/>
          <p:cNvGrpSpPr/>
          <p:nvPr/>
        </p:nvGrpSpPr>
        <p:grpSpPr bwMode="auto">
          <a:xfrm>
            <a:off x="814388" y="533398"/>
            <a:ext cx="5691188" cy="460375"/>
            <a:chOff x="397" y="1166"/>
            <a:chExt cx="3585" cy="290"/>
          </a:xfrm>
        </p:grpSpPr>
        <p:sp>
          <p:nvSpPr>
            <p:cNvPr id="101407" name="Text Box 24"/>
            <p:cNvSpPr txBox="1">
              <a:spLocks noChangeArrowheads="1"/>
            </p:cNvSpPr>
            <p:nvPr/>
          </p:nvSpPr>
          <p:spPr bwMode="auto">
            <a:xfrm>
              <a:off x="397" y="1166"/>
              <a:ext cx="3585" cy="290"/>
            </a:xfrm>
            <a:prstGeom prst="rect">
              <a:avLst/>
            </a:prstGeom>
            <a:noFill/>
            <a:ln w="9525">
              <a:noFill/>
              <a:miter lim="800000"/>
            </a:ln>
          </p:spPr>
          <p:txBody>
            <a:bodyPr wrap="none">
              <a:spAutoFit/>
            </a:bodyPr>
            <a:lstStyle/>
            <a:p>
              <a:r>
                <a:rPr lang="en-US" altLang="zh-CN" sz="2400" b="1" dirty="0">
                  <a:solidFill>
                    <a:srgbClr val="FF9900"/>
                  </a:solidFill>
                  <a:latin typeface="Times New Roman" panose="02020603050405020304" pitchFamily="18" charset="0"/>
                  <a:ea typeface="宋体" panose="02010600030101010101" pitchFamily="2" charset="-122"/>
                  <a:cs typeface="Tahoma" panose="020B0604030504040204" pitchFamily="34" charset="0"/>
                  <a:sym typeface="Times New Roman" panose="02020603050405020304" pitchFamily="18" charset="0"/>
                </a:rPr>
                <a:t>  </a:t>
              </a:r>
              <a:r>
                <a:rPr lang="zh-CN" altLang="en-US" sz="2400" b="1" dirty="0">
                  <a:solidFill>
                    <a:srgbClr val="7030A0"/>
                  </a:solidFill>
                  <a:latin typeface="Times New Roman" panose="02020603050405020304" pitchFamily="18" charset="0"/>
                  <a:ea typeface="宋体" panose="02010600030101010101" pitchFamily="2" charset="-122"/>
                  <a:cs typeface="Tahoma" panose="020B0604030504040204" pitchFamily="34" charset="0"/>
                  <a:sym typeface="Times New Roman" panose="02020603050405020304" pitchFamily="18" charset="0"/>
                </a:rPr>
                <a:t>广义位移</a:t>
              </a:r>
              <a:r>
                <a:rPr lang="en-US" altLang="zh-CN" sz="2400" b="1" dirty="0">
                  <a:solidFill>
                    <a:srgbClr val="7030A0"/>
                  </a:solidFill>
                  <a:latin typeface="Times New Roman" panose="02020603050405020304" pitchFamily="18" charset="0"/>
                  <a:ea typeface="宋体" panose="02010600030101010101" pitchFamily="2" charset="-122"/>
                  <a:cs typeface="Tahoma" panose="020B0604030504040204" pitchFamily="34" charset="0"/>
                  <a:sym typeface="Times New Roman" panose="02020603050405020304" pitchFamily="18" charset="0"/>
                </a:rPr>
                <a:t>g</a:t>
              </a:r>
              <a:r>
                <a:rPr lang="zh-CN" altLang="en-US" sz="2400" b="1" dirty="0">
                  <a:latin typeface="Times New Roman" panose="02020603050405020304" pitchFamily="18" charset="0"/>
                  <a:ea typeface="宋体" panose="02010600030101010101" pitchFamily="2" charset="-122"/>
                  <a:cs typeface="Tahoma" panose="020B0604030504040204" pitchFamily="34" charset="0"/>
                  <a:sym typeface="Times New Roman" panose="02020603050405020304" pitchFamily="18" charset="0"/>
                </a:rPr>
                <a:t>：距离、面积、体积、角度。</a:t>
              </a:r>
              <a:endParaRPr lang="zh-CN" altLang="en-US" sz="2400" b="1" dirty="0">
                <a:latin typeface="Times New Roman" panose="02020603050405020304" pitchFamily="18" charset="0"/>
                <a:ea typeface="宋体" panose="02010600030101010101" pitchFamily="2" charset="-122"/>
                <a:cs typeface="Tahoma" panose="020B0604030504040204" pitchFamily="34" charset="0"/>
                <a:sym typeface="Times New Roman" panose="02020603050405020304" pitchFamily="18" charset="0"/>
              </a:endParaRPr>
            </a:p>
          </p:txBody>
        </p:sp>
        <p:graphicFrame>
          <p:nvGraphicFramePr>
            <p:cNvPr id="101380" name="Object 69"/>
            <p:cNvGraphicFramePr>
              <a:graphicFrameLocks noChangeAspect="1"/>
            </p:cNvGraphicFramePr>
            <p:nvPr/>
          </p:nvGraphicFramePr>
          <p:xfrm>
            <a:off x="397" y="1255"/>
            <a:ext cx="112" cy="112"/>
          </p:xfrm>
          <a:graphic>
            <a:graphicData uri="http://schemas.openxmlformats.org/presentationml/2006/ole">
              <mc:AlternateContent xmlns:mc="http://schemas.openxmlformats.org/markup-compatibility/2006">
                <mc:Choice xmlns:v="urn:schemas-microsoft-com:vml" Requires="v">
                  <p:oleObj spid="_x0000_s101428" name="Flash Document" r:id="rId2" imgW="4705350" imgH="4705350" progId="">
                    <p:embed/>
                  </p:oleObj>
                </mc:Choice>
                <mc:Fallback>
                  <p:oleObj name="Flash Document" r:id="rId2" imgW="4705350" imgH="4705350" progId="">
                    <p:embed/>
                    <p:pic>
                      <p:nvPicPr>
                        <p:cNvPr id="0" name="Object 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 y="1255"/>
                          <a:ext cx="112" cy="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86"/>
          <p:cNvGrpSpPr/>
          <p:nvPr/>
        </p:nvGrpSpPr>
        <p:grpSpPr bwMode="auto">
          <a:xfrm>
            <a:off x="826770" y="1819275"/>
            <a:ext cx="5686426" cy="609601"/>
            <a:chOff x="521" y="1943"/>
            <a:chExt cx="3582" cy="384"/>
          </a:xfrm>
        </p:grpSpPr>
        <p:sp>
          <p:nvSpPr>
            <p:cNvPr id="101406" name="Rectangle 84"/>
            <p:cNvSpPr>
              <a:spLocks noChangeArrowheads="1"/>
            </p:cNvSpPr>
            <p:nvPr/>
          </p:nvSpPr>
          <p:spPr bwMode="auto">
            <a:xfrm>
              <a:off x="601" y="1943"/>
              <a:ext cx="3502" cy="384"/>
            </a:xfrm>
            <a:prstGeom prst="rect">
              <a:avLst/>
            </a:prstGeom>
            <a:noFill/>
            <a:ln w="38100">
              <a:noFill/>
              <a:miter lim="800000"/>
            </a:ln>
          </p:spPr>
          <p:txBody>
            <a:bodyPr wrap="none" lIns="90000" tIns="46800" rIns="90000" bIns="46800">
              <a:spAutoFit/>
            </a:bodyPr>
            <a:lstStyle/>
            <a:p>
              <a:pPr>
                <a:lnSpc>
                  <a:spcPct val="140000"/>
                </a:lnSpc>
              </a:pPr>
              <a:r>
                <a:rPr lang="zh-CN" altLang="en-US" sz="2400" b="1" dirty="0">
                  <a:solidFill>
                    <a:srgbClr val="7030A0"/>
                  </a:solidFill>
                  <a:latin typeface="Times New Roman" panose="02020603050405020304" pitchFamily="18" charset="0"/>
                  <a:ea typeface="宋体" panose="02010600030101010101" pitchFamily="2" charset="-122"/>
                  <a:cs typeface="Tahoma" panose="020B0604030504040204" pitchFamily="34" charset="0"/>
                  <a:sym typeface="Times New Roman" panose="02020603050405020304" pitchFamily="18" charset="0"/>
                </a:rPr>
                <a:t>力的方向</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f </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的正方向为 </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g </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增加的方向。</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01379" name="Object 85"/>
            <p:cNvGraphicFramePr>
              <a:graphicFrameLocks noChangeAspect="1"/>
            </p:cNvGraphicFramePr>
            <p:nvPr/>
          </p:nvGraphicFramePr>
          <p:xfrm>
            <a:off x="521" y="2160"/>
            <a:ext cx="112" cy="112"/>
          </p:xfrm>
          <a:graphic>
            <a:graphicData uri="http://schemas.openxmlformats.org/presentationml/2006/ole">
              <mc:AlternateContent xmlns:mc="http://schemas.openxmlformats.org/markup-compatibility/2006">
                <mc:Choice xmlns:v="urn:schemas-microsoft-com:vml" Requires="v">
                  <p:oleObj spid="_x0000_s101429" name="Flash Document" r:id="rId4" imgW="4705350" imgH="4705350" progId="">
                    <p:embed/>
                  </p:oleObj>
                </mc:Choice>
                <mc:Fallback>
                  <p:oleObj name="Flash Document" r:id="rId4" imgW="4705350" imgH="4705350" progId="">
                    <p:embed/>
                    <p:pic>
                      <p:nvPicPr>
                        <p:cNvPr id="0" name="Object 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 y="2160"/>
                          <a:ext cx="112" cy="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87"/>
          <p:cNvGrpSpPr/>
          <p:nvPr/>
        </p:nvGrpSpPr>
        <p:grpSpPr bwMode="auto">
          <a:xfrm>
            <a:off x="714375" y="1133477"/>
            <a:ext cx="8029575" cy="608013"/>
            <a:chOff x="453" y="1480"/>
            <a:chExt cx="5058" cy="383"/>
          </a:xfrm>
        </p:grpSpPr>
        <p:sp>
          <p:nvSpPr>
            <p:cNvPr id="101405" name="Text Box 25"/>
            <p:cNvSpPr txBox="1">
              <a:spLocks noChangeArrowheads="1"/>
            </p:cNvSpPr>
            <p:nvPr/>
          </p:nvSpPr>
          <p:spPr bwMode="auto">
            <a:xfrm>
              <a:off x="453" y="1480"/>
              <a:ext cx="5058" cy="383"/>
            </a:xfrm>
            <a:prstGeom prst="rect">
              <a:avLst/>
            </a:prstGeom>
            <a:noFill/>
            <a:ln w="9525">
              <a:noFill/>
              <a:miter lim="800000"/>
            </a:ln>
          </p:spPr>
          <p:txBody>
            <a:bodyPr>
              <a:spAutoFit/>
            </a:bodyPr>
            <a:lstStyle/>
            <a:p>
              <a:pPr>
                <a:lnSpc>
                  <a:spcPct val="140000"/>
                </a:lnSpc>
              </a:pPr>
              <a:r>
                <a:rPr lang="en-US" altLang="zh-CN" b="1" dirty="0">
                  <a:solidFill>
                    <a:srgbClr val="FF9900"/>
                  </a:solidFill>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dirty="0">
                  <a:solidFill>
                    <a:srgbClr val="7030A0"/>
                  </a:solidFill>
                  <a:latin typeface="Times New Roman" panose="02020603050405020304" pitchFamily="18" charset="0"/>
                  <a:ea typeface="宋体" panose="02010600030101010101" pitchFamily="2" charset="-122"/>
                  <a:cs typeface="Tahoma" panose="020B0604030504040204" pitchFamily="34" charset="0"/>
                  <a:sym typeface="Times New Roman" panose="02020603050405020304" pitchFamily="18" charset="0"/>
                </a:rPr>
                <a:t>广义力 </a:t>
              </a:r>
              <a:r>
                <a:rPr lang="en-US" altLang="zh-CN" sz="2400" b="1" dirty="0">
                  <a:solidFill>
                    <a:srgbClr val="7030A0"/>
                  </a:solidFill>
                  <a:latin typeface="Times New Roman" panose="02020603050405020304" pitchFamily="18" charset="0"/>
                  <a:ea typeface="宋体" panose="02010600030101010101" pitchFamily="2" charset="-122"/>
                  <a:cs typeface="Tahoma" panose="020B0604030504040204" pitchFamily="34" charset="0"/>
                  <a:sym typeface="Times New Roman" panose="02020603050405020304" pitchFamily="18" charset="0"/>
                </a:rPr>
                <a:t>f</a:t>
              </a:r>
              <a:r>
                <a:rPr lang="en-US" altLang="zh-CN" sz="2400" b="1" i="1" dirty="0">
                  <a:solidFill>
                    <a:srgbClr val="FF9900"/>
                  </a:solidFill>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：企图改变广义坐标的力。</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01378" name="Object 68"/>
            <p:cNvGraphicFramePr>
              <a:graphicFrameLocks noChangeAspect="1"/>
            </p:cNvGraphicFramePr>
            <p:nvPr/>
          </p:nvGraphicFramePr>
          <p:xfrm>
            <a:off x="522" y="1647"/>
            <a:ext cx="112" cy="112"/>
          </p:xfrm>
          <a:graphic>
            <a:graphicData uri="http://schemas.openxmlformats.org/presentationml/2006/ole">
              <mc:AlternateContent xmlns:mc="http://schemas.openxmlformats.org/markup-compatibility/2006">
                <mc:Choice xmlns:v="urn:schemas-microsoft-com:vml" Requires="v">
                  <p:oleObj spid="_x0000_s101430" name="Flash Document" r:id="rId5" imgW="4705350" imgH="4705350" progId="">
                    <p:embed/>
                  </p:oleObj>
                </mc:Choice>
                <mc:Fallback>
                  <p:oleObj name="Flash Document" r:id="rId5" imgW="4705350" imgH="4705350" progId="">
                    <p:embed/>
                    <p:pic>
                      <p:nvPicPr>
                        <p:cNvPr id="0" name="Object 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 y="1647"/>
                          <a:ext cx="112" cy="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9" name="Rectangle 2"/>
          <p:cNvSpPr>
            <a:spLocks noChangeArrowheads="1"/>
          </p:cNvSpPr>
          <p:nvPr/>
        </p:nvSpPr>
        <p:spPr bwMode="auto">
          <a:xfrm>
            <a:off x="663574" y="1388520"/>
            <a:ext cx="7185025" cy="936347"/>
          </a:xfrm>
          <a:prstGeom prst="rect">
            <a:avLst/>
          </a:prstGeom>
          <a:noFill/>
          <a:ln w="9525">
            <a:noFill/>
            <a:miter lim="800000"/>
          </a:ln>
        </p:spPr>
        <p:txBody>
          <a:bodyPr wrap="square">
            <a:spAutoFit/>
          </a:bodyPr>
          <a:lstStyle/>
          <a:p>
            <a:pPr>
              <a:lnSpc>
                <a:spcPct val="120000"/>
              </a:lnSpc>
            </a:pP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若各导体电荷不变， </a:t>
            </a:r>
            <a:r>
              <a:rPr lang="en-US" altLang="zh-CN" sz="2400" b="1" dirty="0" err="1">
                <a:latin typeface="Times New Roman" panose="02020603050405020304" pitchFamily="18" charset="0"/>
                <a:ea typeface="宋体" panose="02010600030101010101" pitchFamily="2" charset="-122"/>
                <a:sym typeface="Times New Roman" panose="02020603050405020304" pitchFamily="18" charset="0"/>
              </a:rPr>
              <a:t>dq</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0</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2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例如切断电源，不为系统提供能量，即</a:t>
            </a:r>
            <a:r>
              <a:rPr lang="en-US" altLang="zh-CN" sz="2400" b="1" dirty="0" err="1">
                <a:latin typeface="Times New Roman" panose="02020603050405020304" pitchFamily="18" charset="0"/>
                <a:ea typeface="宋体" panose="02010600030101010101" pitchFamily="2" charset="-122"/>
                <a:sym typeface="Times New Roman" panose="02020603050405020304" pitchFamily="18" charset="0"/>
              </a:rPr>
              <a:t>dW</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0</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03426" name="Object 5"/>
          <p:cNvGraphicFramePr>
            <a:graphicFrameLocks noChangeAspect="1"/>
          </p:cNvGraphicFramePr>
          <p:nvPr/>
        </p:nvGraphicFramePr>
        <p:xfrm>
          <a:off x="2438400" y="2590800"/>
          <a:ext cx="2089150" cy="588963"/>
        </p:xfrm>
        <a:graphic>
          <a:graphicData uri="http://schemas.openxmlformats.org/presentationml/2006/ole">
            <mc:AlternateContent xmlns:mc="http://schemas.openxmlformats.org/markup-compatibility/2006">
              <mc:Choice xmlns:v="urn:schemas-microsoft-com:vml" Requires="v">
                <p:oleObj spid="_x0000_s102452" name="Equation" r:id="rId1" imgW="23469600" imgH="6705600" progId="Equation.DSMT4">
                  <p:embed/>
                </p:oleObj>
              </mc:Choice>
              <mc:Fallback>
                <p:oleObj name="Equation" r:id="rId1" imgW="23469600" imgH="67056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590800"/>
                        <a:ext cx="2089150"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27" name="Object 6"/>
          <p:cNvGraphicFramePr>
            <a:graphicFrameLocks noChangeAspect="1"/>
          </p:cNvGraphicFramePr>
          <p:nvPr/>
        </p:nvGraphicFramePr>
        <p:xfrm>
          <a:off x="2602865" y="4126865"/>
          <a:ext cx="1887538" cy="949325"/>
        </p:xfrm>
        <a:graphic>
          <a:graphicData uri="http://schemas.openxmlformats.org/presentationml/2006/ole">
            <mc:AlternateContent xmlns:mc="http://schemas.openxmlformats.org/markup-compatibility/2006">
              <mc:Choice xmlns:v="urn:schemas-microsoft-com:vml" Requires="v">
                <p:oleObj spid="_x0000_s102453" name="Equation" r:id="rId3" imgW="23164800" imgH="11582400" progId="Equation.DSMT4">
                  <p:embed/>
                </p:oleObj>
              </mc:Choice>
              <mc:Fallback>
                <p:oleObj name="Equation" r:id="rId3" imgW="23164800" imgH="115824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2865" y="4126865"/>
                        <a:ext cx="1887538" cy="9493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31" name="Rectangle 8"/>
          <p:cNvSpPr>
            <a:spLocks noChangeArrowheads="1"/>
          </p:cNvSpPr>
          <p:nvPr/>
        </p:nvSpPr>
        <p:spPr bwMode="auto">
          <a:xfrm>
            <a:off x="533400" y="3429000"/>
            <a:ext cx="6916420" cy="460375"/>
          </a:xfrm>
          <a:prstGeom prst="rect">
            <a:avLst/>
          </a:prstGeom>
          <a:noFill/>
          <a:ln w="9525">
            <a:noFill/>
            <a:miter lim="800000"/>
          </a:ln>
        </p:spPr>
        <p:txBody>
          <a:bodyPr wrap="none">
            <a:spAutoFit/>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即电场力作功必须靠静电能减少来实现，电场力为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3432" name="TextBox 9"/>
          <p:cNvSpPr txBox="1">
            <a:spLocks noChangeArrowheads="1"/>
          </p:cNvSpPr>
          <p:nvPr/>
        </p:nvSpPr>
        <p:spPr bwMode="auto">
          <a:xfrm>
            <a:off x="697865" y="762000"/>
            <a:ext cx="1905000" cy="460375"/>
          </a:xfrm>
          <a:prstGeom prst="rect">
            <a:avLst/>
          </a:prstGeom>
          <a:noFill/>
          <a:ln w="9525">
            <a:noFill/>
            <a:miter lim="800000"/>
          </a:ln>
        </p:spPr>
        <p:txBody>
          <a:bodyP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讨论：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488453" name="Object 4"/>
          <p:cNvGraphicFramePr>
            <a:graphicFrameLocks noChangeAspect="1"/>
          </p:cNvGraphicFramePr>
          <p:nvPr/>
        </p:nvGraphicFramePr>
        <p:xfrm>
          <a:off x="2298065" y="685800"/>
          <a:ext cx="2743200" cy="601663"/>
        </p:xfrm>
        <a:graphic>
          <a:graphicData uri="http://schemas.openxmlformats.org/presentationml/2006/ole">
            <mc:AlternateContent xmlns:mc="http://schemas.openxmlformats.org/markup-compatibility/2006">
              <mc:Choice xmlns:v="urn:schemas-microsoft-com:vml" Requires="v">
                <p:oleObj spid="_x0000_s102454" name="Equation" r:id="rId5" imgW="25298400" imgH="5486400" progId="Equation.DSMT4">
                  <p:embed/>
                </p:oleObj>
              </mc:Choice>
              <mc:Fallback>
                <p:oleObj name="Equation" r:id="rId5" imgW="25298400" imgH="54864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8065" y="685800"/>
                        <a:ext cx="2743200" cy="6016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57200" y="274638"/>
            <a:ext cx="4043363" cy="777875"/>
          </a:xfrm>
        </p:spPr>
        <p:txBody>
          <a:bodyPr/>
          <a:lstStyle/>
          <a:p>
            <a:pPr eaLnBrk="1" fontAlgn="auto" hangingPunct="1">
              <a:spcAft>
                <a:spcPts val="0"/>
              </a:spcAft>
              <a:defRPr/>
            </a:pPr>
            <a:r>
              <a:rPr lang="en-US" altLang="zh-CN" sz="2400"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2. </a:t>
            </a:r>
            <a:r>
              <a:rPr sz="2400"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若各导体电位不变</a:t>
            </a:r>
            <a:endParaRPr sz="2400"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8547" name="Rectangle 3"/>
          <p:cNvSpPr>
            <a:spLocks noChangeArrowheads="1"/>
          </p:cNvSpPr>
          <p:nvPr/>
        </p:nvSpPr>
        <p:spPr bwMode="auto">
          <a:xfrm>
            <a:off x="609283" y="900113"/>
            <a:ext cx="6610350" cy="534035"/>
          </a:xfrm>
          <a:prstGeom prst="rect">
            <a:avLst/>
          </a:prstGeom>
          <a:noFill/>
          <a:ln w="9525">
            <a:noFill/>
            <a:miter lim="800000"/>
          </a:ln>
        </p:spPr>
        <p:txBody>
          <a:bodyPr wrap="none">
            <a:spAutoFit/>
          </a:bodyPr>
          <a:lstStyle/>
          <a:p>
            <a:pPr>
              <a:lnSpc>
                <a:spcPct val="12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例如电源不断开，电源对导体系统提供的能量为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3433" name="Rectangle 4"/>
          <p:cNvSpPr>
            <a:spLocks noChangeArrowheads="1"/>
          </p:cNvSpPr>
          <p:nvPr/>
        </p:nvSpPr>
        <p:spPr bwMode="auto">
          <a:xfrm>
            <a:off x="0" y="3072884"/>
            <a:ext cx="184731" cy="369332"/>
          </a:xfrm>
          <a:prstGeom prst="rect">
            <a:avLst/>
          </a:prstGeom>
          <a:noFill/>
          <a:ln w="9525">
            <a:noFill/>
            <a:miter lim="800000"/>
          </a:ln>
        </p:spPr>
        <p:txBody>
          <a:bodyPr wrap="none" anchor="ctr">
            <a:spAutoFit/>
          </a:bodyPr>
          <a:lstStyle/>
          <a:p>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08549" name="Object 5"/>
          <p:cNvGraphicFramePr>
            <a:graphicFrameLocks noChangeAspect="1"/>
          </p:cNvGraphicFramePr>
          <p:nvPr/>
        </p:nvGraphicFramePr>
        <p:xfrm>
          <a:off x="3132138" y="1620838"/>
          <a:ext cx="1944687" cy="700087"/>
        </p:xfrm>
        <a:graphic>
          <a:graphicData uri="http://schemas.openxmlformats.org/presentationml/2006/ole">
            <mc:AlternateContent xmlns:mc="http://schemas.openxmlformats.org/markup-compatibility/2006">
              <mc:Choice xmlns:v="urn:schemas-microsoft-com:vml" Requires="v">
                <p:oleObj spid="_x0000_s103508" name="Equation" r:id="rId1" imgW="22860000" imgH="8229600" progId="Equation.DSMT4">
                  <p:embed/>
                </p:oleObj>
              </mc:Choice>
              <mc:Fallback>
                <p:oleObj name="Equation" r:id="rId1" imgW="22860000" imgH="82296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1620838"/>
                        <a:ext cx="1944687" cy="70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50" name="Rectangle 6"/>
          <p:cNvSpPr>
            <a:spLocks noChangeArrowheads="1"/>
          </p:cNvSpPr>
          <p:nvPr/>
        </p:nvSpPr>
        <p:spPr bwMode="auto">
          <a:xfrm>
            <a:off x="609600" y="2286000"/>
            <a:ext cx="6683375" cy="493148"/>
          </a:xfrm>
          <a:prstGeom prst="rect">
            <a:avLst/>
          </a:prstGeom>
          <a:noFill/>
          <a:ln w="9525">
            <a:noFill/>
            <a:miter lim="800000"/>
          </a:ln>
        </p:spPr>
        <p:txBody>
          <a:bodyPr>
            <a:spAutoFit/>
          </a:bodyPr>
          <a:lstStyle/>
          <a:p>
            <a:pPr>
              <a:lnSpc>
                <a:spcPct val="120000"/>
              </a:lnSpc>
              <a:spcBef>
                <a:spcPct val="20000"/>
              </a:spcBef>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导体系统增加的静电能为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3435" name="Rectangle 7"/>
          <p:cNvSpPr>
            <a:spLocks noChangeArrowheads="1"/>
          </p:cNvSpPr>
          <p:nvPr/>
        </p:nvSpPr>
        <p:spPr bwMode="auto">
          <a:xfrm>
            <a:off x="0" y="3034784"/>
            <a:ext cx="184731" cy="369332"/>
          </a:xfrm>
          <a:prstGeom prst="rect">
            <a:avLst/>
          </a:prstGeom>
          <a:noFill/>
          <a:ln w="9525">
            <a:noFill/>
            <a:miter lim="800000"/>
          </a:ln>
        </p:spPr>
        <p:txBody>
          <a:bodyPr wrap="none" anchor="ctr">
            <a:spAutoFit/>
          </a:bodyPr>
          <a:lstStyle/>
          <a:p>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08552" name="Object 8"/>
          <p:cNvGraphicFramePr>
            <a:graphicFrameLocks noChangeAspect="1"/>
          </p:cNvGraphicFramePr>
          <p:nvPr/>
        </p:nvGraphicFramePr>
        <p:xfrm>
          <a:off x="2500312" y="2820783"/>
          <a:ext cx="2376488" cy="901700"/>
        </p:xfrm>
        <a:graphic>
          <a:graphicData uri="http://schemas.openxmlformats.org/presentationml/2006/ole">
            <mc:AlternateContent xmlns:mc="http://schemas.openxmlformats.org/markup-compatibility/2006">
              <mc:Choice xmlns:v="urn:schemas-microsoft-com:vml" Requires="v">
                <p:oleObj spid="_x0000_s103509" name="Equation" r:id="rId3" imgW="26517600" imgH="10058400" progId="Equation.DSMT4">
                  <p:embed/>
                </p:oleObj>
              </mc:Choice>
              <mc:Fallback>
                <p:oleObj name="Equation" r:id="rId3" imgW="26517600" imgH="100584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312" y="2820783"/>
                        <a:ext cx="2376488"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53" name="Rectangle 9"/>
          <p:cNvSpPr>
            <a:spLocks noChangeArrowheads="1"/>
          </p:cNvSpPr>
          <p:nvPr/>
        </p:nvSpPr>
        <p:spPr bwMode="auto">
          <a:xfrm>
            <a:off x="913130" y="3015050"/>
            <a:ext cx="800100" cy="460375"/>
          </a:xfrm>
          <a:prstGeom prst="rect">
            <a:avLst/>
          </a:prstGeom>
          <a:noFill/>
          <a:ln w="9525">
            <a:noFill/>
            <a:miter lim="800000"/>
          </a:ln>
        </p:spPr>
        <p:txBody>
          <a:bodyPr>
            <a:spAutoFit/>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所以</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8554" name="Rectangle 10"/>
          <p:cNvSpPr>
            <a:spLocks noChangeArrowheads="1"/>
          </p:cNvSpPr>
          <p:nvPr/>
        </p:nvSpPr>
        <p:spPr bwMode="auto">
          <a:xfrm>
            <a:off x="609600" y="5105400"/>
            <a:ext cx="1407160" cy="460375"/>
          </a:xfrm>
          <a:prstGeom prst="rect">
            <a:avLst/>
          </a:prstGeom>
          <a:noFill/>
          <a:ln w="9525">
            <a:noFill/>
            <a:miter lim="800000"/>
          </a:ln>
        </p:spPr>
        <p:txBody>
          <a:bodyPr wrap="none">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电场力为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3438" name="Rectangle 11"/>
          <p:cNvSpPr>
            <a:spLocks noChangeArrowheads="1"/>
          </p:cNvSpPr>
          <p:nvPr/>
        </p:nvSpPr>
        <p:spPr bwMode="auto">
          <a:xfrm>
            <a:off x="0" y="3034784"/>
            <a:ext cx="184731" cy="369332"/>
          </a:xfrm>
          <a:prstGeom prst="rect">
            <a:avLst/>
          </a:prstGeom>
          <a:noFill/>
          <a:ln w="9525">
            <a:noFill/>
            <a:miter lim="800000"/>
          </a:ln>
        </p:spPr>
        <p:txBody>
          <a:bodyPr wrap="none" anchor="ctr">
            <a:spAutoFit/>
          </a:bodyPr>
          <a:lstStyle/>
          <a:p>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08556" name="Object 12"/>
          <p:cNvGraphicFramePr>
            <a:graphicFrameLocks noChangeAspect="1"/>
          </p:cNvGraphicFramePr>
          <p:nvPr/>
        </p:nvGraphicFramePr>
        <p:xfrm>
          <a:off x="685800" y="3797935"/>
          <a:ext cx="4752975" cy="885825"/>
        </p:xfrm>
        <a:graphic>
          <a:graphicData uri="http://schemas.openxmlformats.org/presentationml/2006/ole">
            <mc:AlternateContent xmlns:mc="http://schemas.openxmlformats.org/markup-compatibility/2006">
              <mc:Choice xmlns:v="urn:schemas-microsoft-com:vml" Requires="v">
                <p:oleObj spid="_x0000_s103510" name="Equation" r:id="rId5" imgW="53949600" imgH="10058400" progId="Equation.DSMT4">
                  <p:embed/>
                </p:oleObj>
              </mc:Choice>
              <mc:Fallback>
                <p:oleObj name="Equation" r:id="rId5" imgW="53949600" imgH="100584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797935"/>
                        <a:ext cx="4752975"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39" name="Rectangle 13"/>
          <p:cNvSpPr>
            <a:spLocks noChangeArrowheads="1"/>
          </p:cNvSpPr>
          <p:nvPr/>
        </p:nvSpPr>
        <p:spPr bwMode="auto">
          <a:xfrm>
            <a:off x="0" y="3010971"/>
            <a:ext cx="184731" cy="369332"/>
          </a:xfrm>
          <a:prstGeom prst="rect">
            <a:avLst/>
          </a:prstGeom>
          <a:noFill/>
          <a:ln w="9525">
            <a:noFill/>
            <a:miter lim="800000"/>
          </a:ln>
        </p:spPr>
        <p:txBody>
          <a:bodyPr wrap="none" anchor="ctr">
            <a:spAutoFit/>
          </a:bodyPr>
          <a:lstStyle/>
          <a:p>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08558" name="Object 14"/>
          <p:cNvGraphicFramePr>
            <a:graphicFrameLocks noChangeAspect="1"/>
          </p:cNvGraphicFramePr>
          <p:nvPr/>
        </p:nvGraphicFramePr>
        <p:xfrm>
          <a:off x="2819400" y="4953000"/>
          <a:ext cx="1606550" cy="936625"/>
        </p:xfrm>
        <a:graphic>
          <a:graphicData uri="http://schemas.openxmlformats.org/presentationml/2006/ole">
            <mc:AlternateContent xmlns:mc="http://schemas.openxmlformats.org/markup-compatibility/2006">
              <mc:Choice xmlns:v="urn:schemas-microsoft-com:vml" Requires="v">
                <p:oleObj spid="_x0000_s103511" name="Equation" r:id="rId7" imgW="19202400" imgH="11277600" progId="Equation.DSMT4">
                  <p:embed/>
                </p:oleObj>
              </mc:Choice>
              <mc:Fallback>
                <p:oleObj name="Equation" r:id="rId7" imgW="19202400" imgH="1127760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4953000"/>
                        <a:ext cx="1606550" cy="9366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59" name="Object 15"/>
          <p:cNvGraphicFramePr>
            <a:graphicFrameLocks noChangeAspect="1"/>
          </p:cNvGraphicFramePr>
          <p:nvPr/>
        </p:nvGraphicFramePr>
        <p:xfrm>
          <a:off x="4876800" y="304800"/>
          <a:ext cx="2743200" cy="601663"/>
        </p:xfrm>
        <a:graphic>
          <a:graphicData uri="http://schemas.openxmlformats.org/presentationml/2006/ole">
            <mc:AlternateContent xmlns:mc="http://schemas.openxmlformats.org/markup-compatibility/2006">
              <mc:Choice xmlns:v="urn:schemas-microsoft-com:vml" Requires="v">
                <p:oleObj spid="_x0000_s103512" name="Equation" r:id="rId9" imgW="25298400" imgH="5486400" progId="Equation.DSMT4">
                  <p:embed/>
                </p:oleObj>
              </mc:Choice>
              <mc:Fallback>
                <p:oleObj name="Equation" r:id="rId9" imgW="25298400" imgH="54864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6800" y="304800"/>
                        <a:ext cx="2743200" cy="6016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a:xfrm>
            <a:off x="5257800" y="2667000"/>
            <a:ext cx="3505200" cy="1198880"/>
          </a:xfrm>
          <a:prstGeom prst="rect">
            <a:avLst/>
          </a:prstGeom>
          <a:solidFill>
            <a:schemeClr val="bg2">
              <a:lumMod val="10000"/>
              <a:lumOff val="90000"/>
            </a:schemeClr>
          </a:solidFill>
        </p:spPr>
        <p:txBody>
          <a:bodyPr>
            <a:spAutoFit/>
          </a:bodyPr>
          <a:lstStyle/>
          <a:p>
            <a:pPr>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电场能量的增量是外电源提供能量的一半，另一半转化为电场力做功。</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427" name="Object 6"/>
          <p:cNvGraphicFramePr>
            <a:graphicFrameLocks noChangeAspect="1"/>
          </p:cNvGraphicFramePr>
          <p:nvPr/>
        </p:nvGraphicFramePr>
        <p:xfrm>
          <a:off x="2895600" y="990600"/>
          <a:ext cx="1887538" cy="949325"/>
        </p:xfrm>
        <a:graphic>
          <a:graphicData uri="http://schemas.openxmlformats.org/presentationml/2006/ole">
            <mc:AlternateContent xmlns:mc="http://schemas.openxmlformats.org/markup-compatibility/2006">
              <mc:Choice xmlns:v="urn:schemas-microsoft-com:vml" Requires="v">
                <p:oleObj spid="_x0000_s104484" name="Equation" r:id="rId1" imgW="23164800" imgH="11582400" progId="Equation.DSMT4">
                  <p:embed/>
                </p:oleObj>
              </mc:Choice>
              <mc:Fallback>
                <p:oleObj name="Equation" r:id="rId1" imgW="23164800" imgH="115824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990600"/>
                        <a:ext cx="1887538" cy="9493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58" name="Object 14"/>
          <p:cNvGraphicFramePr>
            <a:graphicFrameLocks noChangeAspect="1"/>
          </p:cNvGraphicFramePr>
          <p:nvPr/>
        </p:nvGraphicFramePr>
        <p:xfrm>
          <a:off x="3048000" y="2743200"/>
          <a:ext cx="1606550" cy="936625"/>
        </p:xfrm>
        <a:graphic>
          <a:graphicData uri="http://schemas.openxmlformats.org/presentationml/2006/ole">
            <mc:AlternateContent xmlns:mc="http://schemas.openxmlformats.org/markup-compatibility/2006">
              <mc:Choice xmlns:v="urn:schemas-microsoft-com:vml" Requires="v">
                <p:oleObj spid="_x0000_s104485" name="Equation" r:id="rId3" imgW="19202400" imgH="11277600" progId="Equation.DSMT4">
                  <p:embed/>
                </p:oleObj>
              </mc:Choice>
              <mc:Fallback>
                <p:oleObj name="Equation" r:id="rId3" imgW="19202400" imgH="1127760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743200"/>
                        <a:ext cx="1606550" cy="9366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52" name="TextBox 5"/>
          <p:cNvSpPr txBox="1">
            <a:spLocks noChangeArrowheads="1"/>
          </p:cNvSpPr>
          <p:nvPr/>
        </p:nvSpPr>
        <p:spPr bwMode="auto">
          <a:xfrm>
            <a:off x="1295400" y="3974465"/>
            <a:ext cx="5410200" cy="1198880"/>
          </a:xfrm>
          <a:prstGeom prst="rect">
            <a:avLst/>
          </a:prstGeom>
          <a:noFill/>
          <a:ln w="9525">
            <a:noFill/>
            <a:miter lim="800000"/>
          </a:ln>
        </p:spPr>
        <p:txBody>
          <a:bodyPr>
            <a:spAutoFit/>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说明：在电荷不变和电位不变条件下，电场力的表达式不同，但最终计算出的电场力是相同的。</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533400" y="304800"/>
            <a:ext cx="8839200" cy="850900"/>
          </a:xfrm>
        </p:spPr>
        <p:txBody>
          <a:bodyPr/>
          <a:lstStyle/>
          <a:p>
            <a:pPr eaLnBrk="1" fontAlgn="auto" hangingPunct="1">
              <a:spcAft>
                <a:spcPts val="0"/>
              </a:spcAft>
              <a:defRPr/>
            </a:pPr>
            <a:r>
              <a:rPr lang="en-US" altLang="zh-CN" sz="2800" b="1" cap="none"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2.7 </a:t>
            </a:r>
            <a:r>
              <a:rPr sz="2800" b="1" cap="none" dirty="0" err="1">
                <a:solidFill>
                  <a:srgbClr val="C00000"/>
                </a:solidFill>
                <a:latin typeface="Times New Roman" panose="02020603050405020304" pitchFamily="18" charset="0"/>
                <a:ea typeface="宋体" panose="02010600030101010101" pitchFamily="2" charset="-122"/>
                <a:sym typeface="Times New Roman" panose="02020603050405020304" pitchFamily="18" charset="0"/>
              </a:rPr>
              <a:t>恒定电场</a:t>
            </a:r>
            <a:endParaRPr sz="2800" b="1" cap="none"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7527" name="Rectangle 8"/>
          <p:cNvSpPr>
            <a:spLocks noChangeArrowheads="1"/>
          </p:cNvSpPr>
          <p:nvPr/>
        </p:nvSpPr>
        <p:spPr bwMode="auto">
          <a:xfrm>
            <a:off x="0" y="3779838"/>
            <a:ext cx="184150" cy="368300"/>
          </a:xfrm>
          <a:prstGeom prst="rect">
            <a:avLst/>
          </a:prstGeom>
          <a:noFill/>
          <a:ln w="9525">
            <a:noFill/>
            <a:miter lim="800000"/>
          </a:ln>
        </p:spPr>
        <p:txBody>
          <a:bodyPr wrap="none" anchor="ctr">
            <a:spAutoFit/>
          </a:bodyPr>
          <a:lstStyle/>
          <a:p>
            <a:endParaRPr lang="zh-CN" altLang="zh-CN" sz="18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7528" name="Rectangle 11"/>
          <p:cNvSpPr>
            <a:spLocks noChangeArrowheads="1"/>
          </p:cNvSpPr>
          <p:nvPr/>
        </p:nvSpPr>
        <p:spPr bwMode="auto">
          <a:xfrm>
            <a:off x="0" y="3115746"/>
            <a:ext cx="184731" cy="369332"/>
          </a:xfrm>
          <a:prstGeom prst="rect">
            <a:avLst/>
          </a:prstGeom>
          <a:noFill/>
          <a:ln w="9525">
            <a:noFill/>
            <a:miter lim="800000"/>
          </a:ln>
        </p:spPr>
        <p:txBody>
          <a:bodyPr wrap="none" anchor="ctr">
            <a:spAutoFit/>
          </a:bodyPr>
          <a:lstStyle/>
          <a:p>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7529" name="Rectangle 13"/>
          <p:cNvSpPr>
            <a:spLocks noChangeArrowheads="1"/>
          </p:cNvSpPr>
          <p:nvPr/>
        </p:nvSpPr>
        <p:spPr bwMode="auto">
          <a:xfrm>
            <a:off x="0" y="3096696"/>
            <a:ext cx="184731" cy="369332"/>
          </a:xfrm>
          <a:prstGeom prst="rect">
            <a:avLst/>
          </a:prstGeom>
          <a:noFill/>
          <a:ln w="9525">
            <a:noFill/>
            <a:miter lim="800000"/>
          </a:ln>
        </p:spPr>
        <p:txBody>
          <a:bodyPr wrap="none" anchor="ctr">
            <a:spAutoFit/>
          </a:bodyPr>
          <a:lstStyle/>
          <a:p>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7530" name="Rectangle 16"/>
          <p:cNvSpPr>
            <a:spLocks noChangeArrowheads="1"/>
          </p:cNvSpPr>
          <p:nvPr/>
        </p:nvSpPr>
        <p:spPr bwMode="auto">
          <a:xfrm>
            <a:off x="0" y="3049071"/>
            <a:ext cx="184731" cy="369332"/>
          </a:xfrm>
          <a:prstGeom prst="rect">
            <a:avLst/>
          </a:prstGeom>
          <a:noFill/>
          <a:ln w="9525">
            <a:noFill/>
            <a:miter lim="800000"/>
          </a:ln>
        </p:spPr>
        <p:txBody>
          <a:bodyPr wrap="none" anchor="ctr">
            <a:spAutoFit/>
          </a:bodyPr>
          <a:lstStyle/>
          <a:p>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0" name="Text Box 5"/>
          <p:cNvSpPr txBox="1">
            <a:spLocks noChangeArrowheads="1"/>
          </p:cNvSpPr>
          <p:nvPr/>
        </p:nvSpPr>
        <p:spPr bwMode="auto">
          <a:xfrm>
            <a:off x="762000" y="990600"/>
            <a:ext cx="8128000" cy="977265"/>
          </a:xfrm>
          <a:prstGeom prst="rect">
            <a:avLst/>
          </a:prstGeom>
          <a:noFill/>
          <a:ln w="9525">
            <a:noFill/>
            <a:miter lim="800000"/>
          </a:ln>
        </p:spPr>
        <p:txBody>
          <a:bodyPr wrap="square">
            <a:spAutoFit/>
          </a:bodyPr>
          <a:lstStyle/>
          <a:p>
            <a:pPr>
              <a:lnSpc>
                <a:spcPct val="12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恒定电场是动态平衡下的电荷产生的，它与静电场有相似之处。</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7537" name="Rectangle 14"/>
          <p:cNvSpPr>
            <a:spLocks noChangeArrowheads="1"/>
          </p:cNvSpPr>
          <p:nvPr/>
        </p:nvSpPr>
        <p:spPr bwMode="auto">
          <a:xfrm>
            <a:off x="685800" y="4205310"/>
            <a:ext cx="5480988" cy="461665"/>
          </a:xfrm>
          <a:prstGeom prst="rect">
            <a:avLst/>
          </a:prstGeom>
          <a:noFill/>
          <a:ln w="9525" algn="ctr">
            <a:noFill/>
            <a:miter lim="800000"/>
          </a:ln>
        </p:spPr>
        <p:txBody>
          <a:bodyPr wrap="none">
            <a:spAutoFit/>
          </a:bodyPr>
          <a:lstStyle/>
          <a:p>
            <a:pPr marL="342900" indent="-342900">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熟练掌握静电比拟法和电导的计算。</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7536" name="Text Box 7"/>
          <p:cNvSpPr txBox="1">
            <a:spLocks noChangeArrowheads="1"/>
          </p:cNvSpPr>
          <p:nvPr/>
        </p:nvSpPr>
        <p:spPr bwMode="auto">
          <a:xfrm>
            <a:off x="268287" y="2138364"/>
            <a:ext cx="8497888" cy="936347"/>
          </a:xfrm>
          <a:prstGeom prst="rect">
            <a:avLst/>
          </a:prstGeom>
          <a:noFill/>
          <a:ln w="9525" algn="ctr">
            <a:noFill/>
            <a:miter lim="800000"/>
          </a:ln>
        </p:spPr>
        <p:txBody>
          <a:bodyPr>
            <a:spAutoFit/>
          </a:bodyPr>
          <a:lstStyle/>
          <a:p>
            <a:pPr marL="342900">
              <a:lnSpc>
                <a:spcPct val="120000"/>
              </a:lnSpc>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理解各种电流密度的概念，通过欧姆定律和焦耳定律深刻理解场量之间的关系。    </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7535" name="Rectangle 13"/>
          <p:cNvSpPr>
            <a:spLocks noChangeArrowheads="1"/>
          </p:cNvSpPr>
          <p:nvPr/>
        </p:nvSpPr>
        <p:spPr bwMode="auto">
          <a:xfrm>
            <a:off x="268287" y="3276600"/>
            <a:ext cx="8424863" cy="493148"/>
          </a:xfrm>
          <a:prstGeom prst="rect">
            <a:avLst/>
          </a:prstGeom>
          <a:noFill/>
          <a:ln w="9525" algn="ctr">
            <a:noFill/>
            <a:miter lim="800000"/>
          </a:ln>
        </p:spPr>
        <p:txBody>
          <a:bodyPr>
            <a:spAutoFit/>
          </a:bodyPr>
          <a:lstStyle/>
          <a:p>
            <a:pPr marL="342900">
              <a:lnSpc>
                <a:spcPct val="120000"/>
              </a:lnSpc>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掌握导电媒质中的恒定电场基本方程和分界面边界条件。    </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33" name="Rectangle 3"/>
          <p:cNvSpPr>
            <a:spLocks noGrp="1" noChangeArrowheads="1"/>
          </p:cNvSpPr>
          <p:nvPr>
            <p:ph idx="1"/>
          </p:nvPr>
        </p:nvSpPr>
        <p:spPr>
          <a:xfrm>
            <a:off x="644661" y="344488"/>
            <a:ext cx="4032250" cy="604838"/>
          </a:xfrm>
        </p:spPr>
        <p:txBody>
          <a:bodyPr>
            <a:normAutofit/>
          </a:bodyPr>
          <a:lstStyle/>
          <a:p>
            <a:pPr marL="274320" indent="-274320" eaLnBrk="1" fontAlgn="auto" hangingPunct="1">
              <a:spcAft>
                <a:spcPts val="0"/>
              </a:spcAft>
              <a:buFontTx/>
              <a:buNone/>
              <a:defRPr/>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2.7.1 </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电流与电流密度</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29034" name="Rectangle 4"/>
          <p:cNvSpPr>
            <a:spLocks noChangeArrowheads="1"/>
          </p:cNvSpPr>
          <p:nvPr/>
        </p:nvSpPr>
        <p:spPr bwMode="auto">
          <a:xfrm>
            <a:off x="603523" y="1664866"/>
            <a:ext cx="8305800" cy="1198880"/>
          </a:xfrm>
          <a:prstGeom prst="rect">
            <a:avLst/>
          </a:prstGeom>
          <a:noFill/>
          <a:ln w="9525">
            <a:noFill/>
            <a:miter lim="800000"/>
          </a:ln>
        </p:spPr>
        <p:txBody>
          <a:bodyPr anchor="ctr">
            <a:spAutoFit/>
          </a:bodyPr>
          <a:lstStyle/>
          <a:p>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⑴</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体电流密度</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J</a:t>
            </a:r>
            <a:endParaRPr lang="en-US" altLang="zh-CN" sz="2400" b="1" i="1" dirty="0">
              <a:latin typeface="Times New Roman" panose="02020603050405020304" pitchFamily="18" charset="0"/>
              <a:ea typeface="宋体" panose="02010600030101010101" pitchFamily="2" charset="-122"/>
              <a:sym typeface="Times New Roman" panose="02020603050405020304" pitchFamily="18" charset="0"/>
            </a:endParaRPr>
          </a:p>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体电流密度矢量描述导体内电流的分布，定义为穿过某点单位垂直截面的电流强度</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29026" name="Object 5"/>
          <p:cNvGraphicFramePr>
            <a:graphicFrameLocks noChangeAspect="1"/>
          </p:cNvGraphicFramePr>
          <p:nvPr/>
        </p:nvGraphicFramePr>
        <p:xfrm>
          <a:off x="1409382" y="2868073"/>
          <a:ext cx="1554163" cy="836613"/>
        </p:xfrm>
        <a:graphic>
          <a:graphicData uri="http://schemas.openxmlformats.org/presentationml/2006/ole">
            <mc:AlternateContent xmlns:mc="http://schemas.openxmlformats.org/markup-compatibility/2006">
              <mc:Choice xmlns:v="urn:schemas-microsoft-com:vml" Requires="v">
                <p:oleObj spid="_x0000_s108644" name="Equation" r:id="rId1" imgW="19507200" imgH="10363200" progId="Equation.DSMT4">
                  <p:embed/>
                </p:oleObj>
              </mc:Choice>
              <mc:Fallback>
                <p:oleObj name="Equation" r:id="rId1" imgW="19507200" imgH="103632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382" y="2868073"/>
                        <a:ext cx="1554163" cy="83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27" name="Object 6"/>
          <p:cNvGraphicFramePr>
            <a:graphicFrameLocks noChangeAspect="1"/>
          </p:cNvGraphicFramePr>
          <p:nvPr/>
        </p:nvGraphicFramePr>
        <p:xfrm>
          <a:off x="4454661" y="3009344"/>
          <a:ext cx="1595438" cy="577850"/>
        </p:xfrm>
        <a:graphic>
          <a:graphicData uri="http://schemas.openxmlformats.org/presentationml/2006/ole">
            <mc:AlternateContent xmlns:mc="http://schemas.openxmlformats.org/markup-compatibility/2006">
              <mc:Choice xmlns:v="urn:schemas-microsoft-com:vml" Requires="v">
                <p:oleObj spid="_x0000_s108645" name="Equation" r:id="rId3" imgW="19507200" imgH="7010400" progId="Equation.DSMT4">
                  <p:embed/>
                </p:oleObj>
              </mc:Choice>
              <mc:Fallback>
                <p:oleObj name="Equation" r:id="rId3" imgW="19507200" imgH="70104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4661" y="3009344"/>
                        <a:ext cx="1595438"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54" name="Rectangle 7"/>
          <p:cNvSpPr>
            <a:spLocks noChangeArrowheads="1"/>
          </p:cNvSpPr>
          <p:nvPr/>
        </p:nvSpPr>
        <p:spPr bwMode="auto">
          <a:xfrm>
            <a:off x="0" y="2707759"/>
            <a:ext cx="184731" cy="369332"/>
          </a:xfrm>
          <a:prstGeom prst="rect">
            <a:avLst/>
          </a:prstGeom>
          <a:noFill/>
          <a:ln w="9525">
            <a:noFill/>
            <a:miter lim="800000"/>
          </a:ln>
        </p:spPr>
        <p:txBody>
          <a:bodyPr wrap="none" anchor="ctr">
            <a:spAutoFit/>
          </a:bodyPr>
          <a:lstStyle/>
          <a:p>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8555" name="Rectangle 8"/>
          <p:cNvSpPr>
            <a:spLocks noChangeArrowheads="1"/>
          </p:cNvSpPr>
          <p:nvPr/>
        </p:nvSpPr>
        <p:spPr bwMode="auto">
          <a:xfrm>
            <a:off x="0" y="3779838"/>
            <a:ext cx="184150" cy="368300"/>
          </a:xfrm>
          <a:prstGeom prst="rect">
            <a:avLst/>
          </a:prstGeom>
          <a:noFill/>
          <a:ln w="9525">
            <a:noFill/>
            <a:miter lim="800000"/>
          </a:ln>
        </p:spPr>
        <p:txBody>
          <a:bodyPr wrap="none" anchor="ctr">
            <a:spAutoFit/>
          </a:bodyPr>
          <a:lstStyle/>
          <a:p>
            <a:endParaRPr lang="zh-CN" altLang="zh-CN" sz="18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29037" name="Rectangle 9"/>
          <p:cNvSpPr>
            <a:spLocks noChangeArrowheads="1"/>
          </p:cNvSpPr>
          <p:nvPr/>
        </p:nvSpPr>
        <p:spPr bwMode="auto">
          <a:xfrm>
            <a:off x="310515" y="3759994"/>
            <a:ext cx="2630170" cy="460375"/>
          </a:xfrm>
          <a:prstGeom prst="rect">
            <a:avLst/>
          </a:prstGeom>
          <a:noFill/>
          <a:ln w="9525">
            <a:noFill/>
            <a:miter lim="800000"/>
          </a:ln>
        </p:spPr>
        <p:txBody>
          <a:bodyPr wrap="none" anchor="ctr">
            <a:spAutoFit/>
          </a:bodyPr>
          <a:lstStyle/>
          <a:p>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⑵</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面电流密度</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29028" name="Object 10"/>
          <p:cNvGraphicFramePr>
            <a:graphicFrameLocks noChangeAspect="1"/>
          </p:cNvGraphicFramePr>
          <p:nvPr/>
        </p:nvGraphicFramePr>
        <p:xfrm>
          <a:off x="2940492" y="3760152"/>
          <a:ext cx="420688" cy="503238"/>
        </p:xfrm>
        <a:graphic>
          <a:graphicData uri="http://schemas.openxmlformats.org/presentationml/2006/ole">
            <mc:AlternateContent xmlns:mc="http://schemas.openxmlformats.org/markup-compatibility/2006">
              <mc:Choice xmlns:v="urn:schemas-microsoft-com:vml" Requires="v">
                <p:oleObj spid="_x0000_s108646" name="Equation" r:id="rId5" imgW="4572000" imgH="5486400" progId="Equation.DSMT4">
                  <p:embed/>
                </p:oleObj>
              </mc:Choice>
              <mc:Fallback>
                <p:oleObj name="Equation" r:id="rId5" imgW="4572000" imgH="54864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0492" y="3760152"/>
                        <a:ext cx="420688"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57" name="Rectangle 11"/>
          <p:cNvSpPr>
            <a:spLocks noChangeArrowheads="1"/>
          </p:cNvSpPr>
          <p:nvPr/>
        </p:nvSpPr>
        <p:spPr bwMode="auto">
          <a:xfrm>
            <a:off x="0" y="3115746"/>
            <a:ext cx="184731" cy="369332"/>
          </a:xfrm>
          <a:prstGeom prst="rect">
            <a:avLst/>
          </a:prstGeom>
          <a:noFill/>
          <a:ln w="9525">
            <a:noFill/>
            <a:miter lim="800000"/>
          </a:ln>
        </p:spPr>
        <p:txBody>
          <a:bodyPr wrap="none" anchor="ctr">
            <a:spAutoFit/>
          </a:bodyPr>
          <a:lstStyle/>
          <a:p>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29029" name="Object 12"/>
          <p:cNvGraphicFramePr>
            <a:graphicFrameLocks noChangeAspect="1"/>
          </p:cNvGraphicFramePr>
          <p:nvPr/>
        </p:nvGraphicFramePr>
        <p:xfrm>
          <a:off x="1295400" y="4318635"/>
          <a:ext cx="1781175" cy="863600"/>
        </p:xfrm>
        <a:graphic>
          <a:graphicData uri="http://schemas.openxmlformats.org/presentationml/2006/ole">
            <mc:AlternateContent xmlns:mc="http://schemas.openxmlformats.org/markup-compatibility/2006">
              <mc:Choice xmlns:v="urn:schemas-microsoft-com:vml" Requires="v">
                <p:oleObj spid="_x0000_s108647" name="Equation" r:id="rId7" imgW="21640800" imgH="10363200" progId="Equation.DSMT4">
                  <p:embed/>
                </p:oleObj>
              </mc:Choice>
              <mc:Fallback>
                <p:oleObj name="Equation" r:id="rId7" imgW="21640800" imgH="103632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4318635"/>
                        <a:ext cx="178117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58" name="Rectangle 13"/>
          <p:cNvSpPr>
            <a:spLocks noChangeArrowheads="1"/>
          </p:cNvSpPr>
          <p:nvPr/>
        </p:nvSpPr>
        <p:spPr bwMode="auto">
          <a:xfrm>
            <a:off x="0" y="3096696"/>
            <a:ext cx="184731" cy="369332"/>
          </a:xfrm>
          <a:prstGeom prst="rect">
            <a:avLst/>
          </a:prstGeom>
          <a:noFill/>
          <a:ln w="9525">
            <a:noFill/>
            <a:miter lim="800000"/>
          </a:ln>
        </p:spPr>
        <p:txBody>
          <a:bodyPr wrap="none" anchor="ctr">
            <a:spAutoFit/>
          </a:bodyPr>
          <a:lstStyle/>
          <a:p>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29030" name="Object 14"/>
          <p:cNvGraphicFramePr>
            <a:graphicFrameLocks noChangeAspect="1"/>
          </p:cNvGraphicFramePr>
          <p:nvPr/>
        </p:nvGraphicFramePr>
        <p:xfrm>
          <a:off x="3733800" y="4457637"/>
          <a:ext cx="3933825" cy="574675"/>
        </p:xfrm>
        <a:graphic>
          <a:graphicData uri="http://schemas.openxmlformats.org/presentationml/2006/ole">
            <mc:AlternateContent xmlns:mc="http://schemas.openxmlformats.org/markup-compatibility/2006">
              <mc:Choice xmlns:v="urn:schemas-microsoft-com:vml" Requires="v">
                <p:oleObj spid="_x0000_s108648" name="Equation" r:id="rId9" imgW="48463200" imgH="7010400" progId="Equation.DSMT4">
                  <p:embed/>
                </p:oleObj>
              </mc:Choice>
              <mc:Fallback>
                <p:oleObj name="Equation" r:id="rId9" imgW="48463200" imgH="70104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3800" y="4457637"/>
                        <a:ext cx="3933825"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9040" name="Rectangle 15"/>
          <p:cNvSpPr>
            <a:spLocks noChangeArrowheads="1"/>
          </p:cNvSpPr>
          <p:nvPr/>
        </p:nvSpPr>
        <p:spPr bwMode="auto">
          <a:xfrm>
            <a:off x="644661" y="5385435"/>
            <a:ext cx="2057400" cy="460375"/>
          </a:xfrm>
          <a:prstGeom prst="rect">
            <a:avLst/>
          </a:prstGeom>
          <a:noFill/>
          <a:ln w="9525">
            <a:noFill/>
            <a:miter lim="800000"/>
          </a:ln>
        </p:spPr>
        <p:txBody>
          <a:bodyPr anchor="ctr">
            <a:spAutoFit/>
          </a:bodyPr>
          <a:lstStyle/>
          <a:p>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⑶</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线电流</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8560" name="Rectangle 16"/>
          <p:cNvSpPr>
            <a:spLocks noChangeArrowheads="1"/>
          </p:cNvSpPr>
          <p:nvPr/>
        </p:nvSpPr>
        <p:spPr bwMode="auto">
          <a:xfrm>
            <a:off x="0" y="3049071"/>
            <a:ext cx="184731" cy="369332"/>
          </a:xfrm>
          <a:prstGeom prst="rect">
            <a:avLst/>
          </a:prstGeom>
          <a:noFill/>
          <a:ln w="9525">
            <a:noFill/>
            <a:miter lim="800000"/>
          </a:ln>
        </p:spPr>
        <p:txBody>
          <a:bodyPr wrap="none" anchor="ctr">
            <a:spAutoFit/>
          </a:bodyPr>
          <a:lstStyle/>
          <a:p>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29031" name="Object 17"/>
          <p:cNvGraphicFramePr>
            <a:graphicFrameLocks noChangeAspect="1"/>
          </p:cNvGraphicFramePr>
          <p:nvPr/>
        </p:nvGraphicFramePr>
        <p:xfrm>
          <a:off x="2626020" y="5210810"/>
          <a:ext cx="1828800" cy="815975"/>
        </p:xfrm>
        <a:graphic>
          <a:graphicData uri="http://schemas.openxmlformats.org/presentationml/2006/ole">
            <mc:AlternateContent xmlns:mc="http://schemas.openxmlformats.org/markup-compatibility/2006">
              <mc:Choice xmlns:v="urn:schemas-microsoft-com:vml" Requires="v">
                <p:oleObj spid="_x0000_s108649" name="Equation" r:id="rId11" imgW="21031200" imgH="9448800" progId="Equation.DSMT4">
                  <p:embed/>
                </p:oleObj>
              </mc:Choice>
              <mc:Fallback>
                <p:oleObj name="Equation" r:id="rId11" imgW="21031200" imgH="944880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26020" y="5210810"/>
                        <a:ext cx="1828800"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a:spLocks noChangeArrowheads="1"/>
          </p:cNvSpPr>
          <p:nvPr/>
        </p:nvSpPr>
        <p:spPr bwMode="auto">
          <a:xfrm>
            <a:off x="603523" y="860743"/>
            <a:ext cx="8001000" cy="829945"/>
          </a:xfrm>
          <a:prstGeom prst="rect">
            <a:avLst/>
          </a:prstGeom>
          <a:noFill/>
          <a:ln w="9525">
            <a:noFill/>
            <a:miter lim="800000"/>
          </a:ln>
        </p:spPr>
        <p:txBody>
          <a:bodyP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电流强度只能描述一根导线上总的电流的强弱。为了描述电荷在空间的流动情况，需要引入电流密度的概念。</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33400" y="457200"/>
            <a:ext cx="8229600" cy="1143000"/>
          </a:xfrm>
        </p:spPr>
        <p:txBody>
          <a:bodyPr/>
          <a:lstStyle/>
          <a:p>
            <a:pPr eaLnBrk="1" fontAlgn="auto" hangingPunct="1">
              <a:lnSpc>
                <a:spcPct val="120000"/>
              </a:lnSpc>
              <a:spcAft>
                <a:spcPts val="0"/>
              </a:spcAft>
              <a:defRPr/>
            </a:pPr>
            <a:r>
              <a:rPr lang="en-US" altLang="zh-CN" sz="2400"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 2</a:t>
            </a:r>
            <a:r>
              <a:rPr sz="2400"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．电流元 </a:t>
            </a:r>
            <a:endParaRPr sz="2400"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34150" name="Rectangle 3"/>
          <p:cNvSpPr>
            <a:spLocks noGrp="1" noChangeArrowheads="1"/>
          </p:cNvSpPr>
          <p:nvPr>
            <p:ph idx="1"/>
          </p:nvPr>
        </p:nvSpPr>
        <p:spPr>
          <a:xfrm>
            <a:off x="609549" y="816611"/>
            <a:ext cx="7315200" cy="4406900"/>
          </a:xfrm>
        </p:spPr>
        <p:txBody>
          <a:bodyPr>
            <a:normAutofit/>
          </a:bodyPr>
          <a:lstStyle/>
          <a:p>
            <a:pPr marL="274320" indent="-274320" eaLnBrk="1" fontAlgn="auto" hangingPunct="1">
              <a:lnSpc>
                <a:spcPct val="120000"/>
              </a:lnSpc>
              <a:spcAft>
                <a:spcPts val="0"/>
              </a:spcAft>
              <a:buFont typeface="Wingdings" panose="05000000000000000000"/>
              <a:buChar char=""/>
              <a:defRPr/>
            </a:pP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marL="0" indent="0" eaLnBrk="1" fontAlgn="auto" hangingPunct="1">
              <a:lnSpc>
                <a:spcPct val="150000"/>
              </a:lnSpc>
              <a:spcAft>
                <a:spcPts val="0"/>
              </a:spcAft>
              <a:buNone/>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电荷定向运动形成电流，电荷元</a:t>
            </a:r>
            <a:r>
              <a:rPr lang="en-US" altLang="zh-CN" sz="2400" i="1"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dq</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以速度</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v</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运动，</a:t>
            </a:r>
            <a:r>
              <a:rPr lang="en-US" altLang="zh-CN" sz="2400" i="1"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dq</a:t>
            </a:r>
            <a: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v</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称为电流元。常用的有</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0" indent="0" eaLnBrk="1" fontAlgn="auto" hangingPunct="1">
              <a:lnSpc>
                <a:spcPct val="150000"/>
              </a:lnSpc>
              <a:spcAft>
                <a:spcPts val="0"/>
              </a:spcAft>
              <a:buNone/>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体电流元  </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0" indent="0" eaLnBrk="1" fontAlgn="auto" hangingPunct="1">
              <a:lnSpc>
                <a:spcPct val="150000"/>
              </a:lnSpc>
              <a:spcAft>
                <a:spcPts val="0"/>
              </a:spcAft>
              <a:buNone/>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面电流元  </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0" indent="0" eaLnBrk="1" fontAlgn="auto" hangingPunct="1">
              <a:lnSpc>
                <a:spcPct val="150000"/>
              </a:lnSpc>
              <a:spcAft>
                <a:spcPts val="0"/>
              </a:spcAft>
              <a:buNone/>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线电流元 </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09570" name="Object 4"/>
          <p:cNvGraphicFramePr>
            <a:graphicFrameLocks noChangeAspect="1"/>
          </p:cNvGraphicFramePr>
          <p:nvPr/>
        </p:nvGraphicFramePr>
        <p:xfrm>
          <a:off x="3833813" y="2598738"/>
          <a:ext cx="3246437" cy="536575"/>
        </p:xfrm>
        <a:graphic>
          <a:graphicData uri="http://schemas.openxmlformats.org/presentationml/2006/ole">
            <mc:AlternateContent xmlns:mc="http://schemas.openxmlformats.org/markup-compatibility/2006">
              <mc:Choice xmlns:v="urn:schemas-microsoft-com:vml" Requires="v">
                <p:oleObj spid="_x0000_s109620" name="Equation" r:id="rId1" imgW="29870400" imgH="4876800" progId="Equation.DSMT4">
                  <p:embed/>
                </p:oleObj>
              </mc:Choice>
              <mc:Fallback>
                <p:oleObj name="Equation" r:id="rId1" imgW="29870400" imgH="48768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813" y="2598738"/>
                        <a:ext cx="3246437"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571" name="Object 5"/>
          <p:cNvGraphicFramePr>
            <a:graphicFrameLocks noChangeAspect="1"/>
          </p:cNvGraphicFramePr>
          <p:nvPr/>
        </p:nvGraphicFramePr>
        <p:xfrm>
          <a:off x="3757613" y="3213100"/>
          <a:ext cx="3476625" cy="603250"/>
        </p:xfrm>
        <a:graphic>
          <a:graphicData uri="http://schemas.openxmlformats.org/presentationml/2006/ole">
            <mc:AlternateContent xmlns:mc="http://schemas.openxmlformats.org/markup-compatibility/2006">
              <mc:Choice xmlns:v="urn:schemas-microsoft-com:vml" Requires="v">
                <p:oleObj spid="_x0000_s109621" name="Equation" r:id="rId3" imgW="32004000" imgH="5486400" progId="Equation.DSMT4">
                  <p:embed/>
                </p:oleObj>
              </mc:Choice>
              <mc:Fallback>
                <p:oleObj name="Equation" r:id="rId3" imgW="32004000" imgH="54864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7613" y="3213100"/>
                        <a:ext cx="3476625"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572" name="Object 6"/>
          <p:cNvGraphicFramePr>
            <a:graphicFrameLocks noChangeAspect="1"/>
          </p:cNvGraphicFramePr>
          <p:nvPr/>
        </p:nvGraphicFramePr>
        <p:xfrm>
          <a:off x="3992563" y="3838575"/>
          <a:ext cx="2978150" cy="603250"/>
        </p:xfrm>
        <a:graphic>
          <a:graphicData uri="http://schemas.openxmlformats.org/presentationml/2006/ole">
            <mc:AlternateContent xmlns:mc="http://schemas.openxmlformats.org/markup-compatibility/2006">
              <mc:Choice xmlns:v="urn:schemas-microsoft-com:vml" Requires="v">
                <p:oleObj spid="_x0000_s109622" name="Equation" r:id="rId5" imgW="27432000" imgH="5486400" progId="Equation.DSMT4">
                  <p:embed/>
                </p:oleObj>
              </mc:Choice>
              <mc:Fallback>
                <p:oleObj name="Equation" r:id="rId5" imgW="27432000" imgH="54864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2563" y="3838575"/>
                        <a:ext cx="2978150"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52400" y="0"/>
            <a:ext cx="6923088" cy="792163"/>
          </a:xfrm>
        </p:spPr>
        <p:txBody>
          <a:bodyPr>
            <a:normAutofit/>
          </a:bodyPr>
          <a:lstStyle/>
          <a:p>
            <a:pPr eaLnBrk="1" fontAlgn="auto" hangingPunct="1">
              <a:lnSpc>
                <a:spcPct val="120000"/>
              </a:lnSpc>
              <a:spcAft>
                <a:spcPts val="0"/>
              </a:spcAft>
              <a:defRPr/>
            </a:pPr>
            <a:r>
              <a:rPr lang="en-US" altLang="zh-CN" sz="2665"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2.7.2 </a:t>
            </a:r>
            <a:r>
              <a:rPr sz="2665" b="1" dirty="0" err="1">
                <a:solidFill>
                  <a:srgbClr val="C00000"/>
                </a:solidFill>
                <a:latin typeface="Times New Roman" panose="02020603050405020304" pitchFamily="18" charset="0"/>
                <a:ea typeface="宋体" panose="02010600030101010101" pitchFamily="2" charset="-122"/>
                <a:sym typeface="Times New Roman" panose="02020603050405020304" pitchFamily="18" charset="0"/>
              </a:rPr>
              <a:t>恒定电场的基本方程和边界条件</a:t>
            </a:r>
            <a:endParaRPr sz="2665"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8550" name="Rectangle 3"/>
          <p:cNvSpPr>
            <a:spLocks noGrp="1" noChangeArrowheads="1"/>
          </p:cNvSpPr>
          <p:nvPr>
            <p:ph idx="1"/>
          </p:nvPr>
        </p:nvSpPr>
        <p:spPr>
          <a:xfrm>
            <a:off x="228600" y="609600"/>
            <a:ext cx="8229600" cy="1655763"/>
          </a:xfrm>
        </p:spPr>
        <p:txBody>
          <a:bodyPr>
            <a:normAutofit/>
          </a:bodyPr>
          <a:lstStyle/>
          <a:p>
            <a:pPr marL="274320" indent="-274320" eaLnBrk="1" fontAlgn="auto" hangingPunct="1">
              <a:lnSpc>
                <a:spcPct val="120000"/>
              </a:lnSpc>
              <a:spcAft>
                <a:spcPts val="0"/>
              </a:spcAft>
              <a:buFontTx/>
              <a:buNone/>
              <a:defRPr/>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．矢量场方程</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lnSpc>
                <a:spcPct val="120000"/>
              </a:lnSpc>
              <a:spcAft>
                <a:spcPts val="0"/>
              </a:spcAft>
              <a:buFontTx/>
              <a:buNone/>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⑴　电流连续性方程</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274320" indent="-274320" eaLnBrk="1" fontAlgn="auto" hangingPunct="1">
              <a:lnSpc>
                <a:spcPct val="120000"/>
              </a:lnSpc>
              <a:spcAft>
                <a:spcPts val="0"/>
              </a:spcAft>
              <a:buFontTx/>
              <a:buNone/>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电流连续性方程的积分形式</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08546" name="Object 4"/>
          <p:cNvGraphicFramePr>
            <a:graphicFrameLocks noChangeAspect="1"/>
          </p:cNvGraphicFramePr>
          <p:nvPr/>
        </p:nvGraphicFramePr>
        <p:xfrm>
          <a:off x="762000" y="2286000"/>
          <a:ext cx="2181225" cy="762000"/>
        </p:xfrm>
        <a:graphic>
          <a:graphicData uri="http://schemas.openxmlformats.org/presentationml/2006/ole">
            <mc:AlternateContent xmlns:mc="http://schemas.openxmlformats.org/markup-compatibility/2006">
              <mc:Choice xmlns:v="urn:schemas-microsoft-com:vml" Requires="v">
                <p:oleObj spid="_x0000_s110668" name="Equation" r:id="rId1" imgW="26822400" imgH="9448800" progId="Equation.DSMT4">
                  <p:embed/>
                </p:oleObj>
              </mc:Choice>
              <mc:Fallback>
                <p:oleObj name="Equation" r:id="rId1" imgW="26822400" imgH="94488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86000"/>
                        <a:ext cx="2181225" cy="7620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48" name="Object 6"/>
          <p:cNvGraphicFramePr>
            <a:graphicFrameLocks noChangeAspect="1"/>
          </p:cNvGraphicFramePr>
          <p:nvPr/>
        </p:nvGraphicFramePr>
        <p:xfrm>
          <a:off x="4724400" y="3575929"/>
          <a:ext cx="1697038" cy="714375"/>
        </p:xfrm>
        <a:graphic>
          <a:graphicData uri="http://schemas.openxmlformats.org/presentationml/2006/ole">
            <mc:AlternateContent xmlns:mc="http://schemas.openxmlformats.org/markup-compatibility/2006">
              <mc:Choice xmlns:v="urn:schemas-microsoft-com:vml" Requires="v">
                <p:oleObj spid="_x0000_s110669" name="Equation" r:id="rId3" imgW="22250400" imgH="9448800" progId="Equation.DSMT4">
                  <p:embed/>
                </p:oleObj>
              </mc:Choice>
              <mc:Fallback>
                <p:oleObj name="Equation" r:id="rId3" imgW="22250400" imgH="9448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575929"/>
                        <a:ext cx="1697038" cy="71437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51" name="Rectangle 7"/>
          <p:cNvSpPr>
            <a:spLocks noChangeArrowheads="1"/>
          </p:cNvSpPr>
          <p:nvPr/>
        </p:nvSpPr>
        <p:spPr bwMode="auto">
          <a:xfrm>
            <a:off x="533400" y="3733800"/>
            <a:ext cx="4419600" cy="534035"/>
          </a:xfrm>
          <a:prstGeom prst="rect">
            <a:avLst/>
          </a:prstGeom>
          <a:noFill/>
          <a:ln w="9525">
            <a:noFill/>
            <a:miter lim="800000"/>
          </a:ln>
        </p:spPr>
        <p:txBody>
          <a:bodyPr>
            <a:spAutoFit/>
          </a:bodyPr>
          <a:lstStyle/>
          <a:p>
            <a:pPr>
              <a:lnSpc>
                <a:spcPct val="120000"/>
              </a:lnSpc>
              <a:spcBef>
                <a:spcPct val="50000"/>
              </a:spcBef>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电流连续性方程的微分形式</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8552" name="Rectangle 8"/>
          <p:cNvSpPr>
            <a:spLocks noChangeArrowheads="1"/>
          </p:cNvSpPr>
          <p:nvPr/>
        </p:nvSpPr>
        <p:spPr bwMode="auto">
          <a:xfrm>
            <a:off x="3352800" y="2133600"/>
            <a:ext cx="5791200" cy="1420495"/>
          </a:xfrm>
          <a:prstGeom prst="rect">
            <a:avLst/>
          </a:prstGeom>
          <a:noFill/>
          <a:ln w="9525">
            <a:noFill/>
            <a:miter lim="800000"/>
          </a:ln>
        </p:spPr>
        <p:txBody>
          <a:bodyPr>
            <a:spAutoFit/>
          </a:bodyPr>
          <a:lstStyle/>
          <a:p>
            <a:pPr>
              <a:lnSpc>
                <a:spcPct val="120000"/>
              </a:lnSpc>
              <a:spcBef>
                <a:spcPct val="50000"/>
              </a:spcBef>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单位时间内从</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S</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面流出的电量等于是</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S</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面内单位时间内减少的电量。电流连续性方程的实质是电荷守恒定律。</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0" name="Object 3"/>
          <p:cNvGraphicFramePr>
            <a:graphicFrameLocks noChangeAspect="1"/>
          </p:cNvGraphicFramePr>
          <p:nvPr/>
        </p:nvGraphicFramePr>
        <p:xfrm>
          <a:off x="2228360" y="5095079"/>
          <a:ext cx="1771650" cy="579438"/>
        </p:xfrm>
        <a:graphic>
          <a:graphicData uri="http://schemas.openxmlformats.org/presentationml/2006/ole">
            <mc:AlternateContent xmlns:mc="http://schemas.openxmlformats.org/markup-compatibility/2006">
              <mc:Choice xmlns:v="urn:schemas-microsoft-com:vml" Requires="v">
                <p:oleObj spid="_x0000_s110670" name="Equation" r:id="rId5" imgW="21640800" imgH="7010400" progId="Equation.DSMT4">
                  <p:embed/>
                </p:oleObj>
              </mc:Choice>
              <mc:Fallback>
                <p:oleObj name="Equation" r:id="rId5" imgW="21640800" imgH="70104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8360" y="5095079"/>
                        <a:ext cx="1771650" cy="57943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7"/>
          <p:cNvSpPr>
            <a:spLocks noChangeArrowheads="1"/>
          </p:cNvSpPr>
          <p:nvPr/>
        </p:nvSpPr>
        <p:spPr bwMode="auto">
          <a:xfrm>
            <a:off x="582295" y="4436110"/>
            <a:ext cx="7166610" cy="460375"/>
          </a:xfrm>
          <a:prstGeom prst="rect">
            <a:avLst/>
          </a:prstGeom>
          <a:noFill/>
          <a:ln w="9525">
            <a:noFill/>
            <a:miter lim="800000"/>
          </a:ln>
        </p:spPr>
        <p:txBody>
          <a:bodyPr wrap="square" anchor="ctr">
            <a:spAutoFit/>
          </a:bodyPr>
          <a:lstStyle/>
          <a:p>
            <a:r>
              <a:rPr lang="zh-CN"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对于恒定电场，电荷是运动的，但电荷的分布不变</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2" name="Object 10"/>
          <p:cNvGraphicFramePr>
            <a:graphicFrameLocks noChangeAspect="1"/>
          </p:cNvGraphicFramePr>
          <p:nvPr/>
        </p:nvGraphicFramePr>
        <p:xfrm>
          <a:off x="4311015" y="5232308"/>
          <a:ext cx="1092200" cy="304800"/>
        </p:xfrm>
        <a:graphic>
          <a:graphicData uri="http://schemas.openxmlformats.org/presentationml/2006/ole">
            <mc:AlternateContent xmlns:mc="http://schemas.openxmlformats.org/markup-compatibility/2006">
              <mc:Choice xmlns:v="urn:schemas-microsoft-com:vml" Requires="v">
                <p:oleObj spid="_x0000_s110671" name="Equation" r:id="rId7" imgW="14325600" imgH="4267200" progId="Equation.DSMT4">
                  <p:embed/>
                </p:oleObj>
              </mc:Choice>
              <mc:Fallback>
                <p:oleObj name="Equation" r:id="rId7" imgW="14325600" imgH="42672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1015" y="5232308"/>
                        <a:ext cx="1092200" cy="3048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7" name="Object 9"/>
          <p:cNvGraphicFramePr>
            <a:graphicFrameLocks noChangeAspect="1"/>
          </p:cNvGraphicFramePr>
          <p:nvPr/>
        </p:nvGraphicFramePr>
        <p:xfrm>
          <a:off x="2057400" y="2362200"/>
          <a:ext cx="2333625" cy="736600"/>
        </p:xfrm>
        <a:graphic>
          <a:graphicData uri="http://schemas.openxmlformats.org/presentationml/2006/ole">
            <mc:AlternateContent xmlns:mc="http://schemas.openxmlformats.org/markup-compatibility/2006">
              <mc:Choice xmlns:v="urn:schemas-microsoft-com:vml" Requires="v">
                <p:oleObj spid="_x0000_s10260" name="Equation" r:id="rId1" imgW="25603200" imgH="7924800" progId="Equation.DSMT4">
                  <p:embed/>
                </p:oleObj>
              </mc:Choice>
              <mc:Fallback>
                <p:oleObj name="Equation" r:id="rId1" imgW="25603200" imgH="7924800"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362200"/>
                        <a:ext cx="2333625" cy="736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a:spLocks noChangeArrowheads="1"/>
          </p:cNvSpPr>
          <p:nvPr/>
        </p:nvSpPr>
        <p:spPr bwMode="auto">
          <a:xfrm>
            <a:off x="609600" y="3962400"/>
            <a:ext cx="7239000" cy="460375"/>
          </a:xfrm>
          <a:prstGeom prst="rect">
            <a:avLst/>
          </a:prstGeom>
          <a:noFill/>
          <a:ln w="9525">
            <a:noFill/>
            <a:miter lim="800000"/>
          </a:ln>
        </p:spPr>
        <p:txBody>
          <a:bodyPr>
            <a:spAutoFit/>
          </a:bodyPr>
          <a:lstStyle/>
          <a:p>
            <a:pPr lvl="1"/>
            <a:r>
              <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其中</a:t>
            </a:r>
            <a:r>
              <a:rPr lang="en-US" altLang="zh-CN" sz="2400" b="1" i="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P</a:t>
            </a:r>
            <a:r>
              <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是待求电位的场点，</a:t>
            </a:r>
            <a:r>
              <a:rPr lang="en-US" altLang="zh-CN" sz="2400" b="1" i="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Q</a:t>
            </a:r>
            <a:r>
              <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是电位的参考点。</a:t>
            </a:r>
            <a:endParaRPr lang="zh-CN" altLang="en-US" sz="24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p:txBody>
      </p:sp>
      <p:sp>
        <p:nvSpPr>
          <p:cNvPr id="11" name="矩形 10"/>
          <p:cNvSpPr>
            <a:spLocks noChangeArrowheads="1"/>
          </p:cNvSpPr>
          <p:nvPr/>
        </p:nvSpPr>
        <p:spPr bwMode="auto">
          <a:xfrm>
            <a:off x="685800" y="914400"/>
            <a:ext cx="7543800" cy="977265"/>
          </a:xfrm>
          <a:prstGeom prst="rect">
            <a:avLst/>
          </a:prstGeom>
          <a:noFill/>
          <a:ln w="9525">
            <a:noFill/>
            <a:miter lim="800000"/>
          </a:ln>
        </p:spPr>
        <p:txBody>
          <a:bodyPr>
            <a:spAutoFit/>
          </a:bodyPr>
          <a:lstStyle/>
          <a:p>
            <a:pPr>
              <a:lnSpc>
                <a:spcPct val="12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电位的定义：空间某点电位是将单位正电荷从该点经任意路径移到无限远处电场力做的功，其定义为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594" name="Object 2"/>
          <p:cNvGraphicFramePr>
            <a:graphicFrameLocks noChangeAspect="1"/>
          </p:cNvGraphicFramePr>
          <p:nvPr/>
        </p:nvGraphicFramePr>
        <p:xfrm>
          <a:off x="3432175" y="1358265"/>
          <a:ext cx="1727200" cy="681038"/>
        </p:xfrm>
        <a:graphic>
          <a:graphicData uri="http://schemas.openxmlformats.org/presentationml/2006/ole">
            <mc:AlternateContent xmlns:mc="http://schemas.openxmlformats.org/markup-compatibility/2006">
              <mc:Choice xmlns:v="urn:schemas-microsoft-com:vml" Requires="v">
                <p:oleObj spid="_x0000_s111684" name="Equation" r:id="rId1" imgW="17983200" imgH="7010400" progId="Equation.DSMT4">
                  <p:embed/>
                </p:oleObj>
              </mc:Choice>
              <mc:Fallback>
                <p:oleObj name="Equation" r:id="rId1" imgW="17983200" imgH="70104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175" y="1358265"/>
                        <a:ext cx="1727200" cy="68103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595" name="Object 3"/>
          <p:cNvGraphicFramePr>
            <a:graphicFrameLocks noChangeAspect="1"/>
          </p:cNvGraphicFramePr>
          <p:nvPr/>
        </p:nvGraphicFramePr>
        <p:xfrm>
          <a:off x="3517900" y="2209800"/>
          <a:ext cx="1581150" cy="457200"/>
        </p:xfrm>
        <a:graphic>
          <a:graphicData uri="http://schemas.openxmlformats.org/presentationml/2006/ole">
            <mc:AlternateContent xmlns:mc="http://schemas.openxmlformats.org/markup-compatibility/2006">
              <mc:Choice xmlns:v="urn:schemas-microsoft-com:vml" Requires="v">
                <p:oleObj spid="_x0000_s111685" name="Equation" r:id="rId3" imgW="14935200" imgH="4267200" progId="Equation.DSMT4">
                  <p:embed/>
                </p:oleObj>
              </mc:Choice>
              <mc:Fallback>
                <p:oleObj name="Equation" r:id="rId3" imgW="14935200" imgH="4267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7900" y="2209800"/>
                        <a:ext cx="1581150" cy="4572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597" name="Object 5"/>
          <p:cNvGraphicFramePr>
            <a:graphicFrameLocks noChangeAspect="1"/>
          </p:cNvGraphicFramePr>
          <p:nvPr/>
        </p:nvGraphicFramePr>
        <p:xfrm>
          <a:off x="5715000" y="2819400"/>
          <a:ext cx="1466850" cy="415925"/>
        </p:xfrm>
        <a:graphic>
          <a:graphicData uri="http://schemas.openxmlformats.org/presentationml/2006/ole">
            <mc:AlternateContent xmlns:mc="http://schemas.openxmlformats.org/markup-compatibility/2006">
              <mc:Choice xmlns:v="urn:schemas-microsoft-com:vml" Requires="v">
                <p:oleObj spid="_x0000_s111686" name="Equation" r:id="rId5" imgW="15240000" imgH="4267200" progId="Equation.DSMT4">
                  <p:embed/>
                </p:oleObj>
              </mc:Choice>
              <mc:Fallback>
                <p:oleObj name="Equation" r:id="rId5" imgW="15240000" imgH="4267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2819400"/>
                        <a:ext cx="1466850" cy="4159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22" name="Rectangle 6"/>
          <p:cNvSpPr>
            <a:spLocks noChangeArrowheads="1"/>
          </p:cNvSpPr>
          <p:nvPr/>
        </p:nvSpPr>
        <p:spPr bwMode="auto">
          <a:xfrm>
            <a:off x="458788" y="1783873"/>
            <a:ext cx="751205" cy="977265"/>
          </a:xfrm>
          <a:prstGeom prst="rect">
            <a:avLst/>
          </a:prstGeom>
          <a:noFill/>
          <a:ln w="9525">
            <a:noFill/>
            <a:miter lim="800000"/>
          </a:ln>
        </p:spPr>
        <p:txBody>
          <a:bodyPr wrap="none" anchor="ctr">
            <a:spAutoFit/>
          </a:bodyPr>
          <a:lstStyle/>
          <a:p>
            <a:pPr indent="568325">
              <a:lnSpc>
                <a:spcPct val="120000"/>
              </a:lnSpc>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indent="568325" eaLnBrk="0" hangingPunct="0">
              <a:lnSpc>
                <a:spcPct val="120000"/>
              </a:lnSpc>
            </a:pP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1623" name="Rectangle 7"/>
          <p:cNvSpPr>
            <a:spLocks noChangeArrowheads="1"/>
          </p:cNvSpPr>
          <p:nvPr/>
        </p:nvSpPr>
        <p:spPr bwMode="auto">
          <a:xfrm>
            <a:off x="458788" y="2774474"/>
            <a:ext cx="716280" cy="977265"/>
          </a:xfrm>
          <a:prstGeom prst="rect">
            <a:avLst/>
          </a:prstGeom>
          <a:noFill/>
          <a:ln w="9525">
            <a:noFill/>
            <a:miter lim="800000"/>
          </a:ln>
        </p:spPr>
        <p:txBody>
          <a:bodyPr wrap="none" anchor="ctr">
            <a:spAutoFit/>
          </a:bodyPr>
          <a:lstStyle/>
          <a:p>
            <a:pPr indent="533400">
              <a:lnSpc>
                <a:spcPct val="120000"/>
              </a:lnSpc>
            </a:pPr>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a:p>
            <a:pPr indent="533400" eaLnBrk="0" hangingPunct="0">
              <a:lnSpc>
                <a:spcPct val="120000"/>
              </a:lnSpc>
            </a:pPr>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1624" name="Rectangle 9"/>
          <p:cNvSpPr>
            <a:spLocks noChangeArrowheads="1"/>
          </p:cNvSpPr>
          <p:nvPr/>
        </p:nvSpPr>
        <p:spPr bwMode="auto">
          <a:xfrm>
            <a:off x="458788" y="3976211"/>
            <a:ext cx="716280" cy="977265"/>
          </a:xfrm>
          <a:prstGeom prst="rect">
            <a:avLst/>
          </a:prstGeom>
          <a:noFill/>
          <a:ln w="9525">
            <a:noFill/>
            <a:miter lim="800000"/>
          </a:ln>
        </p:spPr>
        <p:txBody>
          <a:bodyPr wrap="none" anchor="ctr">
            <a:spAutoFit/>
          </a:bodyPr>
          <a:lstStyle/>
          <a:p>
            <a:pPr indent="533400">
              <a:lnSpc>
                <a:spcPct val="120000"/>
              </a:lnSpc>
            </a:pPr>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a:p>
            <a:pPr indent="533400" eaLnBrk="0" hangingPunct="0">
              <a:lnSpc>
                <a:spcPct val="120000"/>
              </a:lnSpc>
            </a:pPr>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0602" name="Rectangle 10"/>
          <p:cNvSpPr>
            <a:spLocks noChangeArrowheads="1"/>
          </p:cNvSpPr>
          <p:nvPr/>
        </p:nvSpPr>
        <p:spPr bwMode="auto">
          <a:xfrm>
            <a:off x="304800" y="304800"/>
            <a:ext cx="6121400" cy="977265"/>
          </a:xfrm>
          <a:prstGeom prst="rect">
            <a:avLst/>
          </a:prstGeom>
          <a:noFill/>
          <a:ln w="9525">
            <a:noFill/>
            <a:miter lim="800000"/>
          </a:ln>
        </p:spPr>
        <p:txBody>
          <a:bodyPr>
            <a:spAutoFit/>
          </a:bodyPr>
          <a:lstStyle/>
          <a:p>
            <a:pPr>
              <a:lnSpc>
                <a:spcPct val="120000"/>
              </a:lnSpc>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⑵</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　环路定理                                             </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a:p>
            <a:pPr>
              <a:lnSpc>
                <a:spcPct val="12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恒定电场的环路定理与静电场相同</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0603" name="Rectangle 11"/>
          <p:cNvSpPr>
            <a:spLocks noChangeArrowheads="1"/>
          </p:cNvSpPr>
          <p:nvPr/>
        </p:nvSpPr>
        <p:spPr bwMode="auto">
          <a:xfrm>
            <a:off x="622300" y="2209800"/>
            <a:ext cx="1713230" cy="534035"/>
          </a:xfrm>
          <a:prstGeom prst="rect">
            <a:avLst/>
          </a:prstGeom>
          <a:noFill/>
          <a:ln w="9525">
            <a:noFill/>
            <a:miter lim="800000"/>
          </a:ln>
        </p:spPr>
        <p:txBody>
          <a:bodyPr wrap="none">
            <a:spAutoFit/>
          </a:bodyPr>
          <a:lstStyle/>
          <a:p>
            <a:pPr>
              <a:lnSpc>
                <a:spcPct val="12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微分形式为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0604" name="Rectangle 12"/>
          <p:cNvSpPr>
            <a:spLocks noChangeArrowheads="1"/>
          </p:cNvSpPr>
          <p:nvPr/>
        </p:nvSpPr>
        <p:spPr bwMode="auto">
          <a:xfrm>
            <a:off x="622300" y="2760345"/>
            <a:ext cx="4161790" cy="534035"/>
          </a:xfrm>
          <a:prstGeom prst="rect">
            <a:avLst/>
          </a:prstGeom>
          <a:noFill/>
          <a:ln w="9525">
            <a:noFill/>
            <a:miter lim="800000"/>
          </a:ln>
        </p:spPr>
        <p:txBody>
          <a:bodyPr wrap="none">
            <a:spAutoFit/>
          </a:bodyPr>
          <a:lstStyle/>
          <a:p>
            <a:pPr>
              <a:lnSpc>
                <a:spcPct val="12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在恒定电场中也可以引入电位</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3" name="Rectangle 2"/>
          <p:cNvSpPr txBox="1">
            <a:spLocks noChangeArrowheads="1"/>
          </p:cNvSpPr>
          <p:nvPr/>
        </p:nvSpPr>
        <p:spPr>
          <a:xfrm>
            <a:off x="457200" y="3429000"/>
            <a:ext cx="3455988" cy="720725"/>
          </a:xfrm>
          <a:prstGeom prst="rect">
            <a:avLst/>
          </a:prstGeom>
        </p:spPr>
        <p:txBody>
          <a:bodyPr/>
          <a:lstStyle/>
          <a:p>
            <a:pPr fontAlgn="auto">
              <a:spcAft>
                <a:spcPts val="0"/>
              </a:spcAft>
              <a:defRPr/>
            </a:pPr>
            <a:r>
              <a:rPr lang="en-US" altLang="zh-CN" sz="2400" b="1" spc="50" dirty="0">
                <a:ln w="12700">
                  <a:noFill/>
                  <a:prstDash val="solid"/>
                </a:ln>
                <a:solidFill>
                  <a:srgbClr val="C00000"/>
                </a:solidFill>
                <a:latin typeface="Times New Roman" panose="02020603050405020304" pitchFamily="18" charset="0"/>
                <a:ea typeface="宋体" panose="02010600030101010101" pitchFamily="2" charset="-122"/>
                <a:cs typeface="+mj-cs"/>
                <a:sym typeface="Times New Roman" panose="02020603050405020304" pitchFamily="18" charset="0"/>
              </a:rPr>
              <a:t>2</a:t>
            </a:r>
            <a:r>
              <a:rPr lang="zh-CN" altLang="en-US" sz="2400" b="1" spc="50" dirty="0">
                <a:ln w="12700">
                  <a:noFill/>
                  <a:prstDash val="solid"/>
                </a:ln>
                <a:solidFill>
                  <a:srgbClr val="C00000"/>
                </a:solidFill>
                <a:latin typeface="Times New Roman" panose="02020603050405020304" pitchFamily="18" charset="0"/>
                <a:ea typeface="宋体" panose="02010600030101010101" pitchFamily="2" charset="-122"/>
                <a:cs typeface="+mj-cs"/>
                <a:sym typeface="Times New Roman" panose="02020603050405020304" pitchFamily="18" charset="0"/>
              </a:rPr>
              <a:t>．位函数方程</a:t>
            </a:r>
            <a:endParaRPr lang="zh-CN" altLang="en-US" sz="2400" b="1" spc="50" dirty="0">
              <a:ln w="12700">
                <a:noFill/>
                <a:prstDash val="solid"/>
              </a:ln>
              <a:solidFill>
                <a:srgbClr val="C00000"/>
              </a:solidFill>
              <a:latin typeface="Times New Roman" panose="02020603050405020304" pitchFamily="18" charset="0"/>
              <a:ea typeface="宋体" panose="02010600030101010101" pitchFamily="2" charset="-122"/>
              <a:cs typeface="+mj-cs"/>
              <a:sym typeface="Times New Roman" panose="02020603050405020304" pitchFamily="18" charset="0"/>
            </a:endParaRPr>
          </a:p>
        </p:txBody>
      </p:sp>
      <p:graphicFrame>
        <p:nvGraphicFramePr>
          <p:cNvPr id="14" name="Object 6"/>
          <p:cNvGraphicFramePr>
            <a:graphicFrameLocks noChangeAspect="1"/>
          </p:cNvGraphicFramePr>
          <p:nvPr/>
        </p:nvGraphicFramePr>
        <p:xfrm>
          <a:off x="3797935" y="4039235"/>
          <a:ext cx="1184275" cy="436563"/>
        </p:xfrm>
        <a:graphic>
          <a:graphicData uri="http://schemas.openxmlformats.org/presentationml/2006/ole">
            <mc:AlternateContent xmlns:mc="http://schemas.openxmlformats.org/markup-compatibility/2006">
              <mc:Choice xmlns:v="urn:schemas-microsoft-com:vml" Requires="v">
                <p:oleObj spid="_x0000_s111687" name="Equation" r:id="rId7" imgW="13411200" imgH="4876800" progId="Equation.DSMT4">
                  <p:embed/>
                </p:oleObj>
              </mc:Choice>
              <mc:Fallback>
                <p:oleObj name="Equation" r:id="rId7" imgW="13411200" imgH="48768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7935" y="4039235"/>
                        <a:ext cx="1184275" cy="4365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0"/>
          <p:cNvSpPr>
            <a:spLocks noChangeArrowheads="1"/>
          </p:cNvSpPr>
          <p:nvPr/>
        </p:nvSpPr>
        <p:spPr bwMode="auto">
          <a:xfrm>
            <a:off x="469900" y="4488180"/>
            <a:ext cx="6889115" cy="1198880"/>
          </a:xfrm>
          <a:prstGeom prst="rect">
            <a:avLst/>
          </a:prstGeom>
          <a:noFill/>
          <a:ln w="9525">
            <a:noFill/>
            <a:miter lim="800000"/>
          </a:ln>
        </p:spPr>
        <p:txBody>
          <a:bodyPr wrap="square" anchor="ctr">
            <a:spAutoFit/>
          </a:bodyPr>
          <a:lstStyle/>
          <a:p>
            <a:pPr>
              <a:lnSpc>
                <a:spcPct val="150000"/>
              </a:lnSpc>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恒定电场中的电位满足拉普拉斯方程，一维边值问题也可以用直接积分法求解。</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81000" y="0"/>
            <a:ext cx="7775575" cy="715963"/>
          </a:xfrm>
        </p:spPr>
        <p:txBody>
          <a:bodyPr>
            <a:normAutofit/>
          </a:bodyPr>
          <a:lstStyle/>
          <a:p>
            <a:pPr eaLnBrk="1" fontAlgn="auto" hangingPunct="1">
              <a:spcAft>
                <a:spcPts val="0"/>
              </a:spcAft>
              <a:defRPr/>
            </a:pPr>
            <a:r>
              <a:rPr lang="en-US" altLang="zh-CN" sz="28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2.7.3 </a:t>
            </a:r>
            <a:r>
              <a:rPr sz="2800" b="1" dirty="0" err="1">
                <a:solidFill>
                  <a:srgbClr val="C00000"/>
                </a:solidFill>
                <a:latin typeface="Times New Roman" panose="02020603050405020304" pitchFamily="18" charset="0"/>
                <a:ea typeface="宋体" panose="02010600030101010101" pitchFamily="2" charset="-122"/>
                <a:sym typeface="Times New Roman" panose="02020603050405020304" pitchFamily="18" charset="0"/>
              </a:rPr>
              <a:t>导电媒质中的传导电流</a:t>
            </a:r>
            <a:endParaRPr sz="28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 name="Rectangle 5"/>
          <p:cNvSpPr>
            <a:spLocks noGrp="1" noChangeArrowheads="1"/>
          </p:cNvSpPr>
          <p:nvPr>
            <p:ph idx="1"/>
          </p:nvPr>
        </p:nvSpPr>
        <p:spPr>
          <a:xfrm>
            <a:off x="621506" y="621665"/>
            <a:ext cx="2171700" cy="423545"/>
          </a:xfrm>
        </p:spPr>
        <p:txBody>
          <a:bodyPr wrap="none">
            <a:spAutoFit/>
          </a:bodyPr>
          <a:lstStyle/>
          <a:p>
            <a:pPr marL="274320" indent="-274320" algn="ctr" eaLnBrk="1" fontAlgn="auto" hangingPunct="1">
              <a:spcAft>
                <a:spcPts val="0"/>
              </a:spcAft>
              <a:buFont typeface="Wingdings 2" panose="05020102010507070707" pitchFamily="18" charset="2"/>
              <a:buNone/>
              <a:defRPr/>
            </a:pP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．电源电动势</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 name="矩形 5"/>
          <p:cNvSpPr>
            <a:spLocks noChangeArrowheads="1"/>
          </p:cNvSpPr>
          <p:nvPr/>
        </p:nvSpPr>
        <p:spPr bwMode="auto">
          <a:xfrm>
            <a:off x="685800" y="1231265"/>
            <a:ext cx="3657600" cy="1198880"/>
          </a:xfrm>
          <a:prstGeom prst="rect">
            <a:avLst/>
          </a:prstGeom>
          <a:noFill/>
          <a:ln w="9525">
            <a:noFill/>
            <a:miter lim="800000"/>
          </a:ln>
        </p:spPr>
        <p:txBody>
          <a:bodyP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电源电动势定义为非静电力把单位正电荷从电源内由负极移到正极所作的功</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30402" name="Object 7"/>
          <p:cNvGraphicFramePr>
            <a:graphicFrameLocks noChangeAspect="1"/>
          </p:cNvGraphicFramePr>
          <p:nvPr/>
        </p:nvGraphicFramePr>
        <p:xfrm>
          <a:off x="6019800" y="1143000"/>
          <a:ext cx="1797050" cy="735013"/>
        </p:xfrm>
        <a:graphic>
          <a:graphicData uri="http://schemas.openxmlformats.org/presentationml/2006/ole">
            <mc:AlternateContent xmlns:mc="http://schemas.openxmlformats.org/markup-compatibility/2006">
              <mc:Choice xmlns:v="urn:schemas-microsoft-com:vml" Requires="v">
                <p:oleObj spid="_x0000_s114740" name="Equation" r:id="rId1" imgW="17373600" imgH="7010400" progId="Equation.DSMT4">
                  <p:embed/>
                </p:oleObj>
              </mc:Choice>
              <mc:Fallback>
                <p:oleObj name="Equation" r:id="rId1" imgW="17373600" imgH="7010400" progId="Equation.DSMT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143000"/>
                        <a:ext cx="1797050" cy="73501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4"/>
          <p:cNvGraphicFramePr>
            <a:graphicFrameLocks noChangeAspect="1"/>
          </p:cNvGraphicFramePr>
          <p:nvPr/>
        </p:nvGraphicFramePr>
        <p:xfrm>
          <a:off x="901700" y="3352800"/>
          <a:ext cx="2587625" cy="841375"/>
        </p:xfrm>
        <a:graphic>
          <a:graphicData uri="http://schemas.openxmlformats.org/presentationml/2006/ole">
            <mc:AlternateContent xmlns:mc="http://schemas.openxmlformats.org/markup-compatibility/2006">
              <mc:Choice xmlns:v="urn:schemas-microsoft-com:vml" Requires="v">
                <p:oleObj spid="_x0000_s114741" name="Equation" r:id="rId3" imgW="28956000" imgH="9448800" progId="Equation.DSMT4">
                  <p:embed/>
                </p:oleObj>
              </mc:Choice>
              <mc:Fallback>
                <p:oleObj name="Equation" r:id="rId3" imgW="28956000" imgH="9448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700" y="3352800"/>
                        <a:ext cx="2587625" cy="84137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5"/>
          <p:cNvGraphicFramePr>
            <a:graphicFrameLocks noChangeAspect="1"/>
          </p:cNvGraphicFramePr>
          <p:nvPr/>
        </p:nvGraphicFramePr>
        <p:xfrm>
          <a:off x="4648200" y="4800600"/>
          <a:ext cx="1025525" cy="927100"/>
        </p:xfrm>
        <a:graphic>
          <a:graphicData uri="http://schemas.openxmlformats.org/presentationml/2006/ole">
            <mc:AlternateContent xmlns:mc="http://schemas.openxmlformats.org/markup-compatibility/2006">
              <mc:Choice xmlns:v="urn:schemas-microsoft-com:vml" Requires="v">
                <p:oleObj spid="_x0000_s114742" name="Equation" r:id="rId5" imgW="10363200" imgH="9448800" progId="Equation.DSMT4">
                  <p:embed/>
                </p:oleObj>
              </mc:Choice>
              <mc:Fallback>
                <p:oleObj name="Equation" r:id="rId5" imgW="10363200" imgH="94488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4800600"/>
                        <a:ext cx="1025525" cy="9271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7"/>
          <p:cNvSpPr>
            <a:spLocks noChangeArrowheads="1"/>
          </p:cNvSpPr>
          <p:nvPr/>
        </p:nvSpPr>
        <p:spPr bwMode="auto">
          <a:xfrm>
            <a:off x="4572000" y="3201352"/>
            <a:ext cx="4038600" cy="1420495"/>
          </a:xfrm>
          <a:prstGeom prst="rect">
            <a:avLst/>
          </a:prstGeom>
          <a:noFill/>
          <a:ln w="9525" algn="ctr">
            <a:noFill/>
            <a:miter lim="800000"/>
          </a:ln>
        </p:spPr>
        <p:txBody>
          <a:bodyPr anchor="ctr">
            <a:spAutoFit/>
          </a:bodyPr>
          <a:lstStyle/>
          <a:p>
            <a:pPr>
              <a:lnSpc>
                <a:spcPct val="120000"/>
              </a:lnSpc>
            </a:pPr>
            <a:r>
              <a:rPr lang="zh-CN"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（其中</a:t>
            </a:r>
            <a:r>
              <a:rPr lang="en-US" altLang="zh-CN" sz="2400" b="1"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ρ</a:t>
            </a:r>
            <a:r>
              <a:rPr lang="zh-CN"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是导体的电阻率，</a:t>
            </a:r>
            <a:r>
              <a:rPr lang="en-US" altLang="zh-CN" sz="2400" b="1"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σ</a:t>
            </a:r>
            <a:r>
              <a:rPr lang="zh-CN"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是电导率，</a:t>
            </a:r>
            <a:r>
              <a:rPr lang="en-US" altLang="zh-CN" sz="2400" b="1"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l</a:t>
            </a:r>
            <a:r>
              <a:rPr lang="zh-CN"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是导体的长度，</a:t>
            </a:r>
            <a:r>
              <a:rPr lang="en-US" altLang="zh-CN" sz="2400" b="1"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a:t>
            </a:r>
            <a:r>
              <a:rPr lang="zh-CN"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横截面积。）</a:t>
            </a:r>
            <a:endParaRPr lang="zh-CN"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11" name="Rectangle 12"/>
          <p:cNvSpPr>
            <a:spLocks noChangeArrowheads="1"/>
          </p:cNvSpPr>
          <p:nvPr/>
        </p:nvSpPr>
        <p:spPr bwMode="auto">
          <a:xfrm>
            <a:off x="639763" y="5072063"/>
            <a:ext cx="3549650" cy="460375"/>
          </a:xfrm>
          <a:prstGeom prst="rect">
            <a:avLst/>
          </a:prstGeom>
          <a:noFill/>
          <a:ln w="9525" algn="ctr">
            <a:noFill/>
            <a:miter lim="800000"/>
          </a:ln>
        </p:spPr>
        <p:txBody>
          <a:bodyPr wrap="none">
            <a:spAutoFit/>
          </a:bodyPr>
          <a:lstStyle/>
          <a:p>
            <a:pPr algn="ctr"/>
            <a:r>
              <a:rPr lang="zh-CN" altLang="en-US" sz="2400" b="1">
                <a:latin typeface="Times New Roman" panose="02020603050405020304" pitchFamily="18" charset="0"/>
                <a:ea typeface="宋体" panose="02010600030101010101" pitchFamily="2" charset="-122"/>
                <a:sym typeface="Times New Roman" panose="02020603050405020304" pitchFamily="18" charset="0"/>
              </a:rPr>
              <a:t>导体的电导是电阻的倒数</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2" name="Rectangle 2"/>
          <p:cNvSpPr txBox="1">
            <a:spLocks noChangeArrowheads="1"/>
          </p:cNvSpPr>
          <p:nvPr/>
        </p:nvSpPr>
        <p:spPr>
          <a:xfrm>
            <a:off x="685800" y="2469674"/>
            <a:ext cx="2674938" cy="850900"/>
          </a:xfrm>
          <a:prstGeom prst="rect">
            <a:avLst/>
          </a:prstGeom>
        </p:spPr>
        <p:txBody>
          <a:bodyPr anchor="ctr">
            <a:normAutofit/>
            <a:scene3d>
              <a:camera prst="orthographicFront"/>
              <a:lightRig rig="soft" dir="t"/>
            </a:scene3d>
            <a:sp3d prstMaterial="matte">
              <a:bevelT w="12700" h="12700"/>
            </a:sp3d>
          </a:bodyPr>
          <a:lstStyle/>
          <a:p>
            <a:pPr fontAlgn="auto">
              <a:spcAft>
                <a:spcPts val="0"/>
              </a:spcAft>
              <a:defRPr/>
            </a:pPr>
            <a:r>
              <a:rPr lang="en-US" altLang="zh-CN" sz="2400" b="1" spc="50" dirty="0">
                <a:ln w="12700">
                  <a:noFill/>
                  <a:prstDash val="solid"/>
                </a:ln>
                <a:latin typeface="Times New Roman" panose="02020603050405020304" pitchFamily="18" charset="0"/>
                <a:ea typeface="宋体" panose="02010600030101010101" pitchFamily="2" charset="-122"/>
                <a:cs typeface="+mj-cs"/>
                <a:sym typeface="Times New Roman" panose="02020603050405020304" pitchFamily="18" charset="0"/>
              </a:rPr>
              <a:t>2. </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电阻和电导</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3" name="TextBox 12"/>
          <p:cNvSpPr txBox="1">
            <a:spLocks noChangeArrowheads="1"/>
          </p:cNvSpPr>
          <p:nvPr/>
        </p:nvSpPr>
        <p:spPr bwMode="auto">
          <a:xfrm>
            <a:off x="4876800" y="2209800"/>
            <a:ext cx="4114800" cy="829945"/>
          </a:xfrm>
          <a:prstGeom prst="rect">
            <a:avLst/>
          </a:prstGeom>
          <a:noFill/>
          <a:ln w="9525">
            <a:noFill/>
            <a:miter lim="800000"/>
          </a:ln>
        </p:spPr>
        <p:txBody>
          <a:bodyP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E´</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是单位正电荷受到的非静电力，称为非静电场强。）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3"/>
          <p:cNvSpPr txBox="1">
            <a:spLocks noChangeArrowheads="1"/>
          </p:cNvSpPr>
          <p:nvPr/>
        </p:nvSpPr>
        <p:spPr bwMode="auto">
          <a:xfrm>
            <a:off x="396875" y="476250"/>
            <a:ext cx="3743325" cy="460375"/>
          </a:xfrm>
          <a:prstGeom prst="rect">
            <a:avLst/>
          </a:prstGeom>
          <a:noFill/>
          <a:ln w="9525">
            <a:noFill/>
            <a:miter lim="800000"/>
          </a:ln>
          <a:effectLst/>
        </p:spPr>
        <p:txBody>
          <a:bodyPr>
            <a:spAutoFit/>
          </a:bodyPr>
          <a:lstStyle/>
          <a:p>
            <a:pPr>
              <a:defRPr/>
            </a:pP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2.</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欧姆定理的微分形式</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15721" name="Object 9"/>
          <p:cNvGraphicFramePr>
            <a:graphicFrameLocks noChangeAspect="1"/>
          </p:cNvGraphicFramePr>
          <p:nvPr/>
        </p:nvGraphicFramePr>
        <p:xfrm>
          <a:off x="3529330" y="2414905"/>
          <a:ext cx="1381125" cy="557530"/>
        </p:xfrm>
        <a:graphic>
          <a:graphicData uri="http://schemas.openxmlformats.org/presentationml/2006/ole">
            <mc:AlternateContent xmlns:mc="http://schemas.openxmlformats.org/markup-compatibility/2006">
              <mc:Choice xmlns:v="urn:schemas-microsoft-com:vml" Requires="v">
                <p:oleObj spid="_x0000_s115812" name="公式" r:id="rId1" imgW="11582400" imgH="5181600" progId="Equation.3">
                  <p:embed/>
                </p:oleObj>
              </mc:Choice>
              <mc:Fallback>
                <p:oleObj name="公式" r:id="rId1" imgW="11582400" imgH="5181600" progId="Equation.3">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9330" y="2414905"/>
                        <a:ext cx="1381125" cy="557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21" name="Text Box 29"/>
          <p:cNvSpPr txBox="1">
            <a:spLocks noChangeArrowheads="1"/>
          </p:cNvSpPr>
          <p:nvPr/>
        </p:nvSpPr>
        <p:spPr bwMode="auto">
          <a:xfrm>
            <a:off x="834233" y="2448867"/>
            <a:ext cx="2665412" cy="460375"/>
          </a:xfrm>
          <a:prstGeom prst="rect">
            <a:avLst/>
          </a:prstGeom>
          <a:noFill/>
          <a:ln w="9525">
            <a:noFill/>
            <a:miter lim="800000"/>
          </a:ln>
          <a:effectLst/>
        </p:spPr>
        <p:txBody>
          <a:bodyPr>
            <a:spAutoFit/>
          </a:bodyPr>
          <a:lstStyle/>
          <a:p>
            <a:pPr>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欧姆定理微分形式</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6" name="Group 31"/>
          <p:cNvGrpSpPr/>
          <p:nvPr/>
        </p:nvGrpSpPr>
        <p:grpSpPr bwMode="auto">
          <a:xfrm>
            <a:off x="804863" y="1237342"/>
            <a:ext cx="3883026" cy="460375"/>
            <a:chOff x="241" y="586"/>
            <a:chExt cx="2446" cy="290"/>
          </a:xfrm>
        </p:grpSpPr>
        <p:graphicFrame>
          <p:nvGraphicFramePr>
            <p:cNvPr id="115720" name="Object 8"/>
            <p:cNvGraphicFramePr>
              <a:graphicFrameLocks noChangeAspect="1"/>
            </p:cNvGraphicFramePr>
            <p:nvPr/>
          </p:nvGraphicFramePr>
          <p:xfrm>
            <a:off x="1957" y="607"/>
            <a:ext cx="730" cy="269"/>
          </p:xfrm>
          <a:graphic>
            <a:graphicData uri="http://schemas.openxmlformats.org/presentationml/2006/ole">
              <mc:AlternateContent xmlns:mc="http://schemas.openxmlformats.org/markup-compatibility/2006">
                <mc:Choice xmlns:v="urn:schemas-microsoft-com:vml" Requires="v">
                  <p:oleObj spid="_x0000_s115813" name="公式" r:id="rId3" imgW="11582400" imgH="4267200" progId="Equation.3">
                    <p:embed/>
                  </p:oleObj>
                </mc:Choice>
                <mc:Fallback>
                  <p:oleObj name="公式" r:id="rId3" imgW="11582400" imgH="42672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 y="607"/>
                          <a:ext cx="730" cy="2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22" name="Text Box 30"/>
            <p:cNvSpPr txBox="1">
              <a:spLocks noChangeArrowheads="1"/>
            </p:cNvSpPr>
            <p:nvPr/>
          </p:nvSpPr>
          <p:spPr bwMode="auto">
            <a:xfrm>
              <a:off x="241" y="586"/>
              <a:ext cx="1679" cy="290"/>
            </a:xfrm>
            <a:prstGeom prst="rect">
              <a:avLst/>
            </a:prstGeom>
            <a:noFill/>
            <a:ln w="9525">
              <a:noFill/>
              <a:miter lim="800000"/>
            </a:ln>
            <a:effectLst/>
          </p:spPr>
          <p:txBody>
            <a:bodyPr>
              <a:spAutoFit/>
            </a:bodyPr>
            <a:lstStyle/>
            <a:p>
              <a:pPr>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欧姆定理积分形式</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pSp>
      <p:sp>
        <p:nvSpPr>
          <p:cNvPr id="59426" name="Rectangle 34"/>
          <p:cNvSpPr>
            <a:spLocks noChangeArrowheads="1"/>
          </p:cNvSpPr>
          <p:nvPr/>
        </p:nvSpPr>
        <p:spPr bwMode="auto">
          <a:xfrm>
            <a:off x="488950" y="4622800"/>
            <a:ext cx="309880" cy="460375"/>
          </a:xfrm>
          <a:prstGeom prst="rect">
            <a:avLst/>
          </a:prstGeom>
          <a:noFill/>
          <a:ln w="9525">
            <a:noFill/>
            <a:miter lim="800000"/>
          </a:ln>
          <a:effectLst/>
        </p:spPr>
        <p:txBody>
          <a:bodyPr wrap="none">
            <a:spAutoFit/>
          </a:bodyPr>
          <a:lstStyle/>
          <a:p>
            <a:pPr>
              <a:defRPr/>
            </a:pPr>
            <a:endParaRPr lang="zh-CN" altLang="zh-CN"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0" name="Text Box 12"/>
          <p:cNvSpPr txBox="1">
            <a:spLocks noChangeArrowheads="1"/>
          </p:cNvSpPr>
          <p:nvPr/>
        </p:nvSpPr>
        <p:spPr bwMode="auto">
          <a:xfrm>
            <a:off x="395288" y="3320727"/>
            <a:ext cx="3759201" cy="460375"/>
          </a:xfrm>
          <a:prstGeom prst="rect">
            <a:avLst/>
          </a:prstGeom>
          <a:noFill/>
          <a:ln w="9525">
            <a:noFill/>
            <a:miter lim="800000"/>
          </a:ln>
          <a:effectLst/>
        </p:spPr>
        <p:txBody>
          <a:bodyPr wrap="square">
            <a:spAutoFit/>
          </a:bodyPr>
          <a:lstStyle/>
          <a:p>
            <a:pPr>
              <a:defRPr/>
            </a:pP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3. </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焦耳定理的微分形式</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1" name="Text Box 19"/>
          <p:cNvSpPr txBox="1">
            <a:spLocks noChangeArrowheads="1"/>
          </p:cNvSpPr>
          <p:nvPr/>
        </p:nvSpPr>
        <p:spPr bwMode="auto">
          <a:xfrm>
            <a:off x="804864" y="5164768"/>
            <a:ext cx="2937510" cy="460375"/>
          </a:xfrm>
          <a:prstGeom prst="rect">
            <a:avLst/>
          </a:prstGeom>
          <a:noFill/>
          <a:ln w="9525">
            <a:noFill/>
            <a:miter lim="800000"/>
          </a:ln>
          <a:effectLst/>
        </p:spPr>
        <p:txBody>
          <a:bodyPr wrap="none">
            <a:spAutoFit/>
          </a:bodyPr>
          <a:lstStyle/>
          <a:p>
            <a:pPr>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焦耳定律的微分形式</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2" name="Text Box 23"/>
          <p:cNvSpPr txBox="1">
            <a:spLocks noChangeArrowheads="1"/>
          </p:cNvSpPr>
          <p:nvPr/>
        </p:nvSpPr>
        <p:spPr bwMode="auto">
          <a:xfrm>
            <a:off x="804864" y="4035348"/>
            <a:ext cx="2937510" cy="460375"/>
          </a:xfrm>
          <a:prstGeom prst="rect">
            <a:avLst/>
          </a:prstGeom>
          <a:noFill/>
          <a:ln w="9525">
            <a:noFill/>
            <a:miter lim="800000"/>
          </a:ln>
          <a:effectLst/>
        </p:spPr>
        <p:txBody>
          <a:bodyPr wrap="none">
            <a:spAutoFit/>
          </a:bodyPr>
          <a:lstStyle/>
          <a:p>
            <a:pPr>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焦耳定律的积分形式</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35" name="Object 7"/>
          <p:cNvGraphicFramePr>
            <a:graphicFrameLocks noChangeAspect="1"/>
          </p:cNvGraphicFramePr>
          <p:nvPr/>
        </p:nvGraphicFramePr>
        <p:xfrm>
          <a:off x="4259580" y="4070985"/>
          <a:ext cx="1152525" cy="447675"/>
        </p:xfrm>
        <a:graphic>
          <a:graphicData uri="http://schemas.openxmlformats.org/presentationml/2006/ole">
            <mc:AlternateContent xmlns:mc="http://schemas.openxmlformats.org/markup-compatibility/2006">
              <mc:Choice xmlns:v="urn:schemas-microsoft-com:vml" Requires="v">
                <p:oleObj spid="_x0000_s115814" name="公式" r:id="rId5" imgW="11277600" imgH="4267200" progId="Equation.3">
                  <p:embed/>
                </p:oleObj>
              </mc:Choice>
              <mc:Fallback>
                <p:oleObj name="公式" r:id="rId5" imgW="11277600" imgH="4267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9580" y="4070985"/>
                        <a:ext cx="115252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6"/>
          <p:cNvGraphicFramePr>
            <a:graphicFrameLocks noChangeAspect="1"/>
          </p:cNvGraphicFramePr>
          <p:nvPr/>
        </p:nvGraphicFramePr>
        <p:xfrm>
          <a:off x="4036606" y="5076663"/>
          <a:ext cx="1401763" cy="606425"/>
        </p:xfrm>
        <a:graphic>
          <a:graphicData uri="http://schemas.openxmlformats.org/presentationml/2006/ole">
            <mc:AlternateContent xmlns:mc="http://schemas.openxmlformats.org/markup-compatibility/2006">
              <mc:Choice xmlns:v="urn:schemas-microsoft-com:vml" Requires="v">
                <p:oleObj spid="_x0000_s115815" name="Equation" r:id="rId7" imgW="13716000" imgH="5791200" progId="Equation.DSMT4">
                  <p:embed/>
                </p:oleObj>
              </mc:Choice>
              <mc:Fallback>
                <p:oleObj name="Equation" r:id="rId7" imgW="13716000" imgH="57912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6606" y="5076663"/>
                        <a:ext cx="1401763"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1858" name="Object 2"/>
          <p:cNvGraphicFramePr>
            <a:graphicFrameLocks noChangeAspect="1"/>
          </p:cNvGraphicFramePr>
          <p:nvPr/>
        </p:nvGraphicFramePr>
        <p:xfrm>
          <a:off x="1600200" y="1600200"/>
          <a:ext cx="1655763" cy="738188"/>
        </p:xfrm>
        <a:graphic>
          <a:graphicData uri="http://schemas.openxmlformats.org/presentationml/2006/ole">
            <mc:AlternateContent xmlns:mc="http://schemas.openxmlformats.org/markup-compatibility/2006">
              <mc:Choice xmlns:v="urn:schemas-microsoft-com:vml" Requires="v">
                <p:oleObj spid="_x0000_s118839" name="Equation" r:id="rId1" imgW="21031200" imgH="9448800" progId="Equation.DSMT4">
                  <p:embed/>
                </p:oleObj>
              </mc:Choice>
              <mc:Fallback>
                <p:oleObj name="Equation" r:id="rId1" imgW="21031200" imgH="94488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00200"/>
                        <a:ext cx="1655763" cy="73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859" name="Object 3"/>
          <p:cNvGraphicFramePr>
            <a:graphicFrameLocks noChangeAspect="1"/>
          </p:cNvGraphicFramePr>
          <p:nvPr/>
        </p:nvGraphicFramePr>
        <p:xfrm>
          <a:off x="1612265" y="2286000"/>
          <a:ext cx="3714750" cy="768350"/>
        </p:xfrm>
        <a:graphic>
          <a:graphicData uri="http://schemas.openxmlformats.org/presentationml/2006/ole">
            <mc:AlternateContent xmlns:mc="http://schemas.openxmlformats.org/markup-compatibility/2006">
              <mc:Choice xmlns:v="urn:schemas-microsoft-com:vml" Requires="v">
                <p:oleObj spid="_x0000_s118840" name="Equation" r:id="rId3" imgW="45415200" imgH="9448800" progId="Equation.DSMT4">
                  <p:embed/>
                </p:oleObj>
              </mc:Choice>
              <mc:Fallback>
                <p:oleObj name="Equation" r:id="rId3" imgW="45415200" imgH="9448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2265" y="2286000"/>
                        <a:ext cx="3714750"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860" name="Object 4"/>
          <p:cNvGraphicFramePr>
            <a:graphicFrameLocks noChangeAspect="1"/>
          </p:cNvGraphicFramePr>
          <p:nvPr/>
        </p:nvGraphicFramePr>
        <p:xfrm>
          <a:off x="1447800" y="3124200"/>
          <a:ext cx="2878138" cy="838200"/>
        </p:xfrm>
        <a:graphic>
          <a:graphicData uri="http://schemas.openxmlformats.org/presentationml/2006/ole">
            <mc:AlternateContent xmlns:mc="http://schemas.openxmlformats.org/markup-compatibility/2006">
              <mc:Choice xmlns:v="urn:schemas-microsoft-com:vml" Requires="v">
                <p:oleObj spid="_x0000_s118841" name="Equation" r:id="rId5" imgW="28041600" imgH="8229600" progId="Equation.DSMT4">
                  <p:embed/>
                </p:oleObj>
              </mc:Choice>
              <mc:Fallback>
                <p:oleObj name="Equation" r:id="rId5" imgW="28041600" imgH="8229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124200"/>
                        <a:ext cx="2878138" cy="8382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789" name="Rectangle 7"/>
          <p:cNvSpPr>
            <a:spLocks noChangeArrowheads="1"/>
          </p:cNvSpPr>
          <p:nvPr/>
        </p:nvSpPr>
        <p:spPr bwMode="auto">
          <a:xfrm>
            <a:off x="395288" y="2129264"/>
            <a:ext cx="723275" cy="830997"/>
          </a:xfrm>
          <a:prstGeom prst="rect">
            <a:avLst/>
          </a:prstGeom>
          <a:noFill/>
          <a:ln w="9525" algn="ctr">
            <a:noFill/>
            <a:miter lim="800000"/>
          </a:ln>
        </p:spPr>
        <p:txBody>
          <a:bodyPr wrap="none" anchor="ctr">
            <a:spAutoFit/>
          </a:bodyPr>
          <a:lstStyle/>
          <a:p>
            <a:pPr indent="533400"/>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a:p>
            <a:pPr indent="533400" eaLnBrk="0" hangingPunct="0"/>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21864" name="Rectangle 8"/>
          <p:cNvSpPr>
            <a:spLocks noChangeArrowheads="1"/>
          </p:cNvSpPr>
          <p:nvPr/>
        </p:nvSpPr>
        <p:spPr bwMode="auto">
          <a:xfrm>
            <a:off x="4631682" y="3043726"/>
            <a:ext cx="4495800" cy="1015663"/>
          </a:xfrm>
          <a:prstGeom prst="rect">
            <a:avLst/>
          </a:prstGeom>
          <a:noFill/>
          <a:ln w="9525" algn="ctr">
            <a:noFill/>
            <a:miter lim="800000"/>
          </a:ln>
        </p:spPr>
        <p:txBody>
          <a:bodyPr anchor="ctr">
            <a:spAutoFit/>
          </a:bodyPr>
          <a:lstStyle/>
          <a:p>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（其中</a:t>
            </a:r>
            <a:r>
              <a:rPr lang="el-GR" altLang="zh-CN" sz="2000" b="1"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τ</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l-GR" altLang="zh-CN" sz="2000" b="1"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σ</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l-GR" altLang="zh-CN" sz="2000" b="1"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ε</a:t>
            </a:r>
            <a:r>
              <a:rPr lang="zh-CN" altLang="en-US" sz="2000" b="1"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称为弛豫时间，表示</a:t>
            </a:r>
            <a:r>
              <a:rPr lang="en-US" altLang="zh-CN" sz="2000" b="1" i="1" dirty="0">
                <a:latin typeface="Times New Roman" panose="02020603050405020304" pitchFamily="18" charset="0"/>
                <a:ea typeface="宋体" panose="02010600030101010101" pitchFamily="2" charset="-122"/>
                <a:sym typeface="Times New Roman" panose="02020603050405020304" pitchFamily="18" charset="0"/>
              </a:rPr>
              <a:t>ρ</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衰减的速度。经过</a:t>
            </a:r>
            <a:r>
              <a:rPr lang="el-GR" altLang="zh-CN"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τ</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秒</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导体内体电荷密度</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ρ</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衰减到</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0</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时刻的</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1/</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e</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lang="zh-CN" altLang="en-US" sz="2000" b="1" i="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21866" name="Rectangle 10"/>
          <p:cNvSpPr>
            <a:spLocks noChangeArrowheads="1"/>
          </p:cNvSpPr>
          <p:nvPr/>
        </p:nvSpPr>
        <p:spPr bwMode="auto">
          <a:xfrm>
            <a:off x="395605" y="4307840"/>
            <a:ext cx="6964680" cy="1420495"/>
          </a:xfrm>
          <a:prstGeom prst="rect">
            <a:avLst/>
          </a:prstGeom>
          <a:noFill/>
          <a:ln w="9525" algn="ctr">
            <a:noFill/>
            <a:miter lim="800000"/>
          </a:ln>
        </p:spPr>
        <p:txBody>
          <a:bodyPr wrap="square" anchor="ctr">
            <a:spAutoFit/>
          </a:bodyPr>
          <a:lstStyle/>
          <a:p>
            <a:pPr>
              <a:lnSpc>
                <a:spcPct val="120000"/>
              </a:lnSpc>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例如对于铜，可以算出，</a:t>
            </a:r>
            <a:r>
              <a:rPr lang="el-GR" altLang="zh-CN" sz="2400" b="1"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τ</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10</a:t>
            </a:r>
            <a:r>
              <a:rPr lang="en-US" altLang="zh-CN" sz="2400" b="1" baseline="30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-19 </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，所以给导体充入电荷，经过极短的时间，电荷都扩散到导体表面，导体内部没有净余电荷。</a:t>
            </a:r>
            <a:endParaRPr lang="zh-CN" altLang="en-US" sz="2400" b="1"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121867" name="Rectangle 11"/>
          <p:cNvSpPr>
            <a:spLocks noChangeArrowheads="1"/>
          </p:cNvSpPr>
          <p:nvPr/>
        </p:nvSpPr>
        <p:spPr bwMode="auto">
          <a:xfrm>
            <a:off x="609600" y="1066800"/>
            <a:ext cx="7010400" cy="493148"/>
          </a:xfrm>
          <a:prstGeom prst="rect">
            <a:avLst/>
          </a:prstGeom>
          <a:noFill/>
          <a:ln w="9525" algn="ctr">
            <a:noFill/>
            <a:miter lim="800000"/>
          </a:ln>
        </p:spPr>
        <p:txBody>
          <a:bodyPr>
            <a:spAutoFit/>
          </a:bodyPr>
          <a:lstStyle/>
          <a:p>
            <a:pPr>
              <a:lnSpc>
                <a:spcPct val="12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下面讨论给导体充电时，还没有达到稳恒状态，</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3" name="Rectangle 2"/>
          <p:cNvSpPr>
            <a:spLocks noGrp="1" noChangeArrowheads="1"/>
          </p:cNvSpPr>
          <p:nvPr>
            <p:ph type="title"/>
          </p:nvPr>
        </p:nvSpPr>
        <p:spPr>
          <a:xfrm>
            <a:off x="304800" y="0"/>
            <a:ext cx="4330700" cy="609600"/>
          </a:xfrm>
        </p:spPr>
        <p:txBody>
          <a:bodyPr>
            <a:normAutofit/>
          </a:bodyPr>
          <a:lstStyle/>
          <a:p>
            <a:pPr eaLnBrk="1" fontAlgn="auto" hangingPunct="1">
              <a:lnSpc>
                <a:spcPct val="120000"/>
              </a:lnSpc>
              <a:spcAft>
                <a:spcPts val="0"/>
              </a:spcAft>
              <a:defRPr/>
            </a:pP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4. </a:t>
            </a:r>
            <a:r>
              <a:rPr sz="2400" b="1" dirty="0" err="1">
                <a:latin typeface="Times New Roman" panose="02020603050405020304" pitchFamily="18" charset="0"/>
                <a:ea typeface="宋体" panose="02010600030101010101" pitchFamily="2" charset="-122"/>
                <a:sym typeface="Times New Roman" panose="02020603050405020304" pitchFamily="18" charset="0"/>
              </a:rPr>
              <a:t>导体内的净余电荷</a:t>
            </a:r>
            <a:endParaRPr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5" name="Rectangle 10"/>
          <p:cNvSpPr>
            <a:spLocks noChangeArrowheads="1"/>
          </p:cNvSpPr>
          <p:nvPr/>
        </p:nvSpPr>
        <p:spPr bwMode="auto">
          <a:xfrm>
            <a:off x="609600" y="524951"/>
            <a:ext cx="7620000" cy="493148"/>
          </a:xfrm>
          <a:prstGeom prst="rect">
            <a:avLst/>
          </a:prstGeom>
          <a:noFill/>
          <a:ln w="9525" algn="ctr">
            <a:noFill/>
            <a:miter lim="800000"/>
          </a:ln>
        </p:spPr>
        <p:txBody>
          <a:bodyPr>
            <a:spAutoFit/>
          </a:bodyPr>
          <a:lstStyle/>
          <a:p>
            <a:pPr>
              <a:lnSpc>
                <a:spcPct val="12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静电场中、恒定电场中，导体内没有净余电荷。</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6" name="右箭头 15"/>
          <p:cNvSpPr/>
          <p:nvPr/>
        </p:nvSpPr>
        <p:spPr>
          <a:xfrm>
            <a:off x="774065" y="2590800"/>
            <a:ext cx="457200" cy="304800"/>
          </a:xfrm>
          <a:prstGeom prst="rightArrow">
            <a:avLst/>
          </a:prstGeom>
        </p:spPr>
        <p:style>
          <a:lnRef idx="3">
            <a:schemeClr val="lt1"/>
          </a:lnRef>
          <a:fillRef idx="1">
            <a:schemeClr val="accent6"/>
          </a:fillRef>
          <a:effectRef idx="1">
            <a:schemeClr val="accent6"/>
          </a:effectRef>
          <a:fontRef idx="minor">
            <a:schemeClr val="lt1"/>
          </a:fontRef>
        </p:style>
        <p:txBody>
          <a:bodyPr anchor="ctr"/>
          <a:lstStyle/>
          <a:p>
            <a:pPr algn="ctr">
              <a:defRPr/>
            </a:pPr>
            <a:endParaRPr lang="zh-CN" altLang="en-US" sz="2400" b="1">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7" name="右箭头 16"/>
          <p:cNvSpPr/>
          <p:nvPr/>
        </p:nvSpPr>
        <p:spPr>
          <a:xfrm>
            <a:off x="762000" y="3505200"/>
            <a:ext cx="457200" cy="304800"/>
          </a:xfrm>
          <a:prstGeom prst="rightArrow">
            <a:avLst/>
          </a:prstGeom>
        </p:spPr>
        <p:style>
          <a:lnRef idx="3">
            <a:schemeClr val="lt1"/>
          </a:lnRef>
          <a:fillRef idx="1">
            <a:schemeClr val="accent6"/>
          </a:fillRef>
          <a:effectRef idx="1">
            <a:schemeClr val="accent6"/>
          </a:effectRef>
          <a:fontRef idx="minor">
            <a:schemeClr val="lt1"/>
          </a:fontRef>
        </p:style>
        <p:txBody>
          <a:bodyPr anchor="ctr"/>
          <a:lstStyle/>
          <a:p>
            <a:pPr algn="ctr">
              <a:defRPr/>
            </a:pPr>
            <a:endParaRPr lang="zh-CN" altLang="en-US" sz="2400" b="1">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4" name="矩形 13"/>
          <p:cNvSpPr>
            <a:spLocks noChangeArrowheads="1"/>
          </p:cNvSpPr>
          <p:nvPr/>
        </p:nvSpPr>
        <p:spPr bwMode="auto">
          <a:xfrm>
            <a:off x="3886200" y="1733550"/>
            <a:ext cx="2757488" cy="461665"/>
          </a:xfrm>
          <a:prstGeom prst="rect">
            <a:avLst/>
          </a:prstGeom>
          <a:noFill/>
          <a:ln w="9525">
            <a:noFill/>
            <a:miter lim="800000"/>
          </a:ln>
        </p:spPr>
        <p:txBody>
          <a:bodyP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（电流连续性方程）</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45" name="Text Box 36"/>
          <p:cNvSpPr txBox="1">
            <a:spLocks noChangeArrowheads="1"/>
          </p:cNvSpPr>
          <p:nvPr/>
        </p:nvSpPr>
        <p:spPr bwMode="auto">
          <a:xfrm>
            <a:off x="228600" y="0"/>
            <a:ext cx="5334000" cy="523875"/>
          </a:xfrm>
          <a:prstGeom prst="rect">
            <a:avLst/>
          </a:prstGeom>
          <a:noFill/>
          <a:ln w="9525">
            <a:noFill/>
            <a:miter lim="800000"/>
          </a:ln>
        </p:spPr>
        <p:txBody>
          <a:bodyPr>
            <a:spAutoFit/>
          </a:bodyPr>
          <a:lstStyle/>
          <a:p>
            <a:r>
              <a:rPr lang="en-US" altLang="zh-CN" sz="28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2.7.4</a:t>
            </a:r>
            <a:r>
              <a:rPr lang="zh-CN" altLang="en-US" sz="28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 恒定电场与静电场的比拟</a:t>
            </a:r>
            <a:endParaRPr lang="zh-CN" altLang="en-US" sz="28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5573" name="Text Box 37"/>
          <p:cNvSpPr txBox="1">
            <a:spLocks noChangeArrowheads="1"/>
          </p:cNvSpPr>
          <p:nvPr/>
        </p:nvSpPr>
        <p:spPr bwMode="auto">
          <a:xfrm>
            <a:off x="953770" y="463550"/>
            <a:ext cx="2952750" cy="396875"/>
          </a:xfrm>
          <a:prstGeom prst="rect">
            <a:avLst/>
          </a:prstGeom>
          <a:noFill/>
          <a:ln w="9525">
            <a:noFill/>
            <a:miter lim="800000"/>
          </a:ln>
        </p:spPr>
        <p:txBody>
          <a:bodyPr>
            <a:spAutoFit/>
          </a:bodyPr>
          <a:lstStyle/>
          <a:p>
            <a:r>
              <a:rPr lang="zh-CN" altLang="en-US" sz="2000" b="1">
                <a:latin typeface="Times New Roman" panose="02020603050405020304" pitchFamily="18" charset="0"/>
                <a:ea typeface="宋体" panose="02010600030101010101" pitchFamily="2" charset="-122"/>
                <a:sym typeface="Times New Roman" panose="02020603050405020304" pitchFamily="18" charset="0"/>
              </a:rPr>
              <a:t>恒定电场（电源外）</a:t>
            </a:r>
            <a:endParaRPr lang="zh-CN" altLang="en-US" sz="20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5574" name="Text Box 38"/>
          <p:cNvSpPr txBox="1">
            <a:spLocks noChangeArrowheads="1"/>
          </p:cNvSpPr>
          <p:nvPr/>
        </p:nvSpPr>
        <p:spPr bwMode="auto">
          <a:xfrm>
            <a:off x="4497387" y="463550"/>
            <a:ext cx="2952750" cy="396875"/>
          </a:xfrm>
          <a:prstGeom prst="rect">
            <a:avLst/>
          </a:prstGeom>
          <a:noFill/>
          <a:ln w="9525">
            <a:noFill/>
            <a:miter lim="800000"/>
          </a:ln>
        </p:spPr>
        <p:txBody>
          <a:bodyPr>
            <a:spAutoFit/>
          </a:bodyPr>
          <a:lstStyle/>
          <a:p>
            <a:r>
              <a:rPr lang="zh-CN" altLang="en-US" sz="2000" b="1">
                <a:latin typeface="Times New Roman" panose="02020603050405020304" pitchFamily="18" charset="0"/>
                <a:ea typeface="宋体" panose="02010600030101010101" pitchFamily="2" charset="-122"/>
                <a:sym typeface="Times New Roman" panose="02020603050405020304" pitchFamily="18" charset="0"/>
              </a:rPr>
              <a:t>静电场（无源区）</a:t>
            </a:r>
            <a:endParaRPr lang="zh-CN" altLang="en-US" sz="20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5575" name="Text Box 39"/>
          <p:cNvSpPr txBox="1">
            <a:spLocks noChangeArrowheads="1"/>
          </p:cNvSpPr>
          <p:nvPr/>
        </p:nvSpPr>
        <p:spPr bwMode="auto">
          <a:xfrm>
            <a:off x="88900" y="1124371"/>
            <a:ext cx="2089150" cy="396875"/>
          </a:xfrm>
          <a:prstGeom prst="rect">
            <a:avLst/>
          </a:prstGeom>
          <a:noFill/>
          <a:ln w="9525">
            <a:noFill/>
            <a:miter lim="800000"/>
          </a:ln>
        </p:spPr>
        <p:txBody>
          <a:bodyPr>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基本方程</a:t>
            </a:r>
            <a:endParaRPr lang="zh-CN" altLang="en-US" sz="20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5576" name="Line 40"/>
          <p:cNvSpPr>
            <a:spLocks noChangeShapeType="1"/>
          </p:cNvSpPr>
          <p:nvPr/>
        </p:nvSpPr>
        <p:spPr bwMode="auto">
          <a:xfrm>
            <a:off x="838200" y="823913"/>
            <a:ext cx="6480175" cy="0"/>
          </a:xfrm>
          <a:prstGeom prst="line">
            <a:avLst/>
          </a:prstGeom>
          <a:noFill/>
          <a:ln w="28575">
            <a:solidFill>
              <a:schemeClr val="accent2"/>
            </a:solidFill>
            <a:round/>
          </a:ln>
        </p:spPr>
        <p:txBody>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5579" name="Object 2"/>
          <p:cNvGraphicFramePr>
            <a:graphicFrameLocks noChangeAspect="1"/>
          </p:cNvGraphicFramePr>
          <p:nvPr/>
        </p:nvGraphicFramePr>
        <p:xfrm>
          <a:off x="1628775" y="819150"/>
          <a:ext cx="1060450" cy="396875"/>
        </p:xfrm>
        <a:graphic>
          <a:graphicData uri="http://schemas.openxmlformats.org/presentationml/2006/ole">
            <mc:AlternateContent xmlns:mc="http://schemas.openxmlformats.org/markup-compatibility/2006">
              <mc:Choice xmlns:v="urn:schemas-microsoft-com:vml" Requires="v">
                <p:oleObj spid="_x0000_s120407" name="公式" r:id="rId1" imgW="13716000" imgH="5181600" progId="Equation.3">
                  <p:embed/>
                </p:oleObj>
              </mc:Choice>
              <mc:Fallback>
                <p:oleObj name="公式" r:id="rId1" imgW="13716000" imgH="51816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819150"/>
                        <a:ext cx="1060450"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82" name="Object 3"/>
          <p:cNvGraphicFramePr>
            <a:graphicFrameLocks noChangeAspect="1"/>
          </p:cNvGraphicFramePr>
          <p:nvPr/>
        </p:nvGraphicFramePr>
        <p:xfrm>
          <a:off x="1555750" y="1214438"/>
          <a:ext cx="1177925" cy="396875"/>
        </p:xfrm>
        <a:graphic>
          <a:graphicData uri="http://schemas.openxmlformats.org/presentationml/2006/ole">
            <mc:AlternateContent xmlns:mc="http://schemas.openxmlformats.org/markup-compatibility/2006">
              <mc:Choice xmlns:v="urn:schemas-microsoft-com:vml" Requires="v">
                <p:oleObj spid="_x0000_s120408" name="公式" r:id="rId3" imgW="15240000" imgH="5181600" progId="Equation.3">
                  <p:embed/>
                </p:oleObj>
              </mc:Choice>
              <mc:Fallback>
                <p:oleObj name="公式" r:id="rId3" imgW="15240000" imgH="5181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0" y="1214438"/>
                        <a:ext cx="117792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85" name="Object 4"/>
          <p:cNvGraphicFramePr>
            <a:graphicFrameLocks noChangeAspect="1"/>
          </p:cNvGraphicFramePr>
          <p:nvPr/>
        </p:nvGraphicFramePr>
        <p:xfrm>
          <a:off x="1681162" y="1611313"/>
          <a:ext cx="919163" cy="396875"/>
        </p:xfrm>
        <a:graphic>
          <a:graphicData uri="http://schemas.openxmlformats.org/presentationml/2006/ole">
            <mc:AlternateContent xmlns:mc="http://schemas.openxmlformats.org/markup-compatibility/2006">
              <mc:Choice xmlns:v="urn:schemas-microsoft-com:vml" Requires="v">
                <p:oleObj spid="_x0000_s120409" name="公式" r:id="rId5" imgW="11887200" imgH="5181600" progId="Equation.3">
                  <p:embed/>
                </p:oleObj>
              </mc:Choice>
              <mc:Fallback>
                <p:oleObj name="公式" r:id="rId5" imgW="11887200" imgH="5181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1162" y="1611313"/>
                        <a:ext cx="919163"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86" name="Object 5"/>
          <p:cNvGraphicFramePr>
            <a:graphicFrameLocks noChangeAspect="1"/>
          </p:cNvGraphicFramePr>
          <p:nvPr/>
        </p:nvGraphicFramePr>
        <p:xfrm>
          <a:off x="4932362" y="819150"/>
          <a:ext cx="1082675" cy="396875"/>
        </p:xfrm>
        <a:graphic>
          <a:graphicData uri="http://schemas.openxmlformats.org/presentationml/2006/ole">
            <mc:AlternateContent xmlns:mc="http://schemas.openxmlformats.org/markup-compatibility/2006">
              <mc:Choice xmlns:v="urn:schemas-microsoft-com:vml" Requires="v">
                <p:oleObj spid="_x0000_s120410" name="公式" r:id="rId7" imgW="14020800" imgH="5181600" progId="Equation.3">
                  <p:embed/>
                </p:oleObj>
              </mc:Choice>
              <mc:Fallback>
                <p:oleObj name="公式" r:id="rId7" imgW="14020800" imgH="5181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362" y="819150"/>
                        <a:ext cx="108267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87" name="Object 6"/>
          <p:cNvGraphicFramePr>
            <a:graphicFrameLocks noChangeAspect="1"/>
          </p:cNvGraphicFramePr>
          <p:nvPr/>
        </p:nvGraphicFramePr>
        <p:xfrm>
          <a:off x="4868862" y="1214438"/>
          <a:ext cx="1177925" cy="396875"/>
        </p:xfrm>
        <a:graphic>
          <a:graphicData uri="http://schemas.openxmlformats.org/presentationml/2006/ole">
            <mc:AlternateContent xmlns:mc="http://schemas.openxmlformats.org/markup-compatibility/2006">
              <mc:Choice xmlns:v="urn:schemas-microsoft-com:vml" Requires="v">
                <p:oleObj spid="_x0000_s120411" name="公式" r:id="rId9" imgW="15240000" imgH="5181600" progId="Equation.3">
                  <p:embed/>
                </p:oleObj>
              </mc:Choice>
              <mc:Fallback>
                <p:oleObj name="公式" r:id="rId9" imgW="15240000" imgH="51816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68862" y="1214438"/>
                        <a:ext cx="117792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88" name="Object 7"/>
          <p:cNvGraphicFramePr>
            <a:graphicFrameLocks noChangeAspect="1"/>
          </p:cNvGraphicFramePr>
          <p:nvPr/>
        </p:nvGraphicFramePr>
        <p:xfrm>
          <a:off x="4992687" y="1611313"/>
          <a:ext cx="1044575" cy="396875"/>
        </p:xfrm>
        <a:graphic>
          <a:graphicData uri="http://schemas.openxmlformats.org/presentationml/2006/ole">
            <mc:AlternateContent xmlns:mc="http://schemas.openxmlformats.org/markup-compatibility/2006">
              <mc:Choice xmlns:v="urn:schemas-microsoft-com:vml" Requires="v">
                <p:oleObj spid="_x0000_s120412" name="公式" r:id="rId11" imgW="11887200" imgH="5181600" progId="Equation.3">
                  <p:embed/>
                </p:oleObj>
              </mc:Choice>
              <mc:Fallback>
                <p:oleObj name="公式" r:id="rId11" imgW="11887200" imgH="51816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92687" y="1611313"/>
                        <a:ext cx="104457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89" name="Line 53"/>
          <p:cNvSpPr>
            <a:spLocks noChangeShapeType="1"/>
          </p:cNvSpPr>
          <p:nvPr/>
        </p:nvSpPr>
        <p:spPr bwMode="auto">
          <a:xfrm>
            <a:off x="838200" y="2039938"/>
            <a:ext cx="6480175" cy="0"/>
          </a:xfrm>
          <a:prstGeom prst="line">
            <a:avLst/>
          </a:prstGeom>
          <a:noFill/>
          <a:ln w="28575">
            <a:solidFill>
              <a:schemeClr val="accent2"/>
            </a:solidFill>
            <a:round/>
          </a:ln>
        </p:spPr>
        <p:txBody>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5590" name="Text Box 54"/>
          <p:cNvSpPr txBox="1">
            <a:spLocks noChangeArrowheads="1"/>
          </p:cNvSpPr>
          <p:nvPr/>
        </p:nvSpPr>
        <p:spPr bwMode="auto">
          <a:xfrm>
            <a:off x="51969" y="2777331"/>
            <a:ext cx="2089150" cy="396875"/>
          </a:xfrm>
          <a:prstGeom prst="rect">
            <a:avLst/>
          </a:prstGeom>
          <a:noFill/>
          <a:ln w="9525">
            <a:noFill/>
            <a:miter lim="800000"/>
          </a:ln>
        </p:spPr>
        <p:txBody>
          <a:bodyPr>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导出方程</a:t>
            </a:r>
            <a:endParaRPr lang="zh-CN" altLang="en-US" sz="20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5591" name="Object 8"/>
          <p:cNvGraphicFramePr>
            <a:graphicFrameLocks noChangeAspect="1"/>
          </p:cNvGraphicFramePr>
          <p:nvPr/>
        </p:nvGraphicFramePr>
        <p:xfrm>
          <a:off x="1107122" y="2070100"/>
          <a:ext cx="1152525" cy="444500"/>
        </p:xfrm>
        <a:graphic>
          <a:graphicData uri="http://schemas.openxmlformats.org/presentationml/2006/ole">
            <mc:AlternateContent xmlns:mc="http://schemas.openxmlformats.org/markup-compatibility/2006">
              <mc:Choice xmlns:v="urn:schemas-microsoft-com:vml" Requires="v">
                <p:oleObj spid="_x0000_s120413" name="公式" r:id="rId13" imgW="14935200" imgH="5791200" progId="Equation.3">
                  <p:embed/>
                </p:oleObj>
              </mc:Choice>
              <mc:Fallback>
                <p:oleObj name="公式" r:id="rId13" imgW="14935200" imgH="57912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07122" y="2070100"/>
                        <a:ext cx="1152525"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94" name="Object 9"/>
          <p:cNvGraphicFramePr>
            <a:graphicFrameLocks noChangeAspect="1"/>
          </p:cNvGraphicFramePr>
          <p:nvPr/>
        </p:nvGraphicFramePr>
        <p:xfrm>
          <a:off x="2554922" y="2070100"/>
          <a:ext cx="1082675" cy="496888"/>
        </p:xfrm>
        <a:graphic>
          <a:graphicData uri="http://schemas.openxmlformats.org/presentationml/2006/ole">
            <mc:AlternateContent xmlns:mc="http://schemas.openxmlformats.org/markup-compatibility/2006">
              <mc:Choice xmlns:v="urn:schemas-microsoft-com:vml" Requires="v">
                <p:oleObj spid="_x0000_s120414" name="公式" r:id="rId15" imgW="13106400" imgH="6096000" progId="Equation.3">
                  <p:embed/>
                </p:oleObj>
              </mc:Choice>
              <mc:Fallback>
                <p:oleObj name="公式" r:id="rId15" imgW="13106400" imgH="6096000"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54922" y="2070100"/>
                        <a:ext cx="1082675"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95" name="Object 10"/>
          <p:cNvGraphicFramePr>
            <a:graphicFrameLocks noChangeAspect="1"/>
          </p:cNvGraphicFramePr>
          <p:nvPr/>
        </p:nvGraphicFramePr>
        <p:xfrm>
          <a:off x="1411922" y="2438400"/>
          <a:ext cx="1558925" cy="620713"/>
        </p:xfrm>
        <a:graphic>
          <a:graphicData uri="http://schemas.openxmlformats.org/presentationml/2006/ole">
            <mc:AlternateContent xmlns:mc="http://schemas.openxmlformats.org/markup-compatibility/2006">
              <mc:Choice xmlns:v="urn:schemas-microsoft-com:vml" Requires="v">
                <p:oleObj spid="_x0000_s120415" name="公式" r:id="rId17" imgW="18897600" imgH="7620000" progId="Equation.3">
                  <p:embed/>
                </p:oleObj>
              </mc:Choice>
              <mc:Fallback>
                <p:oleObj name="公式" r:id="rId17" imgW="18897600" imgH="7620000" progId="Equation.3">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11922" y="2438400"/>
                        <a:ext cx="1558925"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96" name="Object 11"/>
          <p:cNvGraphicFramePr>
            <a:graphicFrameLocks noChangeAspect="1"/>
          </p:cNvGraphicFramePr>
          <p:nvPr/>
        </p:nvGraphicFramePr>
        <p:xfrm>
          <a:off x="1411922" y="2944765"/>
          <a:ext cx="1687513" cy="622300"/>
        </p:xfrm>
        <a:graphic>
          <a:graphicData uri="http://schemas.openxmlformats.org/presentationml/2006/ole">
            <mc:AlternateContent xmlns:mc="http://schemas.openxmlformats.org/markup-compatibility/2006">
              <mc:Choice xmlns:v="urn:schemas-microsoft-com:vml" Requires="v">
                <p:oleObj spid="_x0000_s120416" name="Equation" r:id="rId19" imgW="20421600" imgH="7620000" progId="Equation.DSMT4">
                  <p:embed/>
                </p:oleObj>
              </mc:Choice>
              <mc:Fallback>
                <p:oleObj name="Equation" r:id="rId19" imgW="20421600" imgH="7620000" progId="Equation.DSMT4">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11922" y="2944765"/>
                        <a:ext cx="1687513"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97" name="Object 12"/>
          <p:cNvGraphicFramePr>
            <a:graphicFrameLocks noChangeAspect="1"/>
          </p:cNvGraphicFramePr>
          <p:nvPr/>
        </p:nvGraphicFramePr>
        <p:xfrm>
          <a:off x="4872672" y="2035175"/>
          <a:ext cx="1152525" cy="444500"/>
        </p:xfrm>
        <a:graphic>
          <a:graphicData uri="http://schemas.openxmlformats.org/presentationml/2006/ole">
            <mc:AlternateContent xmlns:mc="http://schemas.openxmlformats.org/markup-compatibility/2006">
              <mc:Choice xmlns:v="urn:schemas-microsoft-com:vml" Requires="v">
                <p:oleObj spid="_x0000_s120417" name="公式" r:id="rId21" imgW="14935200" imgH="5791200" progId="Equation.3">
                  <p:embed/>
                </p:oleObj>
              </mc:Choice>
              <mc:Fallback>
                <p:oleObj name="公式" r:id="rId21" imgW="14935200" imgH="5791200" progId="Equation.3">
                  <p:embed/>
                  <p:pic>
                    <p:nvPicPr>
                      <p:cNvPr id="0" name="Object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72672" y="2035175"/>
                        <a:ext cx="1152525"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98" name="Object 13"/>
          <p:cNvGraphicFramePr>
            <a:graphicFrameLocks noChangeAspect="1"/>
          </p:cNvGraphicFramePr>
          <p:nvPr/>
        </p:nvGraphicFramePr>
        <p:xfrm>
          <a:off x="6364922" y="1981200"/>
          <a:ext cx="1081088" cy="496888"/>
        </p:xfrm>
        <a:graphic>
          <a:graphicData uri="http://schemas.openxmlformats.org/presentationml/2006/ole">
            <mc:AlternateContent xmlns:mc="http://schemas.openxmlformats.org/markup-compatibility/2006">
              <mc:Choice xmlns:v="urn:schemas-microsoft-com:vml" Requires="v">
                <p:oleObj spid="_x0000_s120418" name="公式" r:id="rId23" imgW="13106400" imgH="6096000" progId="Equation.3">
                  <p:embed/>
                </p:oleObj>
              </mc:Choice>
              <mc:Fallback>
                <p:oleObj name="公式" r:id="rId23" imgW="13106400" imgH="6096000" progId="Equation.3">
                  <p:embed/>
                  <p:pic>
                    <p:nvPicPr>
                      <p:cNvPr id="0"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364922" y="1981200"/>
                        <a:ext cx="1081088"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99" name="Object 14"/>
          <p:cNvGraphicFramePr>
            <a:graphicFrameLocks noChangeAspect="1"/>
          </p:cNvGraphicFramePr>
          <p:nvPr/>
        </p:nvGraphicFramePr>
        <p:xfrm>
          <a:off x="4852987" y="2438400"/>
          <a:ext cx="1560513" cy="620713"/>
        </p:xfrm>
        <a:graphic>
          <a:graphicData uri="http://schemas.openxmlformats.org/presentationml/2006/ole">
            <mc:AlternateContent xmlns:mc="http://schemas.openxmlformats.org/markup-compatibility/2006">
              <mc:Choice xmlns:v="urn:schemas-microsoft-com:vml" Requires="v">
                <p:oleObj spid="_x0000_s120419" name="公式" r:id="rId25" imgW="18897600" imgH="7620000" progId="Equation.3">
                  <p:embed/>
                </p:oleObj>
              </mc:Choice>
              <mc:Fallback>
                <p:oleObj name="公式" r:id="rId25" imgW="18897600" imgH="7620000" progId="Equation.3">
                  <p:embed/>
                  <p:pic>
                    <p:nvPicPr>
                      <p:cNvPr id="0" name="Object 1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52987" y="2438400"/>
                        <a:ext cx="1560513"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600" name="Object 15"/>
          <p:cNvGraphicFramePr>
            <a:graphicFrameLocks noChangeAspect="1"/>
          </p:cNvGraphicFramePr>
          <p:nvPr/>
        </p:nvGraphicFramePr>
        <p:xfrm>
          <a:off x="4852987" y="2971800"/>
          <a:ext cx="1662113" cy="573087"/>
        </p:xfrm>
        <a:graphic>
          <a:graphicData uri="http://schemas.openxmlformats.org/presentationml/2006/ole">
            <mc:AlternateContent xmlns:mc="http://schemas.openxmlformats.org/markup-compatibility/2006">
              <mc:Choice xmlns:v="urn:schemas-microsoft-com:vml" Requires="v">
                <p:oleObj spid="_x0000_s120420" name="Equation" r:id="rId27" imgW="20116800" imgH="7010400" progId="Equation.DSMT4">
                  <p:embed/>
                </p:oleObj>
              </mc:Choice>
              <mc:Fallback>
                <p:oleObj name="Equation" r:id="rId27" imgW="20116800" imgH="7010400" progId="Equation.DSMT4">
                  <p:embed/>
                  <p:pic>
                    <p:nvPicPr>
                      <p:cNvPr id="0" name="Object 1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852987" y="2971800"/>
                        <a:ext cx="1662113" cy="573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601" name="Line 65"/>
          <p:cNvSpPr>
            <a:spLocks noChangeShapeType="1"/>
          </p:cNvSpPr>
          <p:nvPr/>
        </p:nvSpPr>
        <p:spPr bwMode="auto">
          <a:xfrm>
            <a:off x="838200" y="3967163"/>
            <a:ext cx="6480175" cy="0"/>
          </a:xfrm>
          <a:prstGeom prst="line">
            <a:avLst/>
          </a:prstGeom>
          <a:noFill/>
          <a:ln w="28575">
            <a:solidFill>
              <a:schemeClr val="accent2"/>
            </a:solidFill>
            <a:round/>
          </a:ln>
        </p:spPr>
        <p:txBody>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5602" name="Text Box 66"/>
          <p:cNvSpPr txBox="1">
            <a:spLocks noChangeArrowheads="1"/>
          </p:cNvSpPr>
          <p:nvPr/>
        </p:nvSpPr>
        <p:spPr bwMode="auto">
          <a:xfrm>
            <a:off x="16400" y="4132104"/>
            <a:ext cx="2089150" cy="396875"/>
          </a:xfrm>
          <a:prstGeom prst="rect">
            <a:avLst/>
          </a:prstGeom>
          <a:noFill/>
          <a:ln w="9525">
            <a:noFill/>
            <a:miter lim="800000"/>
          </a:ln>
        </p:spPr>
        <p:txBody>
          <a:bodyPr>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边界条件</a:t>
            </a:r>
            <a:endParaRPr lang="zh-CN" altLang="en-US" sz="20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5605" name="Object 16"/>
          <p:cNvGraphicFramePr>
            <a:graphicFrameLocks noChangeAspect="1"/>
          </p:cNvGraphicFramePr>
          <p:nvPr/>
        </p:nvGraphicFramePr>
        <p:xfrm>
          <a:off x="1361440" y="3974148"/>
          <a:ext cx="1144587" cy="404812"/>
        </p:xfrm>
        <a:graphic>
          <a:graphicData uri="http://schemas.openxmlformats.org/presentationml/2006/ole">
            <mc:AlternateContent xmlns:mc="http://schemas.openxmlformats.org/markup-compatibility/2006">
              <mc:Choice xmlns:v="urn:schemas-microsoft-com:vml" Requires="v">
                <p:oleObj spid="_x0000_s120421" name="公式" r:id="rId29" imgW="15544800" imgH="5486400" progId="Equation.3">
                  <p:embed/>
                </p:oleObj>
              </mc:Choice>
              <mc:Fallback>
                <p:oleObj name="公式" r:id="rId29" imgW="15544800" imgH="5486400" progId="Equation.3">
                  <p:embed/>
                  <p:pic>
                    <p:nvPicPr>
                      <p:cNvPr id="0" name="Object 1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361440" y="3974148"/>
                        <a:ext cx="1144587"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608" name="Object 17"/>
          <p:cNvGraphicFramePr>
            <a:graphicFrameLocks noChangeAspect="1"/>
          </p:cNvGraphicFramePr>
          <p:nvPr/>
        </p:nvGraphicFramePr>
        <p:xfrm>
          <a:off x="925215" y="4455160"/>
          <a:ext cx="1864657" cy="574676"/>
        </p:xfrm>
        <a:graphic>
          <a:graphicData uri="http://schemas.openxmlformats.org/presentationml/2006/ole">
            <mc:AlternateContent xmlns:mc="http://schemas.openxmlformats.org/markup-compatibility/2006">
              <mc:Choice xmlns:v="urn:schemas-microsoft-com:vml" Requires="v">
                <p:oleObj spid="_x0000_s120422" name="公式" r:id="rId31" imgW="23164800" imgH="9753600" progId="Equation.3">
                  <p:embed/>
                </p:oleObj>
              </mc:Choice>
              <mc:Fallback>
                <p:oleObj name="公式" r:id="rId31" imgW="23164800" imgH="9753600" progId="Equation.3">
                  <p:embed/>
                  <p:pic>
                    <p:nvPicPr>
                      <p:cNvPr id="0" name="Object 1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925215" y="4455160"/>
                        <a:ext cx="1864657" cy="574676"/>
                      </a:xfrm>
                      <a:prstGeom prst="rect">
                        <a:avLst/>
                      </a:prstGeom>
                      <a:noFill/>
                    </p:spPr>
                  </p:pic>
                </p:oleObj>
              </mc:Fallback>
            </mc:AlternateContent>
          </a:graphicData>
        </a:graphic>
      </p:graphicFrame>
      <p:graphicFrame>
        <p:nvGraphicFramePr>
          <p:cNvPr id="65611" name="Object 18"/>
          <p:cNvGraphicFramePr>
            <a:graphicFrameLocks noChangeAspect="1"/>
          </p:cNvGraphicFramePr>
          <p:nvPr/>
        </p:nvGraphicFramePr>
        <p:xfrm>
          <a:off x="2713672" y="3967798"/>
          <a:ext cx="1144588" cy="404812"/>
        </p:xfrm>
        <a:graphic>
          <a:graphicData uri="http://schemas.openxmlformats.org/presentationml/2006/ole">
            <mc:AlternateContent xmlns:mc="http://schemas.openxmlformats.org/markup-compatibility/2006">
              <mc:Choice xmlns:v="urn:schemas-microsoft-com:vml" Requires="v">
                <p:oleObj spid="_x0000_s120423" name="公式" r:id="rId33" imgW="15544800" imgH="5486400" progId="Equation.3">
                  <p:embed/>
                </p:oleObj>
              </mc:Choice>
              <mc:Fallback>
                <p:oleObj name="公式" r:id="rId33" imgW="15544800" imgH="5486400" progId="Equation.3">
                  <p:embed/>
                  <p:pic>
                    <p:nvPicPr>
                      <p:cNvPr id="0" name="Object 1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713672" y="3967798"/>
                        <a:ext cx="1144588"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614" name="Object 19"/>
          <p:cNvGraphicFramePr>
            <a:graphicFrameLocks noChangeAspect="1"/>
          </p:cNvGraphicFramePr>
          <p:nvPr/>
        </p:nvGraphicFramePr>
        <p:xfrm>
          <a:off x="2880360" y="4470400"/>
          <a:ext cx="828675" cy="382588"/>
        </p:xfrm>
        <a:graphic>
          <a:graphicData uri="http://schemas.openxmlformats.org/presentationml/2006/ole">
            <mc:AlternateContent xmlns:mc="http://schemas.openxmlformats.org/markup-compatibility/2006">
              <mc:Choice xmlns:v="urn:schemas-microsoft-com:vml" Requires="v">
                <p:oleObj spid="_x0000_s120424" name="公式" r:id="rId35" imgW="11277600" imgH="5181600" progId="Equation.3">
                  <p:embed/>
                </p:oleObj>
              </mc:Choice>
              <mc:Fallback>
                <p:oleObj name="公式" r:id="rId35" imgW="11277600" imgH="5181600" progId="Equation.3">
                  <p:embed/>
                  <p:pic>
                    <p:nvPicPr>
                      <p:cNvPr id="0" name="Object 1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880360" y="4470400"/>
                        <a:ext cx="828675"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615" name="Object 20"/>
          <p:cNvGraphicFramePr>
            <a:graphicFrameLocks noChangeAspect="1"/>
          </p:cNvGraphicFramePr>
          <p:nvPr/>
        </p:nvGraphicFramePr>
        <p:xfrm>
          <a:off x="4777422" y="3922713"/>
          <a:ext cx="1235075" cy="404812"/>
        </p:xfrm>
        <a:graphic>
          <a:graphicData uri="http://schemas.openxmlformats.org/presentationml/2006/ole">
            <mc:AlternateContent xmlns:mc="http://schemas.openxmlformats.org/markup-compatibility/2006">
              <mc:Choice xmlns:v="urn:schemas-microsoft-com:vml" Requires="v">
                <p:oleObj spid="_x0000_s120425" name="公式" r:id="rId37" imgW="16764000" imgH="5486400" progId="Equation.3">
                  <p:embed/>
                </p:oleObj>
              </mc:Choice>
              <mc:Fallback>
                <p:oleObj name="公式" r:id="rId37" imgW="16764000" imgH="5486400" progId="Equation.3">
                  <p:embed/>
                  <p:pic>
                    <p:nvPicPr>
                      <p:cNvPr id="0" name="Object 20"/>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777422" y="3922713"/>
                        <a:ext cx="1235075"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616" name="Object 21"/>
          <p:cNvGraphicFramePr>
            <a:graphicFrameLocks noChangeAspect="1"/>
          </p:cNvGraphicFramePr>
          <p:nvPr/>
        </p:nvGraphicFramePr>
        <p:xfrm>
          <a:off x="4559935" y="4392613"/>
          <a:ext cx="1749425" cy="561648"/>
        </p:xfrm>
        <a:graphic>
          <a:graphicData uri="http://schemas.openxmlformats.org/presentationml/2006/ole">
            <mc:AlternateContent xmlns:mc="http://schemas.openxmlformats.org/markup-compatibility/2006">
              <mc:Choice xmlns:v="urn:schemas-microsoft-com:vml" Requires="v">
                <p:oleObj spid="_x0000_s120426" name="公式" r:id="rId39" imgW="22250400" imgH="9753600" progId="Equation.3">
                  <p:embed/>
                </p:oleObj>
              </mc:Choice>
              <mc:Fallback>
                <p:oleObj name="公式" r:id="rId39" imgW="22250400" imgH="9753600" progId="Equation.3">
                  <p:embed/>
                  <p:pic>
                    <p:nvPicPr>
                      <p:cNvPr id="0" name="Object 21"/>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559935" y="4392613"/>
                        <a:ext cx="1749425" cy="561648"/>
                      </a:xfrm>
                      <a:prstGeom prst="rect">
                        <a:avLst/>
                      </a:prstGeom>
                      <a:noFill/>
                    </p:spPr>
                  </p:pic>
                </p:oleObj>
              </mc:Fallback>
            </mc:AlternateContent>
          </a:graphicData>
        </a:graphic>
      </p:graphicFrame>
      <p:graphicFrame>
        <p:nvGraphicFramePr>
          <p:cNvPr id="65617" name="Object 22"/>
          <p:cNvGraphicFramePr>
            <a:graphicFrameLocks noChangeAspect="1"/>
          </p:cNvGraphicFramePr>
          <p:nvPr/>
        </p:nvGraphicFramePr>
        <p:xfrm>
          <a:off x="6314122" y="3968750"/>
          <a:ext cx="1144588" cy="404813"/>
        </p:xfrm>
        <a:graphic>
          <a:graphicData uri="http://schemas.openxmlformats.org/presentationml/2006/ole">
            <mc:AlternateContent xmlns:mc="http://schemas.openxmlformats.org/markup-compatibility/2006">
              <mc:Choice xmlns:v="urn:schemas-microsoft-com:vml" Requires="v">
                <p:oleObj spid="_x0000_s120427" name="公式" r:id="rId41" imgW="15544800" imgH="5486400" progId="Equation.3">
                  <p:embed/>
                </p:oleObj>
              </mc:Choice>
              <mc:Fallback>
                <p:oleObj name="公式" r:id="rId41" imgW="15544800" imgH="5486400" progId="Equation.3">
                  <p:embed/>
                  <p:pic>
                    <p:nvPicPr>
                      <p:cNvPr id="0" name="Object 22"/>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314122" y="3968750"/>
                        <a:ext cx="1144588"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618" name="Object 23"/>
          <p:cNvGraphicFramePr>
            <a:graphicFrameLocks noChangeAspect="1"/>
          </p:cNvGraphicFramePr>
          <p:nvPr/>
        </p:nvGraphicFramePr>
        <p:xfrm>
          <a:off x="6510972" y="4471988"/>
          <a:ext cx="828675" cy="382587"/>
        </p:xfrm>
        <a:graphic>
          <a:graphicData uri="http://schemas.openxmlformats.org/presentationml/2006/ole">
            <mc:AlternateContent xmlns:mc="http://schemas.openxmlformats.org/markup-compatibility/2006">
              <mc:Choice xmlns:v="urn:schemas-microsoft-com:vml" Requires="v">
                <p:oleObj spid="_x0000_s120428" name="公式" r:id="rId43" imgW="11277600" imgH="5181600" progId="Equation.3">
                  <p:embed/>
                </p:oleObj>
              </mc:Choice>
              <mc:Fallback>
                <p:oleObj name="公式" r:id="rId43" imgW="11277600" imgH="5181600" progId="Equation.3">
                  <p:embed/>
                  <p:pic>
                    <p:nvPicPr>
                      <p:cNvPr id="0" name="Object 23"/>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6510972" y="4471988"/>
                        <a:ext cx="828675"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854" name="Line 84"/>
          <p:cNvSpPr>
            <a:spLocks noChangeShapeType="1"/>
          </p:cNvSpPr>
          <p:nvPr/>
        </p:nvSpPr>
        <p:spPr bwMode="auto">
          <a:xfrm>
            <a:off x="900113" y="5935663"/>
            <a:ext cx="0" cy="0"/>
          </a:xfrm>
          <a:prstGeom prst="line">
            <a:avLst/>
          </a:prstGeom>
          <a:noFill/>
          <a:ln w="9525">
            <a:solidFill>
              <a:schemeClr val="tx1"/>
            </a:solidFill>
            <a:round/>
          </a:ln>
        </p:spPr>
        <p:txBody>
          <a:bodyPr wrap="none" anchor="ct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2" name="Group 114"/>
          <p:cNvGrpSpPr/>
          <p:nvPr/>
        </p:nvGrpSpPr>
        <p:grpSpPr bwMode="auto">
          <a:xfrm>
            <a:off x="152400" y="5150643"/>
            <a:ext cx="7327899" cy="1033463"/>
            <a:chOff x="662" y="3671"/>
            <a:chExt cx="4616" cy="651"/>
          </a:xfrm>
          <a:noFill/>
        </p:grpSpPr>
        <p:sp>
          <p:nvSpPr>
            <p:cNvPr id="119857" name="Line 85"/>
            <p:cNvSpPr>
              <a:spLocks noChangeShapeType="1"/>
            </p:cNvSpPr>
            <p:nvPr/>
          </p:nvSpPr>
          <p:spPr bwMode="auto">
            <a:xfrm>
              <a:off x="688" y="3700"/>
              <a:ext cx="4525" cy="0"/>
            </a:xfrm>
            <a:prstGeom prst="line">
              <a:avLst/>
            </a:prstGeom>
            <a:grpFill/>
            <a:ln w="9525">
              <a:solidFill>
                <a:schemeClr val="tx1"/>
              </a:solidFill>
              <a:round/>
            </a:ln>
          </p:spPr>
          <p:txBody>
            <a:bodyPr wrap="none" anchor="ct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9858" name="Line 86"/>
            <p:cNvSpPr>
              <a:spLocks noChangeShapeType="1"/>
            </p:cNvSpPr>
            <p:nvPr/>
          </p:nvSpPr>
          <p:spPr bwMode="auto">
            <a:xfrm flipV="1">
              <a:off x="755" y="3972"/>
              <a:ext cx="4523" cy="1"/>
            </a:xfrm>
            <a:prstGeom prst="line">
              <a:avLst/>
            </a:prstGeom>
            <a:grpFill/>
            <a:ln w="9525">
              <a:solidFill>
                <a:schemeClr val="tx1"/>
              </a:solidFill>
              <a:round/>
            </a:ln>
          </p:spPr>
          <p:txBody>
            <a:bodyPr wrap="none" anchor="ct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9859" name="Line 87"/>
            <p:cNvSpPr>
              <a:spLocks noChangeShapeType="1"/>
            </p:cNvSpPr>
            <p:nvPr/>
          </p:nvSpPr>
          <p:spPr bwMode="auto">
            <a:xfrm flipV="1">
              <a:off x="755" y="4282"/>
              <a:ext cx="4521" cy="2"/>
            </a:xfrm>
            <a:prstGeom prst="line">
              <a:avLst/>
            </a:prstGeom>
            <a:grpFill/>
            <a:ln w="9525">
              <a:solidFill>
                <a:schemeClr val="tx1"/>
              </a:solidFill>
              <a:round/>
            </a:ln>
          </p:spPr>
          <p:txBody>
            <a:bodyPr wrap="none" anchor="ct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9860" name="Line 88"/>
            <p:cNvSpPr>
              <a:spLocks noChangeShapeType="1"/>
            </p:cNvSpPr>
            <p:nvPr/>
          </p:nvSpPr>
          <p:spPr bwMode="auto">
            <a:xfrm>
              <a:off x="662" y="3671"/>
              <a:ext cx="0" cy="588"/>
            </a:xfrm>
            <a:prstGeom prst="line">
              <a:avLst/>
            </a:prstGeom>
            <a:grpFill/>
            <a:ln w="9525">
              <a:solidFill>
                <a:schemeClr val="tx1"/>
              </a:solidFill>
              <a:round/>
            </a:ln>
          </p:spPr>
          <p:txBody>
            <a:bodyPr wrap="none" anchor="ct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9861" name="Line 89"/>
            <p:cNvSpPr>
              <a:spLocks noChangeShapeType="1"/>
            </p:cNvSpPr>
            <p:nvPr/>
          </p:nvSpPr>
          <p:spPr bwMode="auto">
            <a:xfrm>
              <a:off x="3154" y="3700"/>
              <a:ext cx="0" cy="588"/>
            </a:xfrm>
            <a:prstGeom prst="line">
              <a:avLst/>
            </a:prstGeom>
            <a:grpFill/>
            <a:ln w="9525">
              <a:solidFill>
                <a:schemeClr val="tx1"/>
              </a:solidFill>
              <a:round/>
            </a:ln>
          </p:spPr>
          <p:txBody>
            <a:bodyPr wrap="none" anchor="ct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9862" name="Line 90"/>
            <p:cNvSpPr>
              <a:spLocks noChangeShapeType="1"/>
            </p:cNvSpPr>
            <p:nvPr/>
          </p:nvSpPr>
          <p:spPr bwMode="auto">
            <a:xfrm>
              <a:off x="3633" y="3700"/>
              <a:ext cx="0" cy="588"/>
            </a:xfrm>
            <a:prstGeom prst="line">
              <a:avLst/>
            </a:prstGeom>
            <a:grpFill/>
            <a:ln w="9525">
              <a:solidFill>
                <a:schemeClr val="tx1"/>
              </a:solidFill>
              <a:round/>
            </a:ln>
          </p:spPr>
          <p:txBody>
            <a:bodyPr wrap="none" anchor="ct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9863" name="Line 91"/>
            <p:cNvSpPr>
              <a:spLocks noChangeShapeType="1"/>
            </p:cNvSpPr>
            <p:nvPr/>
          </p:nvSpPr>
          <p:spPr bwMode="auto">
            <a:xfrm>
              <a:off x="4024" y="3700"/>
              <a:ext cx="0" cy="588"/>
            </a:xfrm>
            <a:prstGeom prst="line">
              <a:avLst/>
            </a:prstGeom>
            <a:grpFill/>
            <a:ln w="9525">
              <a:solidFill>
                <a:schemeClr val="tx1"/>
              </a:solidFill>
              <a:round/>
            </a:ln>
          </p:spPr>
          <p:txBody>
            <a:bodyPr wrap="none" anchor="ct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9864" name="Line 92"/>
            <p:cNvSpPr>
              <a:spLocks noChangeShapeType="1"/>
            </p:cNvSpPr>
            <p:nvPr/>
          </p:nvSpPr>
          <p:spPr bwMode="auto">
            <a:xfrm>
              <a:off x="4415" y="3700"/>
              <a:ext cx="0" cy="588"/>
            </a:xfrm>
            <a:prstGeom prst="line">
              <a:avLst/>
            </a:prstGeom>
            <a:grpFill/>
            <a:ln w="9525">
              <a:solidFill>
                <a:schemeClr val="tx1"/>
              </a:solidFill>
              <a:round/>
            </a:ln>
          </p:spPr>
          <p:txBody>
            <a:bodyPr wrap="none" anchor="ct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9865" name="Line 93"/>
            <p:cNvSpPr>
              <a:spLocks noChangeShapeType="1"/>
            </p:cNvSpPr>
            <p:nvPr/>
          </p:nvSpPr>
          <p:spPr bwMode="auto">
            <a:xfrm>
              <a:off x="4806" y="3700"/>
              <a:ext cx="0" cy="588"/>
            </a:xfrm>
            <a:prstGeom prst="line">
              <a:avLst/>
            </a:prstGeom>
            <a:grpFill/>
            <a:ln w="9525">
              <a:solidFill>
                <a:schemeClr val="tx1"/>
              </a:solidFill>
              <a:round/>
            </a:ln>
          </p:spPr>
          <p:txBody>
            <a:bodyPr wrap="none" anchor="ct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9866" name="Line 94"/>
            <p:cNvSpPr>
              <a:spLocks noChangeShapeType="1"/>
            </p:cNvSpPr>
            <p:nvPr/>
          </p:nvSpPr>
          <p:spPr bwMode="auto">
            <a:xfrm>
              <a:off x="5275" y="3700"/>
              <a:ext cx="0" cy="588"/>
            </a:xfrm>
            <a:prstGeom prst="line">
              <a:avLst/>
            </a:prstGeom>
            <a:grpFill/>
            <a:ln w="9525">
              <a:solidFill>
                <a:schemeClr val="tx1"/>
              </a:solidFill>
              <a:round/>
            </a:ln>
          </p:spPr>
          <p:txBody>
            <a:bodyPr wrap="none" anchor="ct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9867" name="Text Box 95"/>
            <p:cNvSpPr txBox="1">
              <a:spLocks noChangeArrowheads="1"/>
            </p:cNvSpPr>
            <p:nvPr/>
          </p:nvSpPr>
          <p:spPr bwMode="auto">
            <a:xfrm>
              <a:off x="1354" y="3713"/>
              <a:ext cx="801" cy="250"/>
            </a:xfrm>
            <a:prstGeom prst="rect">
              <a:avLst/>
            </a:prstGeom>
            <a:grpFill/>
            <a:ln w="9525">
              <a:noFill/>
              <a:miter lim="800000"/>
            </a:ln>
          </p:spPr>
          <p:txBody>
            <a:bodyPr>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静电场</a:t>
              </a:r>
              <a:endParaRPr lang="zh-CN" altLang="en-US" sz="20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9868" name="Text Box 96"/>
            <p:cNvSpPr txBox="1">
              <a:spLocks noChangeArrowheads="1"/>
            </p:cNvSpPr>
            <p:nvPr/>
          </p:nvSpPr>
          <p:spPr bwMode="auto">
            <a:xfrm>
              <a:off x="1509" y="4089"/>
              <a:ext cx="848" cy="233"/>
            </a:xfrm>
            <a:prstGeom prst="rect">
              <a:avLst/>
            </a:prstGeom>
            <a:grpFill/>
            <a:ln w="9525">
              <a:noFill/>
              <a:miter lim="800000"/>
            </a:ln>
          </p:spPr>
          <p:txBody>
            <a:bodyPr>
              <a:spAutoFit/>
            </a:bodyPr>
            <a:lstStyle/>
            <a:p>
              <a:endParaRPr lang="zh-CN" altLang="zh-CN">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19835" name="Object 24"/>
            <p:cNvGraphicFramePr>
              <a:graphicFrameLocks noChangeAspect="1"/>
            </p:cNvGraphicFramePr>
            <p:nvPr/>
          </p:nvGraphicFramePr>
          <p:xfrm>
            <a:off x="1887" y="3775"/>
            <a:ext cx="440" cy="165"/>
          </p:xfrm>
          <a:graphic>
            <a:graphicData uri="http://schemas.openxmlformats.org/presentationml/2006/ole">
              <mc:AlternateContent xmlns:mc="http://schemas.openxmlformats.org/markup-compatibility/2006">
                <mc:Choice xmlns:v="urn:schemas-microsoft-com:vml" Requires="v">
                  <p:oleObj spid="_x0000_s120429" name="Equation" r:id="rId45" imgW="4164330" imgH="1753235" progId="Equation.DSMT4">
                    <p:embed/>
                  </p:oleObj>
                </mc:Choice>
                <mc:Fallback>
                  <p:oleObj name="Equation" r:id="rId45" imgW="4164330" imgH="1753235" progId="Equation.DSMT4">
                    <p:embed/>
                    <p:pic>
                      <p:nvPicPr>
                        <p:cNvPr id="0" name="Object 24"/>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887" y="3775"/>
                          <a:ext cx="440" cy="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869" name="Text Box 98"/>
            <p:cNvSpPr txBox="1">
              <a:spLocks noChangeArrowheads="1"/>
            </p:cNvSpPr>
            <p:nvPr/>
          </p:nvSpPr>
          <p:spPr bwMode="auto">
            <a:xfrm>
              <a:off x="793" y="4012"/>
              <a:ext cx="2495" cy="250"/>
            </a:xfrm>
            <a:prstGeom prst="rect">
              <a:avLst/>
            </a:prstGeom>
            <a:grpFill/>
            <a:ln w="9525">
              <a:noFill/>
              <a:miter lim="800000"/>
            </a:ln>
          </p:spPr>
          <p:txBody>
            <a:bodyPr>
              <a:spAutoFit/>
            </a:bodyPr>
            <a:lstStyle/>
            <a:p>
              <a:r>
                <a:rPr lang="zh-CN" altLang="en-US" sz="2000" b="1">
                  <a:latin typeface="Times New Roman" panose="02020603050405020304" pitchFamily="18" charset="0"/>
                  <a:ea typeface="宋体" panose="02010600030101010101" pitchFamily="2" charset="-122"/>
                  <a:sym typeface="Times New Roman" panose="02020603050405020304" pitchFamily="18" charset="0"/>
                </a:rPr>
                <a:t>导电媒质中恒定电场（电源外）</a:t>
              </a:r>
              <a:endParaRPr lang="zh-CN" altLang="en-US" sz="20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9870" name="Text Box 99"/>
            <p:cNvSpPr txBox="1">
              <a:spLocks noChangeArrowheads="1"/>
            </p:cNvSpPr>
            <p:nvPr/>
          </p:nvSpPr>
          <p:spPr bwMode="auto">
            <a:xfrm>
              <a:off x="3266" y="3739"/>
              <a:ext cx="236" cy="233"/>
            </a:xfrm>
            <a:prstGeom prst="rect">
              <a:avLst/>
            </a:prstGeom>
            <a:grpFill/>
            <a:ln w="9525">
              <a:noFill/>
              <a:miter lim="800000"/>
            </a:ln>
          </p:spPr>
          <p:txBody>
            <a:bodyPr>
              <a:spAutoFit/>
            </a:bodyPr>
            <a:lstStyle/>
            <a:p>
              <a:endParaRPr lang="zh-CN" altLang="zh-CN" i="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9871" name="Text Box 100"/>
            <p:cNvSpPr txBox="1">
              <a:spLocks noChangeArrowheads="1"/>
            </p:cNvSpPr>
            <p:nvPr/>
          </p:nvSpPr>
          <p:spPr bwMode="auto">
            <a:xfrm>
              <a:off x="3266" y="4051"/>
              <a:ext cx="377" cy="233"/>
            </a:xfrm>
            <a:prstGeom prst="rect">
              <a:avLst/>
            </a:prstGeom>
            <a:grpFill/>
            <a:ln w="9525">
              <a:noFill/>
              <a:miter lim="800000"/>
            </a:ln>
          </p:spPr>
          <p:txBody>
            <a:bodyPr>
              <a:spAutoFit/>
            </a:bodyPr>
            <a:lstStyle/>
            <a:p>
              <a:endParaRPr lang="zh-CN" altLang="zh-CN" i="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19836" name="Object 25"/>
            <p:cNvGraphicFramePr>
              <a:graphicFrameLocks noChangeAspect="1"/>
            </p:cNvGraphicFramePr>
            <p:nvPr/>
          </p:nvGraphicFramePr>
          <p:xfrm>
            <a:off x="3781" y="3760"/>
            <a:ext cx="137" cy="196"/>
          </p:xfrm>
          <a:graphic>
            <a:graphicData uri="http://schemas.openxmlformats.org/presentationml/2006/ole">
              <mc:AlternateContent xmlns:mc="http://schemas.openxmlformats.org/markup-compatibility/2006">
                <mc:Choice xmlns:v="urn:schemas-microsoft-com:vml" Requires="v">
                  <p:oleObj spid="_x0000_s120430" name="公式" r:id="rId47" imgW="3048000" imgH="4876800" progId="Equation.3">
                    <p:embed/>
                  </p:oleObj>
                </mc:Choice>
                <mc:Fallback>
                  <p:oleObj name="公式" r:id="rId47" imgW="3048000" imgH="4876800" progId="Equation.3">
                    <p:embed/>
                    <p:pic>
                      <p:nvPicPr>
                        <p:cNvPr id="0" name="Object 25"/>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3781" y="3760"/>
                          <a:ext cx="137" cy="1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872" name="Text Box 102"/>
            <p:cNvSpPr txBox="1">
              <a:spLocks noChangeArrowheads="1"/>
            </p:cNvSpPr>
            <p:nvPr/>
          </p:nvSpPr>
          <p:spPr bwMode="auto">
            <a:xfrm>
              <a:off x="4103" y="3739"/>
              <a:ext cx="236" cy="233"/>
            </a:xfrm>
            <a:prstGeom prst="rect">
              <a:avLst/>
            </a:prstGeom>
            <a:grpFill/>
            <a:ln w="9525">
              <a:noFill/>
              <a:miter lim="800000"/>
            </a:ln>
          </p:spPr>
          <p:txBody>
            <a:bodyPr>
              <a:spAutoFit/>
            </a:bodyPr>
            <a:lstStyle/>
            <a:p>
              <a:endParaRPr lang="zh-CN" altLang="zh-CN" i="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9873" name="Text Box 103"/>
            <p:cNvSpPr txBox="1">
              <a:spLocks noChangeArrowheads="1"/>
            </p:cNvSpPr>
            <p:nvPr/>
          </p:nvSpPr>
          <p:spPr bwMode="auto">
            <a:xfrm>
              <a:off x="4093" y="4051"/>
              <a:ext cx="235" cy="233"/>
            </a:xfrm>
            <a:prstGeom prst="rect">
              <a:avLst/>
            </a:prstGeom>
            <a:grpFill/>
            <a:ln w="9525">
              <a:noFill/>
              <a:miter lim="800000"/>
            </a:ln>
          </p:spPr>
          <p:txBody>
            <a:bodyPr>
              <a:spAutoFit/>
            </a:bodyPr>
            <a:lstStyle/>
            <a:p>
              <a:endParaRPr lang="zh-CN" altLang="zh-CN" i="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19837" name="Object 26"/>
            <p:cNvGraphicFramePr>
              <a:graphicFrameLocks noChangeAspect="1"/>
            </p:cNvGraphicFramePr>
            <p:nvPr/>
          </p:nvGraphicFramePr>
          <p:xfrm>
            <a:off x="5003" y="3778"/>
            <a:ext cx="149" cy="149"/>
          </p:xfrm>
          <a:graphic>
            <a:graphicData uri="http://schemas.openxmlformats.org/presentationml/2006/ole">
              <mc:AlternateContent xmlns:mc="http://schemas.openxmlformats.org/markup-compatibility/2006">
                <mc:Choice xmlns:v="urn:schemas-microsoft-com:vml" Requires="v">
                  <p:oleObj spid="_x0000_s120431" name="公式" r:id="rId49" imgW="3048000" imgH="3352800" progId="Equation.3">
                    <p:embed/>
                  </p:oleObj>
                </mc:Choice>
                <mc:Fallback>
                  <p:oleObj name="公式" r:id="rId49" imgW="3048000" imgH="3352800" progId="Equation.3">
                    <p:embed/>
                    <p:pic>
                      <p:nvPicPr>
                        <p:cNvPr id="0" name="Object 26"/>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5003" y="3778"/>
                          <a:ext cx="149" cy="1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38" name="Object 27"/>
            <p:cNvGraphicFramePr>
              <a:graphicFrameLocks noChangeAspect="1"/>
            </p:cNvGraphicFramePr>
            <p:nvPr/>
          </p:nvGraphicFramePr>
          <p:xfrm>
            <a:off x="5003" y="4093"/>
            <a:ext cx="169" cy="137"/>
          </p:xfrm>
          <a:graphic>
            <a:graphicData uri="http://schemas.openxmlformats.org/presentationml/2006/ole">
              <mc:AlternateContent xmlns:mc="http://schemas.openxmlformats.org/markup-compatibility/2006">
                <mc:Choice xmlns:v="urn:schemas-microsoft-com:vml" Requires="v">
                  <p:oleObj spid="_x0000_s120432" name="公式" r:id="rId51" imgW="3657600" imgH="3352800" progId="Equation.3">
                    <p:embed/>
                  </p:oleObj>
                </mc:Choice>
                <mc:Fallback>
                  <p:oleObj name="公式" r:id="rId51" imgW="3657600" imgH="3352800" progId="Equation.3">
                    <p:embed/>
                    <p:pic>
                      <p:nvPicPr>
                        <p:cNvPr id="0" name="Object 27"/>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5003" y="4093"/>
                          <a:ext cx="169" cy="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39" name="Object 28"/>
            <p:cNvGraphicFramePr>
              <a:graphicFrameLocks noChangeAspect="1"/>
            </p:cNvGraphicFramePr>
            <p:nvPr/>
          </p:nvGraphicFramePr>
          <p:xfrm>
            <a:off x="3778" y="4016"/>
            <a:ext cx="137" cy="196"/>
          </p:xfrm>
          <a:graphic>
            <a:graphicData uri="http://schemas.openxmlformats.org/presentationml/2006/ole">
              <mc:AlternateContent xmlns:mc="http://schemas.openxmlformats.org/markup-compatibility/2006">
                <mc:Choice xmlns:v="urn:schemas-microsoft-com:vml" Requires="v">
                  <p:oleObj spid="_x0000_s120433" name="公式" r:id="rId53" imgW="3048000" imgH="4876800" progId="Equation.3">
                    <p:embed/>
                  </p:oleObj>
                </mc:Choice>
                <mc:Fallback>
                  <p:oleObj name="公式" r:id="rId53" imgW="3048000" imgH="4876800" progId="Equation.3">
                    <p:embed/>
                    <p:pic>
                      <p:nvPicPr>
                        <p:cNvPr id="0" name="Object 28"/>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3778" y="4016"/>
                          <a:ext cx="137" cy="1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40" name="Object 29"/>
            <p:cNvGraphicFramePr>
              <a:graphicFrameLocks noChangeAspect="1"/>
            </p:cNvGraphicFramePr>
            <p:nvPr/>
          </p:nvGraphicFramePr>
          <p:xfrm>
            <a:off x="4548" y="3762"/>
            <a:ext cx="137" cy="159"/>
          </p:xfrm>
          <a:graphic>
            <a:graphicData uri="http://schemas.openxmlformats.org/presentationml/2006/ole">
              <mc:AlternateContent xmlns:mc="http://schemas.openxmlformats.org/markup-compatibility/2006">
                <mc:Choice xmlns:v="urn:schemas-microsoft-com:vml" Requires="v">
                  <p:oleObj spid="_x0000_s120434" name="公式" r:id="rId55" imgW="3048000" imgH="3962400" progId="Equation.3">
                    <p:embed/>
                  </p:oleObj>
                </mc:Choice>
                <mc:Fallback>
                  <p:oleObj name="公式" r:id="rId55" imgW="3048000" imgH="3962400" progId="Equation.3">
                    <p:embed/>
                    <p:pic>
                      <p:nvPicPr>
                        <p:cNvPr id="0" name="Object 29"/>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4548" y="3762"/>
                          <a:ext cx="137" cy="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41" name="Object 30"/>
            <p:cNvGraphicFramePr>
              <a:graphicFrameLocks noChangeAspect="1"/>
            </p:cNvGraphicFramePr>
            <p:nvPr/>
          </p:nvGraphicFramePr>
          <p:xfrm>
            <a:off x="3328" y="3721"/>
            <a:ext cx="162" cy="200"/>
          </p:xfrm>
          <a:graphic>
            <a:graphicData uri="http://schemas.openxmlformats.org/presentationml/2006/ole">
              <mc:AlternateContent xmlns:mc="http://schemas.openxmlformats.org/markup-compatibility/2006">
                <mc:Choice xmlns:v="urn:schemas-microsoft-com:vml" Requires="v">
                  <p:oleObj spid="_x0000_s120435" name="公式" r:id="rId57" imgW="3962400" imgH="4876800" progId="Equation.3">
                    <p:embed/>
                  </p:oleObj>
                </mc:Choice>
                <mc:Fallback>
                  <p:oleObj name="公式" r:id="rId57" imgW="3962400" imgH="4876800" progId="Equation.3">
                    <p:embed/>
                    <p:pic>
                      <p:nvPicPr>
                        <p:cNvPr id="0" name="Object 30"/>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3328" y="3721"/>
                          <a:ext cx="162"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42" name="Object 31"/>
            <p:cNvGraphicFramePr>
              <a:graphicFrameLocks noChangeAspect="1"/>
            </p:cNvGraphicFramePr>
            <p:nvPr/>
          </p:nvGraphicFramePr>
          <p:xfrm>
            <a:off x="3328" y="3993"/>
            <a:ext cx="162" cy="200"/>
          </p:xfrm>
          <a:graphic>
            <a:graphicData uri="http://schemas.openxmlformats.org/presentationml/2006/ole">
              <mc:AlternateContent xmlns:mc="http://schemas.openxmlformats.org/markup-compatibility/2006">
                <mc:Choice xmlns:v="urn:schemas-microsoft-com:vml" Requires="v">
                  <p:oleObj spid="_x0000_s120436" name="公式" r:id="rId59" imgW="3962400" imgH="4876800" progId="Equation.3">
                    <p:embed/>
                  </p:oleObj>
                </mc:Choice>
                <mc:Fallback>
                  <p:oleObj name="公式" r:id="rId59" imgW="3962400" imgH="4876800" progId="Equation.3">
                    <p:embed/>
                    <p:pic>
                      <p:nvPicPr>
                        <p:cNvPr id="0" name="Object 31"/>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3328" y="3993"/>
                          <a:ext cx="162"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43" name="Object 32"/>
            <p:cNvGraphicFramePr>
              <a:graphicFrameLocks noChangeAspect="1"/>
            </p:cNvGraphicFramePr>
            <p:nvPr/>
          </p:nvGraphicFramePr>
          <p:xfrm>
            <a:off x="4124" y="3721"/>
            <a:ext cx="162" cy="200"/>
          </p:xfrm>
          <a:graphic>
            <a:graphicData uri="http://schemas.openxmlformats.org/presentationml/2006/ole">
              <mc:AlternateContent xmlns:mc="http://schemas.openxmlformats.org/markup-compatibility/2006">
                <mc:Choice xmlns:v="urn:schemas-microsoft-com:vml" Requires="v">
                  <p:oleObj spid="_x0000_s120437" name="公式" r:id="rId61" imgW="3962400" imgH="4876800" progId="Equation.3">
                    <p:embed/>
                  </p:oleObj>
                </mc:Choice>
                <mc:Fallback>
                  <p:oleObj name="公式" r:id="rId61" imgW="3962400" imgH="4876800" progId="Equation.3">
                    <p:embed/>
                    <p:pic>
                      <p:nvPicPr>
                        <p:cNvPr id="0" name="Object 32"/>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4124" y="3721"/>
                          <a:ext cx="162"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44" name="Object 33"/>
            <p:cNvGraphicFramePr>
              <a:graphicFrameLocks noChangeAspect="1"/>
            </p:cNvGraphicFramePr>
            <p:nvPr/>
          </p:nvGraphicFramePr>
          <p:xfrm>
            <a:off x="4105" y="4025"/>
            <a:ext cx="138" cy="213"/>
          </p:xfrm>
          <a:graphic>
            <a:graphicData uri="http://schemas.openxmlformats.org/presentationml/2006/ole">
              <mc:AlternateContent xmlns:mc="http://schemas.openxmlformats.org/markup-compatibility/2006">
                <mc:Choice xmlns:v="urn:schemas-microsoft-com:vml" Requires="v">
                  <p:oleObj spid="_x0000_s120438" name="公式" r:id="rId63" imgW="3352800" imgH="5181600" progId="Equation.3">
                    <p:embed/>
                  </p:oleObj>
                </mc:Choice>
                <mc:Fallback>
                  <p:oleObj name="公式" r:id="rId63" imgW="3352800" imgH="5181600" progId="Equation.3">
                    <p:embed/>
                    <p:pic>
                      <p:nvPicPr>
                        <p:cNvPr id="0" name="Object 33"/>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4105" y="4025"/>
                          <a:ext cx="138"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5649" name="Line 113"/>
          <p:cNvSpPr>
            <a:spLocks noChangeShapeType="1"/>
          </p:cNvSpPr>
          <p:nvPr/>
        </p:nvSpPr>
        <p:spPr bwMode="auto">
          <a:xfrm>
            <a:off x="838200" y="5048250"/>
            <a:ext cx="6480175" cy="0"/>
          </a:xfrm>
          <a:prstGeom prst="line">
            <a:avLst/>
          </a:prstGeom>
          <a:noFill/>
          <a:ln w="28575">
            <a:solidFill>
              <a:schemeClr val="accent2"/>
            </a:solidFill>
            <a:round/>
          </a:ln>
        </p:spPr>
        <p:txBody>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19832" name="Object 34"/>
          <p:cNvGraphicFramePr>
            <a:graphicFrameLocks noChangeAspect="1"/>
          </p:cNvGraphicFramePr>
          <p:nvPr/>
        </p:nvGraphicFramePr>
        <p:xfrm>
          <a:off x="6311900" y="5791200"/>
          <a:ext cx="195262" cy="252413"/>
        </p:xfrm>
        <a:graphic>
          <a:graphicData uri="http://schemas.openxmlformats.org/presentationml/2006/ole">
            <mc:AlternateContent xmlns:mc="http://schemas.openxmlformats.org/markup-compatibility/2006">
              <mc:Choice xmlns:v="urn:schemas-microsoft-com:vml" Requires="v">
                <p:oleObj spid="_x0000_s120439" name="Equation" r:id="rId65" imgW="2743200" imgH="3962400" progId="Equation.DSMT4">
                  <p:embed/>
                </p:oleObj>
              </mc:Choice>
              <mc:Fallback>
                <p:oleObj name="Equation" r:id="rId65" imgW="2743200" imgH="3962400" progId="Equation.DSMT4">
                  <p:embed/>
                  <p:pic>
                    <p:nvPicPr>
                      <p:cNvPr id="0" name="Object 34"/>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6311900" y="5791200"/>
                        <a:ext cx="195262" cy="252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 name="Object 35"/>
          <p:cNvGraphicFramePr>
            <a:graphicFrameLocks noChangeAspect="1"/>
          </p:cNvGraphicFramePr>
          <p:nvPr/>
        </p:nvGraphicFramePr>
        <p:xfrm>
          <a:off x="4852987" y="3581400"/>
          <a:ext cx="1225550" cy="385763"/>
        </p:xfrm>
        <a:graphic>
          <a:graphicData uri="http://schemas.openxmlformats.org/presentationml/2006/ole">
            <mc:AlternateContent xmlns:mc="http://schemas.openxmlformats.org/markup-compatibility/2006">
              <mc:Choice xmlns:v="urn:schemas-microsoft-com:vml" Requires="v">
                <p:oleObj spid="_x0000_s120440" name="Equation" r:id="rId67" imgW="15544800" imgH="4876800" progId="Equation.DSMT4">
                  <p:embed/>
                </p:oleObj>
              </mc:Choice>
              <mc:Fallback>
                <p:oleObj name="Equation" r:id="rId67" imgW="15544800" imgH="4876800" progId="Equation.DSMT4">
                  <p:embed/>
                  <p:pic>
                    <p:nvPicPr>
                      <p:cNvPr id="0" name="Object 35"/>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4852987" y="3581400"/>
                        <a:ext cx="1225550"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 name="Object 37"/>
          <p:cNvGraphicFramePr>
            <a:graphicFrameLocks noChangeAspect="1"/>
          </p:cNvGraphicFramePr>
          <p:nvPr/>
        </p:nvGraphicFramePr>
        <p:xfrm>
          <a:off x="1405572" y="3566795"/>
          <a:ext cx="1225550" cy="338138"/>
        </p:xfrm>
        <a:graphic>
          <a:graphicData uri="http://schemas.openxmlformats.org/presentationml/2006/ole">
            <mc:AlternateContent xmlns:mc="http://schemas.openxmlformats.org/markup-compatibility/2006">
              <mc:Choice xmlns:v="urn:schemas-microsoft-com:vml" Requires="v">
                <p:oleObj spid="_x0000_s120441" name="Equation" r:id="rId69" imgW="15544800" imgH="4267200" progId="Equation.DSMT4">
                  <p:embed/>
                </p:oleObj>
              </mc:Choice>
              <mc:Fallback>
                <p:oleObj name="Equation" r:id="rId69" imgW="15544800" imgH="4267200" progId="Equation.DSMT4">
                  <p:embed/>
                  <p:pic>
                    <p:nvPicPr>
                      <p:cNvPr id="0" name="Object 37"/>
                      <p:cNvPicPr>
                        <a:picLocks noChangeAspect="1" noChangeArrowheads="1"/>
                      </p:cNvPicPr>
                      <p:nvPr/>
                    </p:nvPicPr>
                    <p:blipFill>
                      <a:blip r:embed="rId70">
                        <a:extLst>
                          <a:ext uri="{28A0092B-C50C-407E-A947-70E740481C1C}">
                            <a14:useLocalDpi xmlns:a14="http://schemas.microsoft.com/office/drawing/2010/main" val="0"/>
                          </a:ext>
                        </a:extLst>
                      </a:blip>
                      <a:srcRect/>
                      <a:stretch>
                        <a:fillRect/>
                      </a:stretch>
                    </p:blipFill>
                    <p:spPr bwMode="auto">
                      <a:xfrm>
                        <a:off x="1405572" y="3566795"/>
                        <a:ext cx="1225550"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6978" name="Object 2"/>
          <p:cNvGraphicFramePr>
            <a:graphicFrameLocks noChangeAspect="1"/>
          </p:cNvGraphicFramePr>
          <p:nvPr/>
        </p:nvGraphicFramePr>
        <p:xfrm>
          <a:off x="2239963" y="1300163"/>
          <a:ext cx="4305300" cy="1331912"/>
        </p:xfrm>
        <a:graphic>
          <a:graphicData uri="http://schemas.openxmlformats.org/presentationml/2006/ole">
            <mc:AlternateContent xmlns:mc="http://schemas.openxmlformats.org/markup-compatibility/2006">
              <mc:Choice xmlns:v="urn:schemas-microsoft-com:vml" Requires="v">
                <p:oleObj spid="_x0000_s120884" name="Equation" r:id="rId1" imgW="47244000" imgH="14630400" progId="Equation.DSMT4">
                  <p:embed/>
                </p:oleObj>
              </mc:Choice>
              <mc:Fallback>
                <p:oleObj name="Equation" r:id="rId1" imgW="47244000" imgH="146304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9963" y="1300163"/>
                        <a:ext cx="4305300" cy="133191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79" name="Object 3"/>
          <p:cNvGraphicFramePr>
            <a:graphicFrameLocks noChangeAspect="1"/>
          </p:cNvGraphicFramePr>
          <p:nvPr/>
        </p:nvGraphicFramePr>
        <p:xfrm>
          <a:off x="2133600" y="3276600"/>
          <a:ext cx="4437063" cy="1401763"/>
        </p:xfrm>
        <a:graphic>
          <a:graphicData uri="http://schemas.openxmlformats.org/presentationml/2006/ole">
            <mc:AlternateContent xmlns:mc="http://schemas.openxmlformats.org/markup-compatibility/2006">
              <mc:Choice xmlns:v="urn:schemas-microsoft-com:vml" Requires="v">
                <p:oleObj spid="_x0000_s120885" name="Equation" r:id="rId3" imgW="46329600" imgH="14630400" progId="Equation.DSMT4">
                  <p:embed/>
                </p:oleObj>
              </mc:Choice>
              <mc:Fallback>
                <p:oleObj name="Equation" r:id="rId3" imgW="46329600" imgH="14630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276600"/>
                        <a:ext cx="4437063" cy="14017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80" name="Object 4"/>
          <p:cNvGraphicFramePr>
            <a:graphicFrameLocks noChangeAspect="1"/>
          </p:cNvGraphicFramePr>
          <p:nvPr/>
        </p:nvGraphicFramePr>
        <p:xfrm>
          <a:off x="3162300" y="4760912"/>
          <a:ext cx="1371600" cy="939800"/>
        </p:xfrm>
        <a:graphic>
          <a:graphicData uri="http://schemas.openxmlformats.org/presentationml/2006/ole">
            <mc:AlternateContent xmlns:mc="http://schemas.openxmlformats.org/markup-compatibility/2006">
              <mc:Choice xmlns:v="urn:schemas-microsoft-com:vml" Requires="v">
                <p:oleObj spid="_x0000_s120886" name="Equation" r:id="rId5" imgW="13716000" imgH="9448800" progId="Equation.DSMT4">
                  <p:embed/>
                </p:oleObj>
              </mc:Choice>
              <mc:Fallback>
                <p:oleObj name="Equation" r:id="rId5" imgW="13716000" imgH="9448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2300" y="4760912"/>
                        <a:ext cx="1371600" cy="9398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0837" name="Rectangle 5"/>
          <p:cNvSpPr>
            <a:spLocks noChangeArrowheads="1"/>
          </p:cNvSpPr>
          <p:nvPr/>
        </p:nvSpPr>
        <p:spPr bwMode="auto">
          <a:xfrm>
            <a:off x="107950" y="1722438"/>
            <a:ext cx="449580" cy="460375"/>
          </a:xfrm>
          <a:prstGeom prst="rect">
            <a:avLst/>
          </a:prstGeom>
          <a:noFill/>
          <a:ln w="9525" algn="ctr">
            <a:noFill/>
            <a:miter lim="800000"/>
          </a:ln>
        </p:spPr>
        <p:txBody>
          <a:bodyPr wrap="none" anchor="ctr">
            <a:spAutoFit/>
          </a:bodyPr>
          <a:lstStyle/>
          <a:p>
            <a:pPr indent="266700" eaLnBrk="0" hangingPunct="0"/>
            <a:r>
              <a:rPr lang="en-US" altLang="zh-CN" sz="2400" b="1">
                <a:latin typeface="Times New Roman" panose="02020603050405020304" pitchFamily="18" charset="0"/>
                <a:ea typeface="宋体" panose="02010600030101010101" pitchFamily="2" charset="-122"/>
                <a:sym typeface="Times New Roman" panose="02020603050405020304" pitchFamily="18" charset="0"/>
              </a:rPr>
              <a:t>    </a:t>
            </a:r>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26982" name="Rectangle 6"/>
          <p:cNvSpPr>
            <a:spLocks noChangeArrowheads="1"/>
          </p:cNvSpPr>
          <p:nvPr/>
        </p:nvSpPr>
        <p:spPr bwMode="auto">
          <a:xfrm>
            <a:off x="412750" y="2703513"/>
            <a:ext cx="3549650" cy="460375"/>
          </a:xfrm>
          <a:prstGeom prst="rect">
            <a:avLst/>
          </a:prstGeom>
          <a:noFill/>
          <a:ln w="9525" algn="ctr">
            <a:noFill/>
            <a:miter lim="800000"/>
          </a:ln>
        </p:spPr>
        <p:txBody>
          <a:bodyPr wrap="none" anchor="ct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两导体之间的电导定义为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20839" name="Rectangle 7"/>
          <p:cNvSpPr>
            <a:spLocks noChangeArrowheads="1"/>
          </p:cNvSpPr>
          <p:nvPr/>
        </p:nvSpPr>
        <p:spPr bwMode="auto">
          <a:xfrm>
            <a:off x="107950" y="3117851"/>
            <a:ext cx="309880" cy="460375"/>
          </a:xfrm>
          <a:prstGeom prst="rect">
            <a:avLst/>
          </a:prstGeom>
          <a:noFill/>
          <a:ln w="9525" algn="ctr">
            <a:noFill/>
            <a:miter lim="800000"/>
          </a:ln>
        </p:spPr>
        <p:txBody>
          <a:bodyPr wrap="none" anchor="ctr">
            <a:spAutoFit/>
          </a:bodyPr>
          <a:lstStyle/>
          <a:p>
            <a:r>
              <a:rPr lang="en-US" altLang="zh-CN" sz="2400" b="1">
                <a:latin typeface="Times New Roman" panose="02020603050405020304" pitchFamily="18" charset="0"/>
                <a:ea typeface="宋体" panose="02010600030101010101" pitchFamily="2" charset="-122"/>
                <a:sym typeface="Times New Roman" panose="02020603050405020304" pitchFamily="18" charset="0"/>
              </a:rPr>
              <a:t>        </a:t>
            </a:r>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26984" name="Rectangle 8"/>
          <p:cNvSpPr>
            <a:spLocks noChangeArrowheads="1"/>
          </p:cNvSpPr>
          <p:nvPr/>
        </p:nvSpPr>
        <p:spPr bwMode="auto">
          <a:xfrm>
            <a:off x="412750" y="5001419"/>
            <a:ext cx="2019300" cy="460375"/>
          </a:xfrm>
          <a:prstGeom prst="rect">
            <a:avLst/>
          </a:prstGeom>
          <a:noFill/>
          <a:ln w="9525" algn="ctr">
            <a:noFill/>
            <a:miter lim="800000"/>
          </a:ln>
        </p:spPr>
        <p:txBody>
          <a:bodyPr wrap="none" anchor="ct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比较两式可得</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26986" name="Rectangle 10"/>
          <p:cNvSpPr>
            <a:spLocks noChangeArrowheads="1"/>
          </p:cNvSpPr>
          <p:nvPr/>
        </p:nvSpPr>
        <p:spPr bwMode="auto">
          <a:xfrm>
            <a:off x="685800" y="228600"/>
            <a:ext cx="7239000" cy="534035"/>
          </a:xfrm>
          <a:prstGeom prst="rect">
            <a:avLst/>
          </a:prstGeom>
          <a:noFill/>
          <a:ln w="9525" algn="ctr">
            <a:noFill/>
            <a:miter lim="800000"/>
          </a:ln>
        </p:spPr>
        <p:txBody>
          <a:bodyPr>
            <a:spAutoFit/>
          </a:bodyPr>
          <a:lstStyle/>
          <a:p>
            <a:pPr>
              <a:lnSpc>
                <a:spcPct val="12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比拟法可以直接用在恒定电场和静电场的计算中。</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 name="矩形 10"/>
          <p:cNvSpPr>
            <a:spLocks noChangeArrowheads="1"/>
          </p:cNvSpPr>
          <p:nvPr/>
        </p:nvSpPr>
        <p:spPr bwMode="auto">
          <a:xfrm>
            <a:off x="412750" y="776288"/>
            <a:ext cx="5302250" cy="534035"/>
          </a:xfrm>
          <a:prstGeom prst="rect">
            <a:avLst/>
          </a:prstGeom>
          <a:noFill/>
          <a:ln w="9525">
            <a:noFill/>
            <a:miter lim="800000"/>
          </a:ln>
        </p:spPr>
        <p:txBody>
          <a:bodyPr>
            <a:spAutoFit/>
          </a:bodyPr>
          <a:lstStyle/>
          <a:p>
            <a:pPr>
              <a:lnSpc>
                <a:spcPct val="12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例如两导体之间的电容定义为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76200" y="-8890"/>
            <a:ext cx="6496050" cy="5914390"/>
          </a:xfrm>
        </p:spPr>
        <p:txBody>
          <a:bodyPr>
            <a:normAutofit fontScale="90000"/>
          </a:bodyPr>
          <a:lstStyle/>
          <a:p>
            <a:pPr fontAlgn="auto">
              <a:lnSpc>
                <a:spcPct val="120000"/>
              </a:lnSpc>
              <a:spcAft>
                <a:spcPts val="0"/>
              </a:spcAft>
              <a:defRPr/>
            </a:pPr>
            <a:r>
              <a:rPr sz="2665"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例</a:t>
            </a:r>
            <a:r>
              <a:rPr lang="zh-CN" altLang="en-US" sz="2665"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题</a:t>
            </a:r>
            <a:r>
              <a:rPr lang="en-US" altLang="zh-CN" sz="2665"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a:t>
            </a:r>
            <a:r>
              <a:rPr sz="2665"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同轴线的内、外半径分别为</a:t>
            </a:r>
            <a:r>
              <a:rPr lang="en-US" altLang="zh-CN" sz="2665" b="1" i="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a</a:t>
            </a:r>
            <a:r>
              <a:rPr sz="2665"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和</a:t>
            </a:r>
            <a:r>
              <a:rPr lang="en-US" altLang="zh-CN" sz="2665" b="1" i="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b</a:t>
            </a:r>
            <a:r>
              <a:rPr sz="2665"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，填充的介质</a:t>
            </a:r>
            <a:r>
              <a:rPr lang="zh-CN" altLang="en-US" sz="2665"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a:t>
            </a:r>
            <a:r>
              <a:rPr sz="2665" b="1" dirty="0" err="1">
                <a:solidFill>
                  <a:schemeClr val="tx1"/>
                </a:solidFill>
                <a:latin typeface="Times New Roman" panose="02020603050405020304" pitchFamily="18" charset="0"/>
                <a:ea typeface="宋体" panose="02010600030101010101" pitchFamily="2" charset="-122"/>
                <a:sym typeface="Times New Roman" panose="02020603050405020304" pitchFamily="18" charset="0"/>
              </a:rPr>
              <a:t>有漏电现象。同轴线外加电压为</a:t>
            </a:r>
            <a:r>
              <a:rPr lang="en-US" altLang="zh-CN" sz="2665" b="1" i="1" dirty="0" err="1">
                <a:solidFill>
                  <a:schemeClr val="tx1"/>
                </a:solidFill>
                <a:latin typeface="Times New Roman" panose="02020603050405020304" pitchFamily="18" charset="0"/>
                <a:ea typeface="宋体" panose="02010600030101010101" pitchFamily="2" charset="-122"/>
                <a:sym typeface="Times New Roman" panose="02020603050405020304" pitchFamily="18" charset="0"/>
              </a:rPr>
              <a:t>U</a:t>
            </a:r>
            <a:r>
              <a:rPr sz="2665" b="1" dirty="0" err="1">
                <a:solidFill>
                  <a:schemeClr val="tx1"/>
                </a:solidFill>
                <a:latin typeface="Times New Roman" panose="02020603050405020304" pitchFamily="18" charset="0"/>
                <a:ea typeface="宋体" panose="02010600030101010101" pitchFamily="2" charset="-122"/>
                <a:sym typeface="Times New Roman" panose="02020603050405020304" pitchFamily="18" charset="0"/>
              </a:rPr>
              <a:t>，求漏电介质内的</a:t>
            </a:r>
            <a:r>
              <a:rPr lang="en-US" altLang="zh-CN" sz="2665" b="1" dirty="0" err="1">
                <a:solidFill>
                  <a:schemeClr val="tx1"/>
                </a:solidFill>
                <a:latin typeface="Times New Roman" panose="02020603050405020304" pitchFamily="18" charset="0"/>
                <a:ea typeface="宋体" panose="02010600030101010101" pitchFamily="2" charset="-122"/>
                <a:sym typeface="Times New Roman" panose="02020603050405020304" pitchFamily="18" charset="0"/>
              </a:rPr>
              <a:t>Φ</a:t>
            </a:r>
            <a:r>
              <a:rPr sz="2665" b="1" dirty="0" err="1">
                <a:solidFill>
                  <a:schemeClr val="tx1"/>
                </a:solidFill>
                <a:latin typeface="Times New Roman" panose="02020603050405020304" pitchFamily="18" charset="0"/>
                <a:ea typeface="宋体" panose="02010600030101010101" pitchFamily="2" charset="-122"/>
                <a:sym typeface="Times New Roman" panose="02020603050405020304" pitchFamily="18" charset="0"/>
              </a:rPr>
              <a:t>、</a:t>
            </a:r>
            <a:r>
              <a:rPr lang="en-US" altLang="zh-CN" sz="2665" b="1" i="1" dirty="0" err="1">
                <a:solidFill>
                  <a:schemeClr val="tx1"/>
                </a:solidFill>
                <a:latin typeface="Times New Roman" panose="02020603050405020304" pitchFamily="18" charset="0"/>
                <a:ea typeface="宋体" panose="02010600030101010101" pitchFamily="2" charset="-122"/>
                <a:sym typeface="Times New Roman" panose="02020603050405020304" pitchFamily="18" charset="0"/>
              </a:rPr>
              <a:t>E</a:t>
            </a:r>
            <a:r>
              <a:rPr sz="2665" b="1" dirty="0" err="1">
                <a:solidFill>
                  <a:schemeClr val="tx1"/>
                </a:solidFill>
                <a:latin typeface="Times New Roman" panose="02020603050405020304" pitchFamily="18" charset="0"/>
                <a:ea typeface="宋体" panose="02010600030101010101" pitchFamily="2" charset="-122"/>
                <a:sym typeface="Times New Roman" panose="02020603050405020304" pitchFamily="18" charset="0"/>
              </a:rPr>
              <a:t>、</a:t>
            </a:r>
            <a:r>
              <a:rPr lang="en-US" altLang="zh-CN" sz="2665" b="1" i="1" dirty="0" err="1">
                <a:solidFill>
                  <a:schemeClr val="tx1"/>
                </a:solidFill>
                <a:latin typeface="Times New Roman" panose="02020603050405020304" pitchFamily="18" charset="0"/>
                <a:ea typeface="宋体" panose="02010600030101010101" pitchFamily="2" charset="-122"/>
                <a:sym typeface="Times New Roman" panose="02020603050405020304" pitchFamily="18" charset="0"/>
              </a:rPr>
              <a:t>J</a:t>
            </a:r>
            <a:r>
              <a:rPr sz="2665" b="1" dirty="0" err="1">
                <a:solidFill>
                  <a:schemeClr val="tx1"/>
                </a:solidFill>
                <a:latin typeface="Times New Roman" panose="02020603050405020304" pitchFamily="18" charset="0"/>
                <a:ea typeface="宋体" panose="02010600030101010101" pitchFamily="2" charset="-122"/>
                <a:sym typeface="Times New Roman" panose="02020603050405020304" pitchFamily="18" charset="0"/>
              </a:rPr>
              <a:t>、单位长度上的漏电电导和单位长度上的电容</a:t>
            </a:r>
            <a:r>
              <a:rPr sz="2665"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a:t>
            </a:r>
            <a:br>
              <a:rPr lang="en-US" sz="2665"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br>
            <a:r>
              <a:rPr lang="en-US" sz="2665"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 </a:t>
            </a:r>
            <a:r>
              <a:rPr sz="2665" dirty="0" err="1">
                <a:solidFill>
                  <a:schemeClr val="tx1"/>
                </a:solidFill>
                <a:latin typeface="Times New Roman" panose="02020603050405020304" pitchFamily="18" charset="0"/>
                <a:ea typeface="宋体" panose="02010600030101010101" pitchFamily="2" charset="-122"/>
                <a:sym typeface="Times New Roman" panose="02020603050405020304" pitchFamily="18" charset="0"/>
              </a:rPr>
              <a:t>解：同轴线的内外导体中有轴向流动的电流，由</a:t>
            </a:r>
            <a:r>
              <a:rPr lang="en-US" altLang="zh-CN" sz="2665" i="1" dirty="0" err="1">
                <a:solidFill>
                  <a:schemeClr val="tx1"/>
                </a:solidFill>
                <a:latin typeface="Times New Roman" panose="02020603050405020304" pitchFamily="18" charset="0"/>
                <a:ea typeface="宋体" panose="02010600030101010101" pitchFamily="2" charset="-122"/>
                <a:sym typeface="Times New Roman" panose="02020603050405020304" pitchFamily="18" charset="0"/>
              </a:rPr>
              <a:t>J</a:t>
            </a:r>
            <a:r>
              <a:rPr lang="en-US" altLang="zh-CN" sz="2665"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a:t>
            </a:r>
            <a:r>
              <a:rPr lang="el-GR" altLang="zh-CN" sz="2665"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σ</a:t>
            </a:r>
            <a:r>
              <a:rPr lang="en-US" altLang="zh-CN" sz="2665" i="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E</a:t>
            </a:r>
            <a:r>
              <a:rPr sz="2665"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，对于良导体构成的同轴线，导体内的轴向电场</a:t>
            </a:r>
            <a:r>
              <a:rPr lang="en-US" altLang="zh-CN" sz="2665" i="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E</a:t>
            </a:r>
            <a:r>
              <a:rPr lang="en-US" altLang="zh-CN" sz="2665" i="1" cap="none" baseline="-2500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z</a:t>
            </a:r>
            <a:r>
              <a:rPr sz="2665"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很小。其次内外导体表面有面电荷分布，内导体表面为正的面电荷，外导体内表面为负的面电荷，它们是电源充电时扩散而稳定分布在导体表面的，故在漏电介质中存在径向电场分量</a:t>
            </a:r>
            <a:r>
              <a:rPr lang="en-US" altLang="zh-CN" sz="2665" i="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E</a:t>
            </a:r>
            <a:r>
              <a:rPr lang="en-US" altLang="zh-CN" sz="2665" i="1" cap="none" baseline="-2500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r</a:t>
            </a:r>
            <a:r>
              <a:rPr sz="2665"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。设内、外导体是理想导体，则</a:t>
            </a:r>
            <a:r>
              <a:rPr lang="en-US" altLang="zh-CN" sz="2665" i="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E</a:t>
            </a:r>
            <a:r>
              <a:rPr lang="en-US" altLang="zh-CN" sz="2665" i="1" cap="none" baseline="-2500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z</a:t>
            </a:r>
            <a:r>
              <a:rPr sz="2665"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a:t>
            </a:r>
            <a:r>
              <a:rPr lang="en-US" altLang="zh-CN" sz="2665"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0</a:t>
            </a:r>
            <a:r>
              <a:rPr sz="2665"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，内外导体表面是等位面，漏电介质中的电位只是</a:t>
            </a:r>
            <a:r>
              <a:rPr lang="en-US" altLang="zh-CN" sz="2665" i="1" cap="none"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r</a:t>
            </a:r>
            <a:r>
              <a:rPr sz="2665"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的函数，拉普拉斯方程为</a:t>
            </a:r>
            <a:endParaRPr sz="2665" dirty="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6" name="Picture 3" descr="tu2-5-9"/>
          <p:cNvPicPr>
            <a:picLocks noGrp="1" noChangeAspect="1" noChangeArrowheads="1"/>
          </p:cNvPicPr>
          <p:nvPr>
            <p:ph idx="1"/>
          </p:nvPr>
        </p:nvPicPr>
        <p:blipFill>
          <a:blip r:embed="rId1" cstate="print"/>
          <a:srcRect/>
          <a:stretch>
            <a:fillRect/>
          </a:stretch>
        </p:blipFill>
        <p:spPr>
          <a:xfrm>
            <a:off x="6609606" y="0"/>
            <a:ext cx="2520950" cy="2520950"/>
          </a:xfrm>
          <a:noFill/>
        </p:spPr>
      </p:pic>
      <p:sp>
        <p:nvSpPr>
          <p:cNvPr id="105476" name="Rectangle 5"/>
          <p:cNvSpPr>
            <a:spLocks noChangeArrowheads="1"/>
          </p:cNvSpPr>
          <p:nvPr/>
        </p:nvSpPr>
        <p:spPr bwMode="auto">
          <a:xfrm>
            <a:off x="395288" y="3965575"/>
            <a:ext cx="8137525" cy="244475"/>
          </a:xfrm>
          <a:prstGeom prst="rect">
            <a:avLst/>
          </a:prstGeom>
          <a:noFill/>
          <a:ln w="9525" algn="ctr">
            <a:noFill/>
            <a:miter lim="800000"/>
          </a:ln>
        </p:spPr>
        <p:txBody>
          <a:bodyPr anchor="ctr">
            <a:spAutoFit/>
          </a:bodyPr>
          <a:lstStyle/>
          <a:p>
            <a:pPr indent="266700" eaLnBrk="0" hangingPunct="0"/>
            <a:r>
              <a:rPr lang="en-US" altLang="zh-CN" sz="10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endParaRPr lang="en-US" altLang="zh-CN" sz="180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5" name="对象 4"/>
          <p:cNvGraphicFramePr>
            <a:graphicFrameLocks noChangeAspect="1"/>
          </p:cNvGraphicFramePr>
          <p:nvPr/>
        </p:nvGraphicFramePr>
        <p:xfrm>
          <a:off x="1763395" y="5795645"/>
          <a:ext cx="2058670" cy="860425"/>
        </p:xfrm>
        <a:graphic>
          <a:graphicData uri="http://schemas.openxmlformats.org/presentationml/2006/ole">
            <mc:AlternateContent xmlns:mc="http://schemas.openxmlformats.org/markup-compatibility/2006">
              <mc:Choice xmlns:v="urn:schemas-microsoft-com:vml" Requires="v">
                <p:oleObj spid="_x0000_s227349" name="Equation" r:id="rId2" imgW="1041400" imgH="431800" progId="Equation.DSMT4">
                  <p:embed/>
                </p:oleObj>
              </mc:Choice>
              <mc:Fallback>
                <p:oleObj name="Equation" r:id="rId2" imgW="1041400" imgH="431800" progId="Equation.DSMT4">
                  <p:embed/>
                  <p:pic>
                    <p:nvPicPr>
                      <p:cNvPr id="0" name="Picture 3"/>
                      <p:cNvPicPr>
                        <a:picLocks noChangeAspect="1" noChangeArrowheads="1"/>
                      </p:cNvPicPr>
                      <p:nvPr/>
                    </p:nvPicPr>
                    <p:blipFill>
                      <a:blip r:embed="rId3"/>
                      <a:srcRect/>
                      <a:stretch>
                        <a:fillRect/>
                      </a:stretch>
                    </p:blipFill>
                    <p:spPr bwMode="auto">
                      <a:xfrm>
                        <a:off x="1763395" y="5795645"/>
                        <a:ext cx="2058670" cy="860425"/>
                      </a:xfrm>
                      <a:prstGeom prst="rect">
                        <a:avLst/>
                      </a:prstGeom>
                      <a:noFill/>
                    </p:spPr>
                  </p:pic>
                </p:oleObj>
              </mc:Fallback>
            </mc:AlternateContent>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533400" y="228600"/>
            <a:ext cx="2170113" cy="850900"/>
          </a:xfrm>
        </p:spPr>
        <p:txBody>
          <a:bodyPr/>
          <a:lstStyle/>
          <a:p>
            <a:pPr fontAlgn="auto">
              <a:spcAft>
                <a:spcPts val="0"/>
              </a:spcAft>
              <a:defRPr/>
            </a:pPr>
            <a:r>
              <a:rPr sz="2400" dirty="0" err="1">
                <a:solidFill>
                  <a:schemeClr val="tx1"/>
                </a:solidFill>
                <a:latin typeface="Times New Roman" panose="02020603050405020304" pitchFamily="18" charset="0"/>
                <a:ea typeface="宋体" panose="02010600030101010101" pitchFamily="2" charset="-122"/>
                <a:sym typeface="Times New Roman" panose="02020603050405020304" pitchFamily="18" charset="0"/>
              </a:rPr>
              <a:t>边界条件为</a:t>
            </a:r>
            <a:endParaRPr sz="2400" dirty="0" err="1">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106504" name="Picture 3" descr="tu2-5-9"/>
          <p:cNvPicPr>
            <a:picLocks noGrp="1" noChangeAspect="1" noChangeArrowheads="1"/>
          </p:cNvPicPr>
          <p:nvPr>
            <p:ph idx="1"/>
          </p:nvPr>
        </p:nvPicPr>
        <p:blipFill>
          <a:blip r:embed="rId1" cstate="print"/>
          <a:srcRect/>
          <a:stretch>
            <a:fillRect/>
          </a:stretch>
        </p:blipFill>
        <p:spPr>
          <a:xfrm>
            <a:off x="6372225" y="765175"/>
            <a:ext cx="2520950" cy="2520950"/>
          </a:xfrm>
          <a:noFill/>
        </p:spPr>
      </p:pic>
      <p:graphicFrame>
        <p:nvGraphicFramePr>
          <p:cNvPr id="106498" name="Object 4"/>
          <p:cNvGraphicFramePr>
            <a:graphicFrameLocks noChangeAspect="1"/>
          </p:cNvGraphicFramePr>
          <p:nvPr/>
        </p:nvGraphicFramePr>
        <p:xfrm>
          <a:off x="2278380" y="445770"/>
          <a:ext cx="3337560" cy="390525"/>
        </p:xfrm>
        <a:graphic>
          <a:graphicData uri="http://schemas.openxmlformats.org/presentationml/2006/ole">
            <mc:AlternateContent xmlns:mc="http://schemas.openxmlformats.org/markup-compatibility/2006">
              <mc:Choice xmlns:v="urn:schemas-microsoft-com:vml" Requires="v">
                <p:oleObj spid="_x0000_s228441" name="Equation" r:id="rId2" imgW="1701800" imgH="203200" progId="Equation.DSMT4">
                  <p:embed/>
                </p:oleObj>
              </mc:Choice>
              <mc:Fallback>
                <p:oleObj name="Equation" r:id="rId2" imgW="1701800" imgH="203200" progId="Equation.DSMT4">
                  <p:embed/>
                  <p:pic>
                    <p:nvPicPr>
                      <p:cNvPr id="0" name="Object 4"/>
                      <p:cNvPicPr>
                        <a:picLocks noChangeAspect="1" noChangeArrowheads="1"/>
                      </p:cNvPicPr>
                      <p:nvPr/>
                    </p:nvPicPr>
                    <p:blipFill>
                      <a:blip r:embed="rId3"/>
                      <a:srcRect/>
                      <a:stretch>
                        <a:fillRect/>
                      </a:stretch>
                    </p:blipFill>
                    <p:spPr bwMode="auto">
                      <a:xfrm>
                        <a:off x="2278380" y="445770"/>
                        <a:ext cx="3337560" cy="390525"/>
                      </a:xfrm>
                      <a:prstGeom prst="rect">
                        <a:avLst/>
                      </a:prstGeom>
                      <a:noFill/>
                    </p:spPr>
                  </p:pic>
                </p:oleObj>
              </mc:Fallback>
            </mc:AlternateContent>
          </a:graphicData>
        </a:graphic>
      </p:graphicFrame>
      <p:graphicFrame>
        <p:nvGraphicFramePr>
          <p:cNvPr id="106499" name="Object 5"/>
          <p:cNvGraphicFramePr>
            <a:graphicFrameLocks noChangeAspect="1"/>
          </p:cNvGraphicFramePr>
          <p:nvPr/>
        </p:nvGraphicFramePr>
        <p:xfrm>
          <a:off x="2505710" y="1341755"/>
          <a:ext cx="2123440" cy="1117600"/>
        </p:xfrm>
        <a:graphic>
          <a:graphicData uri="http://schemas.openxmlformats.org/presentationml/2006/ole">
            <mc:AlternateContent xmlns:mc="http://schemas.openxmlformats.org/markup-compatibility/2006">
              <mc:Choice xmlns:v="urn:schemas-microsoft-com:vml" Requires="v">
                <p:oleObj spid="_x0000_s228442" name="Equation" r:id="rId4" imgW="1104900" imgH="584200" progId="Equation.DSMT4">
                  <p:embed/>
                </p:oleObj>
              </mc:Choice>
              <mc:Fallback>
                <p:oleObj name="Equation" r:id="rId4" imgW="1104900" imgH="584200" progId="Equation.DSMT4">
                  <p:embed/>
                  <p:pic>
                    <p:nvPicPr>
                      <p:cNvPr id="0" name="Object 5"/>
                      <p:cNvPicPr>
                        <a:picLocks noChangeAspect="1" noChangeArrowheads="1"/>
                      </p:cNvPicPr>
                      <p:nvPr/>
                    </p:nvPicPr>
                    <p:blipFill>
                      <a:blip r:embed="rId5"/>
                      <a:srcRect/>
                      <a:stretch>
                        <a:fillRect/>
                      </a:stretch>
                    </p:blipFill>
                    <p:spPr bwMode="auto">
                      <a:xfrm>
                        <a:off x="2505710" y="1341755"/>
                        <a:ext cx="2123440" cy="1117600"/>
                      </a:xfrm>
                      <a:prstGeom prst="rect">
                        <a:avLst/>
                      </a:prstGeom>
                      <a:noFill/>
                    </p:spPr>
                  </p:pic>
                </p:oleObj>
              </mc:Fallback>
            </mc:AlternateContent>
          </a:graphicData>
        </a:graphic>
      </p:graphicFrame>
      <p:graphicFrame>
        <p:nvGraphicFramePr>
          <p:cNvPr id="106500" name="Object 6"/>
          <p:cNvGraphicFramePr>
            <a:graphicFrameLocks noChangeAspect="1"/>
          </p:cNvGraphicFramePr>
          <p:nvPr/>
        </p:nvGraphicFramePr>
        <p:xfrm>
          <a:off x="2441258" y="2301241"/>
          <a:ext cx="3153410" cy="1110615"/>
        </p:xfrm>
        <a:graphic>
          <a:graphicData uri="http://schemas.openxmlformats.org/presentationml/2006/ole">
            <mc:AlternateContent xmlns:mc="http://schemas.openxmlformats.org/markup-compatibility/2006">
              <mc:Choice xmlns:v="urn:schemas-microsoft-com:vml" Requires="v">
                <p:oleObj spid="_x0000_s228443" name="Equation" r:id="rId6" imgW="1651000" imgH="584200" progId="Equation.DSMT4">
                  <p:embed/>
                </p:oleObj>
              </mc:Choice>
              <mc:Fallback>
                <p:oleObj name="Equation" r:id="rId6" imgW="1651000" imgH="584200" progId="Equation.DSMT4">
                  <p:embed/>
                  <p:pic>
                    <p:nvPicPr>
                      <p:cNvPr id="0" name="Object 6"/>
                      <p:cNvPicPr>
                        <a:picLocks noChangeAspect="1" noChangeArrowheads="1"/>
                      </p:cNvPicPr>
                      <p:nvPr/>
                    </p:nvPicPr>
                    <p:blipFill>
                      <a:blip r:embed="rId7"/>
                      <a:srcRect/>
                      <a:stretch>
                        <a:fillRect/>
                      </a:stretch>
                    </p:blipFill>
                    <p:spPr bwMode="auto">
                      <a:xfrm>
                        <a:off x="2441258" y="2301241"/>
                        <a:ext cx="3153410" cy="1110615"/>
                      </a:xfrm>
                      <a:prstGeom prst="rect">
                        <a:avLst/>
                      </a:prstGeom>
                      <a:noFill/>
                    </p:spPr>
                  </p:pic>
                </p:oleObj>
              </mc:Fallback>
            </mc:AlternateContent>
          </a:graphicData>
        </a:graphic>
      </p:graphicFrame>
      <p:graphicFrame>
        <p:nvGraphicFramePr>
          <p:cNvPr id="106501" name="Object 7"/>
          <p:cNvGraphicFramePr>
            <a:graphicFrameLocks noChangeAspect="1"/>
          </p:cNvGraphicFramePr>
          <p:nvPr/>
        </p:nvGraphicFramePr>
        <p:xfrm>
          <a:off x="4773416" y="3484300"/>
          <a:ext cx="2265166" cy="1118673"/>
        </p:xfrm>
        <a:graphic>
          <a:graphicData uri="http://schemas.openxmlformats.org/presentationml/2006/ole">
            <mc:AlternateContent xmlns:mc="http://schemas.openxmlformats.org/markup-compatibility/2006">
              <mc:Choice xmlns:v="urn:schemas-microsoft-com:vml" Requires="v">
                <p:oleObj spid="_x0000_s228444" name="Equation" r:id="rId8" imgW="1181100" imgH="584200" progId="Equation.DSMT4">
                  <p:embed/>
                </p:oleObj>
              </mc:Choice>
              <mc:Fallback>
                <p:oleObj name="Equation" r:id="rId8" imgW="1181100" imgH="584200" progId="Equation.DSMT4">
                  <p:embed/>
                  <p:pic>
                    <p:nvPicPr>
                      <p:cNvPr id="0" name="Object 7"/>
                      <p:cNvPicPr>
                        <a:picLocks noChangeAspect="1" noChangeArrowheads="1"/>
                      </p:cNvPicPr>
                      <p:nvPr/>
                    </p:nvPicPr>
                    <p:blipFill>
                      <a:blip r:embed="rId9"/>
                      <a:srcRect/>
                      <a:stretch>
                        <a:fillRect/>
                      </a:stretch>
                    </p:blipFill>
                    <p:spPr bwMode="auto">
                      <a:xfrm>
                        <a:off x="4773416" y="3484300"/>
                        <a:ext cx="2265166" cy="1118673"/>
                      </a:xfrm>
                      <a:prstGeom prst="rect">
                        <a:avLst/>
                      </a:prstGeom>
                      <a:noFill/>
                    </p:spPr>
                  </p:pic>
                </p:oleObj>
              </mc:Fallback>
            </mc:AlternateContent>
          </a:graphicData>
        </a:graphic>
      </p:graphicFrame>
      <p:graphicFrame>
        <p:nvGraphicFramePr>
          <p:cNvPr id="106502" name="Object 8"/>
          <p:cNvGraphicFramePr>
            <a:graphicFrameLocks noChangeAspect="1"/>
          </p:cNvGraphicFramePr>
          <p:nvPr/>
        </p:nvGraphicFramePr>
        <p:xfrm>
          <a:off x="1237147" y="5014684"/>
          <a:ext cx="3174833" cy="1107033"/>
        </p:xfrm>
        <a:graphic>
          <a:graphicData uri="http://schemas.openxmlformats.org/presentationml/2006/ole">
            <mc:AlternateContent xmlns:mc="http://schemas.openxmlformats.org/markup-compatibility/2006">
              <mc:Choice xmlns:v="urn:schemas-microsoft-com:vml" Requires="v">
                <p:oleObj spid="_x0000_s228445" name="Equation" r:id="rId10" imgW="1676400" imgH="584200" progId="Equation.DSMT4">
                  <p:embed/>
                </p:oleObj>
              </mc:Choice>
              <mc:Fallback>
                <p:oleObj name="Equation" r:id="rId10" imgW="1676400" imgH="584200" progId="Equation.DSMT4">
                  <p:embed/>
                  <p:pic>
                    <p:nvPicPr>
                      <p:cNvPr id="0" name="Object 8"/>
                      <p:cNvPicPr>
                        <a:picLocks noChangeAspect="1" noChangeArrowheads="1"/>
                      </p:cNvPicPr>
                      <p:nvPr/>
                    </p:nvPicPr>
                    <p:blipFill>
                      <a:blip r:embed="rId11"/>
                      <a:srcRect/>
                      <a:stretch>
                        <a:fillRect/>
                      </a:stretch>
                    </p:blipFill>
                    <p:spPr bwMode="auto">
                      <a:xfrm>
                        <a:off x="1237147" y="5014684"/>
                        <a:ext cx="3174833" cy="1107033"/>
                      </a:xfrm>
                      <a:prstGeom prst="rect">
                        <a:avLst/>
                      </a:prstGeom>
                      <a:noFill/>
                    </p:spPr>
                  </p:pic>
                </p:oleObj>
              </mc:Fallback>
            </mc:AlternateContent>
          </a:graphicData>
        </a:graphic>
      </p:graphicFrame>
      <p:sp>
        <p:nvSpPr>
          <p:cNvPr id="106505" name="Rectangle 9"/>
          <p:cNvSpPr>
            <a:spLocks noChangeArrowheads="1"/>
          </p:cNvSpPr>
          <p:nvPr/>
        </p:nvSpPr>
        <p:spPr bwMode="auto">
          <a:xfrm>
            <a:off x="533400" y="953443"/>
            <a:ext cx="4095750" cy="461665"/>
          </a:xfrm>
          <a:prstGeom prst="rect">
            <a:avLst/>
          </a:prstGeom>
          <a:noFill/>
          <a:ln w="9525" algn="ctr">
            <a:noFill/>
            <a:miter lim="800000"/>
          </a:ln>
        </p:spPr>
        <p:txBody>
          <a:bodyPr wrap="square" anchor="ctr">
            <a:spAutoFit/>
          </a:bodyPr>
          <a:lstStyle/>
          <a:p>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利用直接积分法可以解出</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6506" name="Rectangle 10"/>
          <p:cNvSpPr>
            <a:spLocks noChangeArrowheads="1"/>
          </p:cNvSpPr>
          <p:nvPr/>
        </p:nvSpPr>
        <p:spPr bwMode="auto">
          <a:xfrm>
            <a:off x="468313" y="2393951"/>
            <a:ext cx="1713230" cy="460375"/>
          </a:xfrm>
          <a:prstGeom prst="rect">
            <a:avLst/>
          </a:prstGeom>
          <a:noFill/>
          <a:ln w="9525" algn="ctr">
            <a:noFill/>
            <a:miter lim="800000"/>
          </a:ln>
        </p:spPr>
        <p:txBody>
          <a:bodyPr wrap="none" anchor="ctr">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电场强度为</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6507" name="Rectangle 11"/>
          <p:cNvSpPr>
            <a:spLocks noChangeArrowheads="1"/>
          </p:cNvSpPr>
          <p:nvPr/>
        </p:nvSpPr>
        <p:spPr bwMode="auto">
          <a:xfrm>
            <a:off x="533400" y="3614103"/>
            <a:ext cx="3549650" cy="460375"/>
          </a:xfrm>
          <a:prstGeom prst="rect">
            <a:avLst/>
          </a:prstGeom>
          <a:noFill/>
          <a:ln w="9525" algn="ctr">
            <a:noFill/>
            <a:miter lim="800000"/>
          </a:ln>
        </p:spPr>
        <p:txBody>
          <a:bodyPr wrap="none" anchor="ctr">
            <a:spAutoFit/>
          </a:bodyPr>
          <a:lstStyle/>
          <a:p>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漏电介质中的电流密度为</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6508" name="Rectangle 12"/>
          <p:cNvSpPr>
            <a:spLocks noChangeArrowheads="1"/>
          </p:cNvSpPr>
          <p:nvPr/>
        </p:nvSpPr>
        <p:spPr bwMode="auto">
          <a:xfrm>
            <a:off x="535426" y="4418308"/>
            <a:ext cx="4161790" cy="460375"/>
          </a:xfrm>
          <a:prstGeom prst="rect">
            <a:avLst/>
          </a:prstGeom>
          <a:noFill/>
          <a:ln w="9525" algn="ctr">
            <a:noFill/>
            <a:miter lim="800000"/>
          </a:ln>
        </p:spPr>
        <p:txBody>
          <a:bodyPr wrap="none" anchor="ctr">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同轴线内单位长度的漏电流为</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522" name="Object 2"/>
          <p:cNvGraphicFramePr>
            <a:graphicFrameLocks noChangeAspect="1"/>
          </p:cNvGraphicFramePr>
          <p:nvPr/>
        </p:nvGraphicFramePr>
        <p:xfrm>
          <a:off x="3553460" y="411480"/>
          <a:ext cx="2228850" cy="1360170"/>
        </p:xfrm>
        <a:graphic>
          <a:graphicData uri="http://schemas.openxmlformats.org/presentationml/2006/ole">
            <mc:AlternateContent xmlns:mc="http://schemas.openxmlformats.org/markup-compatibility/2006">
              <mc:Choice xmlns:v="urn:schemas-microsoft-com:vml" Requires="v">
                <p:oleObj spid="_x0000_s229444" name="Equation" r:id="rId1" imgW="952500" imgH="584200" progId="Equation.DSMT4">
                  <p:embed/>
                </p:oleObj>
              </mc:Choice>
              <mc:Fallback>
                <p:oleObj name="Equation" r:id="rId1" imgW="952500" imgH="584200" progId="Equation.DSMT4">
                  <p:embed/>
                  <p:pic>
                    <p:nvPicPr>
                      <p:cNvPr id="0" name="Object 2"/>
                      <p:cNvPicPr>
                        <a:picLocks noChangeAspect="1" noChangeArrowheads="1"/>
                      </p:cNvPicPr>
                      <p:nvPr/>
                    </p:nvPicPr>
                    <p:blipFill>
                      <a:blip r:embed="rId2"/>
                      <a:srcRect/>
                      <a:stretch>
                        <a:fillRect/>
                      </a:stretch>
                    </p:blipFill>
                    <p:spPr bwMode="auto">
                      <a:xfrm>
                        <a:off x="3553460" y="411480"/>
                        <a:ext cx="2228850" cy="1360170"/>
                      </a:xfrm>
                      <a:prstGeom prst="rect">
                        <a:avLst/>
                      </a:prstGeom>
                      <a:noFill/>
                    </p:spPr>
                  </p:pic>
                </p:oleObj>
              </mc:Fallback>
            </mc:AlternateContent>
          </a:graphicData>
        </a:graphic>
      </p:graphicFrame>
      <p:graphicFrame>
        <p:nvGraphicFramePr>
          <p:cNvPr id="107523" name="Object 3"/>
          <p:cNvGraphicFramePr>
            <a:graphicFrameLocks noChangeAspect="1"/>
          </p:cNvGraphicFramePr>
          <p:nvPr/>
        </p:nvGraphicFramePr>
        <p:xfrm>
          <a:off x="5105400" y="1787961"/>
          <a:ext cx="2507615" cy="1311910"/>
        </p:xfrm>
        <a:graphic>
          <a:graphicData uri="http://schemas.openxmlformats.org/presentationml/2006/ole">
            <mc:AlternateContent xmlns:mc="http://schemas.openxmlformats.org/markup-compatibility/2006">
              <mc:Choice xmlns:v="urn:schemas-microsoft-com:vml" Requires="v">
                <p:oleObj spid="_x0000_s229445" name="Equation" r:id="rId3" imgW="1117600" imgH="584200" progId="Equation.DSMT4">
                  <p:embed/>
                </p:oleObj>
              </mc:Choice>
              <mc:Fallback>
                <p:oleObj name="Equation" r:id="rId3" imgW="1117600" imgH="584200" progId="Equation.DSMT4">
                  <p:embed/>
                  <p:pic>
                    <p:nvPicPr>
                      <p:cNvPr id="0" name="Object 3"/>
                      <p:cNvPicPr>
                        <a:picLocks noChangeAspect="1" noChangeArrowheads="1"/>
                      </p:cNvPicPr>
                      <p:nvPr/>
                    </p:nvPicPr>
                    <p:blipFill>
                      <a:blip r:embed="rId4"/>
                      <a:srcRect/>
                      <a:stretch>
                        <a:fillRect/>
                      </a:stretch>
                    </p:blipFill>
                    <p:spPr bwMode="auto">
                      <a:xfrm>
                        <a:off x="5105400" y="1787961"/>
                        <a:ext cx="2507615" cy="1311910"/>
                      </a:xfrm>
                      <a:prstGeom prst="rect">
                        <a:avLst/>
                      </a:prstGeom>
                      <a:noFill/>
                    </p:spPr>
                  </p:pic>
                </p:oleObj>
              </mc:Fallback>
            </mc:AlternateContent>
          </a:graphicData>
        </a:graphic>
      </p:graphicFrame>
      <p:graphicFrame>
        <p:nvGraphicFramePr>
          <p:cNvPr id="107524" name="Object 4"/>
          <p:cNvGraphicFramePr>
            <a:graphicFrameLocks noChangeAspect="1"/>
          </p:cNvGraphicFramePr>
          <p:nvPr/>
        </p:nvGraphicFramePr>
        <p:xfrm>
          <a:off x="4862344" y="3276600"/>
          <a:ext cx="3171190" cy="1251585"/>
        </p:xfrm>
        <a:graphic>
          <a:graphicData uri="http://schemas.openxmlformats.org/presentationml/2006/ole">
            <mc:AlternateContent xmlns:mc="http://schemas.openxmlformats.org/markup-compatibility/2006">
              <mc:Choice xmlns:v="urn:schemas-microsoft-com:vml" Requires="v">
                <p:oleObj spid="_x0000_s229446" name="Equation" r:id="rId5" imgW="1485900" imgH="584200" progId="Equation.DSMT4">
                  <p:embed/>
                </p:oleObj>
              </mc:Choice>
              <mc:Fallback>
                <p:oleObj name="Equation" r:id="rId5" imgW="1485900" imgH="584200" progId="Equation.DSMT4">
                  <p:embed/>
                  <p:pic>
                    <p:nvPicPr>
                      <p:cNvPr id="0" name="Object 4"/>
                      <p:cNvPicPr>
                        <a:picLocks noChangeAspect="1" noChangeArrowheads="1"/>
                      </p:cNvPicPr>
                      <p:nvPr/>
                    </p:nvPicPr>
                    <p:blipFill>
                      <a:blip r:embed="rId6"/>
                      <a:srcRect/>
                      <a:stretch>
                        <a:fillRect/>
                      </a:stretch>
                    </p:blipFill>
                    <p:spPr bwMode="auto">
                      <a:xfrm>
                        <a:off x="4862344" y="3276600"/>
                        <a:ext cx="3171190" cy="1251585"/>
                      </a:xfrm>
                      <a:prstGeom prst="rect">
                        <a:avLst/>
                      </a:prstGeom>
                      <a:noFill/>
                    </p:spPr>
                  </p:pic>
                </p:oleObj>
              </mc:Fallback>
            </mc:AlternateContent>
          </a:graphicData>
        </a:graphic>
      </p:graphicFrame>
      <p:graphicFrame>
        <p:nvGraphicFramePr>
          <p:cNvPr id="107525" name="Object 5"/>
          <p:cNvGraphicFramePr>
            <a:graphicFrameLocks noChangeAspect="1"/>
          </p:cNvGraphicFramePr>
          <p:nvPr/>
        </p:nvGraphicFramePr>
        <p:xfrm>
          <a:off x="4262895" y="4447853"/>
          <a:ext cx="2191385" cy="1354455"/>
        </p:xfrm>
        <a:graphic>
          <a:graphicData uri="http://schemas.openxmlformats.org/presentationml/2006/ole">
            <mc:AlternateContent xmlns:mc="http://schemas.openxmlformats.org/markup-compatibility/2006">
              <mc:Choice xmlns:v="urn:schemas-microsoft-com:vml" Requires="v">
                <p:oleObj spid="_x0000_s229447" name="Equation" r:id="rId7" imgW="939800" imgH="584200" progId="Equation.DSMT4">
                  <p:embed/>
                </p:oleObj>
              </mc:Choice>
              <mc:Fallback>
                <p:oleObj name="Equation" r:id="rId7" imgW="939800" imgH="584200" progId="Equation.DSMT4">
                  <p:embed/>
                  <p:pic>
                    <p:nvPicPr>
                      <p:cNvPr id="0" name="Object 5"/>
                      <p:cNvPicPr>
                        <a:picLocks noChangeAspect="1" noChangeArrowheads="1"/>
                      </p:cNvPicPr>
                      <p:nvPr/>
                    </p:nvPicPr>
                    <p:blipFill>
                      <a:blip r:embed="rId8"/>
                      <a:srcRect/>
                      <a:stretch>
                        <a:fillRect/>
                      </a:stretch>
                    </p:blipFill>
                    <p:spPr bwMode="auto">
                      <a:xfrm>
                        <a:off x="4262895" y="4447853"/>
                        <a:ext cx="2191385" cy="1354455"/>
                      </a:xfrm>
                      <a:prstGeom prst="rect">
                        <a:avLst/>
                      </a:prstGeom>
                      <a:noFill/>
                    </p:spPr>
                  </p:pic>
                </p:oleObj>
              </mc:Fallback>
            </mc:AlternateContent>
          </a:graphicData>
        </a:graphic>
      </p:graphicFrame>
      <p:sp>
        <p:nvSpPr>
          <p:cNvPr id="107527" name="Rectangle 7"/>
          <p:cNvSpPr>
            <a:spLocks noChangeArrowheads="1"/>
          </p:cNvSpPr>
          <p:nvPr/>
        </p:nvSpPr>
        <p:spPr bwMode="auto">
          <a:xfrm>
            <a:off x="395288" y="657225"/>
            <a:ext cx="2937510" cy="460375"/>
          </a:xfrm>
          <a:prstGeom prst="rect">
            <a:avLst/>
          </a:prstGeom>
          <a:noFill/>
          <a:ln w="9525" algn="ctr">
            <a:noFill/>
            <a:miter lim="800000"/>
          </a:ln>
        </p:spPr>
        <p:txBody>
          <a:bodyPr wrap="none" anchor="ctr">
            <a:spAutoFit/>
          </a:bodyPr>
          <a:lstStyle/>
          <a:p>
            <a:r>
              <a:rPr lang="zh-CN" altLang="en-US" sz="2400">
                <a:latin typeface="宋体" panose="02010600030101010101" pitchFamily="2" charset="-122"/>
                <a:ea typeface="宋体" panose="02010600030101010101" pitchFamily="2" charset="-122"/>
                <a:sym typeface="Times New Roman" panose="02020603050405020304" pitchFamily="18" charset="0"/>
              </a:rPr>
              <a:t>单位长度的漏电导为</a:t>
            </a:r>
            <a:endParaRPr lang="zh-CN" altLang="en-US" sz="2400">
              <a:latin typeface="宋体" panose="02010600030101010101" pitchFamily="2" charset="-122"/>
              <a:ea typeface="宋体" panose="02010600030101010101" pitchFamily="2" charset="-122"/>
              <a:sym typeface="Times New Roman" panose="02020603050405020304" pitchFamily="18" charset="0"/>
            </a:endParaRPr>
          </a:p>
        </p:txBody>
      </p:sp>
      <p:sp>
        <p:nvSpPr>
          <p:cNvPr id="107528" name="Rectangle 8"/>
          <p:cNvSpPr>
            <a:spLocks noChangeArrowheads="1"/>
          </p:cNvSpPr>
          <p:nvPr/>
        </p:nvSpPr>
        <p:spPr bwMode="auto">
          <a:xfrm>
            <a:off x="164148" y="1775690"/>
            <a:ext cx="4503737" cy="830997"/>
          </a:xfrm>
          <a:prstGeom prst="rect">
            <a:avLst/>
          </a:prstGeom>
          <a:noFill/>
          <a:ln w="9525" algn="ctr">
            <a:noFill/>
            <a:miter lim="800000"/>
          </a:ln>
        </p:spPr>
        <p:txBody>
          <a:bodyPr wrap="square" anchor="ctr">
            <a:spAutoFit/>
          </a:bodyPr>
          <a:lstStyle/>
          <a:p>
            <a:pPr indent="266700"/>
            <a:r>
              <a:rPr lang="zh-CN" altLang="en-US" sz="2400"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设漏电介质的介电常数为</a:t>
            </a:r>
            <a:r>
              <a:rPr lang="en-US" altLang="zh-CN" sz="2400" i="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ε</a:t>
            </a:r>
            <a:r>
              <a:rPr lang="zh-CN" altLang="en-US" sz="2400"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，则内导体表面上的面电荷密度为</a:t>
            </a:r>
            <a:endParaRPr lang="zh-CN" altLang="en-US" sz="2400"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p:txBody>
      </p:sp>
      <p:sp>
        <p:nvSpPr>
          <p:cNvPr id="107529" name="Rectangle 9"/>
          <p:cNvSpPr>
            <a:spLocks noChangeArrowheads="1"/>
          </p:cNvSpPr>
          <p:nvPr/>
        </p:nvSpPr>
        <p:spPr bwMode="auto">
          <a:xfrm>
            <a:off x="425938" y="3557820"/>
            <a:ext cx="3855720" cy="460375"/>
          </a:xfrm>
          <a:prstGeom prst="rect">
            <a:avLst/>
          </a:prstGeom>
          <a:noFill/>
          <a:ln w="9525" algn="ctr">
            <a:noFill/>
            <a:miter lim="800000"/>
          </a:ln>
        </p:spPr>
        <p:txBody>
          <a:bodyPr wrap="none" anchor="ctr">
            <a:spAutoFit/>
          </a:bodyPr>
          <a:lstStyle/>
          <a:p>
            <a:r>
              <a:rPr lang="zh-CN" altLang="en-US" sz="2400" dirty="0">
                <a:latin typeface="宋体" panose="02010600030101010101" pitchFamily="2" charset="-122"/>
                <a:ea typeface="宋体" panose="02010600030101010101" pitchFamily="2" charset="-122"/>
                <a:sym typeface="Times New Roman" panose="02020603050405020304" pitchFamily="18" charset="0"/>
              </a:rPr>
              <a:t>所以单位长度上的电荷量为</a:t>
            </a:r>
            <a:endParaRPr lang="zh-CN" altLang="en-US" sz="2400" dirty="0">
              <a:latin typeface="宋体" panose="02010600030101010101" pitchFamily="2" charset="-122"/>
              <a:ea typeface="宋体" panose="02010600030101010101" pitchFamily="2" charset="-122"/>
              <a:sym typeface="Times New Roman" panose="02020603050405020304" pitchFamily="18" charset="0"/>
            </a:endParaRPr>
          </a:p>
        </p:txBody>
      </p:sp>
      <p:sp>
        <p:nvSpPr>
          <p:cNvPr id="107530" name="Rectangle 10"/>
          <p:cNvSpPr>
            <a:spLocks noChangeArrowheads="1"/>
          </p:cNvSpPr>
          <p:nvPr/>
        </p:nvSpPr>
        <p:spPr bwMode="auto">
          <a:xfrm>
            <a:off x="609600" y="4680585"/>
            <a:ext cx="3243580" cy="460375"/>
          </a:xfrm>
          <a:prstGeom prst="rect">
            <a:avLst/>
          </a:prstGeom>
          <a:noFill/>
          <a:ln w="9525" algn="ctr">
            <a:noFill/>
            <a:miter lim="800000"/>
          </a:ln>
        </p:spPr>
        <p:txBody>
          <a:bodyPr wrap="none" anchor="ctr">
            <a:spAutoFit/>
          </a:bodyPr>
          <a:lstStyle/>
          <a:p>
            <a:r>
              <a:rPr lang="zh-CN" altLang="en-US" sz="2400" dirty="0">
                <a:latin typeface="宋体" panose="02010600030101010101" pitchFamily="2" charset="-122"/>
                <a:ea typeface="宋体" panose="02010600030101010101" pitchFamily="2" charset="-122"/>
                <a:sym typeface="Times New Roman" panose="02020603050405020304" pitchFamily="18" charset="0"/>
              </a:rPr>
              <a:t>单位长度上的电容量为</a:t>
            </a:r>
            <a:endParaRPr lang="zh-CN" altLang="en-US" sz="2400" dirty="0">
              <a:latin typeface="宋体" panose="02010600030101010101" pitchFamily="2" charset="-122"/>
              <a:ea typeface="宋体" panose="02010600030101010101" pitchFamily="2" charset="-122"/>
              <a:sym typeface="Times New Roman" panose="02020603050405020304" pitchFamily="18"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9" name="Rectangle 5"/>
          <p:cNvSpPr>
            <a:spLocks noGrp="1" noChangeArrowheads="1"/>
          </p:cNvSpPr>
          <p:nvPr>
            <p:ph type="title"/>
          </p:nvPr>
        </p:nvSpPr>
        <p:spPr>
          <a:xfrm>
            <a:off x="512920" y="1769025"/>
            <a:ext cx="5705475" cy="1131648"/>
          </a:xfrm>
        </p:spPr>
        <p:txBody>
          <a:bodyPr>
            <a:normAutofit/>
          </a:bodyPr>
          <a:lstStyle/>
          <a:p>
            <a:pPr eaLnBrk="1" fontAlgn="auto" hangingPunct="1">
              <a:lnSpc>
                <a:spcPct val="120000"/>
              </a:lnSpc>
              <a:spcAft>
                <a:spcPts val="0"/>
              </a:spcAft>
              <a:defRPr/>
            </a:pPr>
            <a:r>
              <a:rPr sz="2400" dirty="0" err="1">
                <a:solidFill>
                  <a:schemeClr val="tx1"/>
                </a:solidFill>
                <a:latin typeface="Times New Roman" panose="02020603050405020304" pitchFamily="18" charset="0"/>
                <a:ea typeface="宋体" panose="02010600030101010101" pitchFamily="2" charset="-122"/>
                <a:sym typeface="Times New Roman" panose="02020603050405020304" pitchFamily="18" charset="0"/>
              </a:rPr>
              <a:t>解：设单位长度上带有电荷</a:t>
            </a:r>
            <a:r>
              <a:rPr lang="el-GR"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ρ</a:t>
            </a:r>
            <a:r>
              <a:rPr lang="en-US" altLang="zh-CN" sz="2400" i="1" cap="none" baseline="-250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l</a:t>
            </a:r>
            <a:r>
              <a:rPr sz="2400" dirty="0" err="1">
                <a:solidFill>
                  <a:schemeClr val="tx1"/>
                </a:solidFill>
                <a:latin typeface="Times New Roman" panose="02020603050405020304" pitchFamily="18" charset="0"/>
                <a:ea typeface="宋体" panose="02010600030101010101" pitchFamily="2" charset="-122"/>
                <a:sym typeface="Times New Roman" panose="02020603050405020304" pitchFamily="18" charset="0"/>
              </a:rPr>
              <a:t>，由高斯定理求出两层介质中的电场强度分别为</a:t>
            </a:r>
            <a:endParaRPr sz="240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28006" name="Rectangle 2"/>
          <p:cNvSpPr>
            <a:spLocks noGrp="1" noChangeArrowheads="1"/>
          </p:cNvSpPr>
          <p:nvPr>
            <p:ph idx="1"/>
          </p:nvPr>
        </p:nvSpPr>
        <p:spPr>
          <a:xfrm>
            <a:off x="179070" y="-93346"/>
            <a:ext cx="8785225" cy="1862371"/>
          </a:xfrm>
        </p:spPr>
        <p:txBody>
          <a:bodyPr>
            <a:noAutofit/>
          </a:bodyPr>
          <a:lstStyle/>
          <a:p>
            <a:pPr marL="0" indent="0" eaLnBrk="1" fontAlgn="auto" hangingPunct="1">
              <a:lnSpc>
                <a:spcPct val="120000"/>
              </a:lnSpc>
              <a:spcAft>
                <a:spcPts val="0"/>
              </a:spcAft>
              <a:buNone/>
              <a:defRPr/>
            </a:pP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例题</a:t>
            </a: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有两层介质的同轴电缆，内导体的半径为</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，两层介质分界面的半径为</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b</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，外导体的内半径为</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c</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，两层介质的介电常数分别为</a:t>
            </a:r>
            <a:r>
              <a:rPr lang="el-GR" altLang="zh-CN"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ε</a:t>
            </a:r>
            <a:r>
              <a:rPr lang="en-US" altLang="zh-CN" sz="2400" b="1" baseline="-25000" dirty="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a:t>
            </a:r>
            <a:r>
              <a:rPr lang="el-GR" altLang="zh-CN"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ε</a:t>
            </a:r>
            <a:r>
              <a:rPr lang="en-US" altLang="zh-CN" sz="2400" b="1" baseline="-25000" dirty="0">
                <a:latin typeface="Times New Roman" panose="02020603050405020304" pitchFamily="18" charset="0"/>
                <a:ea typeface="宋体" panose="02010600030101010101" pitchFamily="2" charset="-122"/>
                <a:sym typeface="Times New Roman" panose="02020603050405020304" pitchFamily="18" charset="0"/>
              </a:rPr>
              <a:t>2</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，漏电导率分别</a:t>
            </a:r>
            <a:r>
              <a:rPr lang="el-GR" altLang="zh-CN"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σ</a:t>
            </a:r>
            <a:r>
              <a:rPr lang="en-US" altLang="zh-CN" sz="2400" b="1" baseline="-25000" dirty="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a:t>
            </a:r>
            <a:r>
              <a:rPr lang="el-GR" altLang="zh-CN"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σ</a:t>
            </a:r>
            <a:r>
              <a:rPr lang="en-US" altLang="zh-CN" sz="2400" b="1" baseline="-25000" dirty="0">
                <a:latin typeface="Times New Roman" panose="02020603050405020304" pitchFamily="18" charset="0"/>
                <a:ea typeface="宋体" panose="02010600030101010101" pitchFamily="2" charset="-122"/>
                <a:sym typeface="Times New Roman" panose="02020603050405020304" pitchFamily="18" charset="0"/>
              </a:rPr>
              <a:t>2</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。外加电压</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U</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时，求两层介质中的电场强度，分界面上的自由电荷密度，单位长度的电容和漏电导。</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128007" name="Picture 3" descr="tu2-7-10"/>
          <p:cNvPicPr>
            <a:picLocks noChangeAspect="1" noChangeArrowheads="1"/>
          </p:cNvPicPr>
          <p:nvPr/>
        </p:nvPicPr>
        <p:blipFill>
          <a:blip r:embed="rId1" cstate="print"/>
          <a:srcRect/>
          <a:stretch>
            <a:fillRect/>
          </a:stretch>
        </p:blipFill>
        <p:spPr bwMode="auto">
          <a:xfrm>
            <a:off x="6421438" y="2154238"/>
            <a:ext cx="2722562" cy="2722562"/>
          </a:xfrm>
          <a:prstGeom prst="rect">
            <a:avLst/>
          </a:prstGeom>
          <a:noFill/>
          <a:ln w="9525">
            <a:noFill/>
            <a:miter lim="800000"/>
            <a:headEnd/>
            <a:tailEnd/>
          </a:ln>
        </p:spPr>
      </p:pic>
      <p:sp>
        <p:nvSpPr>
          <p:cNvPr id="121864" name="Rectangle 6"/>
          <p:cNvSpPr>
            <a:spLocks noChangeArrowheads="1"/>
          </p:cNvSpPr>
          <p:nvPr/>
        </p:nvSpPr>
        <p:spPr bwMode="auto">
          <a:xfrm>
            <a:off x="0" y="3261003"/>
            <a:ext cx="184731" cy="369332"/>
          </a:xfrm>
          <a:prstGeom prst="rect">
            <a:avLst/>
          </a:prstGeom>
          <a:noFill/>
          <a:ln w="9525" algn="ctr">
            <a:noFill/>
            <a:miter lim="800000"/>
          </a:ln>
        </p:spPr>
        <p:txBody>
          <a:bodyPr wrap="none" anchor="ctr">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28002" name="Object 7"/>
          <p:cNvGraphicFramePr>
            <a:graphicFrameLocks noChangeAspect="1"/>
          </p:cNvGraphicFramePr>
          <p:nvPr/>
        </p:nvGraphicFramePr>
        <p:xfrm>
          <a:off x="831136" y="2958888"/>
          <a:ext cx="3659187" cy="865188"/>
        </p:xfrm>
        <a:graphic>
          <a:graphicData uri="http://schemas.openxmlformats.org/presentationml/2006/ole">
            <mc:AlternateContent xmlns:mc="http://schemas.openxmlformats.org/markup-compatibility/2006">
              <mc:Choice xmlns:v="urn:schemas-microsoft-com:vml" Requires="v">
                <p:oleObj spid="_x0000_s121911" name="Equation" r:id="rId2" imgW="43586400" imgH="10363200" progId="Equation.DSMT4">
                  <p:embed/>
                </p:oleObj>
              </mc:Choice>
              <mc:Fallback>
                <p:oleObj name="Equation" r:id="rId2" imgW="43586400" imgH="10363200" progId="Equation.DSMT4">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136" y="2958888"/>
                        <a:ext cx="3659187" cy="8651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3" name="Object 8"/>
          <p:cNvGraphicFramePr>
            <a:graphicFrameLocks noChangeAspect="1"/>
          </p:cNvGraphicFramePr>
          <p:nvPr/>
        </p:nvGraphicFramePr>
        <p:xfrm>
          <a:off x="539410" y="4327269"/>
          <a:ext cx="5761038" cy="944563"/>
        </p:xfrm>
        <a:graphic>
          <a:graphicData uri="http://schemas.openxmlformats.org/presentationml/2006/ole">
            <mc:AlternateContent xmlns:mc="http://schemas.openxmlformats.org/markup-compatibility/2006">
              <mc:Choice xmlns:v="urn:schemas-microsoft-com:vml" Requires="v">
                <p:oleObj spid="_x0000_s121912" name="Equation" r:id="rId4" imgW="71018400" imgH="11582400" progId="Equation.DSMT4">
                  <p:embed/>
                </p:oleObj>
              </mc:Choice>
              <mc:Fallback>
                <p:oleObj name="Equation" r:id="rId4" imgW="71018400" imgH="115824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410" y="4327269"/>
                        <a:ext cx="5761038" cy="944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4" name="Object 9"/>
          <p:cNvGraphicFramePr>
            <a:graphicFrameLocks noChangeAspect="1"/>
          </p:cNvGraphicFramePr>
          <p:nvPr/>
        </p:nvGraphicFramePr>
        <p:xfrm>
          <a:off x="616893" y="5708845"/>
          <a:ext cx="3024188" cy="1098550"/>
        </p:xfrm>
        <a:graphic>
          <a:graphicData uri="http://schemas.openxmlformats.org/presentationml/2006/ole">
            <mc:AlternateContent xmlns:mc="http://schemas.openxmlformats.org/markup-compatibility/2006">
              <mc:Choice xmlns:v="urn:schemas-microsoft-com:vml" Requires="v">
                <p:oleObj spid="_x0000_s121913" name="Equation" r:id="rId6" imgW="38404800" imgH="14020800" progId="Equation.DSMT4">
                  <p:embed/>
                </p:oleObj>
              </mc:Choice>
              <mc:Fallback>
                <p:oleObj name="Equation" r:id="rId6" imgW="38404800" imgH="140208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6893" y="5708845"/>
                        <a:ext cx="3024188" cy="1098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10" name="Rectangle 10"/>
          <p:cNvSpPr>
            <a:spLocks noChangeArrowheads="1"/>
          </p:cNvSpPr>
          <p:nvPr/>
        </p:nvSpPr>
        <p:spPr bwMode="auto">
          <a:xfrm>
            <a:off x="609600" y="3971633"/>
            <a:ext cx="4450080" cy="460375"/>
          </a:xfrm>
          <a:prstGeom prst="rect">
            <a:avLst/>
          </a:prstGeom>
          <a:noFill/>
          <a:ln w="9525" algn="ctr">
            <a:noFill/>
            <a:miter lim="800000"/>
          </a:ln>
        </p:spPr>
        <p:txBody>
          <a:bodyPr wrap="none" anchor="ctr">
            <a:spAutoFit/>
          </a:bodyPr>
          <a:lstStyle/>
          <a:p>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同轴线内外导体之间的电位差为</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28011" name="Rectangle 11"/>
          <p:cNvSpPr>
            <a:spLocks noChangeArrowheads="1"/>
          </p:cNvSpPr>
          <p:nvPr/>
        </p:nvSpPr>
        <p:spPr bwMode="auto">
          <a:xfrm>
            <a:off x="609600" y="5300940"/>
            <a:ext cx="3535680" cy="460375"/>
          </a:xfrm>
          <a:prstGeom prst="rect">
            <a:avLst/>
          </a:prstGeom>
          <a:noFill/>
          <a:ln w="9525" algn="ctr">
            <a:noFill/>
            <a:miter lim="800000"/>
          </a:ln>
        </p:spPr>
        <p:txBody>
          <a:bodyPr wrap="none" anchor="ctr">
            <a:spAutoFit/>
          </a:bodyPr>
          <a:lstStyle/>
          <a:p>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同轴线单位长度的电容为</a:t>
            </a:r>
            <a:r>
              <a:rPr lang="zh-CN" altLang="en-US" dirty="0">
                <a:latin typeface="Times New Roman" panose="02020603050405020304" pitchFamily="18" charset="0"/>
                <a:ea typeface="宋体" panose="02010600030101010101" pitchFamily="2" charset="-122"/>
                <a:sym typeface="Times New Roman" panose="02020603050405020304" pitchFamily="18" charset="0"/>
              </a:rPr>
              <a:t>      </a:t>
            </a: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2" name="矩形 11"/>
          <p:cNvSpPr/>
          <p:nvPr/>
        </p:nvSpPr>
        <p:spPr>
          <a:xfrm>
            <a:off x="512920" y="4451663"/>
            <a:ext cx="28956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3" name="矩形 12"/>
          <p:cNvSpPr/>
          <p:nvPr/>
        </p:nvSpPr>
        <p:spPr>
          <a:xfrm>
            <a:off x="536449" y="5819530"/>
            <a:ext cx="10668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M_UNIT_TABLE_BEAUTIFY" val="smartTable{80f1854b-d1bb-4033-b321-16caa5ef996f}"/>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9378</Words>
  <Application>WPS 演示</Application>
  <PresentationFormat>全屏显示(4:3)</PresentationFormat>
  <Paragraphs>919</Paragraphs>
  <Slides>100</Slides>
  <Notes>100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292</vt:i4>
      </vt:variant>
      <vt:variant>
        <vt:lpstr>幻灯片标题</vt:lpstr>
      </vt:variant>
      <vt:variant>
        <vt:i4>100</vt:i4>
      </vt:variant>
    </vt:vector>
  </HeadingPairs>
  <TitlesOfParts>
    <vt:vector size="408" baseType="lpstr">
      <vt:lpstr>Arial</vt:lpstr>
      <vt:lpstr>宋体</vt:lpstr>
      <vt:lpstr>Wingdings</vt:lpstr>
      <vt:lpstr>Times New Roman</vt:lpstr>
      <vt:lpstr>Wingdings</vt:lpstr>
      <vt:lpstr>Wingdings 2</vt:lpstr>
      <vt:lpstr>微软雅黑</vt:lpstr>
      <vt:lpstr>Arial Unicode MS</vt:lpstr>
      <vt:lpstr>等线 Light</vt:lpstr>
      <vt:lpstr>等线</vt:lpstr>
      <vt:lpstr>Calibri</vt:lpstr>
      <vt:lpstr>Wingdings 2</vt:lpstr>
      <vt:lpstr>Times New Roman</vt:lpstr>
      <vt:lpstr>黑体</vt:lpstr>
      <vt:lpstr>Tahoma</vt:lpstr>
      <vt:lpstr>Office 主题​​</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Equation.DSMT4</vt:lpstr>
      <vt:lpstr>Equation.DSMT4</vt:lpstr>
      <vt:lpstr>Equation.DSMT4</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Equation.3</vt:lpstr>
      <vt:lpstr>Equation.3</vt:lpstr>
      <vt:lpstr>Equation.DSMT4</vt:lpstr>
      <vt:lpstr>Equation.3</vt:lpstr>
      <vt:lpstr>Equation.3</vt:lpstr>
      <vt:lpstr>Equation.3</vt:lpstr>
      <vt:lpstr>Equation.3</vt:lpstr>
      <vt:lpstr>Equation.3</vt:lpstr>
      <vt:lpstr>Equation.3</vt:lpstr>
      <vt:lpstr>Equation.3</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第二章   静电场分析   </vt:lpstr>
      <vt:lpstr>PowerPoint 演示文稿</vt:lpstr>
      <vt:lpstr>PowerPoint 演示文稿</vt:lpstr>
      <vt:lpstr>PowerPoint 演示文稿</vt:lpstr>
      <vt:lpstr>PowerPoint 演示文稿</vt:lpstr>
      <vt:lpstr>PowerPoint 演示文稿</vt:lpstr>
      <vt:lpstr>2.1.2 场强和电位函数</vt:lpstr>
      <vt:lpstr>PowerPoint 演示文稿</vt:lpstr>
      <vt:lpstr>PowerPoint 演示文稿</vt:lpstr>
      <vt:lpstr>PowerPoint 演示文稿</vt:lpstr>
      <vt:lpstr>PowerPoint 演示文稿</vt:lpstr>
      <vt:lpstr>2.1.3 静电场的基本方程</vt:lpstr>
      <vt:lpstr>PowerPoint 演示文稿</vt:lpstr>
      <vt:lpstr>PowerPoint 演示文稿</vt:lpstr>
      <vt:lpstr>证明高斯定理</vt:lpstr>
      <vt:lpstr>如果无界真空中有N个点电荷q01，q02，…，q0k，…，q0N，而闭合曲面内包围的点电荷为q01，q02，…q0k，则穿过闭合面S的电位移通量为</vt:lpstr>
      <vt:lpstr>推广到体电荷、面电荷和线电荷的情况</vt:lpstr>
      <vt:lpstr>PowerPoint 演示文稿</vt:lpstr>
      <vt:lpstr>PowerPoint 演示文稿</vt:lpstr>
      <vt:lpstr>2.1.4 场强和电位Φ的计算</vt:lpstr>
      <vt:lpstr>例题：真空中长度为l的直线上的线电荷密度为ρl，求此线电荷周围的电场。 </vt:lpstr>
      <vt:lpstr>PowerPoint 演示文稿</vt:lpstr>
      <vt:lpstr>PowerPoint 演示文稿</vt:lpstr>
      <vt:lpstr>PowerPoint 演示文稿</vt:lpstr>
      <vt:lpstr>PowerPoint 演示文稿</vt:lpstr>
      <vt:lpstr>2． 方法2</vt:lpstr>
      <vt:lpstr>PowerPoint 演示文稿</vt:lpstr>
      <vt:lpstr>PowerPoint 演示文稿</vt:lpstr>
      <vt:lpstr>PowerPoint 演示文稿</vt:lpstr>
      <vt:lpstr>3． 方法3 第一步：利用点电荷电位的公式和电位的迭加原理求Φ 点电荷的电位：</vt:lpstr>
      <vt:lpstr>PowerPoint 演示文稿</vt:lpstr>
      <vt:lpstr>解：首先把圆平面分割成无数多个同心的细圆环。任取一半径为r’的细圆环， 圆环上任一面元上的电量为   该面元距P点的距离为                           </vt:lpstr>
      <vt:lpstr>整个圆平面上的电荷在P点产生的电位为</vt:lpstr>
      <vt:lpstr>2.1.5 静电场中的导体</vt:lpstr>
      <vt:lpstr>1. 电介质的基本概念：</vt:lpstr>
      <vt:lpstr>2．电介质极化的机理和电偶极子模型</vt:lpstr>
      <vt:lpstr>⑵  位移极化和取向极化</vt:lpstr>
      <vt:lpstr>⑵  位移极化和取向极化</vt:lpstr>
      <vt:lpstr>PowerPoint 演示文稿</vt:lpstr>
      <vt:lpstr>PowerPoint 演示文稿</vt:lpstr>
      <vt:lpstr>PowerPoint 演示文稿</vt:lpstr>
      <vt:lpstr>PowerPoint 演示文稿</vt:lpstr>
      <vt:lpstr>PowerPoint 演示文稿</vt:lpstr>
      <vt:lpstr>PowerPoint 演示文稿</vt:lpstr>
      <vt:lpstr>3. 计算电介质问题常用的公式</vt:lpstr>
      <vt:lpstr>2.1.7 电力线方程和等位面方程</vt:lpstr>
      <vt:lpstr>2． 等位面方程</vt:lpstr>
      <vt:lpstr>PowerPoint 演示文稿</vt:lpstr>
      <vt:lpstr>PowerPoint 演示文稿</vt:lpstr>
      <vt:lpstr>PowerPoint 演示文稿</vt:lpstr>
      <vt:lpstr>2.2 静电场的边界条件</vt:lpstr>
      <vt:lpstr>2.2 静电场的边界条件</vt:lpstr>
      <vt:lpstr>⑵　E切向分量</vt:lpstr>
      <vt:lpstr>2． 电位的边界条件</vt:lpstr>
      <vt:lpstr>2.2.2 导体与电介质分界面上的边界条件</vt:lpstr>
      <vt:lpstr> 2．电位Φ的边界条件</vt:lpstr>
      <vt:lpstr>2.3 泊松方程和拉普拉斯方程</vt:lpstr>
      <vt:lpstr>PowerPoint 演示文稿</vt:lpstr>
      <vt:lpstr>PowerPoint 演示文稿</vt:lpstr>
      <vt:lpstr>PowerPoint 演示文稿</vt:lpstr>
      <vt:lpstr>PowerPoint 演示文稿</vt:lpstr>
      <vt:lpstr>PowerPoint 演示文稿</vt:lpstr>
      <vt:lpstr>2.  唯一性定理的意义和作用</vt:lpstr>
      <vt:lpstr>PowerPoint 演示文稿</vt:lpstr>
      <vt:lpstr>PowerPoint 演示文稿</vt:lpstr>
      <vt:lpstr>PowerPoint 演示文稿</vt:lpstr>
      <vt:lpstr>PowerPoint 演示文稿</vt:lpstr>
      <vt:lpstr>PowerPoint 演示文稿</vt:lpstr>
      <vt:lpstr>2.5 导体系统的电容</vt:lpstr>
      <vt:lpstr>PowerPoint 演示文稿</vt:lpstr>
      <vt:lpstr>2.5.3 多导体系统的部分电容（分布电容）</vt:lpstr>
      <vt:lpstr>PowerPoint 演示文稿</vt:lpstr>
      <vt:lpstr>PowerPoint 演示文稿</vt:lpstr>
      <vt:lpstr>PowerPoint 演示文稿</vt:lpstr>
      <vt:lpstr>2.6  静电场的能量与力</vt:lpstr>
      <vt:lpstr> 1. 系统的能量</vt:lpstr>
      <vt:lpstr>2． 静电场的能量</vt:lpstr>
      <vt:lpstr>PowerPoint 演示文稿</vt:lpstr>
      <vt:lpstr>PowerPoint 演示文稿</vt:lpstr>
      <vt:lpstr>PowerPoint 演示文稿</vt:lpstr>
      <vt:lpstr>2.6.2 利用虚位移原理计算电场力</vt:lpstr>
      <vt:lpstr>PowerPoint 演示文稿</vt:lpstr>
      <vt:lpstr>PowerPoint 演示文稿</vt:lpstr>
      <vt:lpstr>2. 若各导体电位不变</vt:lpstr>
      <vt:lpstr>PowerPoint 演示文稿</vt:lpstr>
      <vt:lpstr>2.7 恒定电场</vt:lpstr>
      <vt:lpstr>PowerPoint 演示文稿</vt:lpstr>
      <vt:lpstr> 2．电流元 </vt:lpstr>
      <vt:lpstr>2.7.2 恒定电场的基本方程和边界条件</vt:lpstr>
      <vt:lpstr>PowerPoint 演示文稿</vt:lpstr>
      <vt:lpstr>2.7.3 导电媒质中的传导电流</vt:lpstr>
      <vt:lpstr>PowerPoint 演示文稿</vt:lpstr>
      <vt:lpstr>4. 导体内的净余电荷</vt:lpstr>
      <vt:lpstr>PowerPoint 演示文稿</vt:lpstr>
      <vt:lpstr>PowerPoint 演示文稿</vt:lpstr>
      <vt:lpstr>例题:同轴线的内、外半径分别为a和b，填充的介质，有漏电现象。同轴线外加电压为U，求漏电介质内的Φ、E、J、单位长度上的漏电电导和单位长度上的电容。  解：同轴线的内外导体中有轴向流动的电流，由J=σE，对于良导体构成的同轴线，导体内的轴向电场Ez很小。其次内外导体表面有面电荷分布，内导体表面为正的面电荷，外导体内表面为负的面电荷，它们是电源充电时扩散而稳定分布在导体表面的，故在漏电介质中存在径向电场分量Er。设内、外导体是理想导体，则Ez＝0，内外导体表面是等位面，漏电介质中的电位只是r的函数，拉普拉斯方程为</vt:lpstr>
      <vt:lpstr>边界条件为</vt:lpstr>
      <vt:lpstr>PowerPoint 演示文稿</vt:lpstr>
      <vt:lpstr>解：设单位长度上带有电荷ρl，由高斯定理求出两层介质中的电场强度分别为</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路遥</cp:lastModifiedBy>
  <cp:revision>511</cp:revision>
  <cp:lastPrinted>2113-01-01T00:00:00Z</cp:lastPrinted>
  <dcterms:created xsi:type="dcterms:W3CDTF">2113-01-01T00:00:00Z</dcterms:created>
  <dcterms:modified xsi:type="dcterms:W3CDTF">2020-06-28T08:48:15Z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2052-11.1.0.9740</vt:lpwstr>
  </property>
</Properties>
</file>