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8"/>
  </p:handoutMasterIdLst>
  <p:sldIdLst>
    <p:sldId id="256" r:id="rId3"/>
    <p:sldId id="431" r:id="rId5"/>
    <p:sldId id="432" r:id="rId6"/>
    <p:sldId id="257" r:id="rId7"/>
    <p:sldId id="258" r:id="rId8"/>
    <p:sldId id="259" r:id="rId9"/>
    <p:sldId id="398" r:id="rId10"/>
    <p:sldId id="260" r:id="rId11"/>
    <p:sldId id="261" r:id="rId12"/>
    <p:sldId id="391" r:id="rId13"/>
    <p:sldId id="262" r:id="rId14"/>
    <p:sldId id="263" r:id="rId15"/>
    <p:sldId id="264" r:id="rId16"/>
    <p:sldId id="265" r:id="rId17"/>
    <p:sldId id="394" r:id="rId18"/>
    <p:sldId id="403" r:id="rId19"/>
    <p:sldId id="404" r:id="rId20"/>
    <p:sldId id="436" r:id="rId21"/>
    <p:sldId id="437" r:id="rId22"/>
    <p:sldId id="434" r:id="rId23"/>
    <p:sldId id="405" r:id="rId24"/>
    <p:sldId id="443" r:id="rId25"/>
    <p:sldId id="266" r:id="rId26"/>
    <p:sldId id="400" r:id="rId27"/>
    <p:sldId id="274" r:id="rId28"/>
    <p:sldId id="275" r:id="rId29"/>
    <p:sldId id="276" r:id="rId30"/>
    <p:sldId id="281" r:id="rId31"/>
    <p:sldId id="282" r:id="rId32"/>
    <p:sldId id="283" r:id="rId33"/>
    <p:sldId id="284" r:id="rId34"/>
    <p:sldId id="285" r:id="rId35"/>
    <p:sldId id="287" r:id="rId36"/>
    <p:sldId id="288" r:id="rId37"/>
    <p:sldId id="291" r:id="rId38"/>
    <p:sldId id="293" r:id="rId39"/>
    <p:sldId id="300" r:id="rId40"/>
    <p:sldId id="302" r:id="rId41"/>
    <p:sldId id="303" r:id="rId42"/>
    <p:sldId id="304" r:id="rId43"/>
    <p:sldId id="306" r:id="rId44"/>
    <p:sldId id="411" r:id="rId45"/>
    <p:sldId id="307" r:id="rId46"/>
    <p:sldId id="308" r:id="rId47"/>
    <p:sldId id="309" r:id="rId48"/>
    <p:sldId id="310" r:id="rId49"/>
    <p:sldId id="311" r:id="rId50"/>
    <p:sldId id="312" r:id="rId51"/>
    <p:sldId id="313" r:id="rId52"/>
    <p:sldId id="314" r:id="rId53"/>
    <p:sldId id="315" r:id="rId54"/>
    <p:sldId id="316" r:id="rId55"/>
    <p:sldId id="319" r:id="rId56"/>
    <p:sldId id="320" r:id="rId57"/>
    <p:sldId id="322" r:id="rId58"/>
    <p:sldId id="415" r:id="rId59"/>
    <p:sldId id="323" r:id="rId60"/>
    <p:sldId id="325" r:id="rId61"/>
    <p:sldId id="326" r:id="rId62"/>
    <p:sldId id="327" r:id="rId63"/>
    <p:sldId id="329" r:id="rId64"/>
    <p:sldId id="330" r:id="rId65"/>
    <p:sldId id="338" r:id="rId66"/>
    <p:sldId id="339" r:id="rId67"/>
    <p:sldId id="341" r:id="rId68"/>
    <p:sldId id="342" r:id="rId69"/>
    <p:sldId id="420" r:id="rId70"/>
    <p:sldId id="534" r:id="rId71"/>
    <p:sldId id="421" r:id="rId72"/>
    <p:sldId id="348" r:id="rId73"/>
    <p:sldId id="349" r:id="rId74"/>
    <p:sldId id="350" r:id="rId75"/>
    <p:sldId id="351" r:id="rId76"/>
    <p:sldId id="352" r:id="rId77"/>
    <p:sldId id="354" r:id="rId78"/>
    <p:sldId id="355" r:id="rId79"/>
    <p:sldId id="353" r:id="rId80"/>
    <p:sldId id="356" r:id="rId81"/>
    <p:sldId id="357" r:id="rId82"/>
    <p:sldId id="424" r:id="rId83"/>
    <p:sldId id="358" r:id="rId84"/>
    <p:sldId id="359" r:id="rId85"/>
    <p:sldId id="360" r:id="rId86"/>
    <p:sldId id="361" r:id="rId8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2724"/>
    <a:srgbClr val="FF0000"/>
    <a:srgbClr val="140571"/>
    <a:srgbClr val="2209B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99" autoAdjust="0"/>
    <p:restoredTop sz="98743" autoAdjust="0"/>
  </p:normalViewPr>
  <p:slideViewPr>
    <p:cSldViewPr>
      <p:cViewPr varScale="1">
        <p:scale>
          <a:sx n="85" d="100"/>
          <a:sy n="85" d="100"/>
        </p:scale>
        <p:origin x="81" y="342"/>
      </p:cViewPr>
      <p:guideLst>
        <p:guide orient="horz" pos="2192"/>
        <p:guide pos="2885"/>
      </p:guideLst>
    </p:cSldViewPr>
  </p:slideViewPr>
  <p:notesTextViewPr>
    <p:cViewPr>
      <p:scale>
        <a:sx n="100" d="100"/>
        <a:sy n="100" d="100"/>
      </p:scale>
      <p:origin x="0" y="0"/>
    </p:cViewPr>
  </p:notesTextViewPr>
  <p:sorterViewPr>
    <p:cViewPr>
      <p:scale>
        <a:sx n="66" d="100"/>
        <a:sy n="66" d="100"/>
      </p:scale>
      <p:origin x="0" y="20538"/>
    </p:cViewPr>
  </p:sorterViewPr>
  <p:notesViewPr>
    <p:cSldViewPr>
      <p:cViewPr varScale="1">
        <p:scale>
          <a:sx n="50" d="100"/>
          <a:sy n="50" d="100"/>
        </p:scale>
        <p:origin x="-1944" y="-84"/>
      </p:cViewPr>
      <p:guideLst>
        <p:guide orient="horz" pos="2923"/>
        <p:guide pos="2164"/>
      </p:guideLst>
    </p:cSldViewPr>
  </p:notes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6.xml"/><Relationship Id="rId89" Type="http://schemas.openxmlformats.org/officeDocument/2006/relationships/presProps" Target="presProps.xml"/><Relationship Id="rId88" Type="http://schemas.openxmlformats.org/officeDocument/2006/relationships/handoutMaster" Target="handoutMasters/handoutMaster1.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43.wmf"/><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0.wmf"/><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69.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00.wmf"/><Relationship Id="rId7" Type="http://schemas.openxmlformats.org/officeDocument/2006/relationships/image" Target="../media/image98.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06.wmf"/><Relationship Id="rId7" Type="http://schemas.openxmlformats.org/officeDocument/2006/relationships/image" Target="../media/image103.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33.vml.rels><?xml version="1.0" encoding="UTF-8" standalone="yes"?>
<Relationships xmlns="http://schemas.openxmlformats.org/package/2006/relationships"><Relationship Id="rId6" Type="http://schemas.openxmlformats.org/officeDocument/2006/relationships/image" Target="../media/image110.wmf"/><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35.vml.rels><?xml version="1.0" encoding="UTF-8" standalone="yes"?>
<Relationships xmlns="http://schemas.openxmlformats.org/package/2006/relationships"><Relationship Id="rId4" Type="http://schemas.openxmlformats.org/officeDocument/2006/relationships/image" Target="../media/image125.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38.vml.rels><?xml version="1.0" encoding="UTF-8" standalone="yes"?>
<Relationships xmlns="http://schemas.openxmlformats.org/package/2006/relationships"><Relationship Id="rId4" Type="http://schemas.openxmlformats.org/officeDocument/2006/relationships/image" Target="../media/image132.wmf"/><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139.wmf"/><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41.vml.rels><?xml version="1.0" encoding="UTF-8" standalone="yes"?>
<Relationships xmlns="http://schemas.openxmlformats.org/package/2006/relationships"><Relationship Id="rId4" Type="http://schemas.openxmlformats.org/officeDocument/2006/relationships/image" Target="../media/image143.wmf"/><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42.vml.rels><?xml version="1.0" encoding="UTF-8" standalone="yes"?>
<Relationships xmlns="http://schemas.openxmlformats.org/package/2006/relationships"><Relationship Id="rId5" Type="http://schemas.openxmlformats.org/officeDocument/2006/relationships/image" Target="../media/image148.wmf"/><Relationship Id="rId4" Type="http://schemas.openxmlformats.org/officeDocument/2006/relationships/image" Target="../media/image147.wmf"/><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43.vml.rels><?xml version="1.0" encoding="UTF-8" standalone="yes"?>
<Relationships xmlns="http://schemas.openxmlformats.org/package/2006/relationships"><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45.vml.rels><?xml version="1.0" encoding="UTF-8" standalone="yes"?>
<Relationships xmlns="http://schemas.openxmlformats.org/package/2006/relationships"><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46.vml.rels><?xml version="1.0" encoding="UTF-8" standalone="yes"?>
<Relationships xmlns="http://schemas.openxmlformats.org/package/2006/relationships"><Relationship Id="rId4" Type="http://schemas.openxmlformats.org/officeDocument/2006/relationships/image" Target="../media/image167.wmf"/><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3.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171.wmf"/><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49.vml.rels><?xml version="1.0" encoding="UTF-8" standalone="yes"?>
<Relationships xmlns="http://schemas.openxmlformats.org/package/2006/relationships"><Relationship Id="rId4" Type="http://schemas.openxmlformats.org/officeDocument/2006/relationships/image" Target="../media/image176.wmf"/><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0.wmf"/><Relationship Id="rId1" Type="http://schemas.openxmlformats.org/officeDocument/2006/relationships/image" Target="../media/image189.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4.wmf"/><Relationship Id="rId1" Type="http://schemas.openxmlformats.org/officeDocument/2006/relationships/image" Target="../media/image193.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204.wmf"/><Relationship Id="rId1" Type="http://schemas.openxmlformats.org/officeDocument/2006/relationships/image" Target="../media/image202.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5.wmf"/></Relationships>
</file>

<file path=ppt/drawings/_rels/vmlDrawing59.vml.rels><?xml version="1.0" encoding="UTF-8" standalone="yes"?>
<Relationships xmlns="http://schemas.openxmlformats.org/package/2006/relationships"><Relationship Id="rId9" Type="http://schemas.openxmlformats.org/officeDocument/2006/relationships/image" Target="../media/image217.wmf"/><Relationship Id="rId8" Type="http://schemas.openxmlformats.org/officeDocument/2006/relationships/image" Target="../media/image216.wmf"/><Relationship Id="rId7" Type="http://schemas.openxmlformats.org/officeDocument/2006/relationships/image" Target="../media/image215.wmf"/><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 Id="rId3" Type="http://schemas.openxmlformats.org/officeDocument/2006/relationships/image" Target="../media/image211.wmf"/><Relationship Id="rId2" Type="http://schemas.openxmlformats.org/officeDocument/2006/relationships/image" Target="../media/image210.wmf"/><Relationship Id="rId10" Type="http://schemas.openxmlformats.org/officeDocument/2006/relationships/image" Target="../media/image218.wmf"/><Relationship Id="rId1" Type="http://schemas.openxmlformats.org/officeDocument/2006/relationships/image" Target="../media/image209.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6.wmf"/></Relationships>
</file>

<file path=ppt/drawings/_rels/vmlDrawing60.vml.rels><?xml version="1.0" encoding="UTF-8" standalone="yes"?>
<Relationships xmlns="http://schemas.openxmlformats.org/package/2006/relationships"><Relationship Id="rId9" Type="http://schemas.openxmlformats.org/officeDocument/2006/relationships/image" Target="../media/image215.wmf"/><Relationship Id="rId8" Type="http://schemas.openxmlformats.org/officeDocument/2006/relationships/image" Target="../media/image214.wmf"/><Relationship Id="rId7" Type="http://schemas.openxmlformats.org/officeDocument/2006/relationships/image" Target="../media/image213.wmf"/><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212.wmf"/><Relationship Id="rId3" Type="http://schemas.openxmlformats.org/officeDocument/2006/relationships/image" Target="../media/image211.wmf"/><Relationship Id="rId22" Type="http://schemas.openxmlformats.org/officeDocument/2006/relationships/image" Target="../media/image234.wmf"/><Relationship Id="rId21" Type="http://schemas.openxmlformats.org/officeDocument/2006/relationships/image" Target="../media/image233.wmf"/><Relationship Id="rId20" Type="http://schemas.openxmlformats.org/officeDocument/2006/relationships/image" Target="../media/image232.wmf"/><Relationship Id="rId2" Type="http://schemas.openxmlformats.org/officeDocument/2006/relationships/image" Target="../media/image221.wmf"/><Relationship Id="rId19" Type="http://schemas.openxmlformats.org/officeDocument/2006/relationships/image" Target="../media/image231.wmf"/><Relationship Id="rId18" Type="http://schemas.openxmlformats.org/officeDocument/2006/relationships/image" Target="../media/image230.wmf"/><Relationship Id="rId17" Type="http://schemas.openxmlformats.org/officeDocument/2006/relationships/image" Target="../media/image229.wmf"/><Relationship Id="rId16" Type="http://schemas.openxmlformats.org/officeDocument/2006/relationships/image" Target="../media/image228.wmf"/><Relationship Id="rId15" Type="http://schemas.openxmlformats.org/officeDocument/2006/relationships/image" Target="../media/image227.wmf"/><Relationship Id="rId14" Type="http://schemas.openxmlformats.org/officeDocument/2006/relationships/image" Target="../media/image226.wmf"/><Relationship Id="rId13" Type="http://schemas.openxmlformats.org/officeDocument/2006/relationships/image" Target="../media/image217.wmf"/><Relationship Id="rId12" Type="http://schemas.openxmlformats.org/officeDocument/2006/relationships/image" Target="../media/image209.wmf"/><Relationship Id="rId11" Type="http://schemas.openxmlformats.org/officeDocument/2006/relationships/image" Target="../media/image225.wmf"/><Relationship Id="rId10" Type="http://schemas.openxmlformats.org/officeDocument/2006/relationships/image" Target="../media/image224.wmf"/><Relationship Id="rId1" Type="http://schemas.openxmlformats.org/officeDocument/2006/relationships/image" Target="../media/image220.wmf"/></Relationships>
</file>

<file path=ppt/drawings/_rels/vmlDrawing61.vml.rels><?xml version="1.0" encoding="UTF-8" standalone="yes"?>
<Relationships xmlns="http://schemas.openxmlformats.org/package/2006/relationships"><Relationship Id="rId9" Type="http://schemas.openxmlformats.org/officeDocument/2006/relationships/image" Target="../media/image243.wmf"/><Relationship Id="rId8" Type="http://schemas.openxmlformats.org/officeDocument/2006/relationships/image" Target="../media/image242.wmf"/><Relationship Id="rId7" Type="http://schemas.openxmlformats.org/officeDocument/2006/relationships/image" Target="../media/image241.wmf"/><Relationship Id="rId6" Type="http://schemas.openxmlformats.org/officeDocument/2006/relationships/image" Target="../media/image240.wmf"/><Relationship Id="rId5" Type="http://schemas.openxmlformats.org/officeDocument/2006/relationships/image" Target="../media/image239.wmf"/><Relationship Id="rId4" Type="http://schemas.openxmlformats.org/officeDocument/2006/relationships/image" Target="../media/image238.wmf"/><Relationship Id="rId3" Type="http://schemas.openxmlformats.org/officeDocument/2006/relationships/image" Target="../media/image237.wmf"/><Relationship Id="rId2" Type="http://schemas.openxmlformats.org/officeDocument/2006/relationships/image" Target="../media/image236.wmf"/><Relationship Id="rId16" Type="http://schemas.openxmlformats.org/officeDocument/2006/relationships/image" Target="../media/image247.wmf"/><Relationship Id="rId15" Type="http://schemas.openxmlformats.org/officeDocument/2006/relationships/image" Target="../media/image218.wmf"/><Relationship Id="rId14" Type="http://schemas.openxmlformats.org/officeDocument/2006/relationships/image" Target="../media/image217.wmf"/><Relationship Id="rId13" Type="http://schemas.openxmlformats.org/officeDocument/2006/relationships/image" Target="../media/image216.wmf"/><Relationship Id="rId12" Type="http://schemas.openxmlformats.org/officeDocument/2006/relationships/image" Target="../media/image246.wmf"/><Relationship Id="rId11" Type="http://schemas.openxmlformats.org/officeDocument/2006/relationships/image" Target="../media/image245.wmf"/><Relationship Id="rId10" Type="http://schemas.openxmlformats.org/officeDocument/2006/relationships/image" Target="../media/image244.wmf"/><Relationship Id="rId1" Type="http://schemas.openxmlformats.org/officeDocument/2006/relationships/image" Target="../media/image235.wmf"/></Relationships>
</file>

<file path=ppt/drawings/_rels/vmlDrawing62.vml.rels><?xml version="1.0" encoding="UTF-8" standalone="yes"?>
<Relationships xmlns="http://schemas.openxmlformats.org/package/2006/relationships"><Relationship Id="rId9" Type="http://schemas.openxmlformats.org/officeDocument/2006/relationships/image" Target="../media/image255.wmf"/><Relationship Id="rId8" Type="http://schemas.openxmlformats.org/officeDocument/2006/relationships/image" Target="../media/image254.wmf"/><Relationship Id="rId7" Type="http://schemas.openxmlformats.org/officeDocument/2006/relationships/image" Target="../media/image253.wmf"/><Relationship Id="rId6" Type="http://schemas.openxmlformats.org/officeDocument/2006/relationships/image" Target="../media/image252.wmf"/><Relationship Id="rId5" Type="http://schemas.openxmlformats.org/officeDocument/2006/relationships/image" Target="../media/image251.wmf"/><Relationship Id="rId4" Type="http://schemas.openxmlformats.org/officeDocument/2006/relationships/image" Target="../media/image250.wmf"/><Relationship Id="rId3" Type="http://schemas.openxmlformats.org/officeDocument/2006/relationships/image" Target="../media/image249.wmf"/><Relationship Id="rId2" Type="http://schemas.openxmlformats.org/officeDocument/2006/relationships/image" Target="../media/image248.wmf"/><Relationship Id="rId11" Type="http://schemas.openxmlformats.org/officeDocument/2006/relationships/image" Target="../media/image257.wmf"/><Relationship Id="rId10" Type="http://schemas.openxmlformats.org/officeDocument/2006/relationships/image" Target="../media/image256.wmf"/><Relationship Id="rId1" Type="http://schemas.openxmlformats.org/officeDocument/2006/relationships/image" Target="../media/image247.wmf"/></Relationships>
</file>

<file path=ppt/drawings/_rels/vmlDrawing63.vml.rels><?xml version="1.0" encoding="UTF-8" standalone="yes"?>
<Relationships xmlns="http://schemas.openxmlformats.org/package/2006/relationships"><Relationship Id="rId5" Type="http://schemas.openxmlformats.org/officeDocument/2006/relationships/image" Target="../media/image262.wmf"/><Relationship Id="rId4" Type="http://schemas.openxmlformats.org/officeDocument/2006/relationships/image" Target="../media/image261.wmf"/><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s>
</file>

<file path=ppt/drawings/_rels/vmlDrawing64.vml.rels><?xml version="1.0" encoding="UTF-8" standalone="yes"?>
<Relationships xmlns="http://schemas.openxmlformats.org/package/2006/relationships"><Relationship Id="rId4" Type="http://schemas.openxmlformats.org/officeDocument/2006/relationships/image" Target="../media/image267.wmf"/><Relationship Id="rId3" Type="http://schemas.openxmlformats.org/officeDocument/2006/relationships/image" Target="../media/image266.wmf"/><Relationship Id="rId2" Type="http://schemas.openxmlformats.org/officeDocument/2006/relationships/image" Target="../media/image264.wmf"/><Relationship Id="rId1" Type="http://schemas.openxmlformats.org/officeDocument/2006/relationships/image" Target="../media/image263.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69.wmf"/><Relationship Id="rId1" Type="http://schemas.openxmlformats.org/officeDocument/2006/relationships/image" Target="../media/image268.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72.wmf"/><Relationship Id="rId2" Type="http://schemas.openxmlformats.org/officeDocument/2006/relationships/image" Target="../media/image271.wmf"/><Relationship Id="rId1" Type="http://schemas.openxmlformats.org/officeDocument/2006/relationships/image" Target="../media/image270.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s>
</file>

<file path=ppt/drawings/_rels/vmlDrawing68.vml.rels><?xml version="1.0" encoding="UTF-8" standalone="yes"?>
<Relationships xmlns="http://schemas.openxmlformats.org/package/2006/relationships"><Relationship Id="rId5" Type="http://schemas.openxmlformats.org/officeDocument/2006/relationships/image" Target="../media/image280.wmf"/><Relationship Id="rId4" Type="http://schemas.openxmlformats.org/officeDocument/2006/relationships/image" Target="../media/image279.wmf"/><Relationship Id="rId3" Type="http://schemas.openxmlformats.org/officeDocument/2006/relationships/image" Target="../media/image278.wmf"/><Relationship Id="rId2" Type="http://schemas.openxmlformats.org/officeDocument/2006/relationships/image" Target="../media/image277.wmf"/><Relationship Id="rId1" Type="http://schemas.openxmlformats.org/officeDocument/2006/relationships/image" Target="../media/image276.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83.wmf"/><Relationship Id="rId1" Type="http://schemas.openxmlformats.org/officeDocument/2006/relationships/image" Target="../media/image28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7.wmf"/><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84.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85.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287.wmf"/><Relationship Id="rId1" Type="http://schemas.openxmlformats.org/officeDocument/2006/relationships/image" Target="../media/image286.wmf"/></Relationships>
</file>

<file path=ppt/drawings/_rels/vmlDrawing73.vml.rels><?xml version="1.0" encoding="UTF-8" standalone="yes"?>
<Relationships xmlns="http://schemas.openxmlformats.org/package/2006/relationships"><Relationship Id="rId4" Type="http://schemas.openxmlformats.org/officeDocument/2006/relationships/image" Target="../media/image291.wmf"/><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88.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293.wmf"/><Relationship Id="rId1" Type="http://schemas.openxmlformats.org/officeDocument/2006/relationships/image" Target="../media/image292.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95.wmf"/><Relationship Id="rId1" Type="http://schemas.openxmlformats.org/officeDocument/2006/relationships/image" Target="../media/image294.wmf"/></Relationships>
</file>

<file path=ppt/drawings/_rels/vmlDrawing76.vml.rels><?xml version="1.0" encoding="UTF-8" standalone="yes"?>
<Relationships xmlns="http://schemas.openxmlformats.org/package/2006/relationships"><Relationship Id="rId4" Type="http://schemas.openxmlformats.org/officeDocument/2006/relationships/image" Target="../media/image300.wmf"/><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297.wmf"/></Relationships>
</file>

<file path=ppt/drawings/_rels/vmlDrawing77.vml.rels><?xml version="1.0" encoding="UTF-8" standalone="yes"?>
<Relationships xmlns="http://schemas.openxmlformats.org/package/2006/relationships"><Relationship Id="rId5" Type="http://schemas.openxmlformats.org/officeDocument/2006/relationships/image" Target="../media/image305.wmf"/><Relationship Id="rId4" Type="http://schemas.openxmlformats.org/officeDocument/2006/relationships/image" Target="../media/image304.wmf"/><Relationship Id="rId3" Type="http://schemas.openxmlformats.org/officeDocument/2006/relationships/image" Target="../media/image303.wmf"/><Relationship Id="rId2" Type="http://schemas.openxmlformats.org/officeDocument/2006/relationships/image" Target="../media/image302.wmf"/><Relationship Id="rId1" Type="http://schemas.openxmlformats.org/officeDocument/2006/relationships/image" Target="../media/image30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b="0">
                <a:ea typeface="宋体" panose="02010600030101010101" pitchFamily="2" charset="-122"/>
              </a:defRPr>
            </a:lvl1pPr>
          </a:lstStyle>
          <a:p>
            <a:pPr>
              <a:defRPr/>
            </a:pPr>
            <a:fld id="{A13BC22D-8781-4407-912E-DBA3F0F5B0B7}"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b="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b="0">
                <a:ea typeface="宋体" panose="02010600030101010101" pitchFamily="2" charset="-122"/>
              </a:defRPr>
            </a:lvl1pPr>
          </a:lstStyle>
          <a:p>
            <a:pPr>
              <a:defRPr/>
            </a:pPr>
            <a:fld id="{FB1F47E0-96B3-482F-A1A0-315401ADFC84}"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ea typeface="宋体" panose="02010600030101010101" pitchFamily="2" charset="-122"/>
              </a:defRPr>
            </a:lvl1pPr>
          </a:lstStyle>
          <a:p>
            <a:pPr>
              <a:defRPr/>
            </a:pPr>
            <a:fld id="{43012D8E-9F73-477A-932D-7DBDBAA8142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a:ea typeface="宋体" panose="02010600030101010101" pitchFamily="2" charset="-122"/>
              </a:defRPr>
            </a:lvl1pPr>
          </a:lstStyle>
          <a:p>
            <a:pPr>
              <a:defRPr/>
            </a:pPr>
            <a:fld id="{A92EE30D-37AA-4011-9123-95EC5FFFB70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ln>
        </p:spPr>
      </p:sp>
      <p:sp>
        <p:nvSpPr>
          <p:cNvPr id="12697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26980" name="灯片编号占位符 3"/>
          <p:cNvSpPr>
            <a:spLocks noGrp="1"/>
          </p:cNvSpPr>
          <p:nvPr>
            <p:ph type="sldNum" sz="quarter" idx="5"/>
          </p:nvPr>
        </p:nvSpPr>
        <p:spPr bwMode="auto">
          <a:noFill/>
          <a:ln>
            <a:miter lim="800000"/>
          </a:ln>
        </p:spPr>
        <p:txBody>
          <a:bodyPr wrap="square" numCol="1" anchorCtr="0" compatLnSpc="1"/>
          <a:lstStyle/>
          <a:p>
            <a:fld id="{6BD9B8FE-8A4F-4031-8D34-DCDBEBDBE896}" type="slidenum">
              <a:rPr lang="zh-CN" altLang="en-US"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A92EE30D-37AA-4011-9123-95EC5FFFB70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9F4AA2E-3B83-4AAD-9C75-1790A87B1F1F}"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DE0B369-D4B4-4E7D-8024-D211B0476CF8}"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DBEAD6C6-5C4C-4292-87D0-E8DB00534997}"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1A77C84B-F0EC-4010-954E-761EA7FF0770}"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vmlDrawing" Target="../drawings/vmlDrawing9.vml"/><Relationship Id="rId6" Type="http://schemas.openxmlformats.org/officeDocument/2006/relationships/slideLayout" Target="../slideLayouts/slideLayout3.xml"/><Relationship Id="rId5" Type="http://schemas.openxmlformats.org/officeDocument/2006/relationships/image" Target="../media/image28.jpeg"/><Relationship Id="rId4" Type="http://schemas.openxmlformats.org/officeDocument/2006/relationships/image" Target="../media/image32.wmf"/><Relationship Id="rId3" Type="http://schemas.openxmlformats.org/officeDocument/2006/relationships/oleObject" Target="../embeddings/oleObject31.bin"/><Relationship Id="rId2" Type="http://schemas.openxmlformats.org/officeDocument/2006/relationships/image" Target="../media/image31.wmf"/><Relationship Id="rId1" Type="http://schemas.openxmlformats.org/officeDocument/2006/relationships/oleObject" Target="../embeddings/oleObject30.bin"/></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10.vml"/><Relationship Id="rId6" Type="http://schemas.openxmlformats.org/officeDocument/2006/relationships/slideLayout" Target="../slideLayouts/slideLayout3.xml"/><Relationship Id="rId5" Type="http://schemas.openxmlformats.org/officeDocument/2006/relationships/image" Target="../media/image28.jpeg"/><Relationship Id="rId4" Type="http://schemas.openxmlformats.org/officeDocument/2006/relationships/image" Target="../media/image34.wmf"/><Relationship Id="rId3" Type="http://schemas.openxmlformats.org/officeDocument/2006/relationships/oleObject" Target="../embeddings/oleObject33.bin"/><Relationship Id="rId2" Type="http://schemas.openxmlformats.org/officeDocument/2006/relationships/image" Target="../media/image33.wmf"/><Relationship Id="rId1" Type="http://schemas.openxmlformats.org/officeDocument/2006/relationships/oleObject" Target="../embeddings/oleObject32.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38.wmf"/><Relationship Id="rId7" Type="http://schemas.openxmlformats.org/officeDocument/2006/relationships/oleObject" Target="../embeddings/oleObject37.bin"/><Relationship Id="rId6" Type="http://schemas.openxmlformats.org/officeDocument/2006/relationships/image" Target="../media/image37.wmf"/><Relationship Id="rId5" Type="http://schemas.openxmlformats.org/officeDocument/2006/relationships/oleObject" Target="../embeddings/oleObject36.bin"/><Relationship Id="rId4" Type="http://schemas.openxmlformats.org/officeDocument/2006/relationships/image" Target="../media/image36.wmf"/><Relationship Id="rId3" Type="http://schemas.openxmlformats.org/officeDocument/2006/relationships/oleObject" Target="../embeddings/oleObject35.bin"/><Relationship Id="rId2" Type="http://schemas.openxmlformats.org/officeDocument/2006/relationships/image" Target="../media/image35.wmf"/><Relationship Id="rId11" Type="http://schemas.openxmlformats.org/officeDocument/2006/relationships/notesSlide" Target="../notesSlides/notesSlide12.xml"/><Relationship Id="rId10" Type="http://schemas.openxmlformats.org/officeDocument/2006/relationships/vmlDrawing" Target="../drawings/vmlDrawing11.vml"/><Relationship Id="rId1" Type="http://schemas.openxmlformats.org/officeDocument/2006/relationships/oleObject" Target="../embeddings/oleObject34.bin"/></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12.vml"/><Relationship Id="rId5" Type="http://schemas.openxmlformats.org/officeDocument/2006/relationships/slideLayout" Target="../slideLayouts/slideLayout3.xml"/><Relationship Id="rId4" Type="http://schemas.openxmlformats.org/officeDocument/2006/relationships/image" Target="../media/image41.jpeg"/><Relationship Id="rId3" Type="http://schemas.openxmlformats.org/officeDocument/2006/relationships/image" Target="../media/image40.jpeg"/><Relationship Id="rId2" Type="http://schemas.openxmlformats.org/officeDocument/2006/relationships/image" Target="../media/image39.wmf"/><Relationship Id="rId1" Type="http://schemas.openxmlformats.org/officeDocument/2006/relationships/oleObject" Target="../embeddings/oleObject38.bin"/></Relationships>
</file>

<file path=ppt/slides/_rels/slide14.xml.rels><?xml version="1.0" encoding="UTF-8" standalone="yes"?>
<Relationships xmlns="http://schemas.openxmlformats.org/package/2006/relationships"><Relationship Id="rId9" Type="http://schemas.openxmlformats.org/officeDocument/2006/relationships/image" Target="../media/image41.jpeg"/><Relationship Id="rId8" Type="http://schemas.openxmlformats.org/officeDocument/2006/relationships/image" Target="../media/image45.wmf"/><Relationship Id="rId7" Type="http://schemas.openxmlformats.org/officeDocument/2006/relationships/oleObject" Target="../embeddings/oleObject42.bin"/><Relationship Id="rId6" Type="http://schemas.openxmlformats.org/officeDocument/2006/relationships/image" Target="../media/image44.wmf"/><Relationship Id="rId5" Type="http://schemas.openxmlformats.org/officeDocument/2006/relationships/oleObject" Target="../embeddings/oleObject41.bin"/><Relationship Id="rId4" Type="http://schemas.openxmlformats.org/officeDocument/2006/relationships/image" Target="../media/image43.wmf"/><Relationship Id="rId3" Type="http://schemas.openxmlformats.org/officeDocument/2006/relationships/oleObject" Target="../embeddings/oleObject40.bin"/><Relationship Id="rId2" Type="http://schemas.openxmlformats.org/officeDocument/2006/relationships/image" Target="../media/image42.wmf"/><Relationship Id="rId12" Type="http://schemas.openxmlformats.org/officeDocument/2006/relationships/notesSlide" Target="../notesSlides/notesSlide14.xml"/><Relationship Id="rId11" Type="http://schemas.openxmlformats.org/officeDocument/2006/relationships/vmlDrawing" Target="../drawings/vmlDrawing13.vml"/><Relationship Id="rId10" Type="http://schemas.openxmlformats.org/officeDocument/2006/relationships/slideLayout" Target="../slideLayouts/slideLayout3.xml"/><Relationship Id="rId1" Type="http://schemas.openxmlformats.org/officeDocument/2006/relationships/oleObject" Target="../embeddings/oleObject39.bin"/></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vmlDrawing" Target="../drawings/vmlDrawing14.vml"/><Relationship Id="rId7" Type="http://schemas.openxmlformats.org/officeDocument/2006/relationships/slideLayout" Target="../slideLayouts/slideLayout3.xml"/><Relationship Id="rId6" Type="http://schemas.openxmlformats.org/officeDocument/2006/relationships/image" Target="../media/image18.wmf"/><Relationship Id="rId5" Type="http://schemas.openxmlformats.org/officeDocument/2006/relationships/oleObject" Target="../embeddings/oleObject45.bin"/><Relationship Id="rId4" Type="http://schemas.openxmlformats.org/officeDocument/2006/relationships/image" Target="../media/image43.wmf"/><Relationship Id="rId3" Type="http://schemas.openxmlformats.org/officeDocument/2006/relationships/oleObject" Target="../embeddings/oleObject44.bin"/><Relationship Id="rId2" Type="http://schemas.openxmlformats.org/officeDocument/2006/relationships/image" Target="../media/image25.wmf"/><Relationship Id="rId1" Type="http://schemas.openxmlformats.org/officeDocument/2006/relationships/oleObject" Target="../embeddings/oleObject4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1.vml"/><Relationship Id="rId6" Type="http://schemas.openxmlformats.org/officeDocument/2006/relationships/slideLayout" Target="../slideLayouts/slideLayout3.xml"/><Relationship Id="rId5" Type="http://schemas.openxmlformats.org/officeDocument/2006/relationships/image" Target="../media/image5.wmf"/><Relationship Id="rId4" Type="http://schemas.openxmlformats.org/officeDocument/2006/relationships/oleObject" Target="../embeddings/oleObject2.bin"/><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image" Target="../media/image50.png"/><Relationship Id="rId8" Type="http://schemas.openxmlformats.org/officeDocument/2006/relationships/image" Target="../media/image49.wmf"/><Relationship Id="rId7" Type="http://schemas.openxmlformats.org/officeDocument/2006/relationships/oleObject" Target="../embeddings/oleObject49.bin"/><Relationship Id="rId6" Type="http://schemas.openxmlformats.org/officeDocument/2006/relationships/image" Target="../media/image48.wmf"/><Relationship Id="rId5" Type="http://schemas.openxmlformats.org/officeDocument/2006/relationships/oleObject" Target="../embeddings/oleObject48.bin"/><Relationship Id="rId4" Type="http://schemas.openxmlformats.org/officeDocument/2006/relationships/image" Target="../media/image47.wmf"/><Relationship Id="rId3" Type="http://schemas.openxmlformats.org/officeDocument/2006/relationships/oleObject" Target="../embeddings/oleObject47.bin"/><Relationship Id="rId2" Type="http://schemas.openxmlformats.org/officeDocument/2006/relationships/image" Target="../media/image46.wmf"/><Relationship Id="rId14" Type="http://schemas.openxmlformats.org/officeDocument/2006/relationships/notesSlide" Target="../notesSlides/notesSlide20.xml"/><Relationship Id="rId13" Type="http://schemas.openxmlformats.org/officeDocument/2006/relationships/vmlDrawing" Target="../drawings/vmlDrawing15.vml"/><Relationship Id="rId12" Type="http://schemas.openxmlformats.org/officeDocument/2006/relationships/slideLayout" Target="../slideLayouts/slideLayout3.xml"/><Relationship Id="rId11" Type="http://schemas.openxmlformats.org/officeDocument/2006/relationships/image" Target="../media/image52.jpeg"/><Relationship Id="rId10" Type="http://schemas.openxmlformats.org/officeDocument/2006/relationships/image" Target="../media/image51.png"/><Relationship Id="rId1" Type="http://schemas.openxmlformats.org/officeDocument/2006/relationships/oleObject" Target="../embeddings/oleObject46.bin"/></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53.wmf"/><Relationship Id="rId1" Type="http://schemas.openxmlformats.org/officeDocument/2006/relationships/oleObject" Target="../embeddings/oleObject50.bin"/></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55.wmf"/><Relationship Id="rId3" Type="http://schemas.openxmlformats.org/officeDocument/2006/relationships/oleObject" Target="../embeddings/oleObject52.bin"/><Relationship Id="rId2" Type="http://schemas.openxmlformats.org/officeDocument/2006/relationships/image" Target="../media/image54.wmf"/><Relationship Id="rId1" Type="http://schemas.openxmlformats.org/officeDocument/2006/relationships/oleObject" Target="../embeddings/oleObject51.bin"/></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vmlDrawing" Target="../drawings/vmlDrawing18.vml"/><Relationship Id="rId5" Type="http://schemas.openxmlformats.org/officeDocument/2006/relationships/slideLayout" Target="../slideLayouts/slideLayout3.xml"/><Relationship Id="rId4" Type="http://schemas.openxmlformats.org/officeDocument/2006/relationships/image" Target="../media/image57.wmf"/><Relationship Id="rId3" Type="http://schemas.openxmlformats.org/officeDocument/2006/relationships/oleObject" Target="../embeddings/oleObject54.bin"/><Relationship Id="rId2" Type="http://schemas.openxmlformats.org/officeDocument/2006/relationships/image" Target="../media/image56.wmf"/><Relationship Id="rId1" Type="http://schemas.openxmlformats.org/officeDocument/2006/relationships/oleObject" Target="../embeddings/oleObject53.bin"/></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19.vml"/><Relationship Id="rId3" Type="http://schemas.openxmlformats.org/officeDocument/2006/relationships/slideLayout" Target="../slideLayouts/slideLayout3.xml"/><Relationship Id="rId2" Type="http://schemas.openxmlformats.org/officeDocument/2006/relationships/image" Target="../media/image58.wmf"/><Relationship Id="rId1" Type="http://schemas.openxmlformats.org/officeDocument/2006/relationships/oleObject" Target="../embeddings/oleObject55.bin"/></Relationships>
</file>

<file path=ppt/slides/_rels/slide25.xml.rels><?xml version="1.0" encoding="UTF-8" standalone="yes"?>
<Relationships xmlns="http://schemas.openxmlformats.org/package/2006/relationships"><Relationship Id="rId9" Type="http://schemas.openxmlformats.org/officeDocument/2006/relationships/image" Target="../media/image63.wmf"/><Relationship Id="rId8" Type="http://schemas.openxmlformats.org/officeDocument/2006/relationships/oleObject" Target="../embeddings/oleObject59.bin"/><Relationship Id="rId7" Type="http://schemas.openxmlformats.org/officeDocument/2006/relationships/image" Target="../media/image62.wmf"/><Relationship Id="rId6" Type="http://schemas.openxmlformats.org/officeDocument/2006/relationships/oleObject" Target="../embeddings/oleObject58.bin"/><Relationship Id="rId5" Type="http://schemas.openxmlformats.org/officeDocument/2006/relationships/image" Target="../media/image61.jpeg"/><Relationship Id="rId4" Type="http://schemas.openxmlformats.org/officeDocument/2006/relationships/image" Target="../media/image60.wmf"/><Relationship Id="rId3" Type="http://schemas.openxmlformats.org/officeDocument/2006/relationships/oleObject" Target="../embeddings/oleObject57.bin"/><Relationship Id="rId2" Type="http://schemas.openxmlformats.org/officeDocument/2006/relationships/image" Target="../media/image59.wmf"/><Relationship Id="rId12" Type="http://schemas.openxmlformats.org/officeDocument/2006/relationships/notesSlide" Target="../notesSlides/notesSlide25.xml"/><Relationship Id="rId11" Type="http://schemas.openxmlformats.org/officeDocument/2006/relationships/vmlDrawing" Target="../drawings/vmlDrawing20.vml"/><Relationship Id="rId10" Type="http://schemas.openxmlformats.org/officeDocument/2006/relationships/slideLayout" Target="../slideLayouts/slideLayout3.xml"/><Relationship Id="rId1" Type="http://schemas.openxmlformats.org/officeDocument/2006/relationships/oleObject" Target="../embeddings/oleObject56.bin"/></Relationships>
</file>

<file path=ppt/slides/_rels/slide26.xml.rels><?xml version="1.0" encoding="UTF-8" standalone="yes"?>
<Relationships xmlns="http://schemas.openxmlformats.org/package/2006/relationships"><Relationship Id="rId9" Type="http://schemas.openxmlformats.org/officeDocument/2006/relationships/image" Target="../media/image68.jpeg"/><Relationship Id="rId8" Type="http://schemas.openxmlformats.org/officeDocument/2006/relationships/image" Target="../media/image67.wmf"/><Relationship Id="rId7" Type="http://schemas.openxmlformats.org/officeDocument/2006/relationships/oleObject" Target="../embeddings/oleObject63.bin"/><Relationship Id="rId6" Type="http://schemas.openxmlformats.org/officeDocument/2006/relationships/image" Target="../media/image66.wmf"/><Relationship Id="rId5" Type="http://schemas.openxmlformats.org/officeDocument/2006/relationships/oleObject" Target="../embeddings/oleObject62.bin"/><Relationship Id="rId4" Type="http://schemas.openxmlformats.org/officeDocument/2006/relationships/image" Target="../media/image65.wmf"/><Relationship Id="rId3" Type="http://schemas.openxmlformats.org/officeDocument/2006/relationships/oleObject" Target="../embeddings/oleObject61.bin"/><Relationship Id="rId2" Type="http://schemas.openxmlformats.org/officeDocument/2006/relationships/image" Target="../media/image64.wmf"/><Relationship Id="rId14" Type="http://schemas.openxmlformats.org/officeDocument/2006/relationships/notesSlide" Target="../notesSlides/notesSlide26.xml"/><Relationship Id="rId13" Type="http://schemas.openxmlformats.org/officeDocument/2006/relationships/vmlDrawing" Target="../drawings/vmlDrawing21.vml"/><Relationship Id="rId12" Type="http://schemas.openxmlformats.org/officeDocument/2006/relationships/slideLayout" Target="../slideLayouts/slideLayout3.xml"/><Relationship Id="rId11" Type="http://schemas.openxmlformats.org/officeDocument/2006/relationships/image" Target="../media/image69.wmf"/><Relationship Id="rId10" Type="http://schemas.openxmlformats.org/officeDocument/2006/relationships/oleObject" Target="../embeddings/oleObject64.bin"/><Relationship Id="rId1" Type="http://schemas.openxmlformats.org/officeDocument/2006/relationships/oleObject" Target="../embeddings/oleObject60.bin"/></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22.vml"/><Relationship Id="rId8" Type="http://schemas.openxmlformats.org/officeDocument/2006/relationships/slideLayout" Target="../slideLayouts/slideLayout3.xml"/><Relationship Id="rId7" Type="http://schemas.openxmlformats.org/officeDocument/2006/relationships/image" Target="../media/image68.jpeg"/><Relationship Id="rId6" Type="http://schemas.openxmlformats.org/officeDocument/2006/relationships/image" Target="../media/image72.wmf"/><Relationship Id="rId5" Type="http://schemas.openxmlformats.org/officeDocument/2006/relationships/oleObject" Target="../embeddings/oleObject67.bin"/><Relationship Id="rId4" Type="http://schemas.openxmlformats.org/officeDocument/2006/relationships/image" Target="../media/image71.wmf"/><Relationship Id="rId3" Type="http://schemas.openxmlformats.org/officeDocument/2006/relationships/oleObject" Target="../embeddings/oleObject66.bin"/><Relationship Id="rId2" Type="http://schemas.openxmlformats.org/officeDocument/2006/relationships/image" Target="../media/image70.wmf"/><Relationship Id="rId10" Type="http://schemas.openxmlformats.org/officeDocument/2006/relationships/notesSlide" Target="../notesSlides/notesSlide27.xml"/><Relationship Id="rId1" Type="http://schemas.openxmlformats.org/officeDocument/2006/relationships/oleObject" Target="../embeddings/oleObject65.bin"/></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vmlDrawing" Target="../drawings/vmlDrawing23.vml"/><Relationship Id="rId5" Type="http://schemas.openxmlformats.org/officeDocument/2006/relationships/slideLayout" Target="../slideLayouts/slideLayout3.xml"/><Relationship Id="rId4" Type="http://schemas.openxmlformats.org/officeDocument/2006/relationships/image" Target="../media/image74.wmf"/><Relationship Id="rId3" Type="http://schemas.openxmlformats.org/officeDocument/2006/relationships/oleObject" Target="../embeddings/oleObject69.bin"/><Relationship Id="rId2" Type="http://schemas.openxmlformats.org/officeDocument/2006/relationships/image" Target="../media/image73.wmf"/><Relationship Id="rId1" Type="http://schemas.openxmlformats.org/officeDocument/2006/relationships/oleObject" Target="../embeddings/oleObject68.bin"/></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vmlDrawing" Target="../drawings/vmlDrawing24.vml"/><Relationship Id="rId4" Type="http://schemas.openxmlformats.org/officeDocument/2006/relationships/slideLayout" Target="../slideLayouts/slideLayout3.xml"/><Relationship Id="rId3" Type="http://schemas.openxmlformats.org/officeDocument/2006/relationships/image" Target="../media/image76.jpeg"/><Relationship Id="rId2" Type="http://schemas.openxmlformats.org/officeDocument/2006/relationships/image" Target="../media/image75.wmf"/><Relationship Id="rId1" Type="http://schemas.openxmlformats.org/officeDocument/2006/relationships/oleObject" Target="../embeddings/oleObject70.bin"/></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9.wmf"/><Relationship Id="rId7" Type="http://schemas.openxmlformats.org/officeDocument/2006/relationships/oleObject" Target="../embeddings/oleObject6.bin"/><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1" Type="http://schemas.openxmlformats.org/officeDocument/2006/relationships/notesSlide" Target="../notesSlides/notesSlide3.xml"/><Relationship Id="rId10" Type="http://schemas.openxmlformats.org/officeDocument/2006/relationships/vmlDrawing" Target="../drawings/vmlDrawing2.vml"/><Relationship Id="rId1"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9" Type="http://schemas.openxmlformats.org/officeDocument/2006/relationships/vmlDrawing" Target="../drawings/vmlDrawing25.vml"/><Relationship Id="rId8" Type="http://schemas.openxmlformats.org/officeDocument/2006/relationships/slideLayout" Target="../slideLayouts/slideLayout3.xml"/><Relationship Id="rId7" Type="http://schemas.openxmlformats.org/officeDocument/2006/relationships/image" Target="../media/image79.wmf"/><Relationship Id="rId6" Type="http://schemas.openxmlformats.org/officeDocument/2006/relationships/oleObject" Target="../embeddings/oleObject73.bin"/><Relationship Id="rId5" Type="http://schemas.openxmlformats.org/officeDocument/2006/relationships/image" Target="../media/image78.wmf"/><Relationship Id="rId4" Type="http://schemas.openxmlformats.org/officeDocument/2006/relationships/oleObject" Target="../embeddings/oleObject72.bin"/><Relationship Id="rId3" Type="http://schemas.openxmlformats.org/officeDocument/2006/relationships/image" Target="../media/image77.wmf"/><Relationship Id="rId2" Type="http://schemas.openxmlformats.org/officeDocument/2006/relationships/oleObject" Target="../embeddings/oleObject71.bin"/><Relationship Id="rId10" Type="http://schemas.openxmlformats.org/officeDocument/2006/relationships/notesSlide" Target="../notesSlides/notesSlide30.xml"/><Relationship Id="rId1" Type="http://schemas.openxmlformats.org/officeDocument/2006/relationships/image" Target="../media/image76.jpe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vmlDrawing" Target="../drawings/vmlDrawing26.vml"/><Relationship Id="rId5" Type="http://schemas.openxmlformats.org/officeDocument/2006/relationships/slideLayout" Target="../slideLayouts/slideLayout3.xml"/><Relationship Id="rId4" Type="http://schemas.openxmlformats.org/officeDocument/2006/relationships/image" Target="../media/image81.wmf"/><Relationship Id="rId3" Type="http://schemas.openxmlformats.org/officeDocument/2006/relationships/oleObject" Target="../embeddings/oleObject75.bin"/><Relationship Id="rId2" Type="http://schemas.openxmlformats.org/officeDocument/2006/relationships/image" Target="../media/image80.wmf"/><Relationship Id="rId1" Type="http://schemas.openxmlformats.org/officeDocument/2006/relationships/oleObject" Target="../embeddings/oleObject74.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85.wmf"/><Relationship Id="rId7" Type="http://schemas.openxmlformats.org/officeDocument/2006/relationships/oleObject" Target="../embeddings/oleObject79.bin"/><Relationship Id="rId6" Type="http://schemas.openxmlformats.org/officeDocument/2006/relationships/image" Target="../media/image84.wmf"/><Relationship Id="rId5" Type="http://schemas.openxmlformats.org/officeDocument/2006/relationships/oleObject" Target="../embeddings/oleObject78.bin"/><Relationship Id="rId4" Type="http://schemas.openxmlformats.org/officeDocument/2006/relationships/image" Target="../media/image83.wmf"/><Relationship Id="rId3" Type="http://schemas.openxmlformats.org/officeDocument/2006/relationships/oleObject" Target="../embeddings/oleObject77.bin"/><Relationship Id="rId2" Type="http://schemas.openxmlformats.org/officeDocument/2006/relationships/image" Target="../media/image82.wmf"/><Relationship Id="rId11" Type="http://schemas.openxmlformats.org/officeDocument/2006/relationships/notesSlide" Target="../notesSlides/notesSlide32.xml"/><Relationship Id="rId10" Type="http://schemas.openxmlformats.org/officeDocument/2006/relationships/vmlDrawing" Target="../drawings/vmlDrawing27.vml"/><Relationship Id="rId1" Type="http://schemas.openxmlformats.org/officeDocument/2006/relationships/oleObject" Target="../embeddings/oleObject76.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90.jpeg"/><Relationship Id="rId7" Type="http://schemas.openxmlformats.org/officeDocument/2006/relationships/image" Target="../media/image89.wmf"/><Relationship Id="rId6" Type="http://schemas.openxmlformats.org/officeDocument/2006/relationships/oleObject" Target="../embeddings/oleObject82.bin"/><Relationship Id="rId5" Type="http://schemas.openxmlformats.org/officeDocument/2006/relationships/image" Target="../media/image88.wmf"/><Relationship Id="rId4" Type="http://schemas.openxmlformats.org/officeDocument/2006/relationships/oleObject" Target="../embeddings/oleObject81.bin"/><Relationship Id="rId3" Type="http://schemas.openxmlformats.org/officeDocument/2006/relationships/image" Target="../media/image87.wmf"/><Relationship Id="rId2" Type="http://schemas.openxmlformats.org/officeDocument/2006/relationships/oleObject" Target="../embeddings/oleObject80.bin"/><Relationship Id="rId11" Type="http://schemas.openxmlformats.org/officeDocument/2006/relationships/notesSlide" Target="../notesSlides/notesSlide34.xml"/><Relationship Id="rId10" Type="http://schemas.openxmlformats.org/officeDocument/2006/relationships/vmlDrawing" Target="../drawings/vmlDrawing28.vml"/><Relationship Id="rId1" Type="http://schemas.openxmlformats.org/officeDocument/2006/relationships/image" Target="../media/image86.jpeg"/></Relationships>
</file>

<file path=ppt/slides/_rels/slide35.xml.rels><?xml version="1.0" encoding="UTF-8" standalone="yes"?>
<Relationships xmlns="http://schemas.openxmlformats.org/package/2006/relationships"><Relationship Id="rId9" Type="http://schemas.openxmlformats.org/officeDocument/2006/relationships/image" Target="../media/image95.wmf"/><Relationship Id="rId8" Type="http://schemas.openxmlformats.org/officeDocument/2006/relationships/oleObject" Target="../embeddings/oleObject86.bin"/><Relationship Id="rId7" Type="http://schemas.openxmlformats.org/officeDocument/2006/relationships/image" Target="../media/image94.jpeg"/><Relationship Id="rId6" Type="http://schemas.openxmlformats.org/officeDocument/2006/relationships/image" Target="../media/image93.wmf"/><Relationship Id="rId5" Type="http://schemas.openxmlformats.org/officeDocument/2006/relationships/oleObject" Target="../embeddings/oleObject85.bin"/><Relationship Id="rId4" Type="http://schemas.openxmlformats.org/officeDocument/2006/relationships/image" Target="../media/image92.wmf"/><Relationship Id="rId3" Type="http://schemas.openxmlformats.org/officeDocument/2006/relationships/oleObject" Target="../embeddings/oleObject84.bin"/><Relationship Id="rId21" Type="http://schemas.openxmlformats.org/officeDocument/2006/relationships/notesSlide" Target="../notesSlides/notesSlide35.xml"/><Relationship Id="rId20" Type="http://schemas.openxmlformats.org/officeDocument/2006/relationships/vmlDrawing" Target="../drawings/vmlDrawing29.vml"/><Relationship Id="rId2" Type="http://schemas.openxmlformats.org/officeDocument/2006/relationships/image" Target="../media/image91.wmf"/><Relationship Id="rId19" Type="http://schemas.openxmlformats.org/officeDocument/2006/relationships/slideLayout" Target="../slideLayouts/slideLayout3.xml"/><Relationship Id="rId18" Type="http://schemas.openxmlformats.org/officeDocument/2006/relationships/image" Target="../media/image100.wmf"/><Relationship Id="rId17" Type="http://schemas.openxmlformats.org/officeDocument/2006/relationships/oleObject" Target="../embeddings/oleObject90.bin"/><Relationship Id="rId16" Type="http://schemas.openxmlformats.org/officeDocument/2006/relationships/image" Target="../media/image99.jpeg"/><Relationship Id="rId15" Type="http://schemas.openxmlformats.org/officeDocument/2006/relationships/image" Target="../media/image98.wmf"/><Relationship Id="rId14" Type="http://schemas.openxmlformats.org/officeDocument/2006/relationships/oleObject" Target="../embeddings/oleObject89.bin"/><Relationship Id="rId13" Type="http://schemas.openxmlformats.org/officeDocument/2006/relationships/image" Target="../media/image97.wmf"/><Relationship Id="rId12" Type="http://schemas.openxmlformats.org/officeDocument/2006/relationships/oleObject" Target="../embeddings/oleObject88.bin"/><Relationship Id="rId11" Type="http://schemas.openxmlformats.org/officeDocument/2006/relationships/image" Target="../media/image96.wmf"/><Relationship Id="rId10" Type="http://schemas.openxmlformats.org/officeDocument/2006/relationships/oleObject" Target="../embeddings/oleObject87.bin"/><Relationship Id="rId1" Type="http://schemas.openxmlformats.org/officeDocument/2006/relationships/oleObject" Target="../embeddings/oleObject83.bin"/></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vmlDrawing" Target="../drawings/vmlDrawing30.vml"/><Relationship Id="rId5" Type="http://schemas.openxmlformats.org/officeDocument/2006/relationships/slideLayout" Target="../slideLayouts/slideLayout3.xml"/><Relationship Id="rId4" Type="http://schemas.openxmlformats.org/officeDocument/2006/relationships/image" Target="../media/image102.wmf"/><Relationship Id="rId3" Type="http://schemas.openxmlformats.org/officeDocument/2006/relationships/oleObject" Target="../embeddings/oleObject92.bin"/><Relationship Id="rId2" Type="http://schemas.openxmlformats.org/officeDocument/2006/relationships/image" Target="../media/image101.wmf"/><Relationship Id="rId1" Type="http://schemas.openxmlformats.org/officeDocument/2006/relationships/oleObject" Target="../embeddings/oleObject91.bin"/></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06.wmf"/><Relationship Id="rId7" Type="http://schemas.openxmlformats.org/officeDocument/2006/relationships/oleObject" Target="../embeddings/oleObject96.bin"/><Relationship Id="rId6" Type="http://schemas.openxmlformats.org/officeDocument/2006/relationships/image" Target="../media/image105.wmf"/><Relationship Id="rId5" Type="http://schemas.openxmlformats.org/officeDocument/2006/relationships/oleObject" Target="../embeddings/oleObject95.bin"/><Relationship Id="rId4" Type="http://schemas.openxmlformats.org/officeDocument/2006/relationships/image" Target="../media/image104.wmf"/><Relationship Id="rId3" Type="http://schemas.openxmlformats.org/officeDocument/2006/relationships/oleObject" Target="../embeddings/oleObject94.bin"/><Relationship Id="rId2" Type="http://schemas.openxmlformats.org/officeDocument/2006/relationships/image" Target="../media/image103.wmf"/><Relationship Id="rId11" Type="http://schemas.openxmlformats.org/officeDocument/2006/relationships/notesSlide" Target="../notesSlides/notesSlide37.xml"/><Relationship Id="rId10" Type="http://schemas.openxmlformats.org/officeDocument/2006/relationships/vmlDrawing" Target="../drawings/vmlDrawing31.vml"/><Relationship Id="rId1" Type="http://schemas.openxmlformats.org/officeDocument/2006/relationships/oleObject" Target="../embeddings/oleObject93.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01.bin"/><Relationship Id="rId8" Type="http://schemas.openxmlformats.org/officeDocument/2006/relationships/image" Target="../media/image110.wmf"/><Relationship Id="rId7" Type="http://schemas.openxmlformats.org/officeDocument/2006/relationships/oleObject" Target="../embeddings/oleObject100.bin"/><Relationship Id="rId6" Type="http://schemas.openxmlformats.org/officeDocument/2006/relationships/image" Target="../media/image109.wmf"/><Relationship Id="rId5" Type="http://schemas.openxmlformats.org/officeDocument/2006/relationships/oleObject" Target="../embeddings/oleObject99.bin"/><Relationship Id="rId4" Type="http://schemas.openxmlformats.org/officeDocument/2006/relationships/image" Target="../media/image108.wmf"/><Relationship Id="rId3" Type="http://schemas.openxmlformats.org/officeDocument/2006/relationships/oleObject" Target="../embeddings/oleObject98.bin"/><Relationship Id="rId2" Type="http://schemas.openxmlformats.org/officeDocument/2006/relationships/image" Target="../media/image107.wmf"/><Relationship Id="rId19" Type="http://schemas.openxmlformats.org/officeDocument/2006/relationships/notesSlide" Target="../notesSlides/notesSlide38.xml"/><Relationship Id="rId18" Type="http://schemas.openxmlformats.org/officeDocument/2006/relationships/vmlDrawing" Target="../drawings/vmlDrawing32.vml"/><Relationship Id="rId17" Type="http://schemas.openxmlformats.org/officeDocument/2006/relationships/slideLayout" Target="../slideLayouts/slideLayout3.xml"/><Relationship Id="rId16" Type="http://schemas.openxmlformats.org/officeDocument/2006/relationships/image" Target="../media/image106.wmf"/><Relationship Id="rId15" Type="http://schemas.openxmlformats.org/officeDocument/2006/relationships/oleObject" Target="../embeddings/oleObject104.bin"/><Relationship Id="rId14" Type="http://schemas.openxmlformats.org/officeDocument/2006/relationships/image" Target="../media/image103.wmf"/><Relationship Id="rId13" Type="http://schemas.openxmlformats.org/officeDocument/2006/relationships/oleObject" Target="../embeddings/oleObject103.bin"/><Relationship Id="rId12" Type="http://schemas.openxmlformats.org/officeDocument/2006/relationships/image" Target="../media/image112.wmf"/><Relationship Id="rId11" Type="http://schemas.openxmlformats.org/officeDocument/2006/relationships/oleObject" Target="../embeddings/oleObject102.bin"/><Relationship Id="rId10" Type="http://schemas.openxmlformats.org/officeDocument/2006/relationships/image" Target="../media/image111.wmf"/><Relationship Id="rId1" Type="http://schemas.openxmlformats.org/officeDocument/2006/relationships/oleObject" Target="../embeddings/oleObject97.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116.wmf"/><Relationship Id="rId7" Type="http://schemas.openxmlformats.org/officeDocument/2006/relationships/oleObject" Target="../embeddings/oleObject108.bin"/><Relationship Id="rId6" Type="http://schemas.openxmlformats.org/officeDocument/2006/relationships/image" Target="../media/image115.wmf"/><Relationship Id="rId5" Type="http://schemas.openxmlformats.org/officeDocument/2006/relationships/oleObject" Target="../embeddings/oleObject107.bin"/><Relationship Id="rId4" Type="http://schemas.openxmlformats.org/officeDocument/2006/relationships/image" Target="../media/image114.wmf"/><Relationship Id="rId3" Type="http://schemas.openxmlformats.org/officeDocument/2006/relationships/oleObject" Target="../embeddings/oleObject106.bin"/><Relationship Id="rId2" Type="http://schemas.openxmlformats.org/officeDocument/2006/relationships/image" Target="../media/image113.wmf"/><Relationship Id="rId15" Type="http://schemas.openxmlformats.org/officeDocument/2006/relationships/notesSlide" Target="../notesSlides/notesSlide39.xml"/><Relationship Id="rId14" Type="http://schemas.openxmlformats.org/officeDocument/2006/relationships/vmlDrawing" Target="../drawings/vmlDrawing33.vml"/><Relationship Id="rId13" Type="http://schemas.openxmlformats.org/officeDocument/2006/relationships/slideLayout" Target="../slideLayouts/slideLayout3.xml"/><Relationship Id="rId12" Type="http://schemas.openxmlformats.org/officeDocument/2006/relationships/image" Target="../media/image110.wmf"/><Relationship Id="rId11" Type="http://schemas.openxmlformats.org/officeDocument/2006/relationships/oleObject" Target="../embeddings/oleObject110.bin"/><Relationship Id="rId10" Type="http://schemas.openxmlformats.org/officeDocument/2006/relationships/image" Target="../media/image117.wmf"/><Relationship Id="rId1" Type="http://schemas.openxmlformats.org/officeDocument/2006/relationships/oleObject" Target="../embeddings/oleObject105.bin"/></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 Id="rId3" Type="http://schemas.openxmlformats.org/officeDocument/2006/relationships/oleObject" Target="../embeddings/oleObject8.bin"/><Relationship Id="rId2" Type="http://schemas.openxmlformats.org/officeDocument/2006/relationships/image" Target="../media/image10.wmf"/><Relationship Id="rId1"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9" Type="http://schemas.openxmlformats.org/officeDocument/2006/relationships/notesSlide" Target="../notesSlides/notesSlide40.xml"/><Relationship Id="rId8" Type="http://schemas.openxmlformats.org/officeDocument/2006/relationships/vmlDrawing" Target="../drawings/vmlDrawing34.vml"/><Relationship Id="rId7" Type="http://schemas.openxmlformats.org/officeDocument/2006/relationships/slideLayout" Target="../slideLayouts/slideLayout3.xml"/><Relationship Id="rId6" Type="http://schemas.openxmlformats.org/officeDocument/2006/relationships/image" Target="../media/image120.wmf"/><Relationship Id="rId5" Type="http://schemas.openxmlformats.org/officeDocument/2006/relationships/oleObject" Target="../embeddings/oleObject113.bin"/><Relationship Id="rId4" Type="http://schemas.openxmlformats.org/officeDocument/2006/relationships/image" Target="../media/image119.wmf"/><Relationship Id="rId3" Type="http://schemas.openxmlformats.org/officeDocument/2006/relationships/oleObject" Target="../embeddings/oleObject112.bin"/><Relationship Id="rId2" Type="http://schemas.openxmlformats.org/officeDocument/2006/relationships/image" Target="../media/image118.wmf"/><Relationship Id="rId1" Type="http://schemas.openxmlformats.org/officeDocument/2006/relationships/oleObject" Target="../embeddings/oleObject111.bin"/></Relationships>
</file>

<file path=ppt/slides/_rels/slide41.xml.rels><?xml version="1.0" encoding="UTF-8" standalone="yes"?>
<Relationships xmlns="http://schemas.openxmlformats.org/package/2006/relationships"><Relationship Id="rId9" Type="http://schemas.openxmlformats.org/officeDocument/2006/relationships/image" Target="../media/image125.wmf"/><Relationship Id="rId8" Type="http://schemas.openxmlformats.org/officeDocument/2006/relationships/oleObject" Target="../embeddings/oleObject117.bin"/><Relationship Id="rId7" Type="http://schemas.openxmlformats.org/officeDocument/2006/relationships/image" Target="../media/image124.jpeg"/><Relationship Id="rId6" Type="http://schemas.openxmlformats.org/officeDocument/2006/relationships/image" Target="../media/image123.wmf"/><Relationship Id="rId5" Type="http://schemas.openxmlformats.org/officeDocument/2006/relationships/oleObject" Target="../embeddings/oleObject116.bin"/><Relationship Id="rId4" Type="http://schemas.openxmlformats.org/officeDocument/2006/relationships/image" Target="../media/image122.wmf"/><Relationship Id="rId3" Type="http://schemas.openxmlformats.org/officeDocument/2006/relationships/oleObject" Target="../embeddings/oleObject115.bin"/><Relationship Id="rId2" Type="http://schemas.openxmlformats.org/officeDocument/2006/relationships/image" Target="../media/image121.wmf"/><Relationship Id="rId12" Type="http://schemas.openxmlformats.org/officeDocument/2006/relationships/notesSlide" Target="../notesSlides/notesSlide41.xml"/><Relationship Id="rId11" Type="http://schemas.openxmlformats.org/officeDocument/2006/relationships/vmlDrawing" Target="../drawings/vmlDrawing35.vml"/><Relationship Id="rId10" Type="http://schemas.openxmlformats.org/officeDocument/2006/relationships/slideLayout" Target="../slideLayouts/slideLayout3.xml"/><Relationship Id="rId1" Type="http://schemas.openxmlformats.org/officeDocument/2006/relationships/oleObject" Target="../embeddings/oleObject114.bin"/></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vmlDrawing" Target="../drawings/vmlDrawing36.vml"/><Relationship Id="rId5" Type="http://schemas.openxmlformats.org/officeDocument/2006/relationships/slideLayout" Target="../slideLayouts/slideLayout3.xml"/><Relationship Id="rId4" Type="http://schemas.openxmlformats.org/officeDocument/2006/relationships/image" Target="../media/image127.wmf"/><Relationship Id="rId3" Type="http://schemas.openxmlformats.org/officeDocument/2006/relationships/oleObject" Target="../embeddings/oleObject119.bin"/><Relationship Id="rId2" Type="http://schemas.openxmlformats.org/officeDocument/2006/relationships/image" Target="../media/image126.wmf"/><Relationship Id="rId1" Type="http://schemas.openxmlformats.org/officeDocument/2006/relationships/oleObject" Target="../embeddings/oleObject118.bin"/></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vmlDrawing" Target="../drawings/vmlDrawing37.vml"/><Relationship Id="rId3" Type="http://schemas.openxmlformats.org/officeDocument/2006/relationships/slideLayout" Target="../slideLayouts/slideLayout3.xml"/><Relationship Id="rId2" Type="http://schemas.openxmlformats.org/officeDocument/2006/relationships/image" Target="../media/image128.wmf"/><Relationship Id="rId1" Type="http://schemas.openxmlformats.org/officeDocument/2006/relationships/oleObject" Target="../embeddings/oleObject120.bin"/></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32.wmf"/><Relationship Id="rId7" Type="http://schemas.openxmlformats.org/officeDocument/2006/relationships/oleObject" Target="../embeddings/oleObject124.bin"/><Relationship Id="rId6" Type="http://schemas.openxmlformats.org/officeDocument/2006/relationships/image" Target="../media/image131.wmf"/><Relationship Id="rId5" Type="http://schemas.openxmlformats.org/officeDocument/2006/relationships/oleObject" Target="../embeddings/oleObject123.bin"/><Relationship Id="rId4" Type="http://schemas.openxmlformats.org/officeDocument/2006/relationships/image" Target="../media/image130.wmf"/><Relationship Id="rId3" Type="http://schemas.openxmlformats.org/officeDocument/2006/relationships/oleObject" Target="../embeddings/oleObject122.bin"/><Relationship Id="rId2" Type="http://schemas.openxmlformats.org/officeDocument/2006/relationships/image" Target="../media/image129.wmf"/><Relationship Id="rId11" Type="http://schemas.openxmlformats.org/officeDocument/2006/relationships/notesSlide" Target="../notesSlides/notesSlide44.xml"/><Relationship Id="rId10" Type="http://schemas.openxmlformats.org/officeDocument/2006/relationships/vmlDrawing" Target="../drawings/vmlDrawing38.vml"/><Relationship Id="rId1" Type="http://schemas.openxmlformats.org/officeDocument/2006/relationships/oleObject" Target="../embeddings/oleObject121.bin"/></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45.xml"/><Relationship Id="rId7" Type="http://schemas.openxmlformats.org/officeDocument/2006/relationships/vmlDrawing" Target="../drawings/vmlDrawing39.vml"/><Relationship Id="rId6" Type="http://schemas.openxmlformats.org/officeDocument/2006/relationships/slideLayout" Target="../slideLayouts/slideLayout3.xml"/><Relationship Id="rId5" Type="http://schemas.openxmlformats.org/officeDocument/2006/relationships/image" Target="../media/image135.wmf"/><Relationship Id="rId4" Type="http://schemas.openxmlformats.org/officeDocument/2006/relationships/oleObject" Target="../embeddings/oleObject126.bin"/><Relationship Id="rId3" Type="http://schemas.openxmlformats.org/officeDocument/2006/relationships/image" Target="../media/image134.wmf"/><Relationship Id="rId2" Type="http://schemas.openxmlformats.org/officeDocument/2006/relationships/oleObject" Target="../embeddings/oleObject125.bin"/><Relationship Id="rId1" Type="http://schemas.openxmlformats.org/officeDocument/2006/relationships/image" Target="../media/image133.jpeg"/></Relationships>
</file>

<file path=ppt/slides/_rels/slide46.xml.rels><?xml version="1.0" encoding="UTF-8" standalone="yes"?>
<Relationships xmlns="http://schemas.openxmlformats.org/package/2006/relationships"><Relationship Id="rId9" Type="http://schemas.openxmlformats.org/officeDocument/2006/relationships/image" Target="../media/image139.wmf"/><Relationship Id="rId8" Type="http://schemas.openxmlformats.org/officeDocument/2006/relationships/oleObject" Target="../embeddings/oleObject130.bin"/><Relationship Id="rId7" Type="http://schemas.openxmlformats.org/officeDocument/2006/relationships/image" Target="../media/image138.wmf"/><Relationship Id="rId6" Type="http://schemas.openxmlformats.org/officeDocument/2006/relationships/oleObject" Target="../embeddings/oleObject129.bin"/><Relationship Id="rId5" Type="http://schemas.openxmlformats.org/officeDocument/2006/relationships/image" Target="../media/image137.wmf"/><Relationship Id="rId4" Type="http://schemas.openxmlformats.org/officeDocument/2006/relationships/oleObject" Target="../embeddings/oleObject128.bin"/><Relationship Id="rId3" Type="http://schemas.openxmlformats.org/officeDocument/2006/relationships/image" Target="../media/image136.wmf"/><Relationship Id="rId2" Type="http://schemas.openxmlformats.org/officeDocument/2006/relationships/oleObject" Target="../embeddings/oleObject127.bin"/><Relationship Id="rId12" Type="http://schemas.openxmlformats.org/officeDocument/2006/relationships/notesSlide" Target="../notesSlides/notesSlide46.xml"/><Relationship Id="rId11" Type="http://schemas.openxmlformats.org/officeDocument/2006/relationships/vmlDrawing" Target="../drawings/vmlDrawing40.vml"/><Relationship Id="rId10" Type="http://schemas.openxmlformats.org/officeDocument/2006/relationships/slideLayout" Target="../slideLayouts/slideLayout3.xml"/><Relationship Id="rId1" Type="http://schemas.openxmlformats.org/officeDocument/2006/relationships/image" Target="../media/image133.jpeg"/></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43.wmf"/><Relationship Id="rId7" Type="http://schemas.openxmlformats.org/officeDocument/2006/relationships/oleObject" Target="../embeddings/oleObject134.bin"/><Relationship Id="rId6" Type="http://schemas.openxmlformats.org/officeDocument/2006/relationships/image" Target="../media/image142.wmf"/><Relationship Id="rId5" Type="http://schemas.openxmlformats.org/officeDocument/2006/relationships/oleObject" Target="../embeddings/oleObject133.bin"/><Relationship Id="rId4" Type="http://schemas.openxmlformats.org/officeDocument/2006/relationships/image" Target="../media/image141.wmf"/><Relationship Id="rId3" Type="http://schemas.openxmlformats.org/officeDocument/2006/relationships/oleObject" Target="../embeddings/oleObject132.bin"/><Relationship Id="rId2" Type="http://schemas.openxmlformats.org/officeDocument/2006/relationships/image" Target="../media/image140.wmf"/><Relationship Id="rId11" Type="http://schemas.openxmlformats.org/officeDocument/2006/relationships/notesSlide" Target="../notesSlides/notesSlide47.xml"/><Relationship Id="rId10" Type="http://schemas.openxmlformats.org/officeDocument/2006/relationships/vmlDrawing" Target="../drawings/vmlDrawing41.vml"/><Relationship Id="rId1" Type="http://schemas.openxmlformats.org/officeDocument/2006/relationships/oleObject" Target="../embeddings/oleObject131.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147.wmf"/><Relationship Id="rId7" Type="http://schemas.openxmlformats.org/officeDocument/2006/relationships/oleObject" Target="../embeddings/oleObject138.bin"/><Relationship Id="rId6" Type="http://schemas.openxmlformats.org/officeDocument/2006/relationships/image" Target="../media/image146.wmf"/><Relationship Id="rId5" Type="http://schemas.openxmlformats.org/officeDocument/2006/relationships/oleObject" Target="../embeddings/oleObject137.bin"/><Relationship Id="rId4" Type="http://schemas.openxmlformats.org/officeDocument/2006/relationships/image" Target="../media/image145.wmf"/><Relationship Id="rId3" Type="http://schemas.openxmlformats.org/officeDocument/2006/relationships/oleObject" Target="../embeddings/oleObject136.bin"/><Relationship Id="rId2" Type="http://schemas.openxmlformats.org/officeDocument/2006/relationships/image" Target="../media/image144.wmf"/><Relationship Id="rId13" Type="http://schemas.openxmlformats.org/officeDocument/2006/relationships/notesSlide" Target="../notesSlides/notesSlide48.xml"/><Relationship Id="rId12" Type="http://schemas.openxmlformats.org/officeDocument/2006/relationships/vmlDrawing" Target="../drawings/vmlDrawing42.vml"/><Relationship Id="rId11" Type="http://schemas.openxmlformats.org/officeDocument/2006/relationships/slideLayout" Target="../slideLayouts/slideLayout3.xml"/><Relationship Id="rId10" Type="http://schemas.openxmlformats.org/officeDocument/2006/relationships/image" Target="../media/image148.wmf"/><Relationship Id="rId1" Type="http://schemas.openxmlformats.org/officeDocument/2006/relationships/oleObject" Target="../embeddings/oleObject135.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44.bin"/><Relationship Id="rId8" Type="http://schemas.openxmlformats.org/officeDocument/2006/relationships/image" Target="../media/image152.wmf"/><Relationship Id="rId7" Type="http://schemas.openxmlformats.org/officeDocument/2006/relationships/oleObject" Target="../embeddings/oleObject143.bin"/><Relationship Id="rId6" Type="http://schemas.openxmlformats.org/officeDocument/2006/relationships/image" Target="../media/image151.wmf"/><Relationship Id="rId5" Type="http://schemas.openxmlformats.org/officeDocument/2006/relationships/oleObject" Target="../embeddings/oleObject142.bin"/><Relationship Id="rId4" Type="http://schemas.openxmlformats.org/officeDocument/2006/relationships/image" Target="../media/image150.wmf"/><Relationship Id="rId3" Type="http://schemas.openxmlformats.org/officeDocument/2006/relationships/oleObject" Target="../embeddings/oleObject141.bin"/><Relationship Id="rId2" Type="http://schemas.openxmlformats.org/officeDocument/2006/relationships/image" Target="../media/image149.wmf"/><Relationship Id="rId15" Type="http://schemas.openxmlformats.org/officeDocument/2006/relationships/notesSlide" Target="../notesSlides/notesSlide49.xml"/><Relationship Id="rId14" Type="http://schemas.openxmlformats.org/officeDocument/2006/relationships/vmlDrawing" Target="../drawings/vmlDrawing43.vml"/><Relationship Id="rId13" Type="http://schemas.openxmlformats.org/officeDocument/2006/relationships/slideLayout" Target="../slideLayouts/slideLayout3.xml"/><Relationship Id="rId12" Type="http://schemas.openxmlformats.org/officeDocument/2006/relationships/image" Target="../media/image154.wmf"/><Relationship Id="rId11" Type="http://schemas.openxmlformats.org/officeDocument/2006/relationships/oleObject" Target="../embeddings/oleObject145.bin"/><Relationship Id="rId10" Type="http://schemas.openxmlformats.org/officeDocument/2006/relationships/image" Target="../media/image153.wmf"/><Relationship Id="rId1" Type="http://schemas.openxmlformats.org/officeDocument/2006/relationships/oleObject" Target="../embeddings/oleObject140.bin"/></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 Id="rId3" Type="http://schemas.openxmlformats.org/officeDocument/2006/relationships/oleObject" Target="../embeddings/oleObject11.bin"/><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50.xml"/><Relationship Id="rId6" Type="http://schemas.openxmlformats.org/officeDocument/2006/relationships/vmlDrawing" Target="../drawings/vmlDrawing44.vml"/><Relationship Id="rId5" Type="http://schemas.openxmlformats.org/officeDocument/2006/relationships/slideLayout" Target="../slideLayouts/slideLayout3.xml"/><Relationship Id="rId4" Type="http://schemas.openxmlformats.org/officeDocument/2006/relationships/image" Target="../media/image156.wmf"/><Relationship Id="rId3" Type="http://schemas.openxmlformats.org/officeDocument/2006/relationships/oleObject" Target="../embeddings/oleObject147.bin"/><Relationship Id="rId2" Type="http://schemas.openxmlformats.org/officeDocument/2006/relationships/image" Target="../media/image155.wmf"/><Relationship Id="rId1" Type="http://schemas.openxmlformats.org/officeDocument/2006/relationships/oleObject" Target="../embeddings/oleObject146.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152.bin"/><Relationship Id="rId8" Type="http://schemas.openxmlformats.org/officeDocument/2006/relationships/image" Target="../media/image160.wmf"/><Relationship Id="rId7" Type="http://schemas.openxmlformats.org/officeDocument/2006/relationships/oleObject" Target="../embeddings/oleObject151.bin"/><Relationship Id="rId6" Type="http://schemas.openxmlformats.org/officeDocument/2006/relationships/image" Target="../media/image159.wmf"/><Relationship Id="rId5" Type="http://schemas.openxmlformats.org/officeDocument/2006/relationships/oleObject" Target="../embeddings/oleObject150.bin"/><Relationship Id="rId4" Type="http://schemas.openxmlformats.org/officeDocument/2006/relationships/image" Target="../media/image158.wmf"/><Relationship Id="rId3" Type="http://schemas.openxmlformats.org/officeDocument/2006/relationships/oleObject" Target="../embeddings/oleObject149.bin"/><Relationship Id="rId2" Type="http://schemas.openxmlformats.org/officeDocument/2006/relationships/image" Target="../media/image157.wmf"/><Relationship Id="rId15" Type="http://schemas.openxmlformats.org/officeDocument/2006/relationships/notesSlide" Target="../notesSlides/notesSlide51.xml"/><Relationship Id="rId14" Type="http://schemas.openxmlformats.org/officeDocument/2006/relationships/vmlDrawing" Target="../drawings/vmlDrawing45.vml"/><Relationship Id="rId13" Type="http://schemas.openxmlformats.org/officeDocument/2006/relationships/slideLayout" Target="../slideLayouts/slideLayout3.xml"/><Relationship Id="rId12" Type="http://schemas.openxmlformats.org/officeDocument/2006/relationships/image" Target="../media/image162.wmf"/><Relationship Id="rId11" Type="http://schemas.openxmlformats.org/officeDocument/2006/relationships/oleObject" Target="../embeddings/oleObject153.bin"/><Relationship Id="rId10" Type="http://schemas.openxmlformats.org/officeDocument/2006/relationships/image" Target="../media/image161.wmf"/><Relationship Id="rId1" Type="http://schemas.openxmlformats.org/officeDocument/2006/relationships/oleObject" Target="../embeddings/oleObject148.bin"/></Relationships>
</file>

<file path=ppt/slides/_rels/slide52.xml.rels><?xml version="1.0" encoding="UTF-8" standalone="yes"?>
<Relationships xmlns="http://schemas.openxmlformats.org/package/2006/relationships"><Relationship Id="rId9" Type="http://schemas.openxmlformats.org/officeDocument/2006/relationships/image" Target="../media/image167.wmf"/><Relationship Id="rId8" Type="http://schemas.openxmlformats.org/officeDocument/2006/relationships/oleObject" Target="../embeddings/oleObject157.bin"/><Relationship Id="rId7" Type="http://schemas.openxmlformats.org/officeDocument/2006/relationships/image" Target="../media/image166.wmf"/><Relationship Id="rId6" Type="http://schemas.openxmlformats.org/officeDocument/2006/relationships/oleObject" Target="../embeddings/oleObject156.bin"/><Relationship Id="rId5" Type="http://schemas.openxmlformats.org/officeDocument/2006/relationships/image" Target="../media/image165.wmf"/><Relationship Id="rId4" Type="http://schemas.openxmlformats.org/officeDocument/2006/relationships/oleObject" Target="../embeddings/oleObject155.bin"/><Relationship Id="rId3" Type="http://schemas.openxmlformats.org/officeDocument/2006/relationships/image" Target="../media/image164.jpeg"/><Relationship Id="rId2" Type="http://schemas.openxmlformats.org/officeDocument/2006/relationships/image" Target="../media/image163.wmf"/><Relationship Id="rId12" Type="http://schemas.openxmlformats.org/officeDocument/2006/relationships/notesSlide" Target="../notesSlides/notesSlide52.xml"/><Relationship Id="rId11" Type="http://schemas.openxmlformats.org/officeDocument/2006/relationships/vmlDrawing" Target="../drawings/vmlDrawing46.vml"/><Relationship Id="rId10" Type="http://schemas.openxmlformats.org/officeDocument/2006/relationships/slideLayout" Target="../slideLayouts/slideLayout3.xml"/><Relationship Id="rId1" Type="http://schemas.openxmlformats.org/officeDocument/2006/relationships/oleObject" Target="../embeddings/oleObject154.bin"/></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71.wmf"/><Relationship Id="rId7" Type="http://schemas.openxmlformats.org/officeDocument/2006/relationships/oleObject" Target="../embeddings/oleObject161.bin"/><Relationship Id="rId6" Type="http://schemas.openxmlformats.org/officeDocument/2006/relationships/image" Target="../media/image170.wmf"/><Relationship Id="rId5" Type="http://schemas.openxmlformats.org/officeDocument/2006/relationships/oleObject" Target="../embeddings/oleObject160.bin"/><Relationship Id="rId4" Type="http://schemas.openxmlformats.org/officeDocument/2006/relationships/image" Target="../media/image169.wmf"/><Relationship Id="rId3" Type="http://schemas.openxmlformats.org/officeDocument/2006/relationships/oleObject" Target="../embeddings/oleObject159.bin"/><Relationship Id="rId2" Type="http://schemas.openxmlformats.org/officeDocument/2006/relationships/image" Target="../media/image168.wmf"/><Relationship Id="rId11" Type="http://schemas.openxmlformats.org/officeDocument/2006/relationships/notesSlide" Target="../notesSlides/notesSlide53.xml"/><Relationship Id="rId10" Type="http://schemas.openxmlformats.org/officeDocument/2006/relationships/vmlDrawing" Target="../drawings/vmlDrawing47.vml"/><Relationship Id="rId1" Type="http://schemas.openxmlformats.org/officeDocument/2006/relationships/oleObject" Target="../embeddings/oleObject158.bin"/></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vmlDrawing" Target="../drawings/vmlDrawing48.vml"/><Relationship Id="rId3" Type="http://schemas.openxmlformats.org/officeDocument/2006/relationships/slideLayout" Target="../slideLayouts/slideLayout3.xml"/><Relationship Id="rId2" Type="http://schemas.openxmlformats.org/officeDocument/2006/relationships/image" Target="../media/image172.wmf"/><Relationship Id="rId1" Type="http://schemas.openxmlformats.org/officeDocument/2006/relationships/oleObject" Target="../embeddings/oleObject162.bin"/></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76.wmf"/><Relationship Id="rId7" Type="http://schemas.openxmlformats.org/officeDocument/2006/relationships/oleObject" Target="../embeddings/oleObject166.bin"/><Relationship Id="rId6" Type="http://schemas.openxmlformats.org/officeDocument/2006/relationships/image" Target="../media/image175.wmf"/><Relationship Id="rId5" Type="http://schemas.openxmlformats.org/officeDocument/2006/relationships/oleObject" Target="../embeddings/oleObject165.bin"/><Relationship Id="rId4" Type="http://schemas.openxmlformats.org/officeDocument/2006/relationships/image" Target="../media/image174.wmf"/><Relationship Id="rId3" Type="http://schemas.openxmlformats.org/officeDocument/2006/relationships/oleObject" Target="../embeddings/oleObject164.bin"/><Relationship Id="rId2" Type="http://schemas.openxmlformats.org/officeDocument/2006/relationships/image" Target="../media/image173.wmf"/><Relationship Id="rId11" Type="http://schemas.openxmlformats.org/officeDocument/2006/relationships/notesSlide" Target="../notesSlides/notesSlide55.xml"/><Relationship Id="rId10" Type="http://schemas.openxmlformats.org/officeDocument/2006/relationships/vmlDrawing" Target="../drawings/vmlDrawing49.vml"/><Relationship Id="rId1" Type="http://schemas.openxmlformats.org/officeDocument/2006/relationships/oleObject" Target="../embeddings/oleObject163.bin"/></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56.xml"/><Relationship Id="rId6" Type="http://schemas.openxmlformats.org/officeDocument/2006/relationships/vmlDrawing" Target="../drawings/vmlDrawing50.vml"/><Relationship Id="rId5" Type="http://schemas.openxmlformats.org/officeDocument/2006/relationships/slideLayout" Target="../slideLayouts/slideLayout3.xml"/><Relationship Id="rId4" Type="http://schemas.openxmlformats.org/officeDocument/2006/relationships/image" Target="../media/image178.wmf"/><Relationship Id="rId3" Type="http://schemas.openxmlformats.org/officeDocument/2006/relationships/oleObject" Target="../embeddings/oleObject168.bin"/><Relationship Id="rId2" Type="http://schemas.openxmlformats.org/officeDocument/2006/relationships/image" Target="../media/image177.wmf"/><Relationship Id="rId1" Type="http://schemas.openxmlformats.org/officeDocument/2006/relationships/oleObject" Target="../embeddings/oleObject167.bin"/></Relationships>
</file>

<file path=ppt/slides/_rels/slide57.xml.rels><?xml version="1.0" encoding="UTF-8" standalone="yes"?>
<Relationships xmlns="http://schemas.openxmlformats.org/package/2006/relationships"><Relationship Id="rId9" Type="http://schemas.openxmlformats.org/officeDocument/2006/relationships/vmlDrawing" Target="../drawings/vmlDrawing51.vml"/><Relationship Id="rId8" Type="http://schemas.openxmlformats.org/officeDocument/2006/relationships/slideLayout" Target="../slideLayouts/slideLayout3.xml"/><Relationship Id="rId7" Type="http://schemas.openxmlformats.org/officeDocument/2006/relationships/image" Target="../media/image182.jpeg"/><Relationship Id="rId6" Type="http://schemas.openxmlformats.org/officeDocument/2006/relationships/image" Target="../media/image181.wmf"/><Relationship Id="rId5" Type="http://schemas.openxmlformats.org/officeDocument/2006/relationships/oleObject" Target="../embeddings/oleObject171.bin"/><Relationship Id="rId4" Type="http://schemas.openxmlformats.org/officeDocument/2006/relationships/image" Target="../media/image180.wmf"/><Relationship Id="rId3" Type="http://schemas.openxmlformats.org/officeDocument/2006/relationships/oleObject" Target="../embeddings/oleObject170.bin"/><Relationship Id="rId2" Type="http://schemas.openxmlformats.org/officeDocument/2006/relationships/image" Target="../media/image179.wmf"/><Relationship Id="rId10" Type="http://schemas.openxmlformats.org/officeDocument/2006/relationships/notesSlide" Target="../notesSlides/notesSlide57.xml"/><Relationship Id="rId1" Type="http://schemas.openxmlformats.org/officeDocument/2006/relationships/oleObject" Target="../embeddings/oleObject169.bin"/></Relationships>
</file>

<file path=ppt/slides/_rels/slide58.xml.rels><?xml version="1.0" encoding="UTF-8" standalone="yes"?>
<Relationships xmlns="http://schemas.openxmlformats.org/package/2006/relationships"><Relationship Id="rId9" Type="http://schemas.openxmlformats.org/officeDocument/2006/relationships/notesSlide" Target="../notesSlides/notesSlide58.xml"/><Relationship Id="rId8" Type="http://schemas.openxmlformats.org/officeDocument/2006/relationships/vmlDrawing" Target="../drawings/vmlDrawing52.vml"/><Relationship Id="rId7" Type="http://schemas.openxmlformats.org/officeDocument/2006/relationships/slideLayout" Target="../slideLayouts/slideLayout3.xml"/><Relationship Id="rId6" Type="http://schemas.openxmlformats.org/officeDocument/2006/relationships/image" Target="../media/image185.wmf"/><Relationship Id="rId5" Type="http://schemas.openxmlformats.org/officeDocument/2006/relationships/oleObject" Target="../embeddings/oleObject174.bin"/><Relationship Id="rId4" Type="http://schemas.openxmlformats.org/officeDocument/2006/relationships/image" Target="../media/image184.wmf"/><Relationship Id="rId3" Type="http://schemas.openxmlformats.org/officeDocument/2006/relationships/oleObject" Target="../embeddings/oleObject173.bin"/><Relationship Id="rId2" Type="http://schemas.openxmlformats.org/officeDocument/2006/relationships/image" Target="../media/image183.wmf"/><Relationship Id="rId1" Type="http://schemas.openxmlformats.org/officeDocument/2006/relationships/oleObject" Target="../embeddings/oleObject172.bin"/></Relationships>
</file>

<file path=ppt/slides/_rels/slide59.xml.rels><?xml version="1.0" encoding="UTF-8" standalone="yes"?>
<Relationships xmlns="http://schemas.openxmlformats.org/package/2006/relationships"><Relationship Id="rId9" Type="http://schemas.openxmlformats.org/officeDocument/2006/relationships/notesSlide" Target="../notesSlides/notesSlide59.xml"/><Relationship Id="rId8" Type="http://schemas.openxmlformats.org/officeDocument/2006/relationships/vmlDrawing" Target="../drawings/vmlDrawing53.vml"/><Relationship Id="rId7" Type="http://schemas.openxmlformats.org/officeDocument/2006/relationships/slideLayout" Target="../slideLayouts/slideLayout3.xml"/><Relationship Id="rId6" Type="http://schemas.openxmlformats.org/officeDocument/2006/relationships/image" Target="../media/image188.wmf"/><Relationship Id="rId5" Type="http://schemas.openxmlformats.org/officeDocument/2006/relationships/oleObject" Target="../embeddings/oleObject177.bin"/><Relationship Id="rId4" Type="http://schemas.openxmlformats.org/officeDocument/2006/relationships/image" Target="../media/image187.wmf"/><Relationship Id="rId3" Type="http://schemas.openxmlformats.org/officeDocument/2006/relationships/oleObject" Target="../embeddings/oleObject176.bin"/><Relationship Id="rId2" Type="http://schemas.openxmlformats.org/officeDocument/2006/relationships/image" Target="../media/image186.wmf"/><Relationship Id="rId1" Type="http://schemas.openxmlformats.org/officeDocument/2006/relationships/oleObject" Target="../embeddings/oleObject175.bin"/></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7.wmf"/><Relationship Id="rId3" Type="http://schemas.openxmlformats.org/officeDocument/2006/relationships/oleObject" Target="../embeddings/oleObject14.bin"/><Relationship Id="rId2" Type="http://schemas.openxmlformats.org/officeDocument/2006/relationships/image" Target="../media/image16.wmf"/><Relationship Id="rId1" Type="http://schemas.openxmlformats.org/officeDocument/2006/relationships/oleObject" Target="../embeddings/oleObject13.bin"/></Relationships>
</file>

<file path=ppt/slides/_rels/slide60.xml.rels><?xml version="1.0" encoding="UTF-8" standalone="yes"?>
<Relationships xmlns="http://schemas.openxmlformats.org/package/2006/relationships"><Relationship Id="rId9" Type="http://schemas.openxmlformats.org/officeDocument/2006/relationships/vmlDrawing" Target="../drawings/vmlDrawing54.vml"/><Relationship Id="rId8" Type="http://schemas.openxmlformats.org/officeDocument/2006/relationships/slideLayout" Target="../slideLayouts/slideLayout3.xml"/><Relationship Id="rId7" Type="http://schemas.openxmlformats.org/officeDocument/2006/relationships/image" Target="../media/image192.wmf"/><Relationship Id="rId6" Type="http://schemas.openxmlformats.org/officeDocument/2006/relationships/oleObject" Target="../embeddings/oleObject180.bin"/><Relationship Id="rId5" Type="http://schemas.openxmlformats.org/officeDocument/2006/relationships/image" Target="../media/image191.jpeg"/><Relationship Id="rId4" Type="http://schemas.openxmlformats.org/officeDocument/2006/relationships/image" Target="../media/image190.wmf"/><Relationship Id="rId3" Type="http://schemas.openxmlformats.org/officeDocument/2006/relationships/oleObject" Target="../embeddings/oleObject179.bin"/><Relationship Id="rId2" Type="http://schemas.openxmlformats.org/officeDocument/2006/relationships/image" Target="../media/image189.wmf"/><Relationship Id="rId10" Type="http://schemas.openxmlformats.org/officeDocument/2006/relationships/notesSlide" Target="../notesSlides/notesSlide60.xml"/><Relationship Id="rId1" Type="http://schemas.openxmlformats.org/officeDocument/2006/relationships/oleObject" Target="../embeddings/oleObject178.bin"/></Relationships>
</file>

<file path=ppt/slides/_rels/slide61.xml.rels><?xml version="1.0" encoding="UTF-8" standalone="yes"?>
<Relationships xmlns="http://schemas.openxmlformats.org/package/2006/relationships"><Relationship Id="rId9" Type="http://schemas.openxmlformats.org/officeDocument/2006/relationships/vmlDrawing" Target="../drawings/vmlDrawing55.vml"/><Relationship Id="rId8" Type="http://schemas.openxmlformats.org/officeDocument/2006/relationships/slideLayout" Target="../slideLayouts/slideLayout3.xml"/><Relationship Id="rId7" Type="http://schemas.openxmlformats.org/officeDocument/2006/relationships/image" Target="../media/image196.wmf"/><Relationship Id="rId6" Type="http://schemas.openxmlformats.org/officeDocument/2006/relationships/oleObject" Target="../embeddings/oleObject183.bin"/><Relationship Id="rId5" Type="http://schemas.openxmlformats.org/officeDocument/2006/relationships/image" Target="../media/image195.jpeg"/><Relationship Id="rId4" Type="http://schemas.openxmlformats.org/officeDocument/2006/relationships/image" Target="../media/image194.wmf"/><Relationship Id="rId3" Type="http://schemas.openxmlformats.org/officeDocument/2006/relationships/oleObject" Target="../embeddings/oleObject182.bin"/><Relationship Id="rId2" Type="http://schemas.openxmlformats.org/officeDocument/2006/relationships/image" Target="../media/image193.wmf"/><Relationship Id="rId10" Type="http://schemas.openxmlformats.org/officeDocument/2006/relationships/notesSlide" Target="../notesSlides/notesSlide61.xml"/><Relationship Id="rId1" Type="http://schemas.openxmlformats.org/officeDocument/2006/relationships/oleObject" Target="../embeddings/oleObject181.bin"/></Relationships>
</file>

<file path=ppt/slides/_rels/slide62.xml.rels><?xml version="1.0" encoding="UTF-8" standalone="yes"?>
<Relationships xmlns="http://schemas.openxmlformats.org/package/2006/relationships"><Relationship Id="rId9" Type="http://schemas.openxmlformats.org/officeDocument/2006/relationships/vmlDrawing" Target="../drawings/vmlDrawing56.vml"/><Relationship Id="rId8" Type="http://schemas.openxmlformats.org/officeDocument/2006/relationships/slideLayout" Target="../slideLayouts/slideLayout3.xml"/><Relationship Id="rId7" Type="http://schemas.openxmlformats.org/officeDocument/2006/relationships/image" Target="../media/image200.jpeg"/><Relationship Id="rId6" Type="http://schemas.openxmlformats.org/officeDocument/2006/relationships/image" Target="../media/image199.wmf"/><Relationship Id="rId5" Type="http://schemas.openxmlformats.org/officeDocument/2006/relationships/oleObject" Target="../embeddings/oleObject186.bin"/><Relationship Id="rId4" Type="http://schemas.openxmlformats.org/officeDocument/2006/relationships/image" Target="../media/image198.wmf"/><Relationship Id="rId3" Type="http://schemas.openxmlformats.org/officeDocument/2006/relationships/oleObject" Target="../embeddings/oleObject185.bin"/><Relationship Id="rId2" Type="http://schemas.openxmlformats.org/officeDocument/2006/relationships/image" Target="../media/image197.wmf"/><Relationship Id="rId10" Type="http://schemas.openxmlformats.org/officeDocument/2006/relationships/notesSlide" Target="../notesSlides/notesSlide62.xml"/><Relationship Id="rId1" Type="http://schemas.openxmlformats.org/officeDocument/2006/relationships/oleObject" Target="../embeddings/oleObject184.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201.jpeg"/></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64.xml"/><Relationship Id="rId7" Type="http://schemas.openxmlformats.org/officeDocument/2006/relationships/vmlDrawing" Target="../drawings/vmlDrawing57.vml"/><Relationship Id="rId6" Type="http://schemas.openxmlformats.org/officeDocument/2006/relationships/slideLayout" Target="../slideLayouts/slideLayout3.xml"/><Relationship Id="rId5" Type="http://schemas.openxmlformats.org/officeDocument/2006/relationships/image" Target="../media/image204.wmf"/><Relationship Id="rId4" Type="http://schemas.openxmlformats.org/officeDocument/2006/relationships/oleObject" Target="../embeddings/oleObject188.bin"/><Relationship Id="rId3" Type="http://schemas.openxmlformats.org/officeDocument/2006/relationships/image" Target="../media/image203.jpeg"/><Relationship Id="rId2" Type="http://schemas.openxmlformats.org/officeDocument/2006/relationships/image" Target="../media/image202.wmf"/><Relationship Id="rId1" Type="http://schemas.openxmlformats.org/officeDocument/2006/relationships/oleObject" Target="../embeddings/oleObject187.bin"/></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65.xml"/><Relationship Id="rId7" Type="http://schemas.openxmlformats.org/officeDocument/2006/relationships/vmlDrawing" Target="../drawings/vmlDrawing58.vml"/><Relationship Id="rId6" Type="http://schemas.openxmlformats.org/officeDocument/2006/relationships/slideLayout" Target="../slideLayouts/slideLayout3.xml"/><Relationship Id="rId5" Type="http://schemas.openxmlformats.org/officeDocument/2006/relationships/image" Target="../media/image207.wmf"/><Relationship Id="rId4" Type="http://schemas.openxmlformats.org/officeDocument/2006/relationships/oleObject" Target="../embeddings/oleObject190.bin"/><Relationship Id="rId3" Type="http://schemas.openxmlformats.org/officeDocument/2006/relationships/image" Target="../media/image206.jpeg"/><Relationship Id="rId2" Type="http://schemas.openxmlformats.org/officeDocument/2006/relationships/image" Target="../media/image205.wmf"/><Relationship Id="rId1" Type="http://schemas.openxmlformats.org/officeDocument/2006/relationships/oleObject" Target="../embeddings/oleObject189.bin"/></Relationships>
</file>

<file path=ppt/slides/_rels/slide66.xml.rels><?xml version="1.0" encoding="UTF-8" standalone="yes"?>
<Relationships xmlns="http://schemas.openxmlformats.org/package/2006/relationships"><Relationship Id="rId9" Type="http://schemas.openxmlformats.org/officeDocument/2006/relationships/image" Target="../media/image212.wmf"/><Relationship Id="rId8" Type="http://schemas.openxmlformats.org/officeDocument/2006/relationships/oleObject" Target="../embeddings/oleObject194.bin"/><Relationship Id="rId7" Type="http://schemas.openxmlformats.org/officeDocument/2006/relationships/image" Target="../media/image211.wmf"/><Relationship Id="rId6" Type="http://schemas.openxmlformats.org/officeDocument/2006/relationships/oleObject" Target="../embeddings/oleObject193.bin"/><Relationship Id="rId5" Type="http://schemas.openxmlformats.org/officeDocument/2006/relationships/image" Target="../media/image210.wmf"/><Relationship Id="rId4" Type="http://schemas.openxmlformats.org/officeDocument/2006/relationships/oleObject" Target="../embeddings/oleObject192.bin"/><Relationship Id="rId3" Type="http://schemas.openxmlformats.org/officeDocument/2006/relationships/image" Target="../media/image209.wmf"/><Relationship Id="rId24" Type="http://schemas.openxmlformats.org/officeDocument/2006/relationships/notesSlide" Target="../notesSlides/notesSlide66.xml"/><Relationship Id="rId23" Type="http://schemas.openxmlformats.org/officeDocument/2006/relationships/vmlDrawing" Target="../drawings/vmlDrawing59.vml"/><Relationship Id="rId22" Type="http://schemas.openxmlformats.org/officeDocument/2006/relationships/slideLayout" Target="../slideLayouts/slideLayout3.xml"/><Relationship Id="rId21" Type="http://schemas.openxmlformats.org/officeDocument/2006/relationships/image" Target="../media/image218.wmf"/><Relationship Id="rId20" Type="http://schemas.openxmlformats.org/officeDocument/2006/relationships/oleObject" Target="../embeddings/oleObject200.bin"/><Relationship Id="rId2" Type="http://schemas.openxmlformats.org/officeDocument/2006/relationships/oleObject" Target="../embeddings/oleObject191.bin"/><Relationship Id="rId19" Type="http://schemas.openxmlformats.org/officeDocument/2006/relationships/image" Target="../media/image217.wmf"/><Relationship Id="rId18" Type="http://schemas.openxmlformats.org/officeDocument/2006/relationships/oleObject" Target="../embeddings/oleObject199.bin"/><Relationship Id="rId17" Type="http://schemas.openxmlformats.org/officeDocument/2006/relationships/image" Target="../media/image216.wmf"/><Relationship Id="rId16" Type="http://schemas.openxmlformats.org/officeDocument/2006/relationships/oleObject" Target="../embeddings/oleObject198.bin"/><Relationship Id="rId15" Type="http://schemas.openxmlformats.org/officeDocument/2006/relationships/image" Target="../media/image215.wmf"/><Relationship Id="rId14" Type="http://schemas.openxmlformats.org/officeDocument/2006/relationships/oleObject" Target="../embeddings/oleObject197.bin"/><Relationship Id="rId13" Type="http://schemas.openxmlformats.org/officeDocument/2006/relationships/image" Target="../media/image214.wmf"/><Relationship Id="rId12" Type="http://schemas.openxmlformats.org/officeDocument/2006/relationships/oleObject" Target="../embeddings/oleObject196.bin"/><Relationship Id="rId11" Type="http://schemas.openxmlformats.org/officeDocument/2006/relationships/image" Target="../media/image213.wmf"/><Relationship Id="rId10" Type="http://schemas.openxmlformats.org/officeDocument/2006/relationships/oleObject" Target="../embeddings/oleObject195.bin"/><Relationship Id="rId1" Type="http://schemas.openxmlformats.org/officeDocument/2006/relationships/image" Target="../media/image208.png"/></Relationships>
</file>

<file path=ppt/slides/_rels/slide67.xml.rels><?xml version="1.0" encoding="UTF-8" standalone="yes"?>
<Relationships xmlns="http://schemas.openxmlformats.org/package/2006/relationships"><Relationship Id="rId9" Type="http://schemas.openxmlformats.org/officeDocument/2006/relationships/image" Target="../media/image212.wmf"/><Relationship Id="rId8" Type="http://schemas.openxmlformats.org/officeDocument/2006/relationships/oleObject" Target="../embeddings/oleObject204.bin"/><Relationship Id="rId7" Type="http://schemas.openxmlformats.org/officeDocument/2006/relationships/image" Target="../media/image211.wmf"/><Relationship Id="rId6" Type="http://schemas.openxmlformats.org/officeDocument/2006/relationships/oleObject" Target="../embeddings/oleObject203.bin"/><Relationship Id="rId51" Type="http://schemas.openxmlformats.org/officeDocument/2006/relationships/notesSlide" Target="../notesSlides/notesSlide67.xml"/><Relationship Id="rId50" Type="http://schemas.openxmlformats.org/officeDocument/2006/relationships/vmlDrawing" Target="../drawings/vmlDrawing60.vml"/><Relationship Id="rId5" Type="http://schemas.openxmlformats.org/officeDocument/2006/relationships/image" Target="../media/image221.wmf"/><Relationship Id="rId49" Type="http://schemas.openxmlformats.org/officeDocument/2006/relationships/slideLayout" Target="../slideLayouts/slideLayout3.xml"/><Relationship Id="rId48" Type="http://schemas.openxmlformats.org/officeDocument/2006/relationships/image" Target="../media/image234.wmf"/><Relationship Id="rId47" Type="http://schemas.openxmlformats.org/officeDocument/2006/relationships/oleObject" Target="../embeddings/oleObject224.bin"/><Relationship Id="rId46" Type="http://schemas.openxmlformats.org/officeDocument/2006/relationships/image" Target="../media/image233.wmf"/><Relationship Id="rId45" Type="http://schemas.openxmlformats.org/officeDocument/2006/relationships/oleObject" Target="../embeddings/oleObject223.bin"/><Relationship Id="rId44" Type="http://schemas.openxmlformats.org/officeDocument/2006/relationships/image" Target="../media/image232.wmf"/><Relationship Id="rId43" Type="http://schemas.openxmlformats.org/officeDocument/2006/relationships/oleObject" Target="../embeddings/oleObject222.bin"/><Relationship Id="rId42" Type="http://schemas.openxmlformats.org/officeDocument/2006/relationships/image" Target="../media/image231.wmf"/><Relationship Id="rId41" Type="http://schemas.openxmlformats.org/officeDocument/2006/relationships/oleObject" Target="../embeddings/oleObject221.bin"/><Relationship Id="rId40" Type="http://schemas.openxmlformats.org/officeDocument/2006/relationships/image" Target="../media/image230.wmf"/><Relationship Id="rId4" Type="http://schemas.openxmlformats.org/officeDocument/2006/relationships/oleObject" Target="../embeddings/oleObject202.bin"/><Relationship Id="rId39" Type="http://schemas.openxmlformats.org/officeDocument/2006/relationships/oleObject" Target="../embeddings/oleObject220.bin"/><Relationship Id="rId38" Type="http://schemas.openxmlformats.org/officeDocument/2006/relationships/image" Target="../media/image229.wmf"/><Relationship Id="rId37" Type="http://schemas.openxmlformats.org/officeDocument/2006/relationships/oleObject" Target="../embeddings/oleObject219.bin"/><Relationship Id="rId36" Type="http://schemas.openxmlformats.org/officeDocument/2006/relationships/image" Target="../media/image228.wmf"/><Relationship Id="rId35" Type="http://schemas.openxmlformats.org/officeDocument/2006/relationships/oleObject" Target="../embeddings/oleObject218.bin"/><Relationship Id="rId34" Type="http://schemas.openxmlformats.org/officeDocument/2006/relationships/image" Target="../media/image227.wmf"/><Relationship Id="rId33" Type="http://schemas.openxmlformats.org/officeDocument/2006/relationships/oleObject" Target="../embeddings/oleObject217.bin"/><Relationship Id="rId32" Type="http://schemas.openxmlformats.org/officeDocument/2006/relationships/image" Target="../media/image226.wmf"/><Relationship Id="rId31" Type="http://schemas.openxmlformats.org/officeDocument/2006/relationships/oleObject" Target="../embeddings/oleObject216.bin"/><Relationship Id="rId30" Type="http://schemas.openxmlformats.org/officeDocument/2006/relationships/oleObject" Target="../embeddings/oleObject215.bin"/><Relationship Id="rId3" Type="http://schemas.openxmlformats.org/officeDocument/2006/relationships/image" Target="../media/image220.wmf"/><Relationship Id="rId29" Type="http://schemas.openxmlformats.org/officeDocument/2006/relationships/oleObject" Target="../embeddings/oleObject214.bin"/><Relationship Id="rId28" Type="http://schemas.openxmlformats.org/officeDocument/2006/relationships/image" Target="../media/image217.wmf"/><Relationship Id="rId27" Type="http://schemas.openxmlformats.org/officeDocument/2006/relationships/oleObject" Target="../embeddings/oleObject213.bin"/><Relationship Id="rId26" Type="http://schemas.openxmlformats.org/officeDocument/2006/relationships/image" Target="../media/image209.wmf"/><Relationship Id="rId25" Type="http://schemas.openxmlformats.org/officeDocument/2006/relationships/oleObject" Target="../embeddings/oleObject212.bin"/><Relationship Id="rId24" Type="http://schemas.openxmlformats.org/officeDocument/2006/relationships/image" Target="../media/image208.png"/><Relationship Id="rId23" Type="http://schemas.openxmlformats.org/officeDocument/2006/relationships/image" Target="../media/image225.wmf"/><Relationship Id="rId22" Type="http://schemas.openxmlformats.org/officeDocument/2006/relationships/oleObject" Target="../embeddings/oleObject211.bin"/><Relationship Id="rId21" Type="http://schemas.openxmlformats.org/officeDocument/2006/relationships/image" Target="../media/image224.wmf"/><Relationship Id="rId20" Type="http://schemas.openxmlformats.org/officeDocument/2006/relationships/oleObject" Target="../embeddings/oleObject210.bin"/><Relationship Id="rId2" Type="http://schemas.openxmlformats.org/officeDocument/2006/relationships/oleObject" Target="../embeddings/oleObject201.bin"/><Relationship Id="rId19" Type="http://schemas.openxmlformats.org/officeDocument/2006/relationships/image" Target="../media/image215.wmf"/><Relationship Id="rId18" Type="http://schemas.openxmlformats.org/officeDocument/2006/relationships/oleObject" Target="../embeddings/oleObject209.bin"/><Relationship Id="rId17" Type="http://schemas.openxmlformats.org/officeDocument/2006/relationships/image" Target="../media/image214.wmf"/><Relationship Id="rId16" Type="http://schemas.openxmlformats.org/officeDocument/2006/relationships/oleObject" Target="../embeddings/oleObject208.bin"/><Relationship Id="rId15" Type="http://schemas.openxmlformats.org/officeDocument/2006/relationships/image" Target="../media/image213.wmf"/><Relationship Id="rId14" Type="http://schemas.openxmlformats.org/officeDocument/2006/relationships/oleObject" Target="../embeddings/oleObject207.bin"/><Relationship Id="rId13" Type="http://schemas.openxmlformats.org/officeDocument/2006/relationships/image" Target="../media/image223.wmf"/><Relationship Id="rId12" Type="http://schemas.openxmlformats.org/officeDocument/2006/relationships/oleObject" Target="../embeddings/oleObject206.bin"/><Relationship Id="rId11" Type="http://schemas.openxmlformats.org/officeDocument/2006/relationships/image" Target="../media/image222.wmf"/><Relationship Id="rId10" Type="http://schemas.openxmlformats.org/officeDocument/2006/relationships/oleObject" Target="../embeddings/oleObject205.bin"/><Relationship Id="rId1" Type="http://schemas.openxmlformats.org/officeDocument/2006/relationships/image" Target="../media/image219.png"/></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229.bin"/><Relationship Id="rId8" Type="http://schemas.openxmlformats.org/officeDocument/2006/relationships/image" Target="../media/image238.wmf"/><Relationship Id="rId7" Type="http://schemas.openxmlformats.org/officeDocument/2006/relationships/oleObject" Target="../embeddings/oleObject228.bin"/><Relationship Id="rId6" Type="http://schemas.openxmlformats.org/officeDocument/2006/relationships/image" Target="../media/image237.wmf"/><Relationship Id="rId5" Type="http://schemas.openxmlformats.org/officeDocument/2006/relationships/oleObject" Target="../embeddings/oleObject227.bin"/><Relationship Id="rId4" Type="http://schemas.openxmlformats.org/officeDocument/2006/relationships/image" Target="../media/image236.wmf"/><Relationship Id="rId34" Type="http://schemas.openxmlformats.org/officeDocument/2006/relationships/vmlDrawing" Target="../drawings/vmlDrawing61.vml"/><Relationship Id="rId33" Type="http://schemas.openxmlformats.org/officeDocument/2006/relationships/slideLayout" Target="../slideLayouts/slideLayout3.xml"/><Relationship Id="rId32" Type="http://schemas.openxmlformats.org/officeDocument/2006/relationships/image" Target="../media/image247.wmf"/><Relationship Id="rId31" Type="http://schemas.openxmlformats.org/officeDocument/2006/relationships/oleObject" Target="../embeddings/oleObject240.bin"/><Relationship Id="rId30" Type="http://schemas.openxmlformats.org/officeDocument/2006/relationships/image" Target="../media/image218.wmf"/><Relationship Id="rId3" Type="http://schemas.openxmlformats.org/officeDocument/2006/relationships/oleObject" Target="../embeddings/oleObject226.bin"/><Relationship Id="rId29" Type="http://schemas.openxmlformats.org/officeDocument/2006/relationships/oleObject" Target="../embeddings/oleObject239.bin"/><Relationship Id="rId28" Type="http://schemas.openxmlformats.org/officeDocument/2006/relationships/image" Target="../media/image217.wmf"/><Relationship Id="rId27" Type="http://schemas.openxmlformats.org/officeDocument/2006/relationships/oleObject" Target="../embeddings/oleObject238.bin"/><Relationship Id="rId26" Type="http://schemas.openxmlformats.org/officeDocument/2006/relationships/image" Target="../media/image216.wmf"/><Relationship Id="rId25" Type="http://schemas.openxmlformats.org/officeDocument/2006/relationships/oleObject" Target="../embeddings/oleObject237.bin"/><Relationship Id="rId24" Type="http://schemas.openxmlformats.org/officeDocument/2006/relationships/image" Target="../media/image246.wmf"/><Relationship Id="rId23" Type="http://schemas.openxmlformats.org/officeDocument/2006/relationships/oleObject" Target="../embeddings/oleObject236.bin"/><Relationship Id="rId22" Type="http://schemas.openxmlformats.org/officeDocument/2006/relationships/image" Target="../media/image245.wmf"/><Relationship Id="rId21" Type="http://schemas.openxmlformats.org/officeDocument/2006/relationships/oleObject" Target="../embeddings/oleObject235.bin"/><Relationship Id="rId20" Type="http://schemas.openxmlformats.org/officeDocument/2006/relationships/image" Target="../media/image244.wmf"/><Relationship Id="rId2" Type="http://schemas.openxmlformats.org/officeDocument/2006/relationships/image" Target="../media/image235.wmf"/><Relationship Id="rId19" Type="http://schemas.openxmlformats.org/officeDocument/2006/relationships/oleObject" Target="../embeddings/oleObject234.bin"/><Relationship Id="rId18" Type="http://schemas.openxmlformats.org/officeDocument/2006/relationships/image" Target="../media/image243.wmf"/><Relationship Id="rId17" Type="http://schemas.openxmlformats.org/officeDocument/2006/relationships/oleObject" Target="../embeddings/oleObject233.bin"/><Relationship Id="rId16" Type="http://schemas.openxmlformats.org/officeDocument/2006/relationships/image" Target="../media/image242.wmf"/><Relationship Id="rId15" Type="http://schemas.openxmlformats.org/officeDocument/2006/relationships/oleObject" Target="../embeddings/oleObject232.bin"/><Relationship Id="rId14" Type="http://schemas.openxmlformats.org/officeDocument/2006/relationships/image" Target="../media/image241.wmf"/><Relationship Id="rId13" Type="http://schemas.openxmlformats.org/officeDocument/2006/relationships/oleObject" Target="../embeddings/oleObject231.bin"/><Relationship Id="rId12" Type="http://schemas.openxmlformats.org/officeDocument/2006/relationships/image" Target="../media/image240.wmf"/><Relationship Id="rId11" Type="http://schemas.openxmlformats.org/officeDocument/2006/relationships/oleObject" Target="../embeddings/oleObject230.bin"/><Relationship Id="rId10" Type="http://schemas.openxmlformats.org/officeDocument/2006/relationships/image" Target="../media/image239.wmf"/><Relationship Id="rId1" Type="http://schemas.openxmlformats.org/officeDocument/2006/relationships/oleObject" Target="../embeddings/oleObject225.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245.bin"/><Relationship Id="rId8" Type="http://schemas.openxmlformats.org/officeDocument/2006/relationships/image" Target="../media/image250.wmf"/><Relationship Id="rId7" Type="http://schemas.openxmlformats.org/officeDocument/2006/relationships/oleObject" Target="../embeddings/oleObject244.bin"/><Relationship Id="rId6" Type="http://schemas.openxmlformats.org/officeDocument/2006/relationships/image" Target="../media/image249.wmf"/><Relationship Id="rId5" Type="http://schemas.openxmlformats.org/officeDocument/2006/relationships/oleObject" Target="../embeddings/oleObject243.bin"/><Relationship Id="rId4" Type="http://schemas.openxmlformats.org/officeDocument/2006/relationships/image" Target="../media/image248.wmf"/><Relationship Id="rId3" Type="http://schemas.openxmlformats.org/officeDocument/2006/relationships/oleObject" Target="../embeddings/oleObject242.bin"/><Relationship Id="rId25" Type="http://schemas.openxmlformats.org/officeDocument/2006/relationships/notesSlide" Target="../notesSlides/notesSlide68.xml"/><Relationship Id="rId24" Type="http://schemas.openxmlformats.org/officeDocument/2006/relationships/vmlDrawing" Target="../drawings/vmlDrawing62.vml"/><Relationship Id="rId23" Type="http://schemas.openxmlformats.org/officeDocument/2006/relationships/slideLayout" Target="../slideLayouts/slideLayout3.xml"/><Relationship Id="rId22" Type="http://schemas.openxmlformats.org/officeDocument/2006/relationships/image" Target="../media/image257.wmf"/><Relationship Id="rId21" Type="http://schemas.openxmlformats.org/officeDocument/2006/relationships/oleObject" Target="../embeddings/oleObject251.bin"/><Relationship Id="rId20" Type="http://schemas.openxmlformats.org/officeDocument/2006/relationships/image" Target="../media/image256.wmf"/><Relationship Id="rId2" Type="http://schemas.openxmlformats.org/officeDocument/2006/relationships/image" Target="../media/image247.wmf"/><Relationship Id="rId19" Type="http://schemas.openxmlformats.org/officeDocument/2006/relationships/oleObject" Target="../embeddings/oleObject250.bin"/><Relationship Id="rId18" Type="http://schemas.openxmlformats.org/officeDocument/2006/relationships/image" Target="../media/image255.wmf"/><Relationship Id="rId17" Type="http://schemas.openxmlformats.org/officeDocument/2006/relationships/oleObject" Target="../embeddings/oleObject249.bin"/><Relationship Id="rId16" Type="http://schemas.openxmlformats.org/officeDocument/2006/relationships/image" Target="../media/image254.wmf"/><Relationship Id="rId15" Type="http://schemas.openxmlformats.org/officeDocument/2006/relationships/oleObject" Target="../embeddings/oleObject248.bin"/><Relationship Id="rId14" Type="http://schemas.openxmlformats.org/officeDocument/2006/relationships/image" Target="../media/image253.wmf"/><Relationship Id="rId13" Type="http://schemas.openxmlformats.org/officeDocument/2006/relationships/oleObject" Target="../embeddings/oleObject247.bin"/><Relationship Id="rId12" Type="http://schemas.openxmlformats.org/officeDocument/2006/relationships/image" Target="../media/image252.wmf"/><Relationship Id="rId11" Type="http://schemas.openxmlformats.org/officeDocument/2006/relationships/oleObject" Target="../embeddings/oleObject246.bin"/><Relationship Id="rId10" Type="http://schemas.openxmlformats.org/officeDocument/2006/relationships/image" Target="../media/image251.wmf"/><Relationship Id="rId1" Type="http://schemas.openxmlformats.org/officeDocument/2006/relationships/oleObject" Target="../embeddings/oleObject241.bin"/></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wmf"/><Relationship Id="rId7" Type="http://schemas.openxmlformats.org/officeDocument/2006/relationships/oleObject" Target="../embeddings/oleObject18.bin"/><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 Id="rId3" Type="http://schemas.openxmlformats.org/officeDocument/2006/relationships/oleObject" Target="../embeddings/oleObject16.bin"/><Relationship Id="rId2" Type="http://schemas.openxmlformats.org/officeDocument/2006/relationships/image" Target="../media/image16.wmf"/><Relationship Id="rId11" Type="http://schemas.openxmlformats.org/officeDocument/2006/relationships/notesSlide" Target="../notesSlides/notesSlide7.xml"/><Relationship Id="rId10" Type="http://schemas.openxmlformats.org/officeDocument/2006/relationships/vmlDrawing" Target="../drawings/vmlDrawing6.vml"/><Relationship Id="rId1" Type="http://schemas.openxmlformats.org/officeDocument/2006/relationships/oleObject" Target="../embeddings/oleObject15.bin"/></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256.bin"/><Relationship Id="rId8" Type="http://schemas.openxmlformats.org/officeDocument/2006/relationships/image" Target="../media/image261.wmf"/><Relationship Id="rId7" Type="http://schemas.openxmlformats.org/officeDocument/2006/relationships/oleObject" Target="../embeddings/oleObject255.bin"/><Relationship Id="rId6" Type="http://schemas.openxmlformats.org/officeDocument/2006/relationships/image" Target="../media/image260.wmf"/><Relationship Id="rId5" Type="http://schemas.openxmlformats.org/officeDocument/2006/relationships/oleObject" Target="../embeddings/oleObject254.bin"/><Relationship Id="rId4" Type="http://schemas.openxmlformats.org/officeDocument/2006/relationships/image" Target="../media/image259.wmf"/><Relationship Id="rId3" Type="http://schemas.openxmlformats.org/officeDocument/2006/relationships/oleObject" Target="../embeddings/oleObject253.bin"/><Relationship Id="rId2" Type="http://schemas.openxmlformats.org/officeDocument/2006/relationships/image" Target="../media/image258.wmf"/><Relationship Id="rId13" Type="http://schemas.openxmlformats.org/officeDocument/2006/relationships/notesSlide" Target="../notesSlides/notesSlide69.xml"/><Relationship Id="rId12" Type="http://schemas.openxmlformats.org/officeDocument/2006/relationships/vmlDrawing" Target="../drawings/vmlDrawing63.vml"/><Relationship Id="rId11" Type="http://schemas.openxmlformats.org/officeDocument/2006/relationships/slideLayout" Target="../slideLayouts/slideLayout3.xml"/><Relationship Id="rId10" Type="http://schemas.openxmlformats.org/officeDocument/2006/relationships/image" Target="../media/image262.wmf"/><Relationship Id="rId1" Type="http://schemas.openxmlformats.org/officeDocument/2006/relationships/oleObject" Target="../embeddings/oleObject252.bin"/></Relationships>
</file>

<file path=ppt/slides/_rels/slide71.xml.rels><?xml version="1.0" encoding="UTF-8" standalone="yes"?>
<Relationships xmlns="http://schemas.openxmlformats.org/package/2006/relationships"><Relationship Id="rId9" Type="http://schemas.openxmlformats.org/officeDocument/2006/relationships/image" Target="../media/image267.wmf"/><Relationship Id="rId8" Type="http://schemas.openxmlformats.org/officeDocument/2006/relationships/oleObject" Target="../embeddings/oleObject260.bin"/><Relationship Id="rId7" Type="http://schemas.openxmlformats.org/officeDocument/2006/relationships/image" Target="../media/image266.wmf"/><Relationship Id="rId6" Type="http://schemas.openxmlformats.org/officeDocument/2006/relationships/oleObject" Target="../embeddings/oleObject259.bin"/><Relationship Id="rId5" Type="http://schemas.openxmlformats.org/officeDocument/2006/relationships/image" Target="../media/image265.jpeg"/><Relationship Id="rId4" Type="http://schemas.openxmlformats.org/officeDocument/2006/relationships/image" Target="../media/image264.wmf"/><Relationship Id="rId3" Type="http://schemas.openxmlformats.org/officeDocument/2006/relationships/oleObject" Target="../embeddings/oleObject258.bin"/><Relationship Id="rId2" Type="http://schemas.openxmlformats.org/officeDocument/2006/relationships/image" Target="../media/image263.wmf"/><Relationship Id="rId12" Type="http://schemas.openxmlformats.org/officeDocument/2006/relationships/notesSlide" Target="../notesSlides/notesSlide70.xml"/><Relationship Id="rId11" Type="http://schemas.openxmlformats.org/officeDocument/2006/relationships/vmlDrawing" Target="../drawings/vmlDrawing64.vml"/><Relationship Id="rId10" Type="http://schemas.openxmlformats.org/officeDocument/2006/relationships/slideLayout" Target="../slideLayouts/slideLayout3.xml"/><Relationship Id="rId1" Type="http://schemas.openxmlformats.org/officeDocument/2006/relationships/oleObject" Target="../embeddings/oleObject257.bin"/></Relationships>
</file>

<file path=ppt/slides/_rels/slide72.xml.rels><?xml version="1.0" encoding="UTF-8" standalone="yes"?>
<Relationships xmlns="http://schemas.openxmlformats.org/package/2006/relationships"><Relationship Id="rId7" Type="http://schemas.openxmlformats.org/officeDocument/2006/relationships/notesSlide" Target="../notesSlides/notesSlide71.xml"/><Relationship Id="rId6" Type="http://schemas.openxmlformats.org/officeDocument/2006/relationships/vmlDrawing" Target="../drawings/vmlDrawing65.vml"/><Relationship Id="rId5" Type="http://schemas.openxmlformats.org/officeDocument/2006/relationships/slideLayout" Target="../slideLayouts/slideLayout3.xml"/><Relationship Id="rId4" Type="http://schemas.openxmlformats.org/officeDocument/2006/relationships/image" Target="../media/image269.wmf"/><Relationship Id="rId3" Type="http://schemas.openxmlformats.org/officeDocument/2006/relationships/oleObject" Target="../embeddings/oleObject262.bin"/><Relationship Id="rId2" Type="http://schemas.openxmlformats.org/officeDocument/2006/relationships/image" Target="../media/image268.wmf"/><Relationship Id="rId1" Type="http://schemas.openxmlformats.org/officeDocument/2006/relationships/oleObject" Target="../embeddings/oleObject261.bin"/></Relationships>
</file>

<file path=ppt/slides/_rels/slide73.xml.rels><?xml version="1.0" encoding="UTF-8" standalone="yes"?>
<Relationships xmlns="http://schemas.openxmlformats.org/package/2006/relationships"><Relationship Id="rId9" Type="http://schemas.openxmlformats.org/officeDocument/2006/relationships/notesSlide" Target="../notesSlides/notesSlide72.xml"/><Relationship Id="rId8" Type="http://schemas.openxmlformats.org/officeDocument/2006/relationships/vmlDrawing" Target="../drawings/vmlDrawing66.vml"/><Relationship Id="rId7" Type="http://schemas.openxmlformats.org/officeDocument/2006/relationships/slideLayout" Target="../slideLayouts/slideLayout3.xml"/><Relationship Id="rId6" Type="http://schemas.openxmlformats.org/officeDocument/2006/relationships/image" Target="../media/image272.wmf"/><Relationship Id="rId5" Type="http://schemas.openxmlformats.org/officeDocument/2006/relationships/oleObject" Target="../embeddings/oleObject265.bin"/><Relationship Id="rId4" Type="http://schemas.openxmlformats.org/officeDocument/2006/relationships/image" Target="../media/image271.wmf"/><Relationship Id="rId3" Type="http://schemas.openxmlformats.org/officeDocument/2006/relationships/oleObject" Target="../embeddings/oleObject264.bin"/><Relationship Id="rId2" Type="http://schemas.openxmlformats.org/officeDocument/2006/relationships/image" Target="../media/image270.wmf"/><Relationship Id="rId1" Type="http://schemas.openxmlformats.org/officeDocument/2006/relationships/oleObject" Target="../embeddings/oleObject263.bin"/></Relationships>
</file>

<file path=ppt/slides/_rels/slide74.xml.rels><?xml version="1.0" encoding="UTF-8" standalone="yes"?>
<Relationships xmlns="http://schemas.openxmlformats.org/package/2006/relationships"><Relationship Id="rId9" Type="http://schemas.openxmlformats.org/officeDocument/2006/relationships/notesSlide" Target="../notesSlides/notesSlide73.xml"/><Relationship Id="rId8" Type="http://schemas.openxmlformats.org/officeDocument/2006/relationships/vmlDrawing" Target="../drawings/vmlDrawing67.vml"/><Relationship Id="rId7" Type="http://schemas.openxmlformats.org/officeDocument/2006/relationships/slideLayout" Target="../slideLayouts/slideLayout3.xml"/><Relationship Id="rId6" Type="http://schemas.openxmlformats.org/officeDocument/2006/relationships/image" Target="../media/image275.wmf"/><Relationship Id="rId5" Type="http://schemas.openxmlformats.org/officeDocument/2006/relationships/oleObject" Target="../embeddings/oleObject268.bin"/><Relationship Id="rId4" Type="http://schemas.openxmlformats.org/officeDocument/2006/relationships/image" Target="../media/image274.wmf"/><Relationship Id="rId3" Type="http://schemas.openxmlformats.org/officeDocument/2006/relationships/oleObject" Target="../embeddings/oleObject267.bin"/><Relationship Id="rId2" Type="http://schemas.openxmlformats.org/officeDocument/2006/relationships/image" Target="../media/image273.wmf"/><Relationship Id="rId1" Type="http://schemas.openxmlformats.org/officeDocument/2006/relationships/oleObject" Target="../embeddings/oleObject266.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273.bin"/><Relationship Id="rId8" Type="http://schemas.openxmlformats.org/officeDocument/2006/relationships/image" Target="../media/image279.wmf"/><Relationship Id="rId7" Type="http://schemas.openxmlformats.org/officeDocument/2006/relationships/oleObject" Target="../embeddings/oleObject272.bin"/><Relationship Id="rId6" Type="http://schemas.openxmlformats.org/officeDocument/2006/relationships/image" Target="../media/image278.wmf"/><Relationship Id="rId5" Type="http://schemas.openxmlformats.org/officeDocument/2006/relationships/oleObject" Target="../embeddings/oleObject271.bin"/><Relationship Id="rId4" Type="http://schemas.openxmlformats.org/officeDocument/2006/relationships/image" Target="../media/image277.wmf"/><Relationship Id="rId3" Type="http://schemas.openxmlformats.org/officeDocument/2006/relationships/oleObject" Target="../embeddings/oleObject270.bin"/><Relationship Id="rId2" Type="http://schemas.openxmlformats.org/officeDocument/2006/relationships/image" Target="../media/image276.wmf"/><Relationship Id="rId13" Type="http://schemas.openxmlformats.org/officeDocument/2006/relationships/notesSlide" Target="../notesSlides/notesSlide74.xml"/><Relationship Id="rId12" Type="http://schemas.openxmlformats.org/officeDocument/2006/relationships/vmlDrawing" Target="../drawings/vmlDrawing68.vml"/><Relationship Id="rId11" Type="http://schemas.openxmlformats.org/officeDocument/2006/relationships/slideLayout" Target="../slideLayouts/slideLayout3.xml"/><Relationship Id="rId10" Type="http://schemas.openxmlformats.org/officeDocument/2006/relationships/image" Target="../media/image280.wmf"/><Relationship Id="rId1" Type="http://schemas.openxmlformats.org/officeDocument/2006/relationships/oleObject" Target="../embeddings/oleObject269.bin"/></Relationships>
</file>

<file path=ppt/slides/_rels/slide76.xml.rels><?xml version="1.0" encoding="UTF-8" standalone="yes"?>
<Relationships xmlns="http://schemas.openxmlformats.org/package/2006/relationships"><Relationship Id="rId8" Type="http://schemas.openxmlformats.org/officeDocument/2006/relationships/notesSlide" Target="../notesSlides/notesSlide75.xml"/><Relationship Id="rId7" Type="http://schemas.openxmlformats.org/officeDocument/2006/relationships/vmlDrawing" Target="../drawings/vmlDrawing69.vml"/><Relationship Id="rId6" Type="http://schemas.openxmlformats.org/officeDocument/2006/relationships/slideLayout" Target="../slideLayouts/slideLayout3.xml"/><Relationship Id="rId5" Type="http://schemas.openxmlformats.org/officeDocument/2006/relationships/image" Target="../media/image283.wmf"/><Relationship Id="rId4" Type="http://schemas.openxmlformats.org/officeDocument/2006/relationships/oleObject" Target="../embeddings/oleObject275.bin"/><Relationship Id="rId3" Type="http://schemas.openxmlformats.org/officeDocument/2006/relationships/image" Target="../media/image282.jpeg"/><Relationship Id="rId2" Type="http://schemas.openxmlformats.org/officeDocument/2006/relationships/image" Target="../media/image281.wmf"/><Relationship Id="rId1" Type="http://schemas.openxmlformats.org/officeDocument/2006/relationships/oleObject" Target="../embeddings/oleObject274.bin"/></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vmlDrawing" Target="../drawings/vmlDrawing70.vml"/><Relationship Id="rId3" Type="http://schemas.openxmlformats.org/officeDocument/2006/relationships/slideLayout" Target="../slideLayouts/slideLayout3.xml"/><Relationship Id="rId2" Type="http://schemas.openxmlformats.org/officeDocument/2006/relationships/image" Target="../media/image284.wmf"/><Relationship Id="rId1" Type="http://schemas.openxmlformats.org/officeDocument/2006/relationships/oleObject" Target="../embeddings/oleObject276.bin"/></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77.xml"/><Relationship Id="rId4" Type="http://schemas.openxmlformats.org/officeDocument/2006/relationships/vmlDrawing" Target="../drawings/vmlDrawing71.vml"/><Relationship Id="rId3" Type="http://schemas.openxmlformats.org/officeDocument/2006/relationships/slideLayout" Target="../slideLayouts/slideLayout3.xml"/><Relationship Id="rId2" Type="http://schemas.openxmlformats.org/officeDocument/2006/relationships/image" Target="../media/image285.wmf"/><Relationship Id="rId1" Type="http://schemas.openxmlformats.org/officeDocument/2006/relationships/oleObject" Target="../embeddings/oleObject277.bin"/></Relationships>
</file>

<file path=ppt/slides/_rels/slide79.xml.rels><?xml version="1.0" encoding="UTF-8" standalone="yes"?>
<Relationships xmlns="http://schemas.openxmlformats.org/package/2006/relationships"><Relationship Id="rId7" Type="http://schemas.openxmlformats.org/officeDocument/2006/relationships/notesSlide" Target="../notesSlides/notesSlide78.xml"/><Relationship Id="rId6" Type="http://schemas.openxmlformats.org/officeDocument/2006/relationships/vmlDrawing" Target="../drawings/vmlDrawing72.vml"/><Relationship Id="rId5" Type="http://schemas.openxmlformats.org/officeDocument/2006/relationships/slideLayout" Target="../slideLayouts/slideLayout3.xml"/><Relationship Id="rId4" Type="http://schemas.openxmlformats.org/officeDocument/2006/relationships/image" Target="../media/image287.wmf"/><Relationship Id="rId3" Type="http://schemas.openxmlformats.org/officeDocument/2006/relationships/oleObject" Target="../embeddings/oleObject279.bin"/><Relationship Id="rId2" Type="http://schemas.openxmlformats.org/officeDocument/2006/relationships/image" Target="../media/image286.wmf"/><Relationship Id="rId1" Type="http://schemas.openxmlformats.org/officeDocument/2006/relationships/oleObject" Target="../embeddings/oleObject278.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3.wmf"/><Relationship Id="rId7" Type="http://schemas.openxmlformats.org/officeDocument/2006/relationships/oleObject" Target="../embeddings/oleObject22.bin"/><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 Id="rId3" Type="http://schemas.openxmlformats.org/officeDocument/2006/relationships/oleObject" Target="../embeddings/oleObject20.bin"/><Relationship Id="rId20" Type="http://schemas.openxmlformats.org/officeDocument/2006/relationships/notesSlide" Target="../notesSlides/notesSlide8.xml"/><Relationship Id="rId2" Type="http://schemas.openxmlformats.org/officeDocument/2006/relationships/image" Target="../media/image20.wmf"/><Relationship Id="rId19" Type="http://schemas.openxmlformats.org/officeDocument/2006/relationships/vmlDrawing" Target="../drawings/vmlDrawing7.vml"/><Relationship Id="rId18" Type="http://schemas.openxmlformats.org/officeDocument/2006/relationships/slideLayout" Target="../slideLayouts/slideLayout3.xml"/><Relationship Id="rId17" Type="http://schemas.openxmlformats.org/officeDocument/2006/relationships/oleObject" Target="../embeddings/oleObject27.bin"/><Relationship Id="rId16" Type="http://schemas.openxmlformats.org/officeDocument/2006/relationships/image" Target="../media/image27.wmf"/><Relationship Id="rId15" Type="http://schemas.openxmlformats.org/officeDocument/2006/relationships/oleObject" Target="../embeddings/oleObject26.bin"/><Relationship Id="rId14" Type="http://schemas.openxmlformats.org/officeDocument/2006/relationships/image" Target="../media/image26.wmf"/><Relationship Id="rId13" Type="http://schemas.openxmlformats.org/officeDocument/2006/relationships/oleObject" Target="../embeddings/oleObject25.bin"/><Relationship Id="rId12" Type="http://schemas.openxmlformats.org/officeDocument/2006/relationships/image" Target="../media/image25.wmf"/><Relationship Id="rId11" Type="http://schemas.openxmlformats.org/officeDocument/2006/relationships/oleObject" Target="../embeddings/oleObject24.bin"/><Relationship Id="rId10" Type="http://schemas.openxmlformats.org/officeDocument/2006/relationships/image" Target="../media/image24.wmf"/><Relationship Id="rId1" Type="http://schemas.openxmlformats.org/officeDocument/2006/relationships/oleObject" Target="../embeddings/oleObject19.bin"/></Relationships>
</file>

<file path=ppt/slides/_rels/slide80.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91.wmf"/><Relationship Id="rId7" Type="http://schemas.openxmlformats.org/officeDocument/2006/relationships/oleObject" Target="../embeddings/oleObject283.bin"/><Relationship Id="rId6" Type="http://schemas.openxmlformats.org/officeDocument/2006/relationships/image" Target="../media/image290.wmf"/><Relationship Id="rId5" Type="http://schemas.openxmlformats.org/officeDocument/2006/relationships/oleObject" Target="../embeddings/oleObject282.bin"/><Relationship Id="rId4" Type="http://schemas.openxmlformats.org/officeDocument/2006/relationships/image" Target="../media/image289.wmf"/><Relationship Id="rId3" Type="http://schemas.openxmlformats.org/officeDocument/2006/relationships/oleObject" Target="../embeddings/oleObject281.bin"/><Relationship Id="rId2" Type="http://schemas.openxmlformats.org/officeDocument/2006/relationships/image" Target="../media/image288.wmf"/><Relationship Id="rId11" Type="http://schemas.openxmlformats.org/officeDocument/2006/relationships/notesSlide" Target="../notesSlides/notesSlide79.xml"/><Relationship Id="rId10" Type="http://schemas.openxmlformats.org/officeDocument/2006/relationships/vmlDrawing" Target="../drawings/vmlDrawing73.vml"/><Relationship Id="rId1" Type="http://schemas.openxmlformats.org/officeDocument/2006/relationships/oleObject" Target="../embeddings/oleObject280.bin"/></Relationships>
</file>

<file path=ppt/slides/_rels/slide81.xml.rels><?xml version="1.0" encoding="UTF-8" standalone="yes"?>
<Relationships xmlns="http://schemas.openxmlformats.org/package/2006/relationships"><Relationship Id="rId7" Type="http://schemas.openxmlformats.org/officeDocument/2006/relationships/notesSlide" Target="../notesSlides/notesSlide80.xml"/><Relationship Id="rId6" Type="http://schemas.openxmlformats.org/officeDocument/2006/relationships/vmlDrawing" Target="../drawings/vmlDrawing74.vml"/><Relationship Id="rId5" Type="http://schemas.openxmlformats.org/officeDocument/2006/relationships/slideLayout" Target="../slideLayouts/slideLayout3.xml"/><Relationship Id="rId4" Type="http://schemas.openxmlformats.org/officeDocument/2006/relationships/image" Target="../media/image293.wmf"/><Relationship Id="rId3" Type="http://schemas.openxmlformats.org/officeDocument/2006/relationships/oleObject" Target="../embeddings/oleObject285.bin"/><Relationship Id="rId2" Type="http://schemas.openxmlformats.org/officeDocument/2006/relationships/image" Target="../media/image292.wmf"/><Relationship Id="rId1" Type="http://schemas.openxmlformats.org/officeDocument/2006/relationships/oleObject" Target="../embeddings/oleObject284.bin"/></Relationships>
</file>

<file path=ppt/slides/_rels/slide82.xml.rels><?xml version="1.0" encoding="UTF-8" standalone="yes"?>
<Relationships xmlns="http://schemas.openxmlformats.org/package/2006/relationships"><Relationship Id="rId9" Type="http://schemas.openxmlformats.org/officeDocument/2006/relationships/vmlDrawing" Target="../drawings/vmlDrawing75.vml"/><Relationship Id="rId8" Type="http://schemas.openxmlformats.org/officeDocument/2006/relationships/slideLayout" Target="../slideLayouts/slideLayout3.xml"/><Relationship Id="rId7" Type="http://schemas.openxmlformats.org/officeDocument/2006/relationships/image" Target="../media/image261.wmf"/><Relationship Id="rId6" Type="http://schemas.openxmlformats.org/officeDocument/2006/relationships/oleObject" Target="../embeddings/oleObject288.bin"/><Relationship Id="rId5" Type="http://schemas.openxmlformats.org/officeDocument/2006/relationships/image" Target="../media/image296.jpeg"/><Relationship Id="rId4" Type="http://schemas.openxmlformats.org/officeDocument/2006/relationships/image" Target="../media/image295.wmf"/><Relationship Id="rId3" Type="http://schemas.openxmlformats.org/officeDocument/2006/relationships/oleObject" Target="../embeddings/oleObject287.bin"/><Relationship Id="rId2" Type="http://schemas.openxmlformats.org/officeDocument/2006/relationships/image" Target="../media/image294.wmf"/><Relationship Id="rId10" Type="http://schemas.openxmlformats.org/officeDocument/2006/relationships/notesSlide" Target="../notesSlides/notesSlide81.xml"/><Relationship Id="rId1" Type="http://schemas.openxmlformats.org/officeDocument/2006/relationships/oleObject" Target="../embeddings/oleObject286.bin"/></Relationships>
</file>

<file path=ppt/slides/_rels/slide83.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300.wmf"/><Relationship Id="rId7" Type="http://schemas.openxmlformats.org/officeDocument/2006/relationships/oleObject" Target="../embeddings/oleObject292.bin"/><Relationship Id="rId6" Type="http://schemas.openxmlformats.org/officeDocument/2006/relationships/image" Target="../media/image299.wmf"/><Relationship Id="rId5" Type="http://schemas.openxmlformats.org/officeDocument/2006/relationships/oleObject" Target="../embeddings/oleObject291.bin"/><Relationship Id="rId4" Type="http://schemas.openxmlformats.org/officeDocument/2006/relationships/image" Target="../media/image298.wmf"/><Relationship Id="rId3" Type="http://schemas.openxmlformats.org/officeDocument/2006/relationships/oleObject" Target="../embeddings/oleObject290.bin"/><Relationship Id="rId2" Type="http://schemas.openxmlformats.org/officeDocument/2006/relationships/image" Target="../media/image297.wmf"/><Relationship Id="rId11" Type="http://schemas.openxmlformats.org/officeDocument/2006/relationships/notesSlide" Target="../notesSlides/notesSlide82.xml"/><Relationship Id="rId10" Type="http://schemas.openxmlformats.org/officeDocument/2006/relationships/vmlDrawing" Target="../drawings/vmlDrawing76.vml"/><Relationship Id="rId1" Type="http://schemas.openxmlformats.org/officeDocument/2006/relationships/oleObject" Target="../embeddings/oleObject289.bin"/></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297.bin"/><Relationship Id="rId8" Type="http://schemas.openxmlformats.org/officeDocument/2006/relationships/image" Target="../media/image304.wmf"/><Relationship Id="rId7" Type="http://schemas.openxmlformats.org/officeDocument/2006/relationships/oleObject" Target="../embeddings/oleObject296.bin"/><Relationship Id="rId6" Type="http://schemas.openxmlformats.org/officeDocument/2006/relationships/image" Target="../media/image303.wmf"/><Relationship Id="rId5" Type="http://schemas.openxmlformats.org/officeDocument/2006/relationships/oleObject" Target="../embeddings/oleObject295.bin"/><Relationship Id="rId4" Type="http://schemas.openxmlformats.org/officeDocument/2006/relationships/image" Target="../media/image302.wmf"/><Relationship Id="rId3" Type="http://schemas.openxmlformats.org/officeDocument/2006/relationships/oleObject" Target="../embeddings/oleObject294.bin"/><Relationship Id="rId2" Type="http://schemas.openxmlformats.org/officeDocument/2006/relationships/image" Target="../media/image301.wmf"/><Relationship Id="rId14" Type="http://schemas.openxmlformats.org/officeDocument/2006/relationships/notesSlide" Target="../notesSlides/notesSlide83.xml"/><Relationship Id="rId13" Type="http://schemas.openxmlformats.org/officeDocument/2006/relationships/vmlDrawing" Target="../drawings/vmlDrawing77.vml"/><Relationship Id="rId12" Type="http://schemas.openxmlformats.org/officeDocument/2006/relationships/slideLayout" Target="../slideLayouts/slideLayout3.xml"/><Relationship Id="rId11" Type="http://schemas.openxmlformats.org/officeDocument/2006/relationships/image" Target="../media/image306.jpeg"/><Relationship Id="rId10" Type="http://schemas.openxmlformats.org/officeDocument/2006/relationships/image" Target="../media/image305.wmf"/><Relationship Id="rId1" Type="http://schemas.openxmlformats.org/officeDocument/2006/relationships/oleObject" Target="../embeddings/oleObject293.bin"/></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vmlDrawing" Target="../drawings/vmlDrawing8.vml"/><Relationship Id="rId6" Type="http://schemas.openxmlformats.org/officeDocument/2006/relationships/slideLayout" Target="../slideLayouts/slideLayout3.xml"/><Relationship Id="rId5" Type="http://schemas.openxmlformats.org/officeDocument/2006/relationships/image" Target="../media/image30.wmf"/><Relationship Id="rId4" Type="http://schemas.openxmlformats.org/officeDocument/2006/relationships/oleObject" Target="../embeddings/oleObject29.bin"/><Relationship Id="rId3" Type="http://schemas.openxmlformats.org/officeDocument/2006/relationships/image" Target="../media/image29.wmf"/><Relationship Id="rId2" Type="http://schemas.openxmlformats.org/officeDocument/2006/relationships/oleObject" Target="../embeddings/oleObject28.bin"/><Relationship Id="rId1"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4000" r="-4000"/>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99592" y="1988840"/>
            <a:ext cx="7105650" cy="739775"/>
          </a:xfrm>
        </p:spPr>
        <p:txBody>
          <a:bodyPr>
            <a:normAutofit/>
          </a:bodyPr>
          <a:lstStyle/>
          <a:p>
            <a:pPr>
              <a:defRPr/>
            </a:pPr>
            <a:r>
              <a:rPr sz="36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第</a:t>
            </a:r>
            <a:r>
              <a:rPr lang="zh-CN" altLang="en-US" sz="36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三</a:t>
            </a:r>
            <a:r>
              <a:rPr sz="36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章 </a:t>
            </a:r>
            <a:r>
              <a:rPr sz="3600" b="1" dirty="0" err="1">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恒定磁场</a:t>
            </a:r>
            <a:endParaRPr lang="en-US" altLang="zh-CN" sz="36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1"/>
          <p:cNvSpPr>
            <a:spLocks noChangeArrowheads="1"/>
          </p:cNvSpPr>
          <p:nvPr/>
        </p:nvSpPr>
        <p:spPr bwMode="auto">
          <a:xfrm>
            <a:off x="214313" y="457133"/>
            <a:ext cx="4789735" cy="4038734"/>
          </a:xfrm>
          <a:prstGeom prst="rect">
            <a:avLst/>
          </a:prstGeom>
          <a:noFill/>
          <a:ln w="9525" algn="ctr">
            <a:noFill/>
            <a:miter lim="800000"/>
          </a:ln>
        </p:spPr>
        <p:txBody>
          <a:bodyPr wrap="square" anchor="ctr">
            <a:spAutoFit/>
          </a:bodyPr>
          <a:lstStyle/>
          <a:p>
            <a:pPr>
              <a:lnSpc>
                <a:spcPct val="120000"/>
              </a:lnSpc>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P</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点（场点）是积分路径</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上的一个点，电流回路</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所包围的表面对场点</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构成的立体角为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Ω</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点沿回路</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位移</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dl</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时，立体角改变</a:t>
            </a:r>
            <a:r>
              <a:rPr lang="en-US" altLang="zh-CN" sz="2400" b="1" dirty="0" err="1">
                <a:latin typeface="Times New Roman" panose="02020603050405020304" pitchFamily="18" charset="0"/>
                <a:ea typeface="宋体" panose="02010600030101010101" pitchFamily="2" charset="-122"/>
                <a:sym typeface="Times New Roman" panose="02020603050405020304" pitchFamily="18" charset="0"/>
              </a:rPr>
              <a:t>dΩ</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，这同保持</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点不动，而回路</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位移－</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dl</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时立体角的改变是完全一样的。如果回路</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位移－</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dl</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，则回路包围的表面由</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变为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，表面的增量为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与</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之间的环形表面</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242" name="Object 6"/>
          <p:cNvGraphicFramePr>
            <a:graphicFrameLocks noChangeAspect="1"/>
          </p:cNvGraphicFramePr>
          <p:nvPr/>
        </p:nvGraphicFramePr>
        <p:xfrm>
          <a:off x="714375" y="4571048"/>
          <a:ext cx="3348038" cy="593725"/>
        </p:xfrm>
        <a:graphic>
          <a:graphicData uri="http://schemas.openxmlformats.org/presentationml/2006/ole">
            <mc:AlternateContent xmlns:mc="http://schemas.openxmlformats.org/markup-compatibility/2006">
              <mc:Choice xmlns:v="urn:schemas-microsoft-com:vml" Requires="v">
                <p:oleObj spid="_x0000_s10276" name="Equation" r:id="rId1" imgW="39928800" imgH="7010400" progId="Equation.DSMT4">
                  <p:embed/>
                </p:oleObj>
              </mc:Choice>
              <mc:Fallback>
                <p:oleObj name="Equation" r:id="rId1" imgW="39928800" imgH="70104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4571048"/>
                        <a:ext cx="3348038"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5"/>
          <p:cNvGraphicFramePr>
            <a:graphicFrameLocks noChangeAspect="1"/>
          </p:cNvGraphicFramePr>
          <p:nvPr/>
        </p:nvGraphicFramePr>
        <p:xfrm>
          <a:off x="619760" y="5314315"/>
          <a:ext cx="1295400" cy="431800"/>
        </p:xfrm>
        <a:graphic>
          <a:graphicData uri="http://schemas.openxmlformats.org/presentationml/2006/ole">
            <mc:AlternateContent xmlns:mc="http://schemas.openxmlformats.org/markup-compatibility/2006">
              <mc:Choice xmlns:v="urn:schemas-microsoft-com:vml" Requires="v">
                <p:oleObj spid="_x0000_s10277" name="Equation" r:id="rId3" imgW="13106400" imgH="4267200" progId="Equation.DSMT4">
                  <p:embed/>
                </p:oleObj>
              </mc:Choice>
              <mc:Fallback>
                <p:oleObj name="Equation" r:id="rId3" imgW="13106400" imgH="426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60" y="5314315"/>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Rectangle 10"/>
          <p:cNvSpPr>
            <a:spLocks noChangeArrowheads="1"/>
          </p:cNvSpPr>
          <p:nvPr/>
        </p:nvSpPr>
        <p:spPr bwMode="auto">
          <a:xfrm>
            <a:off x="804863" y="2906861"/>
            <a:ext cx="184731" cy="461665"/>
          </a:xfrm>
          <a:prstGeom prst="rect">
            <a:avLst/>
          </a:prstGeom>
          <a:noFill/>
          <a:ln w="9525" algn="ctr">
            <a:noFill/>
            <a:miter lim="800000"/>
          </a:ln>
        </p:spPr>
        <p:txBody>
          <a:bodyPr wrap="none" anchor="ctr">
            <a:spAutoFit/>
          </a:bodyP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246" name="Rectangle 16"/>
          <p:cNvSpPr>
            <a:spLocks noChangeArrowheads="1"/>
          </p:cNvSpPr>
          <p:nvPr/>
        </p:nvSpPr>
        <p:spPr bwMode="auto">
          <a:xfrm>
            <a:off x="1915160" y="5284153"/>
            <a:ext cx="5363969" cy="461665"/>
          </a:xfrm>
          <a:prstGeom prst="rect">
            <a:avLst/>
          </a:prstGeom>
          <a:noFill/>
          <a:ln w="9525" algn="ctr">
            <a:noFill/>
            <a:miter lim="800000"/>
          </a:ln>
        </p:spPr>
        <p:txBody>
          <a:bodyPr wrap="none">
            <a:spAutoFit/>
          </a:bodyPr>
          <a:lstStyle/>
          <a:p>
            <a:pPr indent="533400"/>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是图中阴影部分平行四边形的面积</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10247" name="组合 9"/>
          <p:cNvGrpSpPr/>
          <p:nvPr/>
        </p:nvGrpSpPr>
        <p:grpSpPr bwMode="auto">
          <a:xfrm>
            <a:off x="5786755" y="0"/>
            <a:ext cx="3357245" cy="3522980"/>
            <a:chOff x="4735513" y="0"/>
            <a:chExt cx="4408487" cy="4652963"/>
          </a:xfrm>
        </p:grpSpPr>
        <p:pic>
          <p:nvPicPr>
            <p:cNvPr id="10248" name="Picture 4" descr="tu3"/>
            <p:cNvPicPr>
              <a:picLocks noChangeAspect="1" noChangeArrowheads="1"/>
            </p:cNvPicPr>
            <p:nvPr/>
          </p:nvPicPr>
          <p:blipFill>
            <a:blip r:embed="rId5" cstate="print"/>
            <a:srcRect/>
            <a:stretch>
              <a:fillRect/>
            </a:stretch>
          </p:blipFill>
          <p:spPr bwMode="auto">
            <a:xfrm>
              <a:off x="4735513" y="0"/>
              <a:ext cx="4408487" cy="4652963"/>
            </a:xfrm>
            <a:prstGeom prst="rect">
              <a:avLst/>
            </a:prstGeom>
            <a:noFill/>
            <a:ln w="9525">
              <a:noFill/>
              <a:miter lim="800000"/>
              <a:headEnd/>
              <a:tailEnd/>
            </a:ln>
          </p:spPr>
        </p:pic>
        <p:cxnSp>
          <p:nvCxnSpPr>
            <p:cNvPr id="9" name="直接箭头连接符 8"/>
            <p:cNvCxnSpPr/>
            <p:nvPr/>
          </p:nvCxnSpPr>
          <p:spPr>
            <a:xfrm rot="10800000" flipV="1">
              <a:off x="5715000" y="4143375"/>
              <a:ext cx="285750" cy="2143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5"/>
          <p:cNvGraphicFramePr>
            <a:graphicFrameLocks noChangeAspect="1"/>
          </p:cNvGraphicFramePr>
          <p:nvPr/>
        </p:nvGraphicFramePr>
        <p:xfrm>
          <a:off x="1408211" y="836712"/>
          <a:ext cx="1877264" cy="757853"/>
        </p:xfrm>
        <a:graphic>
          <a:graphicData uri="http://schemas.openxmlformats.org/presentationml/2006/ole">
            <mc:AlternateContent xmlns:mc="http://schemas.openxmlformats.org/markup-compatibility/2006">
              <mc:Choice xmlns:v="urn:schemas-microsoft-com:vml" Requires="v">
                <p:oleObj spid="_x0000_s11300" name="Equation" r:id="rId1" imgW="19202400" imgH="9448800" progId="Equation.DSMT4">
                  <p:embed/>
                </p:oleObj>
              </mc:Choice>
              <mc:Fallback>
                <p:oleObj name="Equation" r:id="rId1" imgW="19202400" imgH="9448800" progId="Equation.DSMT4">
                  <p:embed/>
                  <p:pic>
                    <p:nvPicPr>
                      <p:cNvPr id="0" name="Object 5"/>
                      <p:cNvPicPr>
                        <a:picLocks noChangeAspect="1" noChangeArrowheads="1"/>
                      </p:cNvPicPr>
                      <p:nvPr/>
                    </p:nvPicPr>
                    <p:blipFill>
                      <a:blip r:embed="rId2"/>
                      <a:srcRect/>
                      <a:stretch>
                        <a:fillRect/>
                      </a:stretch>
                    </p:blipFill>
                    <p:spPr bwMode="auto">
                      <a:xfrm>
                        <a:off x="1408211" y="836712"/>
                        <a:ext cx="1877264" cy="757853"/>
                      </a:xfrm>
                      <a:prstGeom prst="rect">
                        <a:avLst/>
                      </a:prstGeom>
                      <a:noFill/>
                    </p:spPr>
                  </p:pic>
                </p:oleObj>
              </mc:Fallback>
            </mc:AlternateContent>
          </a:graphicData>
        </a:graphic>
      </p:graphicFrame>
      <p:sp>
        <p:nvSpPr>
          <p:cNvPr id="11268" name="Rectangle 6"/>
          <p:cNvSpPr>
            <a:spLocks noChangeArrowheads="1"/>
          </p:cNvSpPr>
          <p:nvPr/>
        </p:nvSpPr>
        <p:spPr bwMode="auto">
          <a:xfrm>
            <a:off x="250825" y="5679292"/>
            <a:ext cx="453970" cy="496867"/>
          </a:xfrm>
          <a:prstGeom prst="rect">
            <a:avLst/>
          </a:prstGeom>
          <a:noFill/>
          <a:ln w="9525" algn="ctr">
            <a:noFill/>
            <a:miter lim="800000"/>
          </a:ln>
        </p:spPr>
        <p:txBody>
          <a:bodyPr wrap="none" anchor="ctr">
            <a:spAutoFit/>
          </a:bodyPr>
          <a:lstStyle/>
          <a:p>
            <a:pPr indent="266700">
              <a:lnSpc>
                <a:spcPct val="120000"/>
              </a:lnSpc>
            </a:pPr>
            <a:endParaRPr lang="zh-CN"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269" name="Rectangle 7"/>
          <p:cNvSpPr>
            <a:spLocks noChangeArrowheads="1"/>
          </p:cNvSpPr>
          <p:nvPr/>
        </p:nvSpPr>
        <p:spPr bwMode="auto">
          <a:xfrm>
            <a:off x="214312" y="1670205"/>
            <a:ext cx="4861743" cy="1379545"/>
          </a:xfrm>
          <a:prstGeom prst="rect">
            <a:avLst/>
          </a:prstGeom>
          <a:noFill/>
          <a:ln w="9525" algn="ctr">
            <a:noFill/>
            <a:miter lim="800000"/>
          </a:ln>
        </p:spPr>
        <p:txBody>
          <a:bodyPr wrap="square" anchor="ctr">
            <a:spAutoFit/>
          </a:bodyPr>
          <a:lstStyle/>
          <a:p>
            <a:pPr>
              <a:lnSpc>
                <a:spcPct val="120000"/>
              </a:lnSpc>
            </a:pP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 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dS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构成的闭合曲面对</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点的立体角为零，即－</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Ω</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Ω</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dΩ</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，所以立体角的变化为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270" name="Rectangle 10"/>
          <p:cNvSpPr>
            <a:spLocks noChangeArrowheads="1"/>
          </p:cNvSpPr>
          <p:nvPr/>
        </p:nvSpPr>
        <p:spPr bwMode="auto">
          <a:xfrm>
            <a:off x="0" y="3218806"/>
            <a:ext cx="184731" cy="461665"/>
          </a:xfrm>
          <a:prstGeom prst="rect">
            <a:avLst/>
          </a:prstGeom>
          <a:noFill/>
          <a:ln w="9525" algn="ctr">
            <a:noFill/>
            <a:miter lim="800000"/>
          </a:ln>
        </p:spPr>
        <p:txBody>
          <a:bodyPr wrap="none" anchor="ctr">
            <a:spAutoFit/>
          </a:bodyP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1267" name="Object 9"/>
          <p:cNvGraphicFramePr>
            <a:graphicFrameLocks noChangeAspect="1"/>
          </p:cNvGraphicFramePr>
          <p:nvPr/>
        </p:nvGraphicFramePr>
        <p:xfrm>
          <a:off x="1365257" y="3271780"/>
          <a:ext cx="2447925" cy="1338263"/>
        </p:xfrm>
        <a:graphic>
          <a:graphicData uri="http://schemas.openxmlformats.org/presentationml/2006/ole">
            <mc:AlternateContent xmlns:mc="http://schemas.openxmlformats.org/markup-compatibility/2006">
              <mc:Choice xmlns:v="urn:schemas-microsoft-com:vml" Requires="v">
                <p:oleObj spid="_x0000_s11301" name="Equation" r:id="rId3" imgW="28956000" imgH="15849600" progId="Equation.DSMT4">
                  <p:embed/>
                </p:oleObj>
              </mc:Choice>
              <mc:Fallback>
                <p:oleObj name="Equation" r:id="rId3" imgW="28956000" imgH="158496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7" y="3271780"/>
                        <a:ext cx="2447925" cy="1338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Rectangle 11"/>
          <p:cNvSpPr>
            <a:spLocks noChangeArrowheads="1"/>
          </p:cNvSpPr>
          <p:nvPr/>
        </p:nvSpPr>
        <p:spPr bwMode="auto">
          <a:xfrm>
            <a:off x="500063" y="4810883"/>
            <a:ext cx="5224065" cy="493148"/>
          </a:xfrm>
          <a:prstGeom prst="rect">
            <a:avLst/>
          </a:prstGeom>
          <a:noFill/>
          <a:ln w="9525" algn="ctr">
            <a:noFill/>
            <a:miter lim="800000"/>
          </a:ln>
        </p:spPr>
        <p:txBody>
          <a:bodyPr wrap="square" anchor="ctr">
            <a:spAutoFit/>
          </a:bodyPr>
          <a:lstStyle/>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这就是</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点位移</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dl</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时立体角的改变量。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272" name="矩形 9"/>
          <p:cNvSpPr>
            <a:spLocks noChangeArrowheads="1"/>
          </p:cNvSpPr>
          <p:nvPr/>
        </p:nvSpPr>
        <p:spPr bwMode="auto">
          <a:xfrm>
            <a:off x="393683" y="276840"/>
            <a:ext cx="2863284" cy="461665"/>
          </a:xfrm>
          <a:prstGeom prst="rect">
            <a:avLst/>
          </a:prstGeom>
          <a:noFill/>
          <a:ln w="9525">
            <a:noFill/>
            <a:miter lim="800000"/>
          </a:ln>
        </p:spPr>
        <p:txBody>
          <a:bodyPr wrap="none">
            <a:spAutoFit/>
          </a:bodyPr>
          <a:lstStyle/>
          <a:p>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dS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对</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点的立体角为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11273" name="组合 9"/>
          <p:cNvGrpSpPr/>
          <p:nvPr/>
        </p:nvGrpSpPr>
        <p:grpSpPr bwMode="auto">
          <a:xfrm>
            <a:off x="5895340" y="0"/>
            <a:ext cx="3248660" cy="3550285"/>
            <a:chOff x="4735513" y="0"/>
            <a:chExt cx="4408487" cy="4652963"/>
          </a:xfrm>
        </p:grpSpPr>
        <p:pic>
          <p:nvPicPr>
            <p:cNvPr id="11274" name="Picture 4" descr="tu3"/>
            <p:cNvPicPr>
              <a:picLocks noChangeAspect="1" noChangeArrowheads="1"/>
            </p:cNvPicPr>
            <p:nvPr/>
          </p:nvPicPr>
          <p:blipFill>
            <a:blip r:embed="rId5" cstate="print"/>
            <a:srcRect/>
            <a:stretch>
              <a:fillRect/>
            </a:stretch>
          </p:blipFill>
          <p:spPr bwMode="auto">
            <a:xfrm>
              <a:off x="4735513" y="0"/>
              <a:ext cx="4408487" cy="4652963"/>
            </a:xfrm>
            <a:prstGeom prst="rect">
              <a:avLst/>
            </a:prstGeom>
            <a:noFill/>
            <a:ln w="9525">
              <a:noFill/>
              <a:miter lim="800000"/>
              <a:headEnd/>
              <a:tailEnd/>
            </a:ln>
          </p:spPr>
        </p:pic>
        <p:cxnSp>
          <p:nvCxnSpPr>
            <p:cNvPr id="12" name="直接箭头连接符 11"/>
            <p:cNvCxnSpPr/>
            <p:nvPr/>
          </p:nvCxnSpPr>
          <p:spPr>
            <a:xfrm rot="10800000" flipV="1">
              <a:off x="5715001" y="4143375"/>
              <a:ext cx="285750" cy="2143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6"/>
          <p:cNvGraphicFramePr>
            <a:graphicFrameLocks noChangeAspect="1"/>
          </p:cNvGraphicFramePr>
          <p:nvPr/>
        </p:nvGraphicFramePr>
        <p:xfrm>
          <a:off x="2090060" y="786130"/>
          <a:ext cx="4667928" cy="931863"/>
        </p:xfrm>
        <a:graphic>
          <a:graphicData uri="http://schemas.openxmlformats.org/presentationml/2006/ole">
            <mc:AlternateContent xmlns:mc="http://schemas.openxmlformats.org/markup-compatibility/2006">
              <mc:Choice xmlns:v="urn:schemas-microsoft-com:vml" Requires="v">
                <p:oleObj spid="_x0000_s12356" name="Equation" r:id="rId1" imgW="53644800" imgH="10058400" progId="Equation.DSMT4">
                  <p:embed/>
                </p:oleObj>
              </mc:Choice>
              <mc:Fallback>
                <p:oleObj name="Equation" r:id="rId1" imgW="53644800" imgH="100584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060" y="786130"/>
                        <a:ext cx="4667928" cy="931863"/>
                      </a:xfrm>
                      <a:prstGeom prst="rect">
                        <a:avLst/>
                      </a:prstGeom>
                      <a:noFill/>
                    </p:spPr>
                  </p:pic>
                </p:oleObj>
              </mc:Fallback>
            </mc:AlternateContent>
          </a:graphicData>
        </a:graphic>
      </p:graphicFrame>
      <p:sp>
        <p:nvSpPr>
          <p:cNvPr id="12294" name="Rectangle 7"/>
          <p:cNvSpPr>
            <a:spLocks noChangeArrowheads="1"/>
          </p:cNvSpPr>
          <p:nvPr/>
        </p:nvSpPr>
        <p:spPr bwMode="auto">
          <a:xfrm>
            <a:off x="334892" y="1999605"/>
            <a:ext cx="924739" cy="461665"/>
          </a:xfrm>
          <a:prstGeom prst="rect">
            <a:avLst/>
          </a:prstGeom>
          <a:noFill/>
          <a:ln w="9525" algn="ctr">
            <a:noFill/>
            <a:miter lim="800000"/>
          </a:ln>
        </p:spPr>
        <p:txBody>
          <a:bodyPr wrap="square" anchor="ct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所以</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295" name="矩形 7"/>
          <p:cNvSpPr>
            <a:spLocks noChangeArrowheads="1"/>
          </p:cNvSpPr>
          <p:nvPr/>
        </p:nvSpPr>
        <p:spPr bwMode="auto">
          <a:xfrm>
            <a:off x="1035050" y="325755"/>
            <a:ext cx="6473825" cy="460375"/>
          </a:xfrm>
          <a:prstGeom prst="rect">
            <a:avLst/>
          </a:prstGeom>
          <a:noFill/>
          <a:ln w="9525">
            <a:noFill/>
            <a:miter lim="800000"/>
          </a:ln>
        </p:spPr>
        <p:txBody>
          <a:bodyPr wrap="square">
            <a:spAutoFit/>
          </a:bodyPr>
          <a:lstStyle/>
          <a:p>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点沿着回路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移动一周时，立体角的变化为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2291" name="Object 8"/>
          <p:cNvGraphicFramePr>
            <a:graphicFrameLocks noChangeAspect="1"/>
          </p:cNvGraphicFramePr>
          <p:nvPr/>
        </p:nvGraphicFramePr>
        <p:xfrm>
          <a:off x="1556788" y="1857375"/>
          <a:ext cx="4158212" cy="796925"/>
        </p:xfrm>
        <a:graphic>
          <a:graphicData uri="http://schemas.openxmlformats.org/presentationml/2006/ole">
            <mc:AlternateContent xmlns:mc="http://schemas.openxmlformats.org/markup-compatibility/2006">
              <mc:Choice xmlns:v="urn:schemas-microsoft-com:vml" Requires="v">
                <p:oleObj spid="_x0000_s12357" name="Equation" r:id="rId3" imgW="56083200" imgH="10058400" progId="Equation.DSMT4">
                  <p:embed/>
                </p:oleObj>
              </mc:Choice>
              <mc:Fallback>
                <p:oleObj name="Equation" r:id="rId3" imgW="56083200" imgH="100584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6788" y="1857375"/>
                        <a:ext cx="4158212" cy="796925"/>
                      </a:xfrm>
                      <a:prstGeom prst="rect">
                        <a:avLst/>
                      </a:prstGeom>
                      <a:noFill/>
                      <a:ln w="28575">
                        <a:solidFill>
                          <a:srgbClr val="FF0000"/>
                        </a:solidFill>
                        <a:miter lim="800000"/>
                        <a:headEnd/>
                        <a:tailEnd/>
                      </a:ln>
                    </p:spPr>
                  </p:pic>
                </p:oleObj>
              </mc:Fallback>
            </mc:AlternateContent>
          </a:graphicData>
        </a:graphic>
      </p:graphicFrame>
      <p:graphicFrame>
        <p:nvGraphicFramePr>
          <p:cNvPr id="12292" name="Object 9"/>
          <p:cNvGraphicFramePr>
            <a:graphicFrameLocks noChangeAspect="1"/>
          </p:cNvGraphicFramePr>
          <p:nvPr/>
        </p:nvGraphicFramePr>
        <p:xfrm>
          <a:off x="5876460" y="1857375"/>
          <a:ext cx="1235540" cy="785813"/>
        </p:xfrm>
        <a:graphic>
          <a:graphicData uri="http://schemas.openxmlformats.org/presentationml/2006/ole">
            <mc:AlternateContent xmlns:mc="http://schemas.openxmlformats.org/markup-compatibility/2006">
              <mc:Choice xmlns:v="urn:schemas-microsoft-com:vml" Requires="v">
                <p:oleObj spid="_x0000_s12358" name="Equation" r:id="rId5" imgW="15849600" imgH="9448800" progId="Equation.DSMT4">
                  <p:embed/>
                </p:oleObj>
              </mc:Choice>
              <mc:Fallback>
                <p:oleObj name="Equation" r:id="rId5" imgW="15849600" imgH="9448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6460" y="1857375"/>
                        <a:ext cx="1235540" cy="785813"/>
                      </a:xfrm>
                      <a:prstGeom prst="rect">
                        <a:avLst/>
                      </a:prstGeom>
                      <a:noFill/>
                      <a:ln w="28575">
                        <a:solidFill>
                          <a:srgbClr val="FF0000"/>
                        </a:solidFill>
                        <a:miter lim="800000"/>
                        <a:headEnd/>
                        <a:tailEnd/>
                      </a:ln>
                      <a:effectLst/>
                    </p:spPr>
                  </p:pic>
                </p:oleObj>
              </mc:Fallback>
            </mc:AlternateContent>
          </a:graphicData>
        </a:graphic>
      </p:graphicFrame>
      <p:graphicFrame>
        <p:nvGraphicFramePr>
          <p:cNvPr id="12293" name="Object 4"/>
          <p:cNvGraphicFramePr>
            <a:graphicFrameLocks noChangeAspect="1"/>
          </p:cNvGraphicFramePr>
          <p:nvPr/>
        </p:nvGraphicFramePr>
        <p:xfrm>
          <a:off x="2834139" y="4927600"/>
          <a:ext cx="1819776" cy="685800"/>
        </p:xfrm>
        <a:graphic>
          <a:graphicData uri="http://schemas.openxmlformats.org/presentationml/2006/ole">
            <mc:AlternateContent xmlns:mc="http://schemas.openxmlformats.org/markup-compatibility/2006">
              <mc:Choice xmlns:v="urn:schemas-microsoft-com:vml" Requires="v">
                <p:oleObj spid="_x0000_s12359" name="Equation" r:id="rId7" imgW="20116800" imgH="7010400" progId="Equation.DSMT4">
                  <p:embed/>
                </p:oleObj>
              </mc:Choice>
              <mc:Fallback>
                <p:oleObj name="Equation" r:id="rId7" imgW="20116800" imgH="70104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4139" y="4927600"/>
                        <a:ext cx="1819776" cy="685800"/>
                      </a:xfrm>
                      <a:prstGeom prst="rect">
                        <a:avLst/>
                      </a:prstGeom>
                      <a:noFill/>
                      <a:ln w="28575">
                        <a:solidFill>
                          <a:srgbClr val="FF0000"/>
                        </a:solidFill>
                        <a:miter lim="800000"/>
                        <a:headEnd/>
                        <a:tailEnd/>
                      </a:ln>
                    </p:spPr>
                  </p:pic>
                </p:oleObj>
              </mc:Fallback>
            </mc:AlternateContent>
          </a:graphicData>
        </a:graphic>
      </p:graphicFrame>
      <p:sp>
        <p:nvSpPr>
          <p:cNvPr id="12296" name="Rectangle 9"/>
          <p:cNvSpPr>
            <a:spLocks noChangeArrowheads="1"/>
          </p:cNvSpPr>
          <p:nvPr/>
        </p:nvSpPr>
        <p:spPr bwMode="auto">
          <a:xfrm>
            <a:off x="467544" y="2823051"/>
            <a:ext cx="7176269" cy="1863725"/>
          </a:xfrm>
          <a:prstGeom prst="rect">
            <a:avLst/>
          </a:prstGeom>
          <a:noFill/>
          <a:ln w="9525" algn="ctr">
            <a:noFill/>
            <a:miter lim="800000"/>
          </a:ln>
        </p:spPr>
        <p:txBody>
          <a:bodyPr wrap="square" anchor="ctr">
            <a:spAutoFit/>
          </a:bodyPr>
          <a:lstStyle/>
          <a:p>
            <a:pPr indent="276225">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环积分的结果取决于</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ΔΩ</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，一般分为两种情况：</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indent="276225" eaLnBrk="0" hangingPunct="0">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⑴ 积分回路</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不与电流回路</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套链。可以看出，当从某点开始沿闭合回路</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绕行一周并回到起始点时，立体角又回复到原来的值，即</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ΔΩ</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ChangeArrowheads="1"/>
          </p:cNvSpPr>
          <p:nvPr/>
        </p:nvSpPr>
        <p:spPr bwMode="auto">
          <a:xfrm>
            <a:off x="249997" y="295955"/>
            <a:ext cx="4678363" cy="3636010"/>
          </a:xfrm>
          <a:prstGeom prst="rect">
            <a:avLst/>
          </a:prstGeom>
          <a:noFill/>
          <a:ln w="9525" algn="ctr">
            <a:noFill/>
            <a:miter lim="800000"/>
          </a:ln>
        </p:spPr>
        <p:txBody>
          <a:bodyPr anchor="ctr">
            <a:spAutoFit/>
          </a:bodyPr>
          <a:lstStyle/>
          <a:p>
            <a:pPr indent="266700">
              <a:lnSpc>
                <a:spcPct val="120000"/>
              </a:lnSpc>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⑵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若积分回路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与电流回路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相套链，即</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穿过</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所包围的面</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。如果取积分回路的起点为</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面上侧的</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点，终点为在</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面下侧的</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点。由于面元对它上表面上的点所张的立体角为（</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2</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π</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），对下表面上的点所张的立体角为（</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-2</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π</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pPr indent="266700">
              <a:lnSpc>
                <a:spcPct val="120000"/>
              </a:lnSpc>
            </a:pPr>
            <a:r>
              <a:rPr lang="zh-CN" altLang="en-US" sz="2400" b="1" i="1">
                <a:latin typeface="Times New Roman" panose="02020603050405020304" pitchFamily="18" charset="0"/>
                <a:ea typeface="宋体" panose="02010600030101010101" pitchFamily="2" charset="-122"/>
                <a:sym typeface="Times New Roman" panose="02020603050405020304" pitchFamily="18" charset="0"/>
              </a:rPr>
              <a:t>     </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ΔΩ</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-4</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π</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3314" name="Object 6"/>
          <p:cNvGraphicFramePr>
            <a:graphicFrameLocks noChangeAspect="1"/>
          </p:cNvGraphicFramePr>
          <p:nvPr/>
        </p:nvGraphicFramePr>
        <p:xfrm>
          <a:off x="391920" y="4044360"/>
          <a:ext cx="3313112" cy="777875"/>
        </p:xfrm>
        <a:graphic>
          <a:graphicData uri="http://schemas.openxmlformats.org/presentationml/2006/ole">
            <mc:AlternateContent xmlns:mc="http://schemas.openxmlformats.org/markup-compatibility/2006">
              <mc:Choice xmlns:v="urn:schemas-microsoft-com:vml" Requires="v">
                <p:oleObj spid="_x0000_s13332" name="Equation" r:id="rId1" imgW="39928800" imgH="9448800" progId="Equation.DSMT4">
                  <p:embed/>
                </p:oleObj>
              </mc:Choice>
              <mc:Fallback>
                <p:oleObj name="Equation" r:id="rId1" imgW="39928800" imgH="94488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20" y="4044360"/>
                        <a:ext cx="3313112" cy="777875"/>
                      </a:xfrm>
                      <a:prstGeom prst="rect">
                        <a:avLst/>
                      </a:prstGeom>
                      <a:noFill/>
                      <a:ln w="28575">
                        <a:solidFill>
                          <a:srgbClr val="FF0000"/>
                        </a:solidFill>
                        <a:miter lim="800000"/>
                        <a:headEnd/>
                        <a:tailEnd/>
                      </a:ln>
                    </p:spPr>
                  </p:pic>
                </p:oleObj>
              </mc:Fallback>
            </mc:AlternateContent>
          </a:graphicData>
        </a:graphic>
      </p:graphicFrame>
      <p:sp>
        <p:nvSpPr>
          <p:cNvPr id="13316" name="Rectangle 9"/>
          <p:cNvSpPr>
            <a:spLocks noChangeArrowheads="1"/>
          </p:cNvSpPr>
          <p:nvPr/>
        </p:nvSpPr>
        <p:spPr bwMode="auto">
          <a:xfrm>
            <a:off x="358900" y="3193310"/>
            <a:ext cx="800219" cy="496867"/>
          </a:xfrm>
          <a:prstGeom prst="rect">
            <a:avLst/>
          </a:prstGeom>
          <a:noFill/>
          <a:ln w="9525" algn="ctr">
            <a:noFill/>
            <a:miter lim="800000"/>
          </a:ln>
        </p:spPr>
        <p:txBody>
          <a:bodyPr wrap="none" anchor="ctr">
            <a:spAutoFit/>
          </a:bodyPr>
          <a:lstStyle/>
          <a:p>
            <a:pPr>
              <a:lnSpc>
                <a:spcPct val="120000"/>
              </a:lnSpc>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317" name="Rectangle 10"/>
          <p:cNvSpPr>
            <a:spLocks noChangeArrowheads="1"/>
          </p:cNvSpPr>
          <p:nvPr/>
        </p:nvSpPr>
        <p:spPr bwMode="auto">
          <a:xfrm>
            <a:off x="5822122" y="4196122"/>
            <a:ext cx="2571750" cy="392928"/>
          </a:xfrm>
          <a:prstGeom prst="rect">
            <a:avLst/>
          </a:prstGeom>
          <a:noFill/>
          <a:ln w="9525" algn="ctr">
            <a:noFill/>
            <a:miter lim="800000"/>
          </a:ln>
        </p:spPr>
        <p:txBody>
          <a:bodyPr anchor="ctr">
            <a:spAutoFit/>
          </a:bodyPr>
          <a:lstStyle/>
          <a:p>
            <a:pPr>
              <a:lnSpc>
                <a:spcPct val="120000"/>
              </a:lnSpc>
            </a:pPr>
            <a:r>
              <a:rPr lang="zh-CN" altLang="en-US" b="1" dirty="0">
                <a:latin typeface="Times New Roman" panose="02020603050405020304" pitchFamily="18" charset="0"/>
                <a:ea typeface="宋体" panose="02010600030101010101" pitchFamily="2" charset="-122"/>
                <a:sym typeface="Times New Roman" panose="02020603050405020304" pitchFamily="18" charset="0"/>
              </a:rPr>
              <a:t>积分回路</a:t>
            </a:r>
            <a:r>
              <a:rPr lang="en-US" altLang="zh-CN" b="1" i="1" dirty="0">
                <a:latin typeface="Times New Roman" panose="02020603050405020304" pitchFamily="18" charset="0"/>
                <a:ea typeface="宋体" panose="02010600030101010101" pitchFamily="2" charset="-122"/>
                <a:sym typeface="Times New Roman" panose="02020603050405020304" pitchFamily="18" charset="0"/>
              </a:rPr>
              <a:t>L</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包围的电流</a:t>
            </a:r>
            <a:endParaRPr lang="zh-CN" altLang="en-US"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3318" name="Picture 5" descr="tu4"/>
          <p:cNvPicPr>
            <a:picLocks noChangeAspect="1" noChangeArrowheads="1"/>
          </p:cNvPicPr>
          <p:nvPr/>
        </p:nvPicPr>
        <p:blipFill>
          <a:blip r:embed="rId3" cstate="print"/>
          <a:srcRect/>
          <a:stretch>
            <a:fillRect/>
          </a:stretch>
        </p:blipFill>
        <p:spPr bwMode="auto">
          <a:xfrm>
            <a:off x="5507355" y="0"/>
            <a:ext cx="3101340" cy="2061845"/>
          </a:xfrm>
          <a:prstGeom prst="rect">
            <a:avLst/>
          </a:prstGeom>
          <a:noFill/>
          <a:ln w="9525">
            <a:noFill/>
            <a:miter lim="800000"/>
            <a:headEnd/>
            <a:tailEnd/>
          </a:ln>
        </p:spPr>
      </p:pic>
      <p:sp>
        <p:nvSpPr>
          <p:cNvPr id="13319" name="矩形 8"/>
          <p:cNvSpPr>
            <a:spLocks noChangeArrowheads="1"/>
          </p:cNvSpPr>
          <p:nvPr/>
        </p:nvSpPr>
        <p:spPr bwMode="auto">
          <a:xfrm>
            <a:off x="5323012" y="2042840"/>
            <a:ext cx="3568700" cy="368300"/>
          </a:xfrm>
          <a:prstGeom prst="rect">
            <a:avLst/>
          </a:prstGeom>
          <a:noFill/>
          <a:ln w="9525">
            <a:noFill/>
            <a:miter lim="800000"/>
          </a:ln>
        </p:spPr>
        <p:txBody>
          <a:bodyPr>
            <a:spAutoFit/>
          </a:bodyPr>
          <a:lstStyle/>
          <a:p>
            <a:r>
              <a:rPr lang="zh-CN" altLang="en-US" b="1">
                <a:latin typeface="Times New Roman" panose="02020603050405020304" pitchFamily="18" charset="0"/>
                <a:ea typeface="宋体" panose="02010600030101010101" pitchFamily="2" charset="-122"/>
                <a:sym typeface="Times New Roman" panose="02020603050405020304" pitchFamily="18" charset="0"/>
              </a:rPr>
              <a:t>积分回路</a:t>
            </a:r>
            <a:r>
              <a:rPr lang="en-US" altLang="zh-CN" b="1" i="1">
                <a:latin typeface="Times New Roman" panose="02020603050405020304" pitchFamily="18" charset="0"/>
                <a:ea typeface="宋体" panose="02010600030101010101" pitchFamily="2" charset="-122"/>
                <a:sym typeface="Times New Roman" panose="02020603050405020304" pitchFamily="18" charset="0"/>
              </a:rPr>
              <a:t>L</a:t>
            </a:r>
            <a:r>
              <a:rPr lang="zh-CN" altLang="en-US" b="1">
                <a:latin typeface="Times New Roman" panose="02020603050405020304" pitchFamily="18" charset="0"/>
                <a:ea typeface="宋体" panose="02010600030101010101" pitchFamily="2" charset="-122"/>
                <a:sym typeface="Times New Roman" panose="02020603050405020304" pitchFamily="18" charset="0"/>
              </a:rPr>
              <a:t>与电流回路</a:t>
            </a:r>
            <a:r>
              <a:rPr lang="en-US" altLang="zh-CN" b="1" i="1">
                <a:latin typeface="Times New Roman" panose="02020603050405020304" pitchFamily="18" charset="0"/>
                <a:ea typeface="宋体" panose="02010600030101010101" pitchFamily="2" charset="-122"/>
                <a:sym typeface="Times New Roman" panose="02020603050405020304" pitchFamily="18" charset="0"/>
              </a:rPr>
              <a:t>C</a:t>
            </a:r>
            <a:r>
              <a:rPr lang="zh-CN" altLang="en-US" b="1">
                <a:latin typeface="Times New Roman" panose="02020603050405020304" pitchFamily="18" charset="0"/>
                <a:ea typeface="宋体" panose="02010600030101010101" pitchFamily="2" charset="-122"/>
                <a:sym typeface="Times New Roman" panose="02020603050405020304" pitchFamily="18" charset="0"/>
              </a:rPr>
              <a:t>相套链 </a:t>
            </a:r>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2" name="组合 10"/>
          <p:cNvGrpSpPr/>
          <p:nvPr/>
        </p:nvGrpSpPr>
        <p:grpSpPr bwMode="auto">
          <a:xfrm>
            <a:off x="5507355" y="2411095"/>
            <a:ext cx="2882900" cy="1847215"/>
            <a:chOff x="5286380" y="3786190"/>
            <a:chExt cx="3413125" cy="2203450"/>
          </a:xfrm>
        </p:grpSpPr>
        <p:pic>
          <p:nvPicPr>
            <p:cNvPr id="13322" name="Picture 4" descr="tu5"/>
            <p:cNvPicPr>
              <a:picLocks noChangeAspect="1" noChangeArrowheads="1"/>
            </p:cNvPicPr>
            <p:nvPr/>
          </p:nvPicPr>
          <p:blipFill>
            <a:blip r:embed="rId4" cstate="print"/>
            <a:srcRect/>
            <a:stretch>
              <a:fillRect/>
            </a:stretch>
          </p:blipFill>
          <p:spPr bwMode="auto">
            <a:xfrm>
              <a:off x="5286380" y="3786190"/>
              <a:ext cx="3413125" cy="2203450"/>
            </a:xfrm>
            <a:prstGeom prst="rect">
              <a:avLst/>
            </a:prstGeom>
            <a:noFill/>
            <a:ln w="9525">
              <a:noFill/>
              <a:miter lim="800000"/>
              <a:headEnd/>
              <a:tailEnd/>
            </a:ln>
          </p:spPr>
        </p:pic>
        <p:sp>
          <p:nvSpPr>
            <p:cNvPr id="10" name="线形标注 1(无边框) 9"/>
            <p:cNvSpPr/>
            <p:nvPr/>
          </p:nvSpPr>
          <p:spPr>
            <a:xfrm>
              <a:off x="7215193" y="5429253"/>
              <a:ext cx="428625" cy="428625"/>
            </a:xfrm>
            <a:prstGeom prst="callout1">
              <a:avLst>
                <a:gd name="adj1" fmla="val 18750"/>
                <a:gd name="adj2" fmla="val -15215"/>
                <a:gd name="adj3" fmla="val -4489"/>
                <a:gd name="adj4" fmla="val -24570"/>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rPr>
                <a:t>L</a:t>
              </a: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13321" name="矩形 11"/>
          <p:cNvSpPr>
            <a:spLocks noChangeArrowheads="1"/>
          </p:cNvSpPr>
          <p:nvPr/>
        </p:nvSpPr>
        <p:spPr bwMode="auto">
          <a:xfrm>
            <a:off x="250190" y="4971415"/>
            <a:ext cx="7068185" cy="829945"/>
          </a:xfrm>
          <a:prstGeom prst="rect">
            <a:avLst/>
          </a:prstGeom>
          <a:noFill/>
          <a:ln w="9525">
            <a:noFill/>
            <a:miter lim="800000"/>
          </a:ln>
        </p:spPr>
        <p:txBody>
          <a:bodyPr wrap="square">
            <a:spAutoFit/>
          </a:bodyPr>
          <a:lstStyle/>
          <a:p>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也就是穿过回路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所包围的电流，而且当电流与回路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成右螺旋关系时</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为正，反之</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为负</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7"/>
          <p:cNvGraphicFramePr>
            <a:graphicFrameLocks noChangeAspect="1"/>
          </p:cNvGraphicFramePr>
          <p:nvPr/>
        </p:nvGraphicFramePr>
        <p:xfrm>
          <a:off x="1546912" y="1444212"/>
          <a:ext cx="1898650" cy="633413"/>
        </p:xfrm>
        <a:graphic>
          <a:graphicData uri="http://schemas.openxmlformats.org/presentationml/2006/ole">
            <mc:AlternateContent xmlns:mc="http://schemas.openxmlformats.org/markup-compatibility/2006">
              <mc:Choice xmlns:v="urn:schemas-microsoft-com:vml" Requires="v">
                <p:oleObj spid="_x0000_s14404" name="Equation" r:id="rId1" imgW="25298400" imgH="8534400" progId="Equation.DSMT4">
                  <p:embed/>
                </p:oleObj>
              </mc:Choice>
              <mc:Fallback>
                <p:oleObj name="Equation" r:id="rId1" imgW="25298400" imgH="85344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912" y="1444212"/>
                        <a:ext cx="1898650" cy="633413"/>
                      </a:xfrm>
                      <a:prstGeom prst="rect">
                        <a:avLst/>
                      </a:prstGeom>
                      <a:noFill/>
                      <a:ln w="28575">
                        <a:solidFill>
                          <a:srgbClr val="FF0000"/>
                        </a:solidFill>
                        <a:miter lim="800000"/>
                        <a:headEnd/>
                        <a:tailEnd/>
                      </a:ln>
                    </p:spPr>
                  </p:pic>
                </p:oleObj>
              </mc:Fallback>
            </mc:AlternateContent>
          </a:graphicData>
        </a:graphic>
      </p:graphicFrame>
      <p:graphicFrame>
        <p:nvGraphicFramePr>
          <p:cNvPr id="14339" name="Object 4"/>
          <p:cNvGraphicFramePr>
            <a:graphicFrameLocks noChangeAspect="1"/>
          </p:cNvGraphicFramePr>
          <p:nvPr/>
        </p:nvGraphicFramePr>
        <p:xfrm>
          <a:off x="3276600" y="4655820"/>
          <a:ext cx="1643063" cy="439738"/>
        </p:xfrm>
        <a:graphic>
          <a:graphicData uri="http://schemas.openxmlformats.org/presentationml/2006/ole">
            <mc:AlternateContent xmlns:mc="http://schemas.openxmlformats.org/markup-compatibility/2006">
              <mc:Choice xmlns:v="urn:schemas-microsoft-com:vml" Requires="v">
                <p:oleObj spid="_x0000_s14405" name="Equation" r:id="rId3" imgW="16154400" imgH="4267200" progId="Equation.DSMT4">
                  <p:embed/>
                </p:oleObj>
              </mc:Choice>
              <mc:Fallback>
                <p:oleObj name="Equation" r:id="rId3" imgW="16154400" imgH="426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655820"/>
                        <a:ext cx="1643063" cy="439738"/>
                      </a:xfrm>
                      <a:prstGeom prst="rect">
                        <a:avLst/>
                      </a:prstGeom>
                      <a:noFill/>
                      <a:ln w="28575">
                        <a:solidFill>
                          <a:srgbClr val="FF0000"/>
                        </a:solidFill>
                        <a:miter lim="800000"/>
                        <a:headEnd/>
                        <a:tailEnd/>
                      </a:ln>
                    </p:spPr>
                  </p:pic>
                </p:oleObj>
              </mc:Fallback>
            </mc:AlternateContent>
          </a:graphicData>
        </a:graphic>
      </p:graphicFrame>
      <p:sp>
        <p:nvSpPr>
          <p:cNvPr id="14342" name="Rectangle 8"/>
          <p:cNvSpPr>
            <a:spLocks noChangeArrowheads="1"/>
          </p:cNvSpPr>
          <p:nvPr/>
        </p:nvSpPr>
        <p:spPr bwMode="auto">
          <a:xfrm>
            <a:off x="179389" y="424002"/>
            <a:ext cx="5503504" cy="936347"/>
          </a:xfrm>
          <a:prstGeom prst="rect">
            <a:avLst/>
          </a:prstGeom>
          <a:noFill/>
          <a:ln w="9525" algn="ctr">
            <a:noFill/>
            <a:miter lim="800000"/>
          </a:ln>
        </p:spPr>
        <p:txBody>
          <a:bodyPr wrap="square" anchor="ctr">
            <a:spAutoFit/>
          </a:bodyPr>
          <a:lstStyle/>
          <a:p>
            <a:pPr indent="266700">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综合上述两种情况，可以用一个方程表示为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14343" name="组合 12"/>
          <p:cNvGrpSpPr/>
          <p:nvPr/>
        </p:nvGrpSpPr>
        <p:grpSpPr bwMode="auto">
          <a:xfrm>
            <a:off x="500063" y="2268820"/>
            <a:ext cx="6942137" cy="759337"/>
            <a:chOff x="500034" y="1806051"/>
            <a:chExt cx="6942174" cy="759338"/>
          </a:xfrm>
        </p:grpSpPr>
        <p:graphicFrame>
          <p:nvGraphicFramePr>
            <p:cNvPr id="14340" name="Object 6"/>
            <p:cNvGraphicFramePr>
              <a:graphicFrameLocks noChangeAspect="1"/>
            </p:cNvGraphicFramePr>
            <p:nvPr/>
          </p:nvGraphicFramePr>
          <p:xfrm>
            <a:off x="1357290" y="1857998"/>
            <a:ext cx="630238" cy="649287"/>
          </p:xfrm>
          <a:graphic>
            <a:graphicData uri="http://schemas.openxmlformats.org/presentationml/2006/ole">
              <mc:AlternateContent xmlns:mc="http://schemas.openxmlformats.org/markup-compatibility/2006">
                <mc:Choice xmlns:v="urn:schemas-microsoft-com:vml" Requires="v">
                  <p:oleObj spid="_x0000_s14406" name="Equation" r:id="rId5" imgW="7924800" imgH="8229600" progId="Equation.DSMT4">
                    <p:embed/>
                  </p:oleObj>
                </mc:Choice>
                <mc:Fallback>
                  <p:oleObj name="Equation" r:id="rId5" imgW="7924800" imgH="8229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290" y="1857998"/>
                          <a:ext cx="630238"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1" name="Object 5"/>
            <p:cNvGraphicFramePr>
              <a:graphicFrameLocks noChangeAspect="1"/>
            </p:cNvGraphicFramePr>
            <p:nvPr/>
          </p:nvGraphicFramePr>
          <p:xfrm>
            <a:off x="5715008" y="1857364"/>
            <a:ext cx="1727200" cy="708025"/>
          </p:xfrm>
          <a:graphic>
            <a:graphicData uri="http://schemas.openxmlformats.org/presentationml/2006/ole">
              <mc:AlternateContent xmlns:mc="http://schemas.openxmlformats.org/markup-compatibility/2006">
                <mc:Choice xmlns:v="urn:schemas-microsoft-com:vml" Requires="v">
                  <p:oleObj spid="_x0000_s14407" name="Equation" r:id="rId7" imgW="20116800" imgH="8229600" progId="Equation.DSMT4">
                    <p:embed/>
                  </p:oleObj>
                </mc:Choice>
                <mc:Fallback>
                  <p:oleObj name="Equation" r:id="rId7" imgW="20116800" imgH="8229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8" y="1857364"/>
                          <a:ext cx="17272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9" name="Rectangle 9"/>
            <p:cNvSpPr>
              <a:spLocks noChangeArrowheads="1"/>
            </p:cNvSpPr>
            <p:nvPr/>
          </p:nvSpPr>
          <p:spPr bwMode="auto">
            <a:xfrm>
              <a:off x="500034" y="1806051"/>
              <a:ext cx="5182857" cy="493149"/>
            </a:xfrm>
            <a:prstGeom prst="rect">
              <a:avLst/>
            </a:prstGeom>
            <a:noFill/>
            <a:ln w="9525" algn="ctr">
              <a:noFill/>
              <a:miter lim="800000"/>
            </a:ln>
          </p:spPr>
          <p:txBody>
            <a:bodyPr wrap="none" anchor="ctr">
              <a:spAutoFit/>
            </a:bodyPr>
            <a:lstStyle/>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其中，      是</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所包围的电流的代数和</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14344" name="Rectangle 11"/>
          <p:cNvSpPr>
            <a:spLocks noChangeArrowheads="1"/>
          </p:cNvSpPr>
          <p:nvPr/>
        </p:nvSpPr>
        <p:spPr bwMode="auto">
          <a:xfrm>
            <a:off x="500063" y="2928938"/>
            <a:ext cx="4572000" cy="1863725"/>
          </a:xfrm>
          <a:prstGeom prst="rect">
            <a:avLst/>
          </a:prstGeom>
          <a:noFill/>
          <a:ln w="9525" algn="ctr">
            <a:noFill/>
            <a:miter lim="800000"/>
          </a:ln>
        </p:spPr>
        <p:txBody>
          <a:bodyPr anchor="ctr">
            <a:spAutoFit/>
          </a:bodyPr>
          <a:lstStyle/>
          <a:p>
            <a:pPr indent="26670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必须说明的是：环积分与</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baseline="-30000">
                <a:latin typeface="Times New Roman" panose="02020603050405020304" pitchFamily="18" charset="0"/>
                <a:ea typeface="宋体" panose="02010600030101010101" pitchFamily="2" charset="-122"/>
                <a:sym typeface="Times New Roman" panose="02020603050405020304" pitchFamily="18" charset="0"/>
              </a:rPr>
              <a:t>3</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无关，而被积函数</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H</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）却是三个电流回路产生的总磁场强度。</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a:p>
            <a:pPr indent="266700" eaLnBrk="0" hangingPunct="0">
              <a:lnSpc>
                <a:spcPct val="120000"/>
              </a:lnSpc>
            </a:pP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14345" name="组合 9"/>
          <p:cNvGrpSpPr/>
          <p:nvPr/>
        </p:nvGrpSpPr>
        <p:grpSpPr bwMode="auto">
          <a:xfrm>
            <a:off x="5735637" y="65370"/>
            <a:ext cx="3413125" cy="2203450"/>
            <a:chOff x="5286380" y="3786190"/>
            <a:chExt cx="3413125" cy="2203450"/>
          </a:xfrm>
        </p:grpSpPr>
        <p:pic>
          <p:nvPicPr>
            <p:cNvPr id="14347" name="Picture 4" descr="tu5"/>
            <p:cNvPicPr>
              <a:picLocks noChangeAspect="1" noChangeArrowheads="1"/>
            </p:cNvPicPr>
            <p:nvPr/>
          </p:nvPicPr>
          <p:blipFill>
            <a:blip r:embed="rId9" cstate="print"/>
            <a:srcRect/>
            <a:stretch>
              <a:fillRect/>
            </a:stretch>
          </p:blipFill>
          <p:spPr bwMode="auto">
            <a:xfrm>
              <a:off x="5286380" y="3786190"/>
              <a:ext cx="3413125" cy="2203450"/>
            </a:xfrm>
            <a:prstGeom prst="rect">
              <a:avLst/>
            </a:prstGeom>
            <a:noFill/>
            <a:ln w="9525">
              <a:noFill/>
              <a:miter lim="800000"/>
              <a:headEnd/>
              <a:tailEnd/>
            </a:ln>
          </p:spPr>
        </p:pic>
        <p:sp>
          <p:nvSpPr>
            <p:cNvPr id="12" name="线形标注 1(无边框) 11"/>
            <p:cNvSpPr/>
            <p:nvPr/>
          </p:nvSpPr>
          <p:spPr>
            <a:xfrm>
              <a:off x="7215192" y="5429252"/>
              <a:ext cx="428625" cy="428625"/>
            </a:xfrm>
            <a:prstGeom prst="callout1">
              <a:avLst>
                <a:gd name="adj1" fmla="val 18750"/>
                <a:gd name="adj2" fmla="val -15215"/>
                <a:gd name="adj3" fmla="val -4489"/>
                <a:gd name="adj4" fmla="val -24570"/>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rPr>
                <a:t>L</a:t>
              </a: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14346" name="Rectangle 14"/>
          <p:cNvSpPr>
            <a:spLocks noChangeArrowheads="1"/>
          </p:cNvSpPr>
          <p:nvPr/>
        </p:nvSpPr>
        <p:spPr bwMode="auto">
          <a:xfrm>
            <a:off x="336550" y="4655820"/>
            <a:ext cx="2270173" cy="461665"/>
          </a:xfrm>
          <a:prstGeom prst="rect">
            <a:avLst/>
          </a:prstGeom>
          <a:noFill/>
          <a:ln w="9525" algn="ctr">
            <a:noFill/>
            <a:miter lim="800000"/>
          </a:ln>
        </p:spPr>
        <p:txBody>
          <a:bodyPr wrap="none">
            <a:spAutoFit/>
          </a:bodyPr>
          <a:lstStyle/>
          <a:p>
            <a:pPr indent="533400"/>
            <a:r>
              <a:rPr lang="zh-CN" altLang="en-US" sz="2400" b="1">
                <a:latin typeface="Times New Roman" panose="02020603050405020304" pitchFamily="18" charset="0"/>
                <a:ea typeface="宋体" panose="02010600030101010101" pitchFamily="2" charset="-122"/>
                <a:sym typeface="Times New Roman" panose="02020603050405020304" pitchFamily="18" charset="0"/>
              </a:rPr>
              <a:t>微分形式为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矩形 1"/>
          <p:cNvSpPr>
            <a:spLocks noChangeArrowheads="1"/>
          </p:cNvSpPr>
          <p:nvPr/>
        </p:nvSpPr>
        <p:spPr bwMode="auto">
          <a:xfrm>
            <a:off x="785495" y="4138930"/>
            <a:ext cx="7256780" cy="829945"/>
          </a:xfrm>
          <a:prstGeom prst="rect">
            <a:avLst/>
          </a:prstGeom>
          <a:noFill/>
          <a:ln w="9525">
            <a:noFill/>
            <a:miter lim="800000"/>
          </a:ln>
        </p:spPr>
        <p:txBody>
          <a:bodyPr wrap="squar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根据亥姆霍兹定理，恒定磁场的性质是完全由恒定磁场的散度和旋度确定。</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5362" name="Object 4"/>
          <p:cNvGraphicFramePr>
            <a:graphicFrameLocks noChangeAspect="1"/>
          </p:cNvGraphicFramePr>
          <p:nvPr/>
        </p:nvGraphicFramePr>
        <p:xfrm>
          <a:off x="3143250" y="2711133"/>
          <a:ext cx="1571625" cy="454025"/>
        </p:xfrm>
        <a:graphic>
          <a:graphicData uri="http://schemas.openxmlformats.org/presentationml/2006/ole">
            <mc:AlternateContent xmlns:mc="http://schemas.openxmlformats.org/markup-compatibility/2006">
              <mc:Choice xmlns:v="urn:schemas-microsoft-com:vml" Requires="v">
                <p:oleObj spid="_x0000_s15412" name="Equation" r:id="rId1" imgW="14935200" imgH="4267200" progId="Equation.DSMT4">
                  <p:embed/>
                </p:oleObj>
              </mc:Choice>
              <mc:Fallback>
                <p:oleObj name="Equation" r:id="rId1" imgW="14935200" imgH="4267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711133"/>
                        <a:ext cx="1571625" cy="454025"/>
                      </a:xfrm>
                      <a:prstGeom prst="rect">
                        <a:avLst/>
                      </a:prstGeom>
                      <a:noFill/>
                      <a:ln w="28575">
                        <a:solidFill>
                          <a:srgbClr val="FF0000"/>
                        </a:solidFill>
                        <a:miter lim="800000"/>
                        <a:headEnd/>
                        <a:tailEnd/>
                      </a:ln>
                    </p:spPr>
                  </p:pic>
                </p:oleObj>
              </mc:Fallback>
            </mc:AlternateContent>
          </a:graphicData>
        </a:graphic>
      </p:graphicFrame>
      <p:graphicFrame>
        <p:nvGraphicFramePr>
          <p:cNvPr id="15363" name="Object 3"/>
          <p:cNvGraphicFramePr>
            <a:graphicFrameLocks noChangeAspect="1"/>
          </p:cNvGraphicFramePr>
          <p:nvPr/>
        </p:nvGraphicFramePr>
        <p:xfrm>
          <a:off x="3143250" y="3484880"/>
          <a:ext cx="1643063" cy="439738"/>
        </p:xfrm>
        <a:graphic>
          <a:graphicData uri="http://schemas.openxmlformats.org/presentationml/2006/ole">
            <mc:AlternateContent xmlns:mc="http://schemas.openxmlformats.org/markup-compatibility/2006">
              <mc:Choice xmlns:v="urn:schemas-microsoft-com:vml" Requires="v">
                <p:oleObj spid="_x0000_s15413" name="Equation" r:id="rId3" imgW="16154400" imgH="4267200" progId="Equation.DSMT4">
                  <p:embed/>
                </p:oleObj>
              </mc:Choice>
              <mc:Fallback>
                <p:oleObj name="Equation" r:id="rId3" imgW="16154400" imgH="426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3484880"/>
                        <a:ext cx="1643063" cy="439738"/>
                      </a:xfrm>
                      <a:prstGeom prst="rect">
                        <a:avLst/>
                      </a:prstGeom>
                      <a:noFill/>
                      <a:ln w="28575">
                        <a:solidFill>
                          <a:srgbClr val="FF0000"/>
                        </a:solidFill>
                        <a:miter lim="800000"/>
                        <a:headEnd/>
                        <a:tailEnd/>
                      </a:ln>
                    </p:spPr>
                  </p:pic>
                </p:oleObj>
              </mc:Fallback>
            </mc:AlternateContent>
          </a:graphicData>
        </a:graphic>
      </p:graphicFrame>
      <p:graphicFrame>
        <p:nvGraphicFramePr>
          <p:cNvPr id="15364" name="Object 5"/>
          <p:cNvGraphicFramePr>
            <a:graphicFrameLocks noChangeAspect="1"/>
          </p:cNvGraphicFramePr>
          <p:nvPr/>
        </p:nvGraphicFramePr>
        <p:xfrm>
          <a:off x="2896235" y="797560"/>
          <a:ext cx="2351088" cy="1428750"/>
        </p:xfrm>
        <a:graphic>
          <a:graphicData uri="http://schemas.openxmlformats.org/presentationml/2006/ole">
            <mc:AlternateContent xmlns:mc="http://schemas.openxmlformats.org/markup-compatibility/2006">
              <mc:Choice xmlns:v="urn:schemas-microsoft-com:vml" Requires="v">
                <p:oleObj spid="_x0000_s15414" name="Equation" r:id="rId5" imgW="27127200" imgH="16459200" progId="Equation.DSMT4">
                  <p:embed/>
                </p:oleObj>
              </mc:Choice>
              <mc:Fallback>
                <p:oleObj name="Equation" r:id="rId5" imgW="27127200" imgH="16459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6235" y="797560"/>
                        <a:ext cx="2351088" cy="1428750"/>
                      </a:xfrm>
                      <a:prstGeom prst="rect">
                        <a:avLst/>
                      </a:prstGeom>
                      <a:noFill/>
                      <a:ln w="28575">
                        <a:solidFill>
                          <a:srgbClr val="FF0000"/>
                        </a:solidFill>
                        <a:miter lim="800000"/>
                        <a:headEnd/>
                        <a:tailEnd/>
                      </a:ln>
                    </p:spPr>
                  </p:pic>
                </p:oleObj>
              </mc:Fallback>
            </mc:AlternateContent>
          </a:graphicData>
        </a:graphic>
      </p:graphicFrame>
      <p:sp>
        <p:nvSpPr>
          <p:cNvPr id="15366" name="TextBox 5"/>
          <p:cNvSpPr txBox="1">
            <a:spLocks noChangeArrowheads="1"/>
          </p:cNvSpPr>
          <p:nvPr/>
        </p:nvSpPr>
        <p:spPr bwMode="auto">
          <a:xfrm>
            <a:off x="857250" y="1285875"/>
            <a:ext cx="1571625" cy="46037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积分形式</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367" name="TextBox 6"/>
          <p:cNvSpPr txBox="1">
            <a:spLocks noChangeArrowheads="1"/>
          </p:cNvSpPr>
          <p:nvPr/>
        </p:nvSpPr>
        <p:spPr bwMode="auto">
          <a:xfrm>
            <a:off x="856615" y="2925445"/>
            <a:ext cx="1571625" cy="46037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微分形式</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410" y="404411"/>
            <a:ext cx="8569325" cy="631825"/>
          </a:xfrm>
        </p:spPr>
        <p:txBody>
          <a:bodyPr>
            <a:normAutofit/>
          </a:bodyPr>
          <a:lstStyle/>
          <a:p>
            <a:pPr>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3.1.3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磁介质的磁化</a:t>
            </a:r>
            <a:endParaRPr lang="zh-CN" altLang="en-US" sz="2400" b="1" cap="none"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 name="内容占位符 2"/>
          <p:cNvSpPr>
            <a:spLocks noGrp="1"/>
          </p:cNvSpPr>
          <p:nvPr>
            <p:ph idx="1"/>
          </p:nvPr>
        </p:nvSpPr>
        <p:spPr>
          <a:xfrm>
            <a:off x="155575" y="920115"/>
            <a:ext cx="8682355" cy="4873625"/>
          </a:xfrm>
        </p:spPr>
        <p:txBody>
          <a:bodyPr/>
          <a:lstStyle/>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物质受到磁场的作用，便处于对外显示磁性的状态，称为磁化。</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磁介质的分子或原子可以看成一磁偶极子，即磁介质是由许多小的磁偶极子组成的。</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磁偶极子的磁矩有三个来源：物质的原子或分子中的电子的自旋；电子绕核作轨道运动；原子核的自旋。</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磁介质按磁性可分为：顺磁性物质、抗磁性物质和铁磁性物质三种。</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510" y="1192530"/>
            <a:ext cx="8876665" cy="4944745"/>
          </a:xfrm>
        </p:spPr>
        <p:txBody>
          <a:bodyPr>
            <a:noAutofit/>
          </a:bodyPr>
          <a:lstStyle/>
          <a:p>
            <a:pPr>
              <a:lnSpc>
                <a:spcPct val="15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顺磁性物质</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a:t>
            </a:r>
            <a:r>
              <a:rPr lang="zh-CN" altLang="zh-CN" sz="2400" b="1" dirty="0">
                <a:latin typeface="Times New Roman" panose="02020603050405020304" pitchFamily="18" charset="0"/>
                <a:ea typeface="宋体" panose="02010600030101010101" pitchFamily="2" charset="-122"/>
                <a:sym typeface="Times New Roman" panose="02020603050405020304" pitchFamily="18" charset="0"/>
              </a:rPr>
              <a:t>paramagnetic</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materials)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单个磁偶极子的磁矩不为零，但由于热运动，每个原子的磁矩排列是随机的，总的磁矩为零，对外不显磁性。这种物质放进外磁场，其原子要受到力矩的作用，该力矩力图使磁矩和外磁场取向一致，但分子的热运动阻止这种取向，因此出现了延外磁场方向的磁矩分量。</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（它与电介质中的取向极化相似）</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例如锰，铝，氧等，它们产生的附加磁场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和</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B</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同向，</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则</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B&gt;B</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，即</a:t>
            </a:r>
            <a:r>
              <a:rPr lang="el-GR" altLang="zh-CN" sz="2400" b="1" dirty="0">
                <a:latin typeface="Times New Roman" panose="02020603050405020304" pitchFamily="18" charset="0"/>
                <a:ea typeface="宋体" panose="02010600030101010101" pitchFamily="2" charset="-122"/>
                <a:sym typeface="Times New Roman" panose="02020603050405020304" pitchFamily="18" charset="0"/>
              </a:rPr>
              <a:t>χ</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m</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&gt;0</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20000"/>
              </a:lnSpc>
              <a:buFont typeface="Wingdings" panose="05000000000000000000" pitchFamily="2" charset="2"/>
              <a:buNone/>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4691" name="Text Box 4"/>
          <p:cNvSpPr txBox="1">
            <a:spLocks noChangeArrowheads="1"/>
          </p:cNvSpPr>
          <p:nvPr/>
        </p:nvSpPr>
        <p:spPr bwMode="auto">
          <a:xfrm>
            <a:off x="179512" y="260648"/>
            <a:ext cx="4967288" cy="460375"/>
          </a:xfrm>
          <a:prstGeom prst="rect">
            <a:avLst/>
          </a:prstGeom>
          <a:noFill/>
          <a:ln w="9525" algn="ctr">
            <a:noFill/>
            <a:miter lim="800000"/>
          </a:ln>
        </p:spPr>
        <p:txBody>
          <a:bodyPr>
            <a:spAutoFit/>
          </a:bodyPr>
          <a:lstStyle/>
          <a:p>
            <a:pPr>
              <a:spcBef>
                <a:spcPct val="50000"/>
              </a:spcBef>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磁介质分类</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4692" name="Rectangle 5"/>
          <p:cNvSpPr>
            <a:spLocks noChangeArrowheads="1"/>
          </p:cNvSpPr>
          <p:nvPr/>
        </p:nvSpPr>
        <p:spPr bwMode="auto">
          <a:xfrm>
            <a:off x="683568" y="764540"/>
            <a:ext cx="3024832" cy="460375"/>
          </a:xfrm>
          <a:prstGeom prst="rect">
            <a:avLst/>
          </a:prstGeom>
          <a:noFill/>
          <a:ln w="9525">
            <a:noFill/>
            <a:miter lim="800000"/>
          </a:ln>
        </p:spPr>
        <p:txBody>
          <a:bodyPr wrap="square">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磁介质中，</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B=B</a:t>
            </a:r>
            <a:r>
              <a:rPr lang="en-US" altLang="zh-CN" sz="2400" b="1" i="1" baseline="-25000" dirty="0">
                <a:latin typeface="Times New Roman" panose="02020603050405020304" pitchFamily="18" charset="0"/>
                <a:ea typeface="宋体" panose="02010600030101010101" pitchFamily="2" charset="-122"/>
                <a:sym typeface="Times New Roman" panose="02020603050405020304" pitchFamily="18" charset="0"/>
              </a:rPr>
              <a:t>0</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+B’</a:t>
            </a:r>
            <a:endParaRPr lang="zh-CN" altLang="en-US" sz="2400" b="1" i="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908050"/>
            <a:ext cx="8208963" cy="4826000"/>
          </a:xfrm>
        </p:spPr>
        <p:txBody>
          <a:bodyPr/>
          <a:lstStyle/>
          <a:p>
            <a:pPr>
              <a:lnSpc>
                <a:spcPct val="150000"/>
              </a:lnSpc>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抗磁性物质</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t>
            </a:r>
            <a:r>
              <a:rPr lang="zh-CN"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diamagnetic</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materials)</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单个原子的磁偶极矩为零，当加入外磁场，电子的轨道运动发生变化，而产生和外磁场相反的磁矩，使得外磁场受到削弱。</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（它与电介质中非极性分子的极化相似）</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例如铜，银，氢等，它们产生的附加磁场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和</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B</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反向，则</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B&lt;B</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，即</a:t>
            </a:r>
            <a:r>
              <a:rPr lang="el-GR" altLang="zh-CN" sz="2400" b="1" dirty="0">
                <a:latin typeface="Times New Roman" panose="02020603050405020304" pitchFamily="18" charset="0"/>
                <a:ea typeface="宋体" panose="02010600030101010101" pitchFamily="2" charset="-122"/>
                <a:sym typeface="Times New Roman" panose="02020603050405020304" pitchFamily="18" charset="0"/>
              </a:rPr>
              <a:t>χ</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m</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&lt;0</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buFont typeface="Wingdings" panose="05000000000000000000" pitchFamily="2" charset="2"/>
              <a:buNone/>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510" y="-26670"/>
            <a:ext cx="8675688" cy="5689600"/>
          </a:xfrm>
        </p:spPr>
        <p:txBody>
          <a:bodyPr/>
          <a:lstStyle/>
          <a:p>
            <a:pPr>
              <a:lnSpc>
                <a:spcPct val="150000"/>
              </a:lnSpc>
              <a:buFont typeface="Wingdings" panose="05000000000000000000" pitchFamily="2" charset="2"/>
              <a:buNone/>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铁磁物质</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(ferromagnetic materials)</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在外磁场的作用下能显示自发磁化的物质。这种物质的磁化强度比顺磁性和抗磁性物质要大若干个数量级，这种物质有许多小区域磁畴组成，在每一个磁畴中，每个原子的磁矩排列是一致的，每个磁畴的磁化强度方向是随机的，当加入外磁场，在外磁场的作用下，磁畴集体转向，形成巨大的磁化强度。</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例如铁、镍、钴等，它们产生的附加磁场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和</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B</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同向，而且</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B’»B</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则</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B»B</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a:t>
            </a:r>
            <a:r>
              <a:rPr lang="zh-CN" altLang="en-US" sz="2400" b="1" baseline="-25000"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铁磁质是非线性介质。</a:t>
            </a:r>
            <a:endPar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buFont typeface="Wingdings" panose="05000000000000000000" pitchFamily="2" charset="2"/>
              <a:buNone/>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395288" y="836613"/>
            <a:ext cx="7812087" cy="460375"/>
          </a:xfrm>
          <a:prstGeom prst="rect">
            <a:avLst/>
          </a:prstGeom>
          <a:noFill/>
          <a:ln w="9525">
            <a:noFill/>
            <a:miter lim="800000"/>
          </a:ln>
        </p:spPr>
        <p:txBody>
          <a:bodyPr>
            <a:spAutoFit/>
          </a:bodyPr>
          <a:lstStyle/>
          <a:p>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3.1.1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磁感应强度</a:t>
            </a:r>
            <a:endPar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4102" name="Object 2"/>
          <p:cNvGraphicFramePr>
            <a:graphicFrameLocks noChangeAspect="1"/>
          </p:cNvGraphicFramePr>
          <p:nvPr/>
        </p:nvGraphicFramePr>
        <p:xfrm>
          <a:off x="827088" y="3141663"/>
          <a:ext cx="3776662" cy="919162"/>
        </p:xfrm>
        <a:graphic>
          <a:graphicData uri="http://schemas.openxmlformats.org/presentationml/2006/ole">
            <mc:AlternateContent xmlns:mc="http://schemas.openxmlformats.org/markup-compatibility/2006">
              <mc:Choice xmlns:v="urn:schemas-microsoft-com:vml" Requires="v">
                <p:oleObj spid="_x0000_s1058" name="公式" r:id="rId1" imgW="41148000" imgH="10058400" progId="Equation.3">
                  <p:embed/>
                </p:oleObj>
              </mc:Choice>
              <mc:Fallback>
                <p:oleObj name="公式" r:id="rId1" imgW="41148000" imgH="100584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141663"/>
                        <a:ext cx="3776662" cy="91916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Text Box 5"/>
          <p:cNvSpPr txBox="1">
            <a:spLocks noChangeArrowheads="1"/>
          </p:cNvSpPr>
          <p:nvPr/>
        </p:nvSpPr>
        <p:spPr bwMode="auto">
          <a:xfrm>
            <a:off x="72072" y="2121535"/>
            <a:ext cx="5578476" cy="460375"/>
          </a:xfrm>
          <a:prstGeom prst="rect">
            <a:avLst/>
          </a:prstGeom>
          <a:noFill/>
          <a:ln w="9525">
            <a:noFill/>
            <a:miter lim="800000"/>
          </a:ln>
        </p:spPr>
        <p:txBody>
          <a:bodyPr>
            <a:spAutoFit/>
          </a:bodyPr>
          <a:lstStyle/>
          <a:p>
            <a:r>
              <a:rPr lang="en-US" altLang="zh-CN" sz="2400" b="1" dirty="0">
                <a:solidFill>
                  <a:srgbClr val="2209BB"/>
                </a:solidFill>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两个载流回路之间的作用力 </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F</a:t>
            </a:r>
            <a:endParaRPr lang="en-US" altLang="zh-CN" sz="2400" b="1" i="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30" name="Text Box 35"/>
          <p:cNvSpPr txBox="1">
            <a:spLocks noChangeArrowheads="1"/>
          </p:cNvSpPr>
          <p:nvPr/>
        </p:nvSpPr>
        <p:spPr bwMode="auto">
          <a:xfrm>
            <a:off x="3498850" y="5651500"/>
            <a:ext cx="184731" cy="461665"/>
          </a:xfrm>
          <a:prstGeom prst="rect">
            <a:avLst/>
          </a:prstGeom>
          <a:noFill/>
          <a:ln w="9525">
            <a:noFill/>
            <a:miter lim="800000"/>
          </a:ln>
        </p:spPr>
        <p:txBody>
          <a:bodyPr wrap="none">
            <a:spAutoFit/>
          </a:bodyPr>
          <a:lstStyle/>
          <a:p>
            <a:endParaRPr lang="zh-CN" altLang="zh-CN" sz="2400" b="1">
              <a:solidFill>
                <a:srgbClr val="2209BB"/>
              </a:solidFill>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2" name="Group 125"/>
          <p:cNvGrpSpPr/>
          <p:nvPr/>
        </p:nvGrpSpPr>
        <p:grpSpPr bwMode="auto">
          <a:xfrm>
            <a:off x="5148064" y="84138"/>
            <a:ext cx="4141787" cy="2740025"/>
            <a:chOff x="3038" y="2069"/>
            <a:chExt cx="2609" cy="1726"/>
          </a:xfrm>
        </p:grpSpPr>
        <p:sp>
          <p:nvSpPr>
            <p:cNvPr id="1036" name="Text Box 17"/>
            <p:cNvSpPr txBox="1">
              <a:spLocks noChangeArrowheads="1"/>
            </p:cNvSpPr>
            <p:nvPr/>
          </p:nvSpPr>
          <p:spPr bwMode="auto">
            <a:xfrm>
              <a:off x="3038" y="3543"/>
              <a:ext cx="2609" cy="252"/>
            </a:xfrm>
            <a:prstGeom prst="rect">
              <a:avLst/>
            </a:prstGeom>
            <a:noFill/>
            <a:ln w="9525">
              <a:noFill/>
              <a:miter lim="800000"/>
            </a:ln>
          </p:spPr>
          <p:txBody>
            <a:bodyPr>
              <a:spAutoFit/>
            </a:bodyPr>
            <a:lstStyle/>
            <a:p>
              <a:pPr algn="ct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两载流回路间的相互作用力</a:t>
              </a:r>
              <a:endParaRPr lang="zh-CN" altLang="en-US" sz="2000"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037" name="Picture 124" descr="图3"/>
            <p:cNvPicPr>
              <a:picLocks noChangeAspect="1" noChangeArrowheads="1"/>
            </p:cNvPicPr>
            <p:nvPr/>
          </p:nvPicPr>
          <p:blipFill>
            <a:blip r:embed="rId3" cstate="print"/>
            <a:srcRect/>
            <a:stretch>
              <a:fillRect/>
            </a:stretch>
          </p:blipFill>
          <p:spPr bwMode="auto">
            <a:xfrm>
              <a:off x="3243" y="2069"/>
              <a:ext cx="2160" cy="1440"/>
            </a:xfrm>
            <a:prstGeom prst="rect">
              <a:avLst/>
            </a:prstGeom>
            <a:noFill/>
            <a:ln w="9525">
              <a:noFill/>
              <a:miter lim="800000"/>
              <a:headEnd/>
              <a:tailEnd/>
            </a:ln>
          </p:spPr>
        </p:pic>
      </p:grpSp>
      <p:grpSp>
        <p:nvGrpSpPr>
          <p:cNvPr id="3" name="Group 138"/>
          <p:cNvGrpSpPr/>
          <p:nvPr/>
        </p:nvGrpSpPr>
        <p:grpSpPr bwMode="auto">
          <a:xfrm>
            <a:off x="395288" y="4652963"/>
            <a:ext cx="4613275" cy="492125"/>
            <a:chOff x="518" y="2750"/>
            <a:chExt cx="2906" cy="310"/>
          </a:xfrm>
        </p:grpSpPr>
        <p:sp>
          <p:nvSpPr>
            <p:cNvPr id="1035" name="Text Box 13"/>
            <p:cNvSpPr txBox="1">
              <a:spLocks noChangeArrowheads="1"/>
            </p:cNvSpPr>
            <p:nvPr/>
          </p:nvSpPr>
          <p:spPr bwMode="auto">
            <a:xfrm>
              <a:off x="518" y="2750"/>
              <a:ext cx="2906" cy="290"/>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式中，    为真空中的磁导率                          </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27" name="Object 3"/>
            <p:cNvGraphicFramePr>
              <a:graphicFrameLocks noChangeAspect="1"/>
            </p:cNvGraphicFramePr>
            <p:nvPr/>
          </p:nvGraphicFramePr>
          <p:xfrm>
            <a:off x="1108" y="2750"/>
            <a:ext cx="256" cy="310"/>
          </p:xfrm>
          <a:graphic>
            <a:graphicData uri="http://schemas.openxmlformats.org/presentationml/2006/ole">
              <mc:AlternateContent xmlns:mc="http://schemas.openxmlformats.org/markup-compatibility/2006">
                <mc:Choice xmlns:v="urn:schemas-microsoft-com:vml" Requires="v">
                  <p:oleObj spid="_x0000_s1059" name="Equation" r:id="rId4" imgW="5791200" imgH="7010400" progId="Equation.DSMT4">
                    <p:embed/>
                  </p:oleObj>
                </mc:Choice>
                <mc:Fallback>
                  <p:oleObj name="Equation" r:id="rId4" imgW="5791200" imgH="7010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8" y="2750"/>
                          <a:ext cx="256"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 name="Rectangle 2"/>
          <p:cNvSpPr txBox="1">
            <a:spLocks noChangeArrowheads="1"/>
          </p:cNvSpPr>
          <p:nvPr/>
        </p:nvSpPr>
        <p:spPr>
          <a:xfrm>
            <a:off x="323850" y="188913"/>
            <a:ext cx="4464050" cy="633412"/>
          </a:xfrm>
          <a:prstGeom prst="rect">
            <a:avLst/>
          </a:prstGeom>
        </p:spPr>
        <p:txBody>
          <a:bodyPr/>
          <a:lstStyle/>
          <a:p>
            <a:pPr fontAlgn="auto">
              <a:spcAft>
                <a:spcPts val="0"/>
              </a:spcAft>
              <a:defRPr/>
            </a:pPr>
            <a:r>
              <a:rPr lang="en-US" altLang="zh-CN" sz="2800" b="1" cap="small"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3.1 </a:t>
            </a:r>
            <a:r>
              <a:rPr lang="zh-CN" altLang="en-US" sz="2800" b="1" cap="small"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恒定磁场的基本规律</a:t>
            </a:r>
            <a:endParaRPr lang="zh-CN" altLang="en-US" sz="2800" b="1" cap="small" dirty="0">
              <a:solidFill>
                <a:srgbClr val="C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1034" name="矩形 23"/>
          <p:cNvSpPr>
            <a:spLocks noChangeArrowheads="1"/>
          </p:cNvSpPr>
          <p:nvPr/>
        </p:nvSpPr>
        <p:spPr bwMode="auto">
          <a:xfrm>
            <a:off x="323850" y="1484313"/>
            <a:ext cx="6970713" cy="460375"/>
          </a:xfrm>
          <a:prstGeom prst="rect">
            <a:avLst/>
          </a:prstGeom>
          <a:noFill/>
          <a:ln w="9525">
            <a:noFill/>
            <a:miter lim="800000"/>
          </a:ln>
        </p:spPr>
        <p:txBody>
          <a:bodyP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安培力定律</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Text Box 6"/>
          <p:cNvSpPr txBox="1">
            <a:spLocks noChangeArrowheads="1"/>
          </p:cNvSpPr>
          <p:nvPr/>
        </p:nvSpPr>
        <p:spPr bwMode="auto">
          <a:xfrm>
            <a:off x="323850" y="2133600"/>
            <a:ext cx="3095625" cy="460375"/>
          </a:xfrm>
          <a:prstGeom prst="rect">
            <a:avLst/>
          </a:prstGeom>
          <a:noFill/>
          <a:ln w="9525">
            <a:noFill/>
            <a:miter lim="800000"/>
          </a:ln>
        </p:spPr>
        <p:txBody>
          <a:bodyP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磁介质的磁化</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2" name="Group 74"/>
          <p:cNvGrpSpPr/>
          <p:nvPr/>
        </p:nvGrpSpPr>
        <p:grpSpPr bwMode="auto">
          <a:xfrm>
            <a:off x="251087" y="2493328"/>
            <a:ext cx="5113337" cy="1368425"/>
            <a:chOff x="343" y="2067"/>
            <a:chExt cx="3085" cy="862"/>
          </a:xfrm>
        </p:grpSpPr>
        <p:sp>
          <p:nvSpPr>
            <p:cNvPr id="17438" name="Text Box 7"/>
            <p:cNvSpPr txBox="1">
              <a:spLocks noChangeArrowheads="1"/>
            </p:cNvSpPr>
            <p:nvPr/>
          </p:nvSpPr>
          <p:spPr bwMode="auto">
            <a:xfrm>
              <a:off x="343" y="2067"/>
              <a:ext cx="3085" cy="311"/>
            </a:xfrm>
            <a:prstGeom prst="rect">
              <a:avLst/>
            </a:prstGeom>
            <a:noFill/>
            <a:ln w="9525" algn="ctr">
              <a:noFill/>
              <a:miter lim="800000"/>
            </a:ln>
          </p:spPr>
          <p:txBody>
            <a:bodyPr>
              <a:spAutoFit/>
            </a:bodyPr>
            <a:lstStyle/>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无外磁场作用时，介质对外不显磁性，</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7412" name="Object 4"/>
            <p:cNvGraphicFramePr>
              <a:graphicFrameLocks noChangeAspect="1"/>
            </p:cNvGraphicFramePr>
            <p:nvPr/>
          </p:nvGraphicFramePr>
          <p:xfrm>
            <a:off x="1907" y="2248"/>
            <a:ext cx="1047" cy="681"/>
          </p:xfrm>
          <a:graphic>
            <a:graphicData uri="http://schemas.openxmlformats.org/presentationml/2006/ole">
              <mc:AlternateContent xmlns:mc="http://schemas.openxmlformats.org/markup-compatibility/2006">
                <mc:Choice xmlns:v="urn:schemas-microsoft-com:vml" Requires="v">
                  <p:oleObj spid="_x0000_s17480" name="公式" r:id="rId1" imgW="17068800" imgH="12192000" progId="Equation.3">
                    <p:embed/>
                  </p:oleObj>
                </mc:Choice>
                <mc:Fallback>
                  <p:oleObj name="公式" r:id="rId1" imgW="17068800" imgH="121920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 y="2248"/>
                          <a:ext cx="1047" cy="6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5"/>
            <p:cNvGraphicFramePr>
              <a:graphicFrameLocks noChangeAspect="1"/>
            </p:cNvGraphicFramePr>
            <p:nvPr/>
          </p:nvGraphicFramePr>
          <p:xfrm>
            <a:off x="3034" y="2067"/>
            <a:ext cx="70" cy="135"/>
          </p:xfrm>
          <a:graphic>
            <a:graphicData uri="http://schemas.openxmlformats.org/presentationml/2006/ole">
              <mc:AlternateContent xmlns:mc="http://schemas.openxmlformats.org/markup-compatibility/2006">
                <mc:Choice xmlns:v="urn:schemas-microsoft-com:vml" Requires="v">
                  <p:oleObj spid="_x0000_s17481" name="公式" r:id="rId3" imgW="2743200" imgH="5181600" progId="Equation.3">
                    <p:embed/>
                  </p:oleObj>
                </mc:Choice>
                <mc:Fallback>
                  <p:oleObj name="公式" r:id="rId3" imgW="2743200" imgH="5181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4" y="2067"/>
                          <a:ext cx="70" cy="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460" name="Text Box 4"/>
          <p:cNvSpPr txBox="1">
            <a:spLocks noChangeArrowheads="1"/>
          </p:cNvSpPr>
          <p:nvPr/>
        </p:nvSpPr>
        <p:spPr bwMode="auto">
          <a:xfrm>
            <a:off x="250825" y="260350"/>
            <a:ext cx="4895850" cy="460375"/>
          </a:xfrm>
          <a:prstGeom prst="rect">
            <a:avLst/>
          </a:prstGeom>
          <a:noFill/>
          <a:ln w="9525">
            <a:noFill/>
            <a:miter lim="800000"/>
          </a:ln>
        </p:spPr>
        <p:txBody>
          <a:bodyPr>
            <a:spAutoFit/>
          </a:bodyPr>
          <a:lstStyle/>
          <a:p>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磁偶极子模型</a:t>
            </a:r>
            <a:endPar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3" name="Group 75"/>
          <p:cNvGrpSpPr/>
          <p:nvPr/>
        </p:nvGrpSpPr>
        <p:grpSpPr bwMode="auto">
          <a:xfrm>
            <a:off x="179388" y="3789998"/>
            <a:ext cx="5256212" cy="1511300"/>
            <a:chOff x="430" y="3158"/>
            <a:chExt cx="3130" cy="952"/>
          </a:xfrm>
        </p:grpSpPr>
        <p:graphicFrame>
          <p:nvGraphicFramePr>
            <p:cNvPr id="17411" name="Object 3"/>
            <p:cNvGraphicFramePr>
              <a:graphicFrameLocks noChangeAspect="1"/>
            </p:cNvGraphicFramePr>
            <p:nvPr/>
          </p:nvGraphicFramePr>
          <p:xfrm>
            <a:off x="1931" y="3430"/>
            <a:ext cx="940" cy="680"/>
          </p:xfrm>
          <a:graphic>
            <a:graphicData uri="http://schemas.openxmlformats.org/presentationml/2006/ole">
              <mc:AlternateContent xmlns:mc="http://schemas.openxmlformats.org/markup-compatibility/2006">
                <mc:Choice xmlns:v="urn:schemas-microsoft-com:vml" Requires="v">
                  <p:oleObj spid="_x0000_s17482" name="公式" r:id="rId5" imgW="17068800" imgH="12192000" progId="Equation.3">
                    <p:embed/>
                  </p:oleObj>
                </mc:Choice>
                <mc:Fallback>
                  <p:oleObj name="公式" r:id="rId5" imgW="17068800" imgH="12192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 y="3430"/>
                          <a:ext cx="940" cy="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37" name="Text Box 58"/>
            <p:cNvSpPr txBox="1">
              <a:spLocks noChangeArrowheads="1"/>
            </p:cNvSpPr>
            <p:nvPr/>
          </p:nvSpPr>
          <p:spPr bwMode="auto">
            <a:xfrm>
              <a:off x="430" y="3158"/>
              <a:ext cx="3130" cy="311"/>
            </a:xfrm>
            <a:prstGeom prst="rect">
              <a:avLst/>
            </a:prstGeom>
            <a:noFill/>
            <a:ln w="9525" algn="ctr">
              <a:noFill/>
              <a:miter lim="800000"/>
            </a:ln>
          </p:spPr>
          <p:txBody>
            <a:bodyPr>
              <a:spAutoFit/>
            </a:bodyPr>
            <a:lstStyle/>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在外磁场作用下，磁偶极子发生旋转，</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pSp>
      <p:grpSp>
        <p:nvGrpSpPr>
          <p:cNvPr id="4" name="Group 73"/>
          <p:cNvGrpSpPr/>
          <p:nvPr/>
        </p:nvGrpSpPr>
        <p:grpSpPr bwMode="auto">
          <a:xfrm>
            <a:off x="611188" y="1628775"/>
            <a:ext cx="4445000" cy="468313"/>
            <a:chOff x="839" y="1153"/>
            <a:chExt cx="2709" cy="295"/>
          </a:xfrm>
        </p:grpSpPr>
        <p:grpSp>
          <p:nvGrpSpPr>
            <p:cNvPr id="5" name="Group 70"/>
            <p:cNvGrpSpPr/>
            <p:nvPr/>
          </p:nvGrpSpPr>
          <p:grpSpPr bwMode="auto">
            <a:xfrm>
              <a:off x="1882" y="1153"/>
              <a:ext cx="1666" cy="295"/>
              <a:chOff x="1683" y="1306"/>
              <a:chExt cx="1666" cy="295"/>
            </a:xfrm>
          </p:grpSpPr>
          <p:graphicFrame>
            <p:nvGraphicFramePr>
              <p:cNvPr id="17410" name="Object 2"/>
              <p:cNvGraphicFramePr>
                <a:graphicFrameLocks noChangeAspect="1"/>
              </p:cNvGraphicFramePr>
              <p:nvPr/>
            </p:nvGraphicFramePr>
            <p:xfrm>
              <a:off x="1683" y="1344"/>
              <a:ext cx="808" cy="257"/>
            </p:xfrm>
            <a:graphic>
              <a:graphicData uri="http://schemas.openxmlformats.org/presentationml/2006/ole">
                <mc:AlternateContent xmlns:mc="http://schemas.openxmlformats.org/markup-compatibility/2006">
                  <mc:Choice xmlns:v="urn:schemas-microsoft-com:vml" Requires="v">
                    <p:oleObj spid="_x0000_s17483" name="公式" r:id="rId7" imgW="13411200" imgH="4267200" progId="Equation.3">
                      <p:embed/>
                    </p:oleObj>
                  </mc:Choice>
                  <mc:Fallback>
                    <p:oleObj name="公式" r:id="rId7" imgW="13411200" imgH="42672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3" y="1344"/>
                            <a:ext cx="808"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18"/>
              <p:cNvSpPr txBox="1">
                <a:spLocks noChangeArrowheads="1"/>
              </p:cNvSpPr>
              <p:nvPr/>
            </p:nvSpPr>
            <p:spPr bwMode="auto">
              <a:xfrm>
                <a:off x="2488" y="1306"/>
                <a:ext cx="861" cy="290"/>
              </a:xfrm>
              <a:prstGeom prst="rect">
                <a:avLst/>
              </a:prstGeom>
              <a:noFill/>
              <a:ln w="9525" algn="ctr">
                <a:noFill/>
                <a:miter lim="800000"/>
              </a:ln>
            </p:spPr>
            <p:txBody>
              <a:bodyPr>
                <a:spAutoFit/>
              </a:bodyPr>
              <a:lstStyle/>
              <a:p>
                <a:r>
                  <a:rPr lang="en-US" altLang="zh-CN" sz="2400" b="1">
                    <a:latin typeface="Times New Roman" panose="02020603050405020304" pitchFamily="18" charset="0"/>
                    <a:ea typeface="宋体" panose="02010600030101010101" pitchFamily="2" charset="-122"/>
                    <a:sym typeface="Times New Roman" panose="02020603050405020304" pitchFamily="18" charset="0"/>
                  </a:rPr>
                  <a:t>Am</a:t>
                </a:r>
                <a:r>
                  <a:rPr lang="en-US" altLang="zh-CN" sz="2400" b="1" baseline="30000">
                    <a:latin typeface="Times New Roman" panose="02020603050405020304" pitchFamily="18" charset="0"/>
                    <a:ea typeface="宋体" panose="02010600030101010101" pitchFamily="2" charset="-122"/>
                    <a:sym typeface="Times New Roman" panose="02020603050405020304" pitchFamily="18" charset="0"/>
                  </a:rPr>
                  <a:t>2  </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8" name="Rectangle 32"/>
            <p:cNvSpPr>
              <a:spLocks noChangeArrowheads="1"/>
            </p:cNvSpPr>
            <p:nvPr/>
          </p:nvSpPr>
          <p:spPr bwMode="auto">
            <a:xfrm>
              <a:off x="839" y="1153"/>
              <a:ext cx="1225" cy="290"/>
            </a:xfrm>
            <a:prstGeom prst="rect">
              <a:avLst/>
            </a:prstGeom>
            <a:noFill/>
            <a:ln w="9525" algn="ctr">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磁偶极矩</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pSp>
      <p:grpSp>
        <p:nvGrpSpPr>
          <p:cNvPr id="9" name="Group 95"/>
          <p:cNvGrpSpPr/>
          <p:nvPr/>
        </p:nvGrpSpPr>
        <p:grpSpPr bwMode="auto">
          <a:xfrm>
            <a:off x="5203163" y="2347767"/>
            <a:ext cx="2717697" cy="1841866"/>
            <a:chOff x="3696" y="2273"/>
            <a:chExt cx="2521" cy="1673"/>
          </a:xfrm>
        </p:grpSpPr>
        <p:sp>
          <p:nvSpPr>
            <p:cNvPr id="17432" name="Text Box 77"/>
            <p:cNvSpPr txBox="1">
              <a:spLocks noChangeArrowheads="1"/>
            </p:cNvSpPr>
            <p:nvPr/>
          </p:nvSpPr>
          <p:spPr bwMode="auto">
            <a:xfrm>
              <a:off x="4606" y="3611"/>
              <a:ext cx="1611" cy="335"/>
            </a:xfrm>
            <a:prstGeom prst="rect">
              <a:avLst/>
            </a:prstGeom>
            <a:noFill/>
            <a:ln w="9525" algn="ctr">
              <a:noFill/>
              <a:miter lim="800000"/>
            </a:ln>
          </p:spPr>
          <p:txBody>
            <a:bodyPr>
              <a:spAutoFit/>
            </a:bodyPr>
            <a:lstStyle/>
            <a:p>
              <a:pPr algn="ctr"/>
              <a:r>
                <a:rPr lang="zh-CN" altLang="en-US" b="1">
                  <a:latin typeface="Times New Roman" panose="02020603050405020304" pitchFamily="18" charset="0"/>
                  <a:ea typeface="宋体" panose="02010600030101010101" pitchFamily="2" charset="-122"/>
                  <a:sym typeface="Times New Roman" panose="02020603050405020304" pitchFamily="18" charset="0"/>
                </a:rPr>
                <a:t>介质的磁化</a:t>
              </a:r>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7433" name="Picture 78" descr="3"/>
            <p:cNvPicPr>
              <a:picLocks noChangeAspect="1" noChangeArrowheads="1"/>
            </p:cNvPicPr>
            <p:nvPr/>
          </p:nvPicPr>
          <p:blipFill>
            <a:blip r:embed="rId9" cstate="print"/>
            <a:srcRect/>
            <a:stretch>
              <a:fillRect/>
            </a:stretch>
          </p:blipFill>
          <p:spPr bwMode="auto">
            <a:xfrm>
              <a:off x="3696" y="2273"/>
              <a:ext cx="1763" cy="1256"/>
            </a:xfrm>
            <a:prstGeom prst="rect">
              <a:avLst/>
            </a:prstGeom>
            <a:noFill/>
            <a:ln w="9525" algn="ctr">
              <a:noFill/>
              <a:miter lim="800000"/>
              <a:headEnd/>
              <a:tailEnd/>
            </a:ln>
          </p:spPr>
        </p:pic>
      </p:grpSp>
      <p:pic>
        <p:nvPicPr>
          <p:cNvPr id="19535" name="Picture 79" descr="3"/>
          <p:cNvPicPr>
            <a:picLocks noChangeAspect="1" noChangeArrowheads="1"/>
          </p:cNvPicPr>
          <p:nvPr/>
        </p:nvPicPr>
        <p:blipFill>
          <a:blip r:embed="rId10" cstate="print"/>
          <a:srcRect/>
          <a:stretch>
            <a:fillRect/>
          </a:stretch>
        </p:blipFill>
        <p:spPr bwMode="auto">
          <a:xfrm>
            <a:off x="7312544" y="2338575"/>
            <a:ext cx="1925320" cy="1383030"/>
          </a:xfrm>
          <a:prstGeom prst="rect">
            <a:avLst/>
          </a:prstGeom>
          <a:noFill/>
          <a:ln w="9525">
            <a:noFill/>
            <a:miter lim="800000"/>
            <a:headEnd/>
            <a:tailEnd/>
          </a:ln>
        </p:spPr>
      </p:pic>
      <p:grpSp>
        <p:nvGrpSpPr>
          <p:cNvPr id="10" name="Group 102"/>
          <p:cNvGrpSpPr/>
          <p:nvPr/>
        </p:nvGrpSpPr>
        <p:grpSpPr bwMode="auto">
          <a:xfrm>
            <a:off x="6372200" y="83039"/>
            <a:ext cx="2665412" cy="2194216"/>
            <a:chOff x="3696" y="527"/>
            <a:chExt cx="1769" cy="1472"/>
          </a:xfrm>
        </p:grpSpPr>
        <p:grpSp>
          <p:nvGrpSpPr>
            <p:cNvPr id="17424" name="Group 99"/>
            <p:cNvGrpSpPr/>
            <p:nvPr/>
          </p:nvGrpSpPr>
          <p:grpSpPr bwMode="auto">
            <a:xfrm>
              <a:off x="3696" y="527"/>
              <a:ext cx="1769" cy="1472"/>
              <a:chOff x="3696" y="527"/>
              <a:chExt cx="1769" cy="1472"/>
            </a:xfrm>
          </p:grpSpPr>
          <p:grpSp>
            <p:nvGrpSpPr>
              <p:cNvPr id="17427" name="Group 94"/>
              <p:cNvGrpSpPr/>
              <p:nvPr/>
            </p:nvGrpSpPr>
            <p:grpSpPr bwMode="auto">
              <a:xfrm>
                <a:off x="3696" y="527"/>
                <a:ext cx="1769" cy="1472"/>
                <a:chOff x="3696" y="391"/>
                <a:chExt cx="1769" cy="1472"/>
              </a:xfrm>
            </p:grpSpPr>
            <p:sp>
              <p:nvSpPr>
                <p:cNvPr id="17430" name="Text Box 20"/>
                <p:cNvSpPr txBox="1">
                  <a:spLocks noChangeArrowheads="1"/>
                </p:cNvSpPr>
                <p:nvPr/>
              </p:nvSpPr>
              <p:spPr bwMode="auto">
                <a:xfrm>
                  <a:off x="3923" y="1616"/>
                  <a:ext cx="1428" cy="247"/>
                </a:xfrm>
                <a:prstGeom prst="rect">
                  <a:avLst/>
                </a:prstGeom>
                <a:noFill/>
                <a:ln w="9525">
                  <a:noFill/>
                  <a:miter lim="800000"/>
                </a:ln>
              </p:spPr>
              <p:txBody>
                <a:bodyPr>
                  <a:spAutoFit/>
                </a:bodyPr>
                <a:lstStyle/>
                <a:p>
                  <a:pPr algn="ctr"/>
                  <a:r>
                    <a:rPr lang="zh-CN" altLang="en-US" b="1">
                      <a:latin typeface="Times New Roman" panose="02020603050405020304" pitchFamily="18" charset="0"/>
                      <a:ea typeface="宋体" panose="02010600030101010101" pitchFamily="2" charset="-122"/>
                      <a:sym typeface="Times New Roman" panose="02020603050405020304" pitchFamily="18" charset="0"/>
                    </a:rPr>
                    <a:t>磁偶极子</a:t>
                  </a:r>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7431" name="Picture 93" descr="3"/>
                <p:cNvPicPr>
                  <a:picLocks noChangeAspect="1" noChangeArrowheads="1"/>
                </p:cNvPicPr>
                <p:nvPr/>
              </p:nvPicPr>
              <p:blipFill>
                <a:blip r:embed="rId11" cstate="print"/>
                <a:srcRect/>
                <a:stretch>
                  <a:fillRect/>
                </a:stretch>
              </p:blipFill>
              <p:spPr bwMode="auto">
                <a:xfrm>
                  <a:off x="3696" y="391"/>
                  <a:ext cx="1769" cy="1225"/>
                </a:xfrm>
                <a:prstGeom prst="rect">
                  <a:avLst/>
                </a:prstGeom>
                <a:noFill/>
                <a:ln w="9525">
                  <a:noFill/>
                  <a:miter lim="800000"/>
                  <a:headEnd/>
                  <a:tailEnd/>
                </a:ln>
              </p:spPr>
            </p:pic>
          </p:grpSp>
          <p:sp>
            <p:nvSpPr>
              <p:cNvPr id="17428" name="Rectangle 98"/>
              <p:cNvSpPr>
                <a:spLocks noChangeArrowheads="1"/>
              </p:cNvSpPr>
              <p:nvPr/>
            </p:nvSpPr>
            <p:spPr bwMode="auto">
              <a:xfrm>
                <a:off x="4649" y="569"/>
                <a:ext cx="771" cy="310"/>
              </a:xfrm>
              <a:prstGeom prst="rect">
                <a:avLst/>
              </a:prstGeom>
              <a:solidFill>
                <a:srgbClr val="FFFFFF"/>
              </a:solidFill>
              <a:ln w="38100">
                <a:solidFill>
                  <a:schemeClr val="bg1"/>
                </a:solidFill>
                <a:miter lim="800000"/>
              </a:ln>
            </p:spPr>
            <p:txBody>
              <a:bodyPr lIns="90000" tIns="46800" rIns="90000" bIns="46800" anchor="ctr">
                <a:spAutoFit/>
              </a:bodyP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7429" name="Text Box 96"/>
              <p:cNvSpPr txBox="1">
                <a:spLocks noChangeArrowheads="1"/>
              </p:cNvSpPr>
              <p:nvPr/>
            </p:nvSpPr>
            <p:spPr bwMode="auto">
              <a:xfrm>
                <a:off x="4694" y="527"/>
                <a:ext cx="703" cy="311"/>
              </a:xfrm>
              <a:prstGeom prst="rect">
                <a:avLst/>
              </a:prstGeom>
              <a:noFill/>
              <a:ln w="38100">
                <a:noFill/>
                <a:miter lim="800000"/>
              </a:ln>
            </p:spPr>
            <p:txBody>
              <a:bodyPr wrap="none" lIns="90000" tIns="46800" rIns="90000" bIns="46800">
                <a:spAutoFit/>
              </a:bodyPr>
              <a:lstStyle/>
              <a:p>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m</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d</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S</a:t>
                </a:r>
                <a:endParaRPr lang="en-US" altLang="zh-CN" sz="2400" b="1" i="1">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17425" name="Rectangle 101"/>
            <p:cNvSpPr>
              <a:spLocks noChangeArrowheads="1"/>
            </p:cNvSpPr>
            <p:nvPr/>
          </p:nvSpPr>
          <p:spPr bwMode="auto">
            <a:xfrm>
              <a:off x="4785" y="1233"/>
              <a:ext cx="121" cy="311"/>
            </a:xfrm>
            <a:prstGeom prst="rect">
              <a:avLst/>
            </a:prstGeom>
            <a:solidFill>
              <a:srgbClr val="FFFFFF"/>
            </a:solidFill>
            <a:ln w="38100">
              <a:solidFill>
                <a:schemeClr val="bg1"/>
              </a:solidFill>
              <a:miter lim="800000"/>
            </a:ln>
          </p:spPr>
          <p:txBody>
            <a:bodyPr wrap="none" lIns="90000" tIns="46800" rIns="90000" bIns="46800" anchor="ctr">
              <a:spAutoFit/>
            </a:bodyP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7426" name="Text Box 100"/>
            <p:cNvSpPr txBox="1">
              <a:spLocks noChangeArrowheads="1"/>
            </p:cNvSpPr>
            <p:nvPr/>
          </p:nvSpPr>
          <p:spPr bwMode="auto">
            <a:xfrm>
              <a:off x="4785" y="1253"/>
              <a:ext cx="348" cy="311"/>
            </a:xfrm>
            <a:prstGeom prst="rect">
              <a:avLst/>
            </a:prstGeom>
            <a:noFill/>
            <a:ln w="38100">
              <a:noFill/>
              <a:miter lim="800000"/>
            </a:ln>
          </p:spPr>
          <p:txBody>
            <a:bodyPr wrap="none" lIns="90000" tIns="46800" rIns="90000" bIns="46800">
              <a:spAutoFit/>
            </a:bodyPr>
            <a:lstStyle/>
            <a:p>
              <a:r>
                <a:rPr lang="en-US" altLang="zh-CN" sz="2400" b="1">
                  <a:latin typeface="Times New Roman" panose="02020603050405020304" pitchFamily="18" charset="0"/>
                  <a:ea typeface="宋体" panose="02010600030101010101" pitchFamily="2" charset="-122"/>
                  <a:sym typeface="Times New Roman" panose="02020603050405020304" pitchFamily="18" charset="0"/>
                </a:rPr>
                <a:t>d</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S</a:t>
              </a:r>
              <a:endParaRPr lang="en-US" altLang="zh-CN" sz="2400" b="1" i="1">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40" name="矩形 39"/>
          <p:cNvSpPr>
            <a:spLocks noChangeArrowheads="1"/>
          </p:cNvSpPr>
          <p:nvPr/>
        </p:nvSpPr>
        <p:spPr bwMode="auto">
          <a:xfrm>
            <a:off x="114300" y="5256530"/>
            <a:ext cx="7198995" cy="1050290"/>
          </a:xfrm>
          <a:prstGeom prst="rect">
            <a:avLst/>
          </a:prstGeom>
          <a:noFill/>
          <a:ln w="9525">
            <a:noFill/>
            <a:miter lim="800000"/>
          </a:ln>
        </p:spPr>
        <p:txBody>
          <a:bodyPr wrap="square">
            <a:spAutoFit/>
          </a:bodyPr>
          <a:lstStyle/>
          <a:p>
            <a:pPr>
              <a:lnSpc>
                <a:spcPct val="13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转矩为 </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T</a:t>
            </a:r>
            <a:r>
              <a:rPr lang="en-US" altLang="zh-CN" sz="2400" b="1" i="1" baseline="-25000" dirty="0" err="1">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m</a:t>
            </a:r>
            <a:r>
              <a:rPr lang="en-US" altLang="zh-CN" sz="2400" b="1" i="1" baseline="-25000" dirty="0" err="1">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×B</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，旋转方向使磁偶极矩方向与外磁场方向一致，对外呈现磁性，称为磁化现象。</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1" name="矩形 40"/>
          <p:cNvSpPr>
            <a:spLocks noChangeArrowheads="1"/>
          </p:cNvSpPr>
          <p:nvPr/>
        </p:nvSpPr>
        <p:spPr bwMode="auto">
          <a:xfrm>
            <a:off x="330224" y="803962"/>
            <a:ext cx="6121400" cy="829945"/>
          </a:xfrm>
          <a:prstGeom prst="rect">
            <a:avLst/>
          </a:prstGeom>
          <a:noFill/>
          <a:ln w="9525">
            <a:noFill/>
            <a:miter lim="800000"/>
          </a:ln>
        </p:spPr>
        <p:txBody>
          <a:bodyP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当场点到载流小线圈的距离远大于它的尺寸时，这个载流小线圈就是一个磁偶极子。</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bwMode="auto">
          <a:xfrm>
            <a:off x="428625" y="501015"/>
            <a:ext cx="7467600" cy="714375"/>
          </a:xfrm>
        </p:spPr>
        <p:txBody>
          <a:bodyPr wrap="square" lIns="91440" tIns="45720" rIns="91440" bIns="45720" numCol="1" anchorCtr="0" compatLnSpc="1"/>
          <a:lstStyle/>
          <a:p>
            <a:r>
              <a:rPr lang="en-US" altLang="zh-CN" sz="2400" b="1" cap="none"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 </a:t>
            </a:r>
            <a:r>
              <a:rPr lang="zh-CN" altLang="en-US" sz="2400" b="1" cap="none"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磁化强度矢量</a:t>
            </a:r>
            <a:r>
              <a:rPr lang="en-US" altLang="zh-CN" sz="2400" b="1" i="1" cap="none"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M</a:t>
            </a:r>
            <a:endParaRPr lang="zh-CN" altLang="en-US" sz="2400" b="1" i="1" cap="none"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8434" name="Object 4"/>
          <p:cNvGraphicFramePr>
            <a:graphicFrameLocks noChangeAspect="1"/>
          </p:cNvGraphicFramePr>
          <p:nvPr/>
        </p:nvGraphicFramePr>
        <p:xfrm>
          <a:off x="3214688" y="3214688"/>
          <a:ext cx="1325562" cy="814387"/>
        </p:xfrm>
        <a:graphic>
          <a:graphicData uri="http://schemas.openxmlformats.org/presentationml/2006/ole">
            <mc:AlternateContent xmlns:mc="http://schemas.openxmlformats.org/markup-compatibility/2006">
              <mc:Choice xmlns:v="urn:schemas-microsoft-com:vml" Requires="v">
                <p:oleObj spid="_x0000_s18452" name="Equation" r:id="rId1" imgW="15240000" imgH="9448800" progId="Equation.DSMT4">
                  <p:embed/>
                </p:oleObj>
              </mc:Choice>
              <mc:Fallback>
                <p:oleObj name="Equation" r:id="rId1" imgW="15240000" imgH="9448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3214688"/>
                        <a:ext cx="1325562" cy="814387"/>
                      </a:xfrm>
                      <a:prstGeom prst="rect">
                        <a:avLst/>
                      </a:prstGeom>
                      <a:noFill/>
                      <a:ln w="28575">
                        <a:solidFill>
                          <a:srgbClr val="FF0000"/>
                        </a:solidFill>
                        <a:miter lim="800000"/>
                        <a:headEnd/>
                        <a:tailEnd/>
                      </a:ln>
                    </p:spPr>
                  </p:pic>
                </p:oleObj>
              </mc:Fallback>
            </mc:AlternateContent>
          </a:graphicData>
        </a:graphic>
      </p:graphicFrame>
      <p:sp>
        <p:nvSpPr>
          <p:cNvPr id="18436" name="矩形 5"/>
          <p:cNvSpPr>
            <a:spLocks noChangeArrowheads="1"/>
          </p:cNvSpPr>
          <p:nvPr/>
        </p:nvSpPr>
        <p:spPr bwMode="auto">
          <a:xfrm>
            <a:off x="714375" y="2071688"/>
            <a:ext cx="6500813" cy="82994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定义：磁化强度矢量等于单位体积中分子磁矩的矢量和。单位</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A/m</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8437" name="TextBox 6"/>
          <p:cNvSpPr txBox="1">
            <a:spLocks noChangeArrowheads="1"/>
          </p:cNvSpPr>
          <p:nvPr/>
        </p:nvSpPr>
        <p:spPr bwMode="auto">
          <a:xfrm>
            <a:off x="785813" y="1285875"/>
            <a:ext cx="6786562" cy="46037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物质的磁化程度可以用磁化强度矢量</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M</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来描述</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Text Box 2"/>
          <p:cNvSpPr txBox="1">
            <a:spLocks noChangeArrowheads="1"/>
          </p:cNvSpPr>
          <p:nvPr/>
        </p:nvSpPr>
        <p:spPr bwMode="auto">
          <a:xfrm>
            <a:off x="755650" y="404813"/>
            <a:ext cx="2881313" cy="460375"/>
          </a:xfrm>
          <a:prstGeom prst="rect">
            <a:avLst/>
          </a:prstGeom>
          <a:noFill/>
          <a:ln w="9525">
            <a:noFill/>
            <a:miter lim="800000"/>
          </a:ln>
        </p:spPr>
        <p:txBody>
          <a:bodyPr>
            <a:spAutoFit/>
          </a:bodyPr>
          <a:lstStyle/>
          <a:p>
            <a:pPr>
              <a:spcBef>
                <a:spcPct val="50000"/>
              </a:spcBef>
            </a:pPr>
            <a:r>
              <a:rPr kumimoji="1"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4. </a:t>
            </a:r>
            <a:r>
              <a:rPr kumimoji="1"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磁化电流</a:t>
            </a:r>
            <a:endParaRPr kumimoji="1"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2" name="Group 3"/>
          <p:cNvGrpSpPr/>
          <p:nvPr/>
        </p:nvGrpSpPr>
        <p:grpSpPr bwMode="auto">
          <a:xfrm>
            <a:off x="1331913" y="1052513"/>
            <a:ext cx="3887787" cy="584200"/>
            <a:chOff x="839" y="654"/>
            <a:chExt cx="2449" cy="368"/>
          </a:xfrm>
        </p:grpSpPr>
        <p:sp>
          <p:nvSpPr>
            <p:cNvPr id="19470" name="Text Box 4"/>
            <p:cNvSpPr txBox="1">
              <a:spLocks noChangeArrowheads="1"/>
            </p:cNvSpPr>
            <p:nvPr/>
          </p:nvSpPr>
          <p:spPr bwMode="auto">
            <a:xfrm>
              <a:off x="839" y="654"/>
              <a:ext cx="1542" cy="290"/>
            </a:xfrm>
            <a:prstGeom prst="rect">
              <a:avLst/>
            </a:prstGeom>
            <a:noFill/>
            <a:ln w="9525" algn="ctr">
              <a:noFill/>
              <a:miter lim="800000"/>
            </a:ln>
          </p:spPr>
          <p:txBody>
            <a:bodyPr>
              <a:spAutoFit/>
            </a:bodyPr>
            <a:lstStyle/>
            <a:p>
              <a:pPr>
                <a:spcBef>
                  <a:spcPct val="50000"/>
                </a:spcBef>
              </a:pPr>
              <a:r>
                <a:rPr kumimoji="1" lang="zh-CN" altLang="en-US" sz="2400" b="1">
                  <a:latin typeface="Times New Roman" panose="02020603050405020304" pitchFamily="18" charset="0"/>
                  <a:ea typeface="宋体" panose="02010600030101010101" pitchFamily="2" charset="-122"/>
                  <a:sym typeface="Times New Roman" panose="02020603050405020304" pitchFamily="18" charset="0"/>
                </a:rPr>
                <a:t>体磁化电流</a:t>
              </a:r>
              <a:endParaRPr kumimoji="1"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9461" name="Object 5"/>
            <p:cNvGraphicFramePr>
              <a:graphicFrameLocks noChangeAspect="1"/>
            </p:cNvGraphicFramePr>
            <p:nvPr/>
          </p:nvGraphicFramePr>
          <p:xfrm>
            <a:off x="2216" y="709"/>
            <a:ext cx="1072" cy="313"/>
          </p:xfrm>
          <a:graphic>
            <a:graphicData uri="http://schemas.openxmlformats.org/presentationml/2006/ole">
              <mc:AlternateContent xmlns:mc="http://schemas.openxmlformats.org/markup-compatibility/2006">
                <mc:Choice xmlns:v="urn:schemas-microsoft-com:vml" Requires="v">
                  <p:oleObj spid="_x0000_s19510" name="公式" r:id="rId1" imgW="19202400" imgH="5181600" progId="Equation.3">
                    <p:embed/>
                  </p:oleObj>
                </mc:Choice>
                <mc:Fallback>
                  <p:oleObj name="公式" r:id="rId1" imgW="19202400" imgH="5181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 y="709"/>
                          <a:ext cx="1072"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6"/>
          <p:cNvGrpSpPr/>
          <p:nvPr/>
        </p:nvGrpSpPr>
        <p:grpSpPr bwMode="auto">
          <a:xfrm>
            <a:off x="1331913" y="1770063"/>
            <a:ext cx="3832225" cy="579437"/>
            <a:chOff x="839" y="1162"/>
            <a:chExt cx="2414" cy="365"/>
          </a:xfrm>
        </p:grpSpPr>
        <p:graphicFrame>
          <p:nvGraphicFramePr>
            <p:cNvPr id="19460" name="Object 7"/>
            <p:cNvGraphicFramePr>
              <a:graphicFrameLocks noChangeAspect="1"/>
            </p:cNvGraphicFramePr>
            <p:nvPr/>
          </p:nvGraphicFramePr>
          <p:xfrm>
            <a:off x="2249" y="1207"/>
            <a:ext cx="1004" cy="320"/>
          </p:xfrm>
          <a:graphic>
            <a:graphicData uri="http://schemas.openxmlformats.org/presentationml/2006/ole">
              <mc:AlternateContent xmlns:mc="http://schemas.openxmlformats.org/markup-compatibility/2006">
                <mc:Choice xmlns:v="urn:schemas-microsoft-com:vml" Requires="v">
                  <p:oleObj spid="_x0000_s19511" name="Equation" r:id="rId3" imgW="18592800" imgH="5486400" progId="Equation.DSMT4">
                    <p:embed/>
                  </p:oleObj>
                </mc:Choice>
                <mc:Fallback>
                  <p:oleObj name="Equation" r:id="rId3" imgW="18592800" imgH="5486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9" y="1207"/>
                          <a:ext cx="100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9" name="Text Box 8"/>
            <p:cNvSpPr txBox="1">
              <a:spLocks noChangeArrowheads="1"/>
            </p:cNvSpPr>
            <p:nvPr/>
          </p:nvSpPr>
          <p:spPr bwMode="auto">
            <a:xfrm>
              <a:off x="839" y="1162"/>
              <a:ext cx="1633" cy="290"/>
            </a:xfrm>
            <a:prstGeom prst="rect">
              <a:avLst/>
            </a:prstGeom>
            <a:noFill/>
            <a:ln w="9525" algn="ctr">
              <a:noFill/>
              <a:miter lim="800000"/>
            </a:ln>
          </p:spPr>
          <p:txBody>
            <a:bodyPr>
              <a:spAutoFit/>
            </a:bodyPr>
            <a:lstStyle/>
            <a:p>
              <a:pPr>
                <a:spcBef>
                  <a:spcPct val="50000"/>
                </a:spcBef>
              </a:pPr>
              <a:r>
                <a:rPr kumimoji="1" lang="zh-CN" altLang="en-US" sz="2400" b="1">
                  <a:latin typeface="Times New Roman" panose="02020603050405020304" pitchFamily="18" charset="0"/>
                  <a:ea typeface="宋体" panose="02010600030101010101" pitchFamily="2" charset="-122"/>
                  <a:sym typeface="Times New Roman" panose="02020603050405020304" pitchFamily="18" charset="0"/>
                </a:rPr>
                <a:t>面磁化电流</a:t>
              </a:r>
              <a:endParaRPr kumimoji="1"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19468" name="Text Box 13"/>
          <p:cNvSpPr txBox="1">
            <a:spLocks noChangeArrowheads="1"/>
          </p:cNvSpPr>
          <p:nvPr/>
        </p:nvSpPr>
        <p:spPr bwMode="auto">
          <a:xfrm>
            <a:off x="683568" y="2610641"/>
            <a:ext cx="8208962" cy="1065213"/>
          </a:xfrm>
          <a:prstGeom prst="rect">
            <a:avLst/>
          </a:prstGeom>
          <a:noFill/>
          <a:ln w="9525" algn="ctr">
            <a:noFill/>
            <a:miter lim="800000"/>
          </a:ln>
        </p:spPr>
        <p:txBody>
          <a:bodyPr>
            <a:spAutoFit/>
          </a:bodyPr>
          <a:lstStyle/>
          <a:p>
            <a:pPr marL="342900" indent="-342900">
              <a:lnSpc>
                <a:spcPct val="140000"/>
              </a:lnSpc>
              <a:spcBef>
                <a:spcPct val="50000"/>
              </a:spcBef>
              <a:buFont typeface="Arial" panose="020B0604020202020204" pitchFamily="34" charset="0"/>
              <a:buChar char="•"/>
            </a:pPr>
            <a:r>
              <a:rPr kumimoji="1" lang="zh-CN" altLang="en-US" sz="2400" b="1" dirty="0">
                <a:latin typeface="Times New Roman" panose="02020603050405020304" pitchFamily="18" charset="0"/>
                <a:ea typeface="宋体" panose="02010600030101010101" pitchFamily="2" charset="-122"/>
                <a:sym typeface="Times New Roman" panose="02020603050405020304" pitchFamily="18" charset="0"/>
              </a:rPr>
              <a:t>有磁介质存在时，场中的 </a:t>
            </a:r>
            <a:r>
              <a:rPr kumimoji="1" lang="en-US" altLang="zh-CN" sz="2400" b="1" i="1" dirty="0">
                <a:latin typeface="Times New Roman" panose="02020603050405020304" pitchFamily="18" charset="0"/>
                <a:ea typeface="宋体" panose="02010600030101010101" pitchFamily="2" charset="-122"/>
                <a:sym typeface="Times New Roman" panose="02020603050405020304" pitchFamily="18" charset="0"/>
              </a:rPr>
              <a:t>B</a:t>
            </a:r>
            <a:r>
              <a:rPr kumimoji="1"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kumimoji="1" lang="zh-CN" altLang="en-US" sz="2400" b="1" dirty="0">
                <a:latin typeface="Times New Roman" panose="02020603050405020304" pitchFamily="18" charset="0"/>
                <a:ea typeface="宋体" panose="02010600030101010101" pitchFamily="2" charset="-122"/>
                <a:sym typeface="Times New Roman" panose="02020603050405020304" pitchFamily="18" charset="0"/>
              </a:rPr>
              <a:t>是自由电流和磁化</a:t>
            </a:r>
            <a:br>
              <a:rPr kumimoji="1" lang="zh-CN" altLang="en-US" sz="2400" b="1" dirty="0">
                <a:latin typeface="Times New Roman" panose="02020603050405020304" pitchFamily="18" charset="0"/>
                <a:ea typeface="宋体" panose="02010600030101010101" pitchFamily="2" charset="-122"/>
                <a:sym typeface="Times New Roman" panose="02020603050405020304" pitchFamily="18" charset="0"/>
              </a:rPr>
            </a:br>
            <a:r>
              <a:rPr kumimoji="1" lang="zh-CN" altLang="en-US" sz="2400" b="1" dirty="0">
                <a:latin typeface="Times New Roman" panose="02020603050405020304" pitchFamily="18" charset="0"/>
                <a:ea typeface="宋体" panose="02010600030101010101" pitchFamily="2" charset="-122"/>
                <a:sym typeface="Times New Roman" panose="02020603050405020304" pitchFamily="18" charset="0"/>
              </a:rPr>
              <a:t>电流共同作用，在真空中产生的。</a:t>
            </a:r>
            <a:endParaRPr kumimoji="1"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9467" name="Text Box 16"/>
          <p:cNvSpPr txBox="1">
            <a:spLocks noChangeArrowheads="1"/>
          </p:cNvSpPr>
          <p:nvPr/>
        </p:nvSpPr>
        <p:spPr bwMode="auto">
          <a:xfrm>
            <a:off x="623094" y="4118887"/>
            <a:ext cx="7488238" cy="460375"/>
          </a:xfrm>
          <a:prstGeom prst="rect">
            <a:avLst/>
          </a:prstGeom>
          <a:noFill/>
          <a:ln w="9525" algn="ctr">
            <a:noFill/>
            <a:miter lim="800000"/>
          </a:ln>
        </p:spPr>
        <p:txBody>
          <a:bodyPr>
            <a:spAutoFit/>
          </a:bodyPr>
          <a:lstStyle/>
          <a:p>
            <a:pPr marL="342900" indent="-342900">
              <a:spcBef>
                <a:spcPct val="50000"/>
              </a:spcBef>
              <a:buFont typeface="Arial" panose="020B0604020202020204" pitchFamily="34" charset="0"/>
              <a:buChar char="•"/>
            </a:pPr>
            <a:r>
              <a:rPr kumimoji="1" lang="zh-CN" altLang="en-US" sz="2400" b="1" dirty="0">
                <a:latin typeface="Times New Roman" panose="02020603050405020304" pitchFamily="18" charset="0"/>
                <a:ea typeface="宋体" panose="02010600030101010101" pitchFamily="2" charset="-122"/>
                <a:sym typeface="Times New Roman" panose="02020603050405020304" pitchFamily="18" charset="0"/>
              </a:rPr>
              <a:t>磁化电流具有与传导电流相同的磁效应。</a:t>
            </a:r>
            <a:endParaRPr kumimoji="1"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334962" y="249960"/>
            <a:ext cx="6586538" cy="692150"/>
          </a:xfrm>
        </p:spPr>
        <p:txBody>
          <a:bodyPr/>
          <a:lstStyle/>
          <a:p>
            <a:pPr eaLnBrk="1" fontAlgn="auto" hangingPunct="1">
              <a:spcAft>
                <a:spcPts val="0"/>
              </a:spcAft>
              <a:defRPr/>
            </a:pPr>
            <a:r>
              <a:rPr sz="2400"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磁介质的磁化</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常用公式</a:t>
            </a:r>
            <a:endPar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0482" name="Object 7"/>
          <p:cNvGraphicFramePr>
            <a:graphicFrameLocks noChangeAspect="1"/>
          </p:cNvGraphicFramePr>
          <p:nvPr/>
        </p:nvGraphicFramePr>
        <p:xfrm>
          <a:off x="869315" y="1010603"/>
          <a:ext cx="2062163" cy="2508250"/>
        </p:xfrm>
        <a:graphic>
          <a:graphicData uri="http://schemas.openxmlformats.org/presentationml/2006/ole">
            <mc:AlternateContent xmlns:mc="http://schemas.openxmlformats.org/markup-compatibility/2006">
              <mc:Choice xmlns:v="urn:schemas-microsoft-com:vml" Requires="v">
                <p:oleObj spid="_x0000_s20516" name="Equation" r:id="rId1" imgW="24993600" imgH="30480000" progId="Equation.DSMT4">
                  <p:embed/>
                </p:oleObj>
              </mc:Choice>
              <mc:Fallback>
                <p:oleObj name="Equation" r:id="rId1" imgW="24993600" imgH="304800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315" y="1010603"/>
                        <a:ext cx="2062163" cy="250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4"/>
          <p:cNvGraphicFramePr>
            <a:graphicFrameLocks noChangeAspect="1"/>
          </p:cNvGraphicFramePr>
          <p:nvPr/>
        </p:nvGraphicFramePr>
        <p:xfrm>
          <a:off x="4798378" y="1153478"/>
          <a:ext cx="2135187" cy="2243137"/>
        </p:xfrm>
        <a:graphic>
          <a:graphicData uri="http://schemas.openxmlformats.org/presentationml/2006/ole">
            <mc:AlternateContent xmlns:mc="http://schemas.openxmlformats.org/markup-compatibility/2006">
              <mc:Choice xmlns:v="urn:schemas-microsoft-com:vml" Requires="v">
                <p:oleObj spid="_x0000_s20517" name="Equation" r:id="rId3" imgW="20726400" imgH="21945600" progId="Equation.DSMT4">
                  <p:embed/>
                </p:oleObj>
              </mc:Choice>
              <mc:Fallback>
                <p:oleObj name="Equation" r:id="rId3" imgW="20726400" imgH="21945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8378" y="1153478"/>
                        <a:ext cx="2135187" cy="224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5" name="TextBox 5"/>
          <p:cNvSpPr txBox="1">
            <a:spLocks noChangeArrowheads="1"/>
          </p:cNvSpPr>
          <p:nvPr/>
        </p:nvSpPr>
        <p:spPr bwMode="auto">
          <a:xfrm>
            <a:off x="479609" y="3582353"/>
            <a:ext cx="3857625" cy="2009775"/>
          </a:xfrm>
          <a:prstGeom prst="rect">
            <a:avLst/>
          </a:prstGeom>
          <a:noFill/>
          <a:ln w="9525">
            <a:noFill/>
            <a:miter lim="800000"/>
          </a:ln>
        </p:spPr>
        <p:txBody>
          <a:bodyPr>
            <a:spAutoFit/>
          </a:bodyPr>
          <a:lstStyle/>
          <a:p>
            <a:pPr>
              <a:lnSpc>
                <a:spcPct val="130000"/>
              </a:lnSpc>
            </a:pP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H</a:t>
            </a:r>
            <a:r>
              <a:rPr lang="zh-CN" altLang="en-US" sz="2400" b="1" i="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磁场强度</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30000"/>
              </a:lnSpc>
            </a:pP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：磁感应强度</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30000"/>
              </a:lnSpc>
            </a:pP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M</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：磁化强度</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30000"/>
              </a:lnSpc>
            </a:pP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J</a:t>
            </a:r>
            <a:r>
              <a:rPr lang="en-US" altLang="zh-CN" sz="2400" b="1" i="1" baseline="-25000" dirty="0" err="1">
                <a:latin typeface="Times New Roman" panose="02020603050405020304" pitchFamily="18" charset="0"/>
                <a:ea typeface="宋体" panose="02010600030101010101" pitchFamily="2" charset="-122"/>
                <a:sym typeface="Times New Roman" panose="02020603050405020304" pitchFamily="18" charset="0"/>
              </a:rPr>
              <a:t>ms</a:t>
            </a:r>
            <a:r>
              <a:rPr lang="zh-CN" altLang="en-US" sz="2400" b="1" i="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J</a:t>
            </a:r>
            <a:r>
              <a:rPr lang="en-US" altLang="zh-CN" sz="2400" b="1" i="1" baseline="-25000" dirty="0" err="1">
                <a:latin typeface="Times New Roman" panose="02020603050405020304" pitchFamily="18" charset="0"/>
                <a:ea typeface="宋体" panose="02010600030101010101" pitchFamily="2" charset="-122"/>
                <a:sym typeface="Times New Roman" panose="02020603050405020304" pitchFamily="18" charset="0"/>
              </a:rPr>
              <a:t>m</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：磁化电流密度</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0486" name="TextBox 6"/>
          <p:cNvSpPr txBox="1">
            <a:spLocks noChangeArrowheads="1"/>
          </p:cNvSpPr>
          <p:nvPr/>
        </p:nvSpPr>
        <p:spPr bwMode="auto">
          <a:xfrm>
            <a:off x="4584318" y="3587105"/>
            <a:ext cx="3786188" cy="2009775"/>
          </a:xfrm>
          <a:prstGeom prst="rect">
            <a:avLst/>
          </a:prstGeom>
          <a:noFill/>
          <a:ln w="9525">
            <a:noFill/>
            <a:miter lim="800000"/>
          </a:ln>
        </p:spPr>
        <p:txBody>
          <a:bodyPr>
            <a:spAutoFit/>
          </a:bodyPr>
          <a:lstStyle/>
          <a:p>
            <a:pPr>
              <a:lnSpc>
                <a:spcPct val="130000"/>
              </a:lnSpc>
            </a:pPr>
            <a:r>
              <a:rPr lang="el-GR"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μ</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：介质磁导率</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30000"/>
              </a:lnSpc>
            </a:pPr>
            <a:r>
              <a:rPr lang="el-GR"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μ</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：真空磁导率</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30000"/>
              </a:lnSpc>
            </a:pPr>
            <a:r>
              <a:rPr lang="el-GR"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μ</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：相对介质磁导率</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30000"/>
              </a:lnSpc>
            </a:pPr>
            <a:r>
              <a:rPr lang="el-GR"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χ</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介质磁化率</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299201" y="276161"/>
            <a:ext cx="8229600" cy="582612"/>
          </a:xfrm>
        </p:spPr>
        <p:txBody>
          <a:bodyPr/>
          <a:lstStyle/>
          <a:p>
            <a:pPr eaLnBrk="1" fontAlgn="auto" hangingPunct="1">
              <a:spcAft>
                <a:spcPts val="0"/>
              </a:spcAft>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3.1.4  </a:t>
            </a:r>
            <a:r>
              <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磁场的计算方法</a:t>
            </a:r>
            <a:endPar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9458" name="Object 4"/>
          <p:cNvGraphicFramePr>
            <a:graphicFrameLocks noChangeAspect="1"/>
          </p:cNvGraphicFramePr>
          <p:nvPr/>
        </p:nvGraphicFramePr>
        <p:xfrm>
          <a:off x="1904365" y="2203768"/>
          <a:ext cx="4418013" cy="793750"/>
        </p:xfrm>
        <a:graphic>
          <a:graphicData uri="http://schemas.openxmlformats.org/presentationml/2006/ole">
            <mc:AlternateContent xmlns:mc="http://schemas.openxmlformats.org/markup-compatibility/2006">
              <mc:Choice xmlns:v="urn:schemas-microsoft-com:vml" Requires="v">
                <p:oleObj spid="_x0000_s22548" name="Equation" r:id="rId1" imgW="52120800" imgH="9448800" progId="Equation.DSMT4">
                  <p:embed/>
                </p:oleObj>
              </mc:Choice>
              <mc:Fallback>
                <p:oleObj name="Equation" r:id="rId1" imgW="52120800" imgH="9448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365" y="2203768"/>
                        <a:ext cx="4418013" cy="7937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0" name="Rectangle 6"/>
          <p:cNvSpPr>
            <a:spLocks noChangeArrowheads="1"/>
          </p:cNvSpPr>
          <p:nvPr/>
        </p:nvSpPr>
        <p:spPr bwMode="auto">
          <a:xfrm>
            <a:off x="0" y="963196"/>
            <a:ext cx="5323893" cy="461665"/>
          </a:xfrm>
          <a:prstGeom prst="rect">
            <a:avLst/>
          </a:prstGeom>
          <a:noFill/>
          <a:ln w="9525" algn="ctr">
            <a:noFill/>
            <a:miter lim="800000"/>
          </a:ln>
        </p:spPr>
        <p:txBody>
          <a:bodyPr wrap="none" anchor="ctr">
            <a:spAutoFit/>
          </a:bodyPr>
          <a:lstStyle/>
          <a:p>
            <a:pPr indent="266700"/>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利用毕奥</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萨伐尔定律计算磁场</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9461" name="Rectangle 7"/>
          <p:cNvSpPr>
            <a:spLocks noChangeArrowheads="1"/>
          </p:cNvSpPr>
          <p:nvPr/>
        </p:nvSpPr>
        <p:spPr bwMode="auto">
          <a:xfrm>
            <a:off x="495300" y="1628924"/>
            <a:ext cx="7837402" cy="461665"/>
          </a:xfrm>
          <a:prstGeom prst="rect">
            <a:avLst/>
          </a:prstGeom>
          <a:noFill/>
          <a:ln w="9525" algn="ctr">
            <a:noFill/>
            <a:miter lim="800000"/>
          </a:ln>
        </p:spPr>
        <p:txBody>
          <a:bodyPr wrap="none" anchor="ctr">
            <a:spAutoFit/>
          </a:bodyPr>
          <a:lstStyle/>
          <a:p>
            <a:pPr indent="533400"/>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根据毕奥</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萨伐尔定律，线电流产生的磁感应强度为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9462" name="Rectangle 10"/>
          <p:cNvSpPr>
            <a:spLocks noChangeArrowheads="1"/>
          </p:cNvSpPr>
          <p:nvPr/>
        </p:nvSpPr>
        <p:spPr bwMode="auto">
          <a:xfrm>
            <a:off x="428625" y="3397716"/>
            <a:ext cx="4929188" cy="461665"/>
          </a:xfrm>
          <a:prstGeom prst="rect">
            <a:avLst/>
          </a:prstGeom>
          <a:noFill/>
          <a:ln w="9525" algn="ctr">
            <a:noFill/>
            <a:miter lim="800000"/>
          </a:ln>
        </p:spPr>
        <p:txBody>
          <a:bodyPr wrap="square" lIns="0" rIns="0" anchor="ctr">
            <a:spAutoFit/>
          </a:bodyPr>
          <a:lstStyle/>
          <a:p>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例题</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计算长度为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的直线电流</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的磁场。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9464" name="矩形 9"/>
          <p:cNvSpPr>
            <a:spLocks noChangeArrowheads="1"/>
          </p:cNvSpPr>
          <p:nvPr/>
        </p:nvSpPr>
        <p:spPr bwMode="auto">
          <a:xfrm>
            <a:off x="495300" y="3983990"/>
            <a:ext cx="6597650" cy="829945"/>
          </a:xfrm>
          <a:prstGeom prst="rect">
            <a:avLst/>
          </a:prstGeom>
          <a:noFill/>
          <a:ln w="9525">
            <a:noFill/>
            <a:miter lim="800000"/>
          </a:ln>
        </p:spPr>
        <p:txBody>
          <a:bodyPr wrap="square">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解：采用圆柱坐标系。磁场的分布具有轴对称性，可以只在</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等于某一常数的平面内计算磁场。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7"/>
          <p:cNvGraphicFramePr>
            <a:graphicFrameLocks noChangeAspect="1"/>
          </p:cNvGraphicFramePr>
          <p:nvPr/>
        </p:nvGraphicFramePr>
        <p:xfrm>
          <a:off x="251143" y="1213803"/>
          <a:ext cx="5029200" cy="3168650"/>
        </p:xfrm>
        <a:graphic>
          <a:graphicData uri="http://schemas.openxmlformats.org/presentationml/2006/ole">
            <mc:AlternateContent xmlns:mc="http://schemas.openxmlformats.org/markup-compatibility/2006">
              <mc:Choice xmlns:v="urn:schemas-microsoft-com:vml" Requires="v">
                <p:oleObj spid="_x0000_s23620" name="Equation" r:id="rId1" imgW="60655200" imgH="38100000" progId="Equation.DSMT4">
                  <p:embed/>
                </p:oleObj>
              </mc:Choice>
              <mc:Fallback>
                <p:oleObj name="Equation" r:id="rId1" imgW="60655200" imgH="381000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43" y="1213803"/>
                        <a:ext cx="5029200" cy="316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4"/>
          <p:cNvGraphicFramePr>
            <a:graphicFrameLocks noChangeAspect="1"/>
          </p:cNvGraphicFramePr>
          <p:nvPr/>
        </p:nvGraphicFramePr>
        <p:xfrm>
          <a:off x="1857693" y="5190808"/>
          <a:ext cx="1816100" cy="754062"/>
        </p:xfrm>
        <a:graphic>
          <a:graphicData uri="http://schemas.openxmlformats.org/presentationml/2006/ole">
            <mc:AlternateContent xmlns:mc="http://schemas.openxmlformats.org/markup-compatibility/2006">
              <mc:Choice xmlns:v="urn:schemas-microsoft-com:vml" Requires="v">
                <p:oleObj spid="_x0000_s23621" name="Equation" r:id="rId3" imgW="22555200" imgH="9448800" progId="Equation.DSMT4">
                  <p:embed/>
                </p:oleObj>
              </mc:Choice>
              <mc:Fallback>
                <p:oleObj name="Equation" r:id="rId3" imgW="22555200" imgH="9448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693" y="5190808"/>
                        <a:ext cx="1816100" cy="75406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8" name="Rectangle 19"/>
          <p:cNvSpPr>
            <a:spLocks noChangeArrowheads="1"/>
          </p:cNvSpPr>
          <p:nvPr/>
        </p:nvSpPr>
        <p:spPr bwMode="auto">
          <a:xfrm>
            <a:off x="0" y="4729312"/>
            <a:ext cx="184731" cy="461665"/>
          </a:xfrm>
          <a:prstGeom prst="rect">
            <a:avLst/>
          </a:prstGeom>
          <a:noFill/>
          <a:ln w="9525" algn="ctr">
            <a:noFill/>
            <a:miter lim="800000"/>
          </a:ln>
        </p:spPr>
        <p:txBody>
          <a:bodyPr wrap="none" anchor="ctr">
            <a:spAutoFit/>
          </a:bodyPr>
          <a:lstStyle/>
          <a:p>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 name="Rectangle 21"/>
          <p:cNvSpPr>
            <a:spLocks noChangeArrowheads="1"/>
          </p:cNvSpPr>
          <p:nvPr/>
        </p:nvSpPr>
        <p:spPr bwMode="auto">
          <a:xfrm>
            <a:off x="251520" y="4516438"/>
            <a:ext cx="4493538" cy="493148"/>
          </a:xfrm>
          <a:prstGeom prst="rect">
            <a:avLst/>
          </a:prstGeom>
          <a:noFill/>
          <a:ln w="9525" algn="ctr">
            <a:noFill/>
            <a:miter lim="800000"/>
          </a:ln>
        </p:spPr>
        <p:txBody>
          <a:bodyPr wrap="none" anchor="ctr">
            <a:spAutoFit/>
          </a:bodyPr>
          <a:lstStyle/>
          <a:p>
            <a:pPr>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无限长直线电流所产生的磁场为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487" name="Picture 5" descr="tu3-1-6"/>
          <p:cNvPicPr>
            <a:picLocks noChangeAspect="1" noChangeArrowheads="1"/>
          </p:cNvPicPr>
          <p:nvPr/>
        </p:nvPicPr>
        <p:blipFill>
          <a:blip r:embed="rId5" cstate="print"/>
          <a:srcRect b="5582"/>
          <a:stretch>
            <a:fillRect/>
          </a:stretch>
        </p:blipFill>
        <p:spPr bwMode="auto">
          <a:xfrm>
            <a:off x="6057265" y="34290"/>
            <a:ext cx="3086735" cy="3663315"/>
          </a:xfrm>
          <a:prstGeom prst="rect">
            <a:avLst/>
          </a:prstGeom>
          <a:noFill/>
          <a:ln w="9525">
            <a:noFill/>
            <a:miter lim="800000"/>
            <a:headEnd/>
            <a:tailEnd/>
          </a:ln>
        </p:spPr>
      </p:pic>
      <p:graphicFrame>
        <p:nvGraphicFramePr>
          <p:cNvPr id="20484" name="Object 8"/>
          <p:cNvGraphicFramePr>
            <a:graphicFrameLocks noChangeAspect="1"/>
          </p:cNvGraphicFramePr>
          <p:nvPr/>
        </p:nvGraphicFramePr>
        <p:xfrm>
          <a:off x="5513705" y="3855720"/>
          <a:ext cx="3619500" cy="809625"/>
        </p:xfrm>
        <a:graphic>
          <a:graphicData uri="http://schemas.openxmlformats.org/presentationml/2006/ole">
            <mc:AlternateContent xmlns:mc="http://schemas.openxmlformats.org/markup-compatibility/2006">
              <mc:Choice xmlns:v="urn:schemas-microsoft-com:vml" Requires="v">
                <p:oleObj spid="_x0000_s23622" name="Equation" r:id="rId6" imgW="47244000" imgH="11277600" progId="Equation.DSMT4">
                  <p:embed/>
                </p:oleObj>
              </mc:Choice>
              <mc:Fallback>
                <p:oleObj name="Equation" r:id="rId6" imgW="47244000" imgH="11277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3705" y="3855720"/>
                        <a:ext cx="3619500" cy="809625"/>
                      </a:xfrm>
                      <a:prstGeom prst="rect">
                        <a:avLst/>
                      </a:prstGeom>
                      <a:noFill/>
                      <a:ln w="28575">
                        <a:solidFill>
                          <a:srgbClr val="FF0000"/>
                        </a:solidFill>
                        <a:miter lim="800000"/>
                        <a:headEnd/>
                        <a:tailEnd/>
                      </a:ln>
                    </p:spPr>
                  </p:pic>
                </p:oleObj>
              </mc:Fallback>
            </mc:AlternateContent>
          </a:graphicData>
        </a:graphic>
      </p:graphicFrame>
      <p:graphicFrame>
        <p:nvGraphicFramePr>
          <p:cNvPr id="20488" name="Object 5"/>
          <p:cNvGraphicFramePr>
            <a:graphicFrameLocks noChangeAspect="1"/>
          </p:cNvGraphicFramePr>
          <p:nvPr/>
        </p:nvGraphicFramePr>
        <p:xfrm>
          <a:off x="623888" y="357823"/>
          <a:ext cx="4418012" cy="793750"/>
        </p:xfrm>
        <a:graphic>
          <a:graphicData uri="http://schemas.openxmlformats.org/presentationml/2006/ole">
            <mc:AlternateContent xmlns:mc="http://schemas.openxmlformats.org/markup-compatibility/2006">
              <mc:Choice xmlns:v="urn:schemas-microsoft-com:vml" Requires="v">
                <p:oleObj spid="_x0000_s23623" name="Equation" r:id="rId8" imgW="52120800" imgH="9448800" progId="Equation.DSMT4">
                  <p:embed/>
                </p:oleObj>
              </mc:Choice>
              <mc:Fallback>
                <p:oleObj name="Equation" r:id="rId8" imgW="52120800" imgH="9448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888" y="357823"/>
                        <a:ext cx="4418012" cy="7937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14"/>
          <p:cNvSpPr>
            <a:spLocks noChangeArrowheads="1"/>
          </p:cNvSpPr>
          <p:nvPr/>
        </p:nvSpPr>
        <p:spPr bwMode="auto">
          <a:xfrm>
            <a:off x="285750" y="301784"/>
            <a:ext cx="8643938" cy="1420495"/>
          </a:xfrm>
          <a:prstGeom prst="rect">
            <a:avLst/>
          </a:prstGeom>
          <a:noFill/>
          <a:ln w="9525" algn="ctr">
            <a:noFill/>
            <a:miter lim="800000"/>
          </a:ln>
        </p:spPr>
        <p:txBody>
          <a:bodyPr anchor="ctr">
            <a:spAutoFit/>
          </a:bodyPr>
          <a:lstStyle/>
          <a:p>
            <a:pPr indent="268605">
              <a:lnSpc>
                <a:spcPct val="120000"/>
              </a:lnSpc>
            </a:pPr>
            <a:r>
              <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例题：</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求半径为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的线电流圆环在其垂直轴线上的磁场。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indent="268605" eaLnBrk="0" hangingPunct="0">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解：采用圆柱坐标系，圆环轴线与</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z</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轴重合，圆环位于</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z=z’</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平面内。</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1506" name="Object 12"/>
          <p:cNvGraphicFramePr>
            <a:graphicFrameLocks noChangeAspect="1"/>
          </p:cNvGraphicFramePr>
          <p:nvPr/>
        </p:nvGraphicFramePr>
        <p:xfrm>
          <a:off x="4143375" y="2417128"/>
          <a:ext cx="1873250" cy="503237"/>
        </p:xfrm>
        <a:graphic>
          <a:graphicData uri="http://schemas.openxmlformats.org/presentationml/2006/ole">
            <mc:AlternateContent xmlns:mc="http://schemas.openxmlformats.org/markup-compatibility/2006">
              <mc:Choice xmlns:v="urn:schemas-microsoft-com:vml" Requires="v">
                <p:oleObj spid="_x0000_s24660" name="Equation" r:id="rId1" imgW="21336000" imgH="5791200" progId="Equation.DSMT4">
                  <p:embed/>
                </p:oleObj>
              </mc:Choice>
              <mc:Fallback>
                <p:oleObj name="Equation" r:id="rId1" imgW="21336000" imgH="5791200" progId="Equation.DSMT4">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2417128"/>
                        <a:ext cx="187325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11"/>
          <p:cNvGraphicFramePr>
            <a:graphicFrameLocks noChangeAspect="1"/>
          </p:cNvGraphicFramePr>
          <p:nvPr/>
        </p:nvGraphicFramePr>
        <p:xfrm>
          <a:off x="4429760" y="3070860"/>
          <a:ext cx="1031875" cy="444500"/>
        </p:xfrm>
        <a:graphic>
          <a:graphicData uri="http://schemas.openxmlformats.org/presentationml/2006/ole">
            <mc:AlternateContent xmlns:mc="http://schemas.openxmlformats.org/markup-compatibility/2006">
              <mc:Choice xmlns:v="urn:schemas-microsoft-com:vml" Requires="v">
                <p:oleObj spid="_x0000_s24661" name="Equation" r:id="rId3" imgW="10972800" imgH="5486400" progId="Equation.DSMT4">
                  <p:embed/>
                </p:oleObj>
              </mc:Choice>
              <mc:Fallback>
                <p:oleObj name="Equation" r:id="rId3" imgW="10972800" imgH="54864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760" y="3070860"/>
                        <a:ext cx="103187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10"/>
          <p:cNvGraphicFramePr>
            <a:graphicFrameLocks noChangeAspect="1"/>
          </p:cNvGraphicFramePr>
          <p:nvPr/>
        </p:nvGraphicFramePr>
        <p:xfrm>
          <a:off x="4000500" y="3713798"/>
          <a:ext cx="1800225" cy="474662"/>
        </p:xfrm>
        <a:graphic>
          <a:graphicData uri="http://schemas.openxmlformats.org/presentationml/2006/ole">
            <mc:AlternateContent xmlns:mc="http://schemas.openxmlformats.org/markup-compatibility/2006">
              <mc:Choice xmlns:v="urn:schemas-microsoft-com:vml" Requires="v">
                <p:oleObj spid="_x0000_s24662" name="Equation" r:id="rId5" imgW="20726400" imgH="5486400" progId="Equation.DSMT4">
                  <p:embed/>
                </p:oleObj>
              </mc:Choice>
              <mc:Fallback>
                <p:oleObj name="Equation" r:id="rId5" imgW="20726400" imgH="54864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500" y="3713798"/>
                        <a:ext cx="1800225"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9" name="Object 8"/>
          <p:cNvGraphicFramePr>
            <a:graphicFrameLocks noChangeAspect="1"/>
          </p:cNvGraphicFramePr>
          <p:nvPr/>
        </p:nvGraphicFramePr>
        <p:xfrm>
          <a:off x="1714500" y="5010468"/>
          <a:ext cx="3455988" cy="996950"/>
        </p:xfrm>
        <a:graphic>
          <a:graphicData uri="http://schemas.openxmlformats.org/presentationml/2006/ole">
            <mc:AlternateContent xmlns:mc="http://schemas.openxmlformats.org/markup-compatibility/2006">
              <mc:Choice xmlns:v="urn:schemas-microsoft-com:vml" Requires="v">
                <p:oleObj spid="_x0000_s24663" name="Equation" r:id="rId7" imgW="42672000" imgH="12192000" progId="Equation.DSMT4">
                  <p:embed/>
                </p:oleObj>
              </mc:Choice>
              <mc:Fallback>
                <p:oleObj name="Equation" r:id="rId7" imgW="42672000" imgH="12192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0" y="5010468"/>
                        <a:ext cx="3455988"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2" name="Rectangle 19"/>
          <p:cNvSpPr>
            <a:spLocks noChangeArrowheads="1"/>
          </p:cNvSpPr>
          <p:nvPr/>
        </p:nvSpPr>
        <p:spPr bwMode="auto">
          <a:xfrm>
            <a:off x="785813" y="4427062"/>
            <a:ext cx="3552190" cy="460375"/>
          </a:xfrm>
          <a:prstGeom prst="rect">
            <a:avLst/>
          </a:prstGeom>
          <a:noFill/>
          <a:ln w="9525" algn="ctr">
            <a:noFill/>
            <a:miter lim="800000"/>
          </a:ln>
        </p:spPr>
        <p:txBody>
          <a:bodyPr wrap="none" anchor="ctr">
            <a:spAutoFit/>
          </a:bodyPr>
          <a:lstStyle/>
          <a:p>
            <a:r>
              <a:rPr lang="en-US" altLang="zh-CN" sz="2400" i="1">
                <a:latin typeface="Times New Roman" panose="02020603050405020304" pitchFamily="18" charset="0"/>
                <a:ea typeface="宋体" panose="02010600030101010101" pitchFamily="2" charset="-122"/>
                <a:sym typeface="Times New Roman" panose="02020603050405020304" pitchFamily="18" charset="0"/>
              </a:rPr>
              <a:t>Idl’</a:t>
            </a:r>
            <a:r>
              <a:rPr lang="zh-CN" altLang="en-US" sz="2400">
                <a:latin typeface="Times New Roman" panose="02020603050405020304" pitchFamily="18" charset="0"/>
                <a:ea typeface="宋体" panose="02010600030101010101" pitchFamily="2" charset="-122"/>
                <a:sym typeface="Times New Roman" panose="02020603050405020304" pitchFamily="18" charset="0"/>
              </a:rPr>
              <a:t>到场点</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的距离矢量为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1513" name="Picture 25" descr="tu3-1-7"/>
          <p:cNvPicPr>
            <a:picLocks noChangeAspect="1" noChangeArrowheads="1"/>
          </p:cNvPicPr>
          <p:nvPr/>
        </p:nvPicPr>
        <p:blipFill>
          <a:blip r:embed="rId9" cstate="print"/>
          <a:srcRect/>
          <a:stretch>
            <a:fillRect/>
          </a:stretch>
        </p:blipFill>
        <p:spPr bwMode="auto">
          <a:xfrm>
            <a:off x="6813550" y="1494155"/>
            <a:ext cx="2330450" cy="2736850"/>
          </a:xfrm>
          <a:prstGeom prst="rect">
            <a:avLst/>
          </a:prstGeom>
          <a:noFill/>
          <a:ln w="9525">
            <a:noFill/>
            <a:miter lim="800000"/>
            <a:headEnd/>
            <a:tailEnd/>
          </a:ln>
        </p:spPr>
      </p:pic>
      <p:sp>
        <p:nvSpPr>
          <p:cNvPr id="21514" name="矩形 10"/>
          <p:cNvSpPr>
            <a:spLocks noChangeArrowheads="1"/>
          </p:cNvSpPr>
          <p:nvPr/>
        </p:nvSpPr>
        <p:spPr bwMode="auto">
          <a:xfrm>
            <a:off x="642938" y="2429510"/>
            <a:ext cx="3357562" cy="460375"/>
          </a:xfrm>
          <a:prstGeom prst="rect">
            <a:avLst/>
          </a:prstGeom>
          <a:noFill/>
          <a:ln w="9525">
            <a:noFill/>
            <a:miter lim="800000"/>
          </a:ln>
        </p:spPr>
        <p:txBody>
          <a:bodyP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圆环上的任一电流元 </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515" name="矩形 11"/>
          <p:cNvSpPr>
            <a:spLocks noChangeArrowheads="1"/>
          </p:cNvSpPr>
          <p:nvPr/>
        </p:nvSpPr>
        <p:spPr bwMode="auto">
          <a:xfrm>
            <a:off x="785813" y="3054668"/>
            <a:ext cx="2582862" cy="460375"/>
          </a:xfrm>
          <a:prstGeom prst="rect">
            <a:avLst/>
          </a:prstGeom>
          <a:noFill/>
          <a:ln w="9525">
            <a:noFill/>
            <a:miter lim="800000"/>
          </a:ln>
        </p:spPr>
        <p:txBody>
          <a:bodyP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场点</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的位置矢量 </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516" name="矩形 12"/>
          <p:cNvSpPr>
            <a:spLocks noChangeArrowheads="1"/>
          </p:cNvSpPr>
          <p:nvPr/>
        </p:nvSpPr>
        <p:spPr bwMode="auto">
          <a:xfrm>
            <a:off x="857250" y="3713480"/>
            <a:ext cx="2867025" cy="460375"/>
          </a:xfrm>
          <a:prstGeom prst="rect">
            <a:avLst/>
          </a:prstGeom>
          <a:noFill/>
          <a:ln w="9525">
            <a:noFill/>
            <a:miter lim="800000"/>
          </a:ln>
        </p:spPr>
        <p:txBody>
          <a:bodyP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源点的位置矢量 </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1510" name="Object 4"/>
          <p:cNvGraphicFramePr>
            <a:graphicFrameLocks noChangeAspect="1"/>
          </p:cNvGraphicFramePr>
          <p:nvPr/>
        </p:nvGraphicFramePr>
        <p:xfrm>
          <a:off x="1928813" y="1417003"/>
          <a:ext cx="4237037" cy="793750"/>
        </p:xfrm>
        <a:graphic>
          <a:graphicData uri="http://schemas.openxmlformats.org/presentationml/2006/ole">
            <mc:AlternateContent xmlns:mc="http://schemas.openxmlformats.org/markup-compatibility/2006">
              <mc:Choice xmlns:v="urn:schemas-microsoft-com:vml" Requires="v">
                <p:oleObj spid="_x0000_s24664" name="Equation" r:id="rId10" imgW="49987200" imgH="9448800" progId="Equation.DSMT4">
                  <p:embed/>
                </p:oleObj>
              </mc:Choice>
              <mc:Fallback>
                <p:oleObj name="Equation" r:id="rId10" imgW="49987200" imgH="94488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8813" y="1417003"/>
                        <a:ext cx="4237037" cy="7937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6"/>
          <p:cNvGraphicFramePr>
            <a:graphicFrameLocks noChangeAspect="1"/>
          </p:cNvGraphicFramePr>
          <p:nvPr/>
        </p:nvGraphicFramePr>
        <p:xfrm>
          <a:off x="3635896" y="3401578"/>
          <a:ext cx="3979862" cy="1195388"/>
        </p:xfrm>
        <a:graphic>
          <a:graphicData uri="http://schemas.openxmlformats.org/presentationml/2006/ole">
            <mc:AlternateContent xmlns:mc="http://schemas.openxmlformats.org/markup-compatibility/2006">
              <mc:Choice xmlns:v="urn:schemas-microsoft-com:vml" Requires="v">
                <p:oleObj spid="_x0000_s25652" name="Equation" r:id="rId1" imgW="45720000" imgH="13716000" progId="Equation.DSMT4">
                  <p:embed/>
                </p:oleObj>
              </mc:Choice>
              <mc:Fallback>
                <p:oleObj name="Equation" r:id="rId1" imgW="45720000" imgH="137160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401578"/>
                        <a:ext cx="3979862" cy="11953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4"/>
          <p:cNvGraphicFramePr>
            <a:graphicFrameLocks noChangeAspect="1"/>
          </p:cNvGraphicFramePr>
          <p:nvPr/>
        </p:nvGraphicFramePr>
        <p:xfrm>
          <a:off x="4716016" y="4945538"/>
          <a:ext cx="1887538" cy="784225"/>
        </p:xfrm>
        <a:graphic>
          <a:graphicData uri="http://schemas.openxmlformats.org/presentationml/2006/ole">
            <mc:AlternateContent xmlns:mc="http://schemas.openxmlformats.org/markup-compatibility/2006">
              <mc:Choice xmlns:v="urn:schemas-microsoft-com:vml" Requires="v">
                <p:oleObj spid="_x0000_s25653" name="Equation" r:id="rId3" imgW="22555200" imgH="9448800" progId="Equation.DSMT4">
                  <p:embed/>
                </p:oleObj>
              </mc:Choice>
              <mc:Fallback>
                <p:oleObj name="Equation" r:id="rId3" imgW="22555200" imgH="9448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4945538"/>
                        <a:ext cx="1887538" cy="7842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3" name="Rectangle 12"/>
          <p:cNvSpPr>
            <a:spLocks noChangeArrowheads="1"/>
          </p:cNvSpPr>
          <p:nvPr/>
        </p:nvSpPr>
        <p:spPr bwMode="auto">
          <a:xfrm>
            <a:off x="408742" y="5183812"/>
            <a:ext cx="3856697" cy="461665"/>
          </a:xfrm>
          <a:prstGeom prst="rect">
            <a:avLst/>
          </a:prstGeom>
          <a:noFill/>
          <a:ln w="9525" algn="ctr">
            <a:noFill/>
            <a:miter lim="800000"/>
          </a:ln>
        </p:spPr>
        <p:txBody>
          <a:bodyPr wrap="none" anchor="ct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圆环中心处的磁场（</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z=z’ </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2532" name="Object 14"/>
          <p:cNvGraphicFramePr>
            <a:graphicFrameLocks noChangeAspect="1"/>
          </p:cNvGraphicFramePr>
          <p:nvPr/>
        </p:nvGraphicFramePr>
        <p:xfrm>
          <a:off x="755576" y="365980"/>
          <a:ext cx="5208640" cy="2592263"/>
        </p:xfrm>
        <a:graphic>
          <a:graphicData uri="http://schemas.openxmlformats.org/presentationml/2006/ole">
            <mc:AlternateContent xmlns:mc="http://schemas.openxmlformats.org/markup-compatibility/2006">
              <mc:Choice xmlns:v="urn:schemas-microsoft-com:vml" Requires="v">
                <p:oleObj spid="_x0000_s25654" name="Equation" r:id="rId5" imgW="58521600" imgH="29260800" progId="Equation.DSMT4">
                  <p:embed/>
                </p:oleObj>
              </mc:Choice>
              <mc:Fallback>
                <p:oleObj name="Equation" r:id="rId5" imgW="58521600" imgH="292608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365980"/>
                        <a:ext cx="5208640" cy="2592263"/>
                      </a:xfrm>
                      <a:prstGeom prst="rect">
                        <a:avLst/>
                      </a:prstGeom>
                      <a:noFill/>
                    </p:spPr>
                  </p:pic>
                </p:oleObj>
              </mc:Fallback>
            </mc:AlternateContent>
          </a:graphicData>
        </a:graphic>
      </p:graphicFrame>
      <p:sp>
        <p:nvSpPr>
          <p:cNvPr id="22534" name="TextBox 9"/>
          <p:cNvSpPr txBox="1">
            <a:spLocks noChangeArrowheads="1"/>
          </p:cNvSpPr>
          <p:nvPr/>
        </p:nvSpPr>
        <p:spPr bwMode="auto">
          <a:xfrm>
            <a:off x="395536" y="3669570"/>
            <a:ext cx="2643187" cy="460375"/>
          </a:xfrm>
          <a:prstGeom prst="rect">
            <a:avLst/>
          </a:prstGeom>
          <a:noFill/>
          <a:ln w="9525">
            <a:noFill/>
            <a:miter lim="800000"/>
          </a:ln>
        </p:spPr>
        <p:txBody>
          <a:bodyP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垂直轴线上的磁场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1513" name="Picture 25" descr="tu3-1-7"/>
          <p:cNvPicPr>
            <a:picLocks noChangeAspect="1" noChangeArrowheads="1"/>
          </p:cNvPicPr>
          <p:nvPr/>
        </p:nvPicPr>
        <p:blipFill>
          <a:blip r:embed="rId7" cstate="print"/>
          <a:srcRect/>
          <a:stretch>
            <a:fillRect/>
          </a:stretch>
        </p:blipFill>
        <p:spPr bwMode="auto">
          <a:xfrm>
            <a:off x="6262688" y="-39687"/>
            <a:ext cx="2881312" cy="3384550"/>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5"/>
          <p:cNvGraphicFramePr>
            <a:graphicFrameLocks noChangeAspect="1"/>
          </p:cNvGraphicFramePr>
          <p:nvPr/>
        </p:nvGraphicFramePr>
        <p:xfrm>
          <a:off x="2428875" y="2571750"/>
          <a:ext cx="2568575" cy="819150"/>
        </p:xfrm>
        <a:graphic>
          <a:graphicData uri="http://schemas.openxmlformats.org/presentationml/2006/ole">
            <mc:AlternateContent xmlns:mc="http://schemas.openxmlformats.org/markup-compatibility/2006">
              <mc:Choice xmlns:v="urn:schemas-microsoft-com:vml" Requires="v">
                <p:oleObj spid="_x0000_s26660" name="Equation" r:id="rId1" imgW="26517600" imgH="8534400" progId="Equation.DSMT4">
                  <p:embed/>
                </p:oleObj>
              </mc:Choice>
              <mc:Fallback>
                <p:oleObj name="Equation" r:id="rId1" imgW="26517600" imgH="85344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2571750"/>
                        <a:ext cx="2568575" cy="819150"/>
                      </a:xfrm>
                      <a:prstGeom prst="rect">
                        <a:avLst/>
                      </a:prstGeom>
                      <a:noFill/>
                      <a:ln w="28575">
                        <a:solidFill>
                          <a:srgbClr val="FF0000"/>
                        </a:solidFill>
                        <a:miter lim="800000"/>
                        <a:headEnd/>
                        <a:tailEnd/>
                      </a:ln>
                    </p:spPr>
                  </p:pic>
                </p:oleObj>
              </mc:Fallback>
            </mc:AlternateContent>
          </a:graphicData>
        </a:graphic>
      </p:graphicFrame>
      <p:graphicFrame>
        <p:nvGraphicFramePr>
          <p:cNvPr id="26627" name="Object 4"/>
          <p:cNvGraphicFramePr>
            <a:graphicFrameLocks noChangeAspect="1"/>
          </p:cNvGraphicFramePr>
          <p:nvPr/>
        </p:nvGraphicFramePr>
        <p:xfrm>
          <a:off x="2643188" y="4714875"/>
          <a:ext cx="2087562" cy="715963"/>
        </p:xfrm>
        <a:graphic>
          <a:graphicData uri="http://schemas.openxmlformats.org/presentationml/2006/ole">
            <mc:AlternateContent xmlns:mc="http://schemas.openxmlformats.org/markup-compatibility/2006">
              <mc:Choice xmlns:v="urn:schemas-microsoft-com:vml" Requires="v">
                <p:oleObj spid="_x0000_s26661" name="Equation" r:id="rId3" imgW="24688800" imgH="8534400" progId="Equation.DSMT4">
                  <p:embed/>
                </p:oleObj>
              </mc:Choice>
              <mc:Fallback>
                <p:oleObj name="Equation" r:id="rId3" imgW="24688800" imgH="8534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88" y="4714875"/>
                        <a:ext cx="2087562" cy="715963"/>
                      </a:xfrm>
                      <a:prstGeom prst="rect">
                        <a:avLst/>
                      </a:prstGeom>
                      <a:noFill/>
                      <a:ln w="28575">
                        <a:solidFill>
                          <a:srgbClr val="FF0000"/>
                        </a:solidFill>
                        <a:miter lim="800000"/>
                        <a:headEnd/>
                        <a:tailEnd/>
                      </a:ln>
                    </p:spPr>
                  </p:pic>
                </p:oleObj>
              </mc:Fallback>
            </mc:AlternateContent>
          </a:graphicData>
        </a:graphic>
      </p:graphicFrame>
      <p:sp>
        <p:nvSpPr>
          <p:cNvPr id="26628" name="Rectangle 6"/>
          <p:cNvSpPr>
            <a:spLocks noChangeArrowheads="1"/>
          </p:cNvSpPr>
          <p:nvPr/>
        </p:nvSpPr>
        <p:spPr bwMode="auto">
          <a:xfrm>
            <a:off x="468313" y="804864"/>
            <a:ext cx="8280400" cy="1863725"/>
          </a:xfrm>
          <a:prstGeom prst="rect">
            <a:avLst/>
          </a:prstGeom>
          <a:noFill/>
          <a:ln w="9525" algn="ctr">
            <a:noFill/>
            <a:miter lim="800000"/>
          </a:ln>
        </p:spPr>
        <p:txBody>
          <a:bodyPr anchor="ctr">
            <a:spAutoFit/>
          </a:bodyPr>
          <a:lstStyle/>
          <a:p>
            <a:pPr indent="533400">
              <a:lnSpc>
                <a:spcPct val="120000"/>
              </a:lnSpc>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 利用安培环路定理计算</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具有轴对称、面对称的问题，计算磁场可以利用安培环路定理，没有磁介质时安培环路定理的表达式为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pP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6629" name="Rectangle 7"/>
          <p:cNvSpPr>
            <a:spLocks noChangeArrowheads="1"/>
          </p:cNvSpPr>
          <p:nvPr/>
        </p:nvSpPr>
        <p:spPr bwMode="auto">
          <a:xfrm>
            <a:off x="130175" y="3834887"/>
            <a:ext cx="5673348" cy="493148"/>
          </a:xfrm>
          <a:prstGeom prst="rect">
            <a:avLst/>
          </a:prstGeom>
          <a:noFill/>
          <a:ln w="9525" algn="ctr">
            <a:noFill/>
            <a:miter lim="800000"/>
          </a:ln>
        </p:spPr>
        <p:txBody>
          <a:bodyPr wrap="none" anchor="ctr">
            <a:spAutoFit/>
          </a:bodyPr>
          <a:lstStyle/>
          <a:p>
            <a:pPr indent="53340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有磁介质时安培环路定理的表达式为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5"/>
          <p:cNvGraphicFramePr>
            <a:graphicFrameLocks noChangeAspect="1"/>
          </p:cNvGraphicFramePr>
          <p:nvPr/>
        </p:nvGraphicFramePr>
        <p:xfrm>
          <a:off x="3136265" y="3426460"/>
          <a:ext cx="2897188" cy="2173288"/>
        </p:xfrm>
        <a:graphic>
          <a:graphicData uri="http://schemas.openxmlformats.org/presentationml/2006/ole">
            <mc:AlternateContent xmlns:mc="http://schemas.openxmlformats.org/markup-compatibility/2006">
              <mc:Choice xmlns:v="urn:schemas-microsoft-com:vml" Requires="v">
                <p:oleObj spid="_x0000_s29716" name="Equation" r:id="rId1" imgW="32613600" imgH="24688800" progId="Equation.DSMT4">
                  <p:embed/>
                </p:oleObj>
              </mc:Choice>
              <mc:Fallback>
                <p:oleObj name="Equation" r:id="rId1" imgW="32613600" imgH="24688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265" y="3426460"/>
                        <a:ext cx="2897188" cy="217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700" name="Picture 9" descr="tu3-1-9"/>
          <p:cNvPicPr>
            <a:picLocks noChangeAspect="1" noChangeArrowheads="1"/>
          </p:cNvPicPr>
          <p:nvPr/>
        </p:nvPicPr>
        <p:blipFill>
          <a:blip r:embed="rId3" cstate="print"/>
          <a:srcRect/>
          <a:stretch>
            <a:fillRect/>
          </a:stretch>
        </p:blipFill>
        <p:spPr bwMode="auto">
          <a:xfrm>
            <a:off x="0" y="4332605"/>
            <a:ext cx="2538730" cy="2525395"/>
          </a:xfrm>
          <a:prstGeom prst="rect">
            <a:avLst/>
          </a:prstGeom>
          <a:noFill/>
          <a:ln w="9525">
            <a:noFill/>
            <a:miter lim="800000"/>
            <a:headEnd/>
            <a:tailEnd/>
          </a:ln>
        </p:spPr>
      </p:pic>
      <p:sp>
        <p:nvSpPr>
          <p:cNvPr id="29701" name="Rectangle 10"/>
          <p:cNvSpPr>
            <a:spLocks noChangeArrowheads="1"/>
          </p:cNvSpPr>
          <p:nvPr/>
        </p:nvSpPr>
        <p:spPr bwMode="auto">
          <a:xfrm>
            <a:off x="214313" y="208281"/>
            <a:ext cx="8747125" cy="1420495"/>
          </a:xfrm>
          <a:prstGeom prst="rect">
            <a:avLst/>
          </a:prstGeom>
          <a:noFill/>
          <a:ln w="9525" algn="ctr">
            <a:noFill/>
            <a:miter lim="800000"/>
          </a:ln>
        </p:spPr>
        <p:txBody>
          <a:bodyPr anchor="ctr">
            <a:spAutoFit/>
          </a:bodyPr>
          <a:lstStyle/>
          <a:p>
            <a:pPr indent="268605">
              <a:lnSpc>
                <a:spcPct val="120000"/>
              </a:lnSpc>
            </a:pPr>
            <a:r>
              <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例题：</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长直导体圆柱中电流均匀分布，电流密度为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J</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，其中有一平行的圆柱形空腔。计算空腔内的磁场并证明空腔内的磁场是均匀的。</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9702" name="Rectangle 11"/>
          <p:cNvSpPr>
            <a:spLocks noChangeArrowheads="1"/>
          </p:cNvSpPr>
          <p:nvPr/>
        </p:nvSpPr>
        <p:spPr bwMode="auto">
          <a:xfrm>
            <a:off x="107950" y="1547178"/>
            <a:ext cx="8707438" cy="1863725"/>
          </a:xfrm>
          <a:prstGeom prst="rect">
            <a:avLst/>
          </a:prstGeom>
          <a:noFill/>
          <a:ln w="9525" algn="ctr">
            <a:noFill/>
            <a:miter lim="800000"/>
          </a:ln>
        </p:spPr>
        <p:txBody>
          <a:bodyPr anchor="ctr">
            <a:spAutoFit/>
          </a:bodyPr>
          <a:lstStyle/>
          <a:p>
            <a:pPr>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解：设半径为</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带有空腔的导体（电流方向向外），可以看成是由半径为</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的实心导体圆柱（电流方向向外）与半径为</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的实心导体圆柱（电流方向为向里）的叠加。半径为</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的实心导体圆柱单独存在时，由安培环路定理</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32" name="Object 2"/>
          <p:cNvGraphicFramePr>
            <a:graphicFrameLocks noChangeAspect="1"/>
          </p:cNvGraphicFramePr>
          <p:nvPr/>
        </p:nvGraphicFramePr>
        <p:xfrm>
          <a:off x="3348038" y="5001895"/>
          <a:ext cx="2276475" cy="1008063"/>
        </p:xfrm>
        <a:graphic>
          <a:graphicData uri="http://schemas.openxmlformats.org/presentationml/2006/ole">
            <mc:AlternateContent xmlns:mc="http://schemas.openxmlformats.org/markup-compatibility/2006">
              <mc:Choice xmlns:v="urn:schemas-microsoft-com:vml" Requires="v">
                <p:oleObj spid="_x0000_s2112" name="公式" r:id="rId1" imgW="28956000" imgH="11277600" progId="Equation.3">
                  <p:embed/>
                </p:oleObj>
              </mc:Choice>
              <mc:Fallback>
                <p:oleObj name="公式" r:id="rId1" imgW="28956000" imgH="11277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5001895"/>
                        <a:ext cx="2276475" cy="1008063"/>
                      </a:xfrm>
                      <a:prstGeom prst="rect">
                        <a:avLst/>
                      </a:prstGeom>
                      <a:noFill/>
                    </p:spPr>
                  </p:pic>
                </p:oleObj>
              </mc:Fallback>
            </mc:AlternateContent>
          </a:graphicData>
        </a:graphic>
      </p:graphicFrame>
      <p:grpSp>
        <p:nvGrpSpPr>
          <p:cNvPr id="2" name="Group 126"/>
          <p:cNvGrpSpPr/>
          <p:nvPr/>
        </p:nvGrpSpPr>
        <p:grpSpPr bwMode="auto">
          <a:xfrm>
            <a:off x="899592" y="2577454"/>
            <a:ext cx="6613525" cy="1001713"/>
            <a:chOff x="838" y="2119"/>
            <a:chExt cx="4166" cy="631"/>
          </a:xfrm>
        </p:grpSpPr>
        <p:sp>
          <p:nvSpPr>
            <p:cNvPr id="2064" name="Text Box 95"/>
            <p:cNvSpPr txBox="1">
              <a:spLocks noChangeArrowheads="1"/>
            </p:cNvSpPr>
            <p:nvPr/>
          </p:nvSpPr>
          <p:spPr bwMode="auto">
            <a:xfrm>
              <a:off x="838" y="2213"/>
              <a:ext cx="917" cy="328"/>
            </a:xfrm>
            <a:prstGeom prst="rect">
              <a:avLst/>
            </a:prstGeom>
            <a:noFill/>
            <a:ln w="9525">
              <a:noFill/>
              <a:miter lim="800000"/>
            </a:ln>
          </p:spPr>
          <p:txBody>
            <a:bodyPr>
              <a:spAutoFit/>
            </a:bodyPr>
            <a:lstStyle/>
            <a:p>
              <a:pPr>
                <a:lnSpc>
                  <a:spcPct val="13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磁场力</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053" name="Object 7"/>
            <p:cNvGraphicFramePr>
              <a:graphicFrameLocks noChangeAspect="1"/>
            </p:cNvGraphicFramePr>
            <p:nvPr/>
          </p:nvGraphicFramePr>
          <p:xfrm>
            <a:off x="1845" y="2119"/>
            <a:ext cx="3159" cy="631"/>
          </p:xfrm>
          <a:graphic>
            <a:graphicData uri="http://schemas.openxmlformats.org/presentationml/2006/ole">
              <mc:AlternateContent xmlns:mc="http://schemas.openxmlformats.org/markup-compatibility/2006">
                <mc:Choice xmlns:v="urn:schemas-microsoft-com:vml" Requires="v">
                  <p:oleObj spid="_x0000_s2113" name="公式" r:id="rId3" imgW="59740800" imgH="10058400" progId="Equation.3">
                    <p:embed/>
                  </p:oleObj>
                </mc:Choice>
                <mc:Fallback>
                  <p:oleObj name="公式" r:id="rId3" imgW="59740800" imgH="10058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5" y="2119"/>
                          <a:ext cx="3159" cy="631"/>
                        </a:xfrm>
                        <a:prstGeom prst="rect">
                          <a:avLst/>
                        </a:prstGeom>
                        <a:noFill/>
                        <a:ln w="28575">
                          <a:noFill/>
                          <a:miter lim="800000"/>
                          <a:headEnd/>
                          <a:tailEnd/>
                        </a:ln>
                      </p:spPr>
                    </p:pic>
                  </p:oleObj>
                </mc:Fallback>
              </mc:AlternateContent>
            </a:graphicData>
          </a:graphic>
        </p:graphicFrame>
      </p:grpSp>
      <p:grpSp>
        <p:nvGrpSpPr>
          <p:cNvPr id="3" name="Group 114"/>
          <p:cNvGrpSpPr/>
          <p:nvPr/>
        </p:nvGrpSpPr>
        <p:grpSpPr bwMode="auto">
          <a:xfrm>
            <a:off x="827584" y="892894"/>
            <a:ext cx="5580084" cy="1007811"/>
            <a:chOff x="295" y="770"/>
            <a:chExt cx="3469" cy="548"/>
          </a:xfrm>
        </p:grpSpPr>
        <p:sp>
          <p:nvSpPr>
            <p:cNvPr id="2063" name="Text Box 97"/>
            <p:cNvSpPr txBox="1">
              <a:spLocks noChangeArrowheads="1"/>
            </p:cNvSpPr>
            <p:nvPr/>
          </p:nvSpPr>
          <p:spPr bwMode="auto">
            <a:xfrm>
              <a:off x="295" y="844"/>
              <a:ext cx="861" cy="283"/>
            </a:xfrm>
            <a:prstGeom prst="rect">
              <a:avLst/>
            </a:prstGeom>
            <a:noFill/>
            <a:ln w="9525">
              <a:noFill/>
              <a:miter lim="800000"/>
            </a:ln>
          </p:spPr>
          <p:txBody>
            <a:bodyPr>
              <a:spAutoFit/>
            </a:bodyPr>
            <a:lstStyle/>
            <a:p>
              <a:pPr>
                <a:lnSpc>
                  <a:spcPct val="13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电场力</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052" name="Object 6"/>
            <p:cNvGraphicFramePr>
              <a:graphicFrameLocks noChangeAspect="1"/>
            </p:cNvGraphicFramePr>
            <p:nvPr/>
          </p:nvGraphicFramePr>
          <p:xfrm>
            <a:off x="1376" y="770"/>
            <a:ext cx="2388" cy="548"/>
          </p:xfrm>
          <a:graphic>
            <a:graphicData uri="http://schemas.openxmlformats.org/presentationml/2006/ole">
              <mc:AlternateContent xmlns:mc="http://schemas.openxmlformats.org/markup-compatibility/2006">
                <mc:Choice xmlns:v="urn:schemas-microsoft-com:vml" Requires="v">
                  <p:oleObj spid="_x0000_s2114" name="Equation" r:id="rId5" imgW="44196000" imgH="10363200" progId="Equation.DSMT4">
                    <p:embed/>
                  </p:oleObj>
                </mc:Choice>
                <mc:Fallback>
                  <p:oleObj name="Equation" r:id="rId5" imgW="44196000" imgH="10363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6" y="770"/>
                          <a:ext cx="2388" cy="548"/>
                        </a:xfrm>
                        <a:prstGeom prst="rect">
                          <a:avLst/>
                        </a:prstGeom>
                        <a:noFill/>
                        <a:ln w="28575">
                          <a:noFill/>
                          <a:miter lim="800000"/>
                          <a:headEnd/>
                          <a:tailEnd/>
                        </a:ln>
                      </p:spPr>
                    </p:pic>
                  </p:oleObj>
                </mc:Fallback>
              </mc:AlternateContent>
            </a:graphicData>
          </a:graphic>
        </p:graphicFrame>
      </p:grpSp>
      <p:sp>
        <p:nvSpPr>
          <p:cNvPr id="5220" name="Text Box 100"/>
          <p:cNvSpPr txBox="1">
            <a:spLocks noChangeArrowheads="1"/>
          </p:cNvSpPr>
          <p:nvPr/>
        </p:nvSpPr>
        <p:spPr bwMode="auto">
          <a:xfrm>
            <a:off x="941787" y="4366015"/>
            <a:ext cx="3240087" cy="460375"/>
          </a:xfrm>
          <a:prstGeom prst="rect">
            <a:avLst/>
          </a:prstGeom>
          <a:noFill/>
          <a:ln w="9525">
            <a:noFill/>
            <a:miter lim="800000"/>
          </a:ln>
        </p:spPr>
        <p:txBody>
          <a:bodyP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定义：磁感应强度</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5221" name="Object 3"/>
          <p:cNvGraphicFramePr>
            <a:graphicFrameLocks noChangeAspect="1"/>
          </p:cNvGraphicFramePr>
          <p:nvPr/>
        </p:nvGraphicFramePr>
        <p:xfrm>
          <a:off x="1009968" y="4930140"/>
          <a:ext cx="2338387" cy="923925"/>
        </p:xfrm>
        <a:graphic>
          <a:graphicData uri="http://schemas.openxmlformats.org/presentationml/2006/ole">
            <mc:AlternateContent xmlns:mc="http://schemas.openxmlformats.org/markup-compatibility/2006">
              <mc:Choice xmlns:v="urn:schemas-microsoft-com:vml" Requires="v">
                <p:oleObj spid="_x0000_s2115" name="公式" r:id="rId7" imgW="28041600" imgH="10058400" progId="Equation.3">
                  <p:embed/>
                </p:oleObj>
              </mc:Choice>
              <mc:Fallback>
                <p:oleObj name="公式" r:id="rId7" imgW="28041600" imgH="100584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968" y="4930140"/>
                        <a:ext cx="2338387" cy="923925"/>
                      </a:xfrm>
                      <a:prstGeom prst="rect">
                        <a:avLst/>
                      </a:prstGeom>
                      <a:noFill/>
                    </p:spPr>
                  </p:pic>
                </p:oleObj>
              </mc:Fallback>
            </mc:AlternateContent>
          </a:graphicData>
        </a:graphic>
      </p:graphicFrame>
      <p:sp>
        <p:nvSpPr>
          <p:cNvPr id="5222" name="Text Box 102"/>
          <p:cNvSpPr txBox="1">
            <a:spLocks noChangeArrowheads="1"/>
          </p:cNvSpPr>
          <p:nvPr/>
        </p:nvSpPr>
        <p:spPr bwMode="auto">
          <a:xfrm>
            <a:off x="3572510" y="4366293"/>
            <a:ext cx="3024187" cy="460375"/>
          </a:xfrm>
          <a:prstGeom prst="rect">
            <a:avLst/>
          </a:prstGeom>
          <a:noFill/>
          <a:ln w="9525">
            <a:noFill/>
            <a:miter lim="800000"/>
          </a:ln>
        </p:spPr>
        <p:txBody>
          <a:bodyP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单位 </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sym typeface="Times New Roman" panose="02020603050405020304" pitchFamily="18" charset="0"/>
              </a:rPr>
              <a:t>Wb</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/m</a:t>
            </a:r>
            <a:r>
              <a:rPr lang="en-US" altLang="zh-CN" sz="2400" b="1" baseline="30000"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061" name="Text Box 93"/>
          <p:cNvSpPr txBox="1">
            <a:spLocks noChangeArrowheads="1"/>
          </p:cNvSpPr>
          <p:nvPr/>
        </p:nvSpPr>
        <p:spPr bwMode="auto">
          <a:xfrm>
            <a:off x="684213" y="388938"/>
            <a:ext cx="6192838" cy="460376"/>
          </a:xfrm>
          <a:prstGeom prst="rect">
            <a:avLst/>
          </a:prstGeom>
          <a:noFill/>
          <a:ln w="9525">
            <a:noFill/>
            <a:miter lim="800000"/>
          </a:ln>
        </p:spPr>
        <p:txBody>
          <a:bodyPr>
            <a:spAutoFit/>
          </a:bodyPr>
          <a:lstStyle/>
          <a:p>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3.1.2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毕奥</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沙伐定律 、磁感应强度             </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059" name="Text Box 111"/>
          <p:cNvSpPr txBox="1">
            <a:spLocks noChangeArrowheads="1"/>
          </p:cNvSpPr>
          <p:nvPr/>
        </p:nvSpPr>
        <p:spPr bwMode="auto">
          <a:xfrm>
            <a:off x="2484120" y="2062163"/>
            <a:ext cx="3604170" cy="463846"/>
          </a:xfrm>
          <a:prstGeom prst="rect">
            <a:avLst/>
          </a:prstGeom>
          <a:noFill/>
          <a:ln w="38100">
            <a:noFill/>
            <a:miter lim="800000"/>
          </a:ln>
        </p:spPr>
        <p:txBody>
          <a:bodyPr wrap="none" lIns="90000" tIns="46800" rIns="90000" bIns="46800">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力 </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受力电荷</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电场强度</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060" name="Text Box 129"/>
          <p:cNvSpPr txBox="1">
            <a:spLocks noChangeArrowheads="1"/>
          </p:cNvSpPr>
          <p:nvPr/>
        </p:nvSpPr>
        <p:spPr bwMode="auto">
          <a:xfrm>
            <a:off x="2412365" y="3790950"/>
            <a:ext cx="3913549" cy="463846"/>
          </a:xfrm>
          <a:prstGeom prst="rect">
            <a:avLst/>
          </a:prstGeom>
          <a:noFill/>
          <a:ln w="38100">
            <a:noFill/>
            <a:miter lim="800000"/>
          </a:ln>
        </p:spPr>
        <p:txBody>
          <a:bodyPr wrap="none" lIns="90000" tIns="46800" rIns="90000" bIns="46800">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力 </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受力电流</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磁感应强度</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9" descr="tu3-1-9"/>
          <p:cNvPicPr>
            <a:picLocks noChangeAspect="1" noChangeArrowheads="1"/>
          </p:cNvPicPr>
          <p:nvPr/>
        </p:nvPicPr>
        <p:blipFill>
          <a:blip r:embed="rId1" cstate="print"/>
          <a:srcRect/>
          <a:stretch>
            <a:fillRect/>
          </a:stretch>
        </p:blipFill>
        <p:spPr bwMode="auto">
          <a:xfrm>
            <a:off x="6644005" y="1362075"/>
            <a:ext cx="2499995" cy="2317115"/>
          </a:xfrm>
          <a:prstGeom prst="rect">
            <a:avLst/>
          </a:prstGeom>
          <a:noFill/>
          <a:ln w="9525">
            <a:noFill/>
            <a:miter lim="800000"/>
            <a:headEnd/>
            <a:tailEnd/>
          </a:ln>
        </p:spPr>
      </p:pic>
      <p:graphicFrame>
        <p:nvGraphicFramePr>
          <p:cNvPr id="30722" name="Object 6"/>
          <p:cNvGraphicFramePr>
            <a:graphicFrameLocks noChangeAspect="1"/>
          </p:cNvGraphicFramePr>
          <p:nvPr/>
        </p:nvGraphicFramePr>
        <p:xfrm>
          <a:off x="3143250" y="357188"/>
          <a:ext cx="4718050" cy="919162"/>
        </p:xfrm>
        <a:graphic>
          <a:graphicData uri="http://schemas.openxmlformats.org/presentationml/2006/ole">
            <mc:AlternateContent xmlns:mc="http://schemas.openxmlformats.org/markup-compatibility/2006">
              <mc:Choice xmlns:v="urn:schemas-microsoft-com:vml" Requires="v">
                <p:oleObj spid="_x0000_s30772" name="Equation" r:id="rId2" imgW="44805600" imgH="9448800" progId="Equation.DSMT4">
                  <p:embed/>
                </p:oleObj>
              </mc:Choice>
              <mc:Fallback>
                <p:oleObj name="Equation" r:id="rId2" imgW="44805600" imgH="94488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357188"/>
                        <a:ext cx="4718050" cy="91916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3" name="Object 5"/>
          <p:cNvGraphicFramePr>
            <a:graphicFrameLocks noChangeAspect="1"/>
          </p:cNvGraphicFramePr>
          <p:nvPr/>
        </p:nvGraphicFramePr>
        <p:xfrm>
          <a:off x="1928813" y="1926908"/>
          <a:ext cx="2557462" cy="769937"/>
        </p:xfrm>
        <a:graphic>
          <a:graphicData uri="http://schemas.openxmlformats.org/presentationml/2006/ole">
            <mc:AlternateContent xmlns:mc="http://schemas.openxmlformats.org/markup-compatibility/2006">
              <mc:Choice xmlns:v="urn:schemas-microsoft-com:vml" Requires="v">
                <p:oleObj spid="_x0000_s30773" name="Equation" r:id="rId4" imgW="28956000" imgH="9448800" progId="Equation.DSMT4">
                  <p:embed/>
                </p:oleObj>
              </mc:Choice>
              <mc:Fallback>
                <p:oleObj name="Equation" r:id="rId4" imgW="28956000" imgH="9448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813" y="1926908"/>
                        <a:ext cx="2557462" cy="76993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4"/>
          <p:cNvGraphicFramePr>
            <a:graphicFrameLocks noChangeAspect="1"/>
          </p:cNvGraphicFramePr>
          <p:nvPr/>
        </p:nvGraphicFramePr>
        <p:xfrm>
          <a:off x="642938" y="3713480"/>
          <a:ext cx="5702300" cy="776288"/>
        </p:xfrm>
        <a:graphic>
          <a:graphicData uri="http://schemas.openxmlformats.org/presentationml/2006/ole">
            <mc:AlternateContent xmlns:mc="http://schemas.openxmlformats.org/markup-compatibility/2006">
              <mc:Choice xmlns:v="urn:schemas-microsoft-com:vml" Requires="v">
                <p:oleObj spid="_x0000_s30774" name="Equation" r:id="rId6" imgW="64312800" imgH="9448800" progId="Equation.DSMT4">
                  <p:embed/>
                </p:oleObj>
              </mc:Choice>
              <mc:Fallback>
                <p:oleObj name="Equation" r:id="rId6" imgW="64312800" imgH="9448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8" y="3713480"/>
                        <a:ext cx="5702300" cy="7762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7"/>
          <p:cNvSpPr>
            <a:spLocks noChangeArrowheads="1"/>
          </p:cNvSpPr>
          <p:nvPr/>
        </p:nvSpPr>
        <p:spPr bwMode="auto">
          <a:xfrm>
            <a:off x="500063" y="572294"/>
            <a:ext cx="2138362" cy="460375"/>
          </a:xfrm>
          <a:prstGeom prst="rect">
            <a:avLst/>
          </a:prstGeom>
          <a:noFill/>
          <a:ln w="9525" algn="ctr">
            <a:noFill/>
            <a:miter lim="800000"/>
          </a:ln>
        </p:spPr>
        <p:txBody>
          <a:bodyPr anchor="ctr">
            <a:spAutoFit/>
          </a:bodyPr>
          <a:lstStyle/>
          <a:p>
            <a:pPr indent="266700">
              <a:tabLst>
                <a:tab pos="1047750" algn="l"/>
              </a:tabLst>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用矢量表示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0726" name="Rectangle 8"/>
          <p:cNvSpPr>
            <a:spLocks noChangeArrowheads="1"/>
          </p:cNvSpPr>
          <p:nvPr/>
        </p:nvSpPr>
        <p:spPr bwMode="auto">
          <a:xfrm>
            <a:off x="179512" y="1427947"/>
            <a:ext cx="6145088" cy="461665"/>
          </a:xfrm>
          <a:prstGeom prst="rect">
            <a:avLst/>
          </a:prstGeom>
          <a:noFill/>
          <a:ln w="9525" algn="ctr">
            <a:noFill/>
            <a:miter lim="800000"/>
          </a:ln>
        </p:spPr>
        <p:txBody>
          <a:bodyPr wrap="square" anchor="ctr">
            <a:spAutoFit/>
          </a:bodyPr>
          <a:lstStyle/>
          <a:p>
            <a:pPr indent="533400">
              <a:tabLst>
                <a:tab pos="1047750" algn="l"/>
              </a:tabLst>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半径为</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的实心导体圆柱单独存在时</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0727" name="Rectangle 9"/>
          <p:cNvSpPr>
            <a:spLocks noChangeArrowheads="1"/>
          </p:cNvSpPr>
          <p:nvPr/>
        </p:nvSpPr>
        <p:spPr bwMode="auto">
          <a:xfrm>
            <a:off x="0" y="3156109"/>
            <a:ext cx="3100388" cy="460375"/>
          </a:xfrm>
          <a:prstGeom prst="rect">
            <a:avLst/>
          </a:prstGeom>
          <a:noFill/>
          <a:ln w="9525" algn="ctr">
            <a:noFill/>
            <a:miter lim="800000"/>
          </a:ln>
        </p:spPr>
        <p:txBody>
          <a:bodyPr anchor="ctr">
            <a:spAutoFit/>
          </a:bodyPr>
          <a:lstStyle/>
          <a:p>
            <a:pPr indent="533400">
              <a:tabLst>
                <a:tab pos="1047750" algn="l"/>
              </a:tabLst>
            </a:pPr>
            <a:r>
              <a:rPr lang="zh-CN" altLang="en-US" sz="2400">
                <a:latin typeface="Times New Roman" panose="02020603050405020304" pitchFamily="18" charset="0"/>
                <a:ea typeface="宋体" panose="02010600030101010101" pitchFamily="2" charset="-122"/>
                <a:sym typeface="Times New Roman" panose="02020603050405020304" pitchFamily="18" charset="0"/>
              </a:rPr>
              <a:t>空腔内的磁场为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0728" name="Rectangle 10"/>
          <p:cNvSpPr>
            <a:spLocks noChangeArrowheads="1"/>
          </p:cNvSpPr>
          <p:nvPr/>
        </p:nvSpPr>
        <p:spPr bwMode="auto">
          <a:xfrm>
            <a:off x="501015" y="4499610"/>
            <a:ext cx="6811010" cy="1420495"/>
          </a:xfrm>
          <a:prstGeom prst="rect">
            <a:avLst/>
          </a:prstGeom>
          <a:noFill/>
          <a:ln w="9525" algn="ctr">
            <a:noFill/>
            <a:miter lim="800000"/>
          </a:ln>
        </p:spPr>
        <p:txBody>
          <a:bodyPr wrap="square" anchor="ctr">
            <a:spAutoFit/>
          </a:bodyPr>
          <a:lstStyle/>
          <a:p>
            <a:pPr>
              <a:lnSpc>
                <a:spcPct val="120000"/>
              </a:lnSpc>
              <a:tabLst>
                <a:tab pos="1047750" algn="l"/>
              </a:tabLst>
            </a:pPr>
            <a:r>
              <a:rPr lang="zh-CN" altLang="en-US" sz="2400">
                <a:latin typeface="Times New Roman" panose="02020603050405020304" pitchFamily="18" charset="0"/>
                <a:ea typeface="宋体" panose="02010600030101010101" pitchFamily="2" charset="-122"/>
                <a:sym typeface="Times New Roman" panose="02020603050405020304" pitchFamily="18" charset="0"/>
              </a:rPr>
              <a:t>其中</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a:latin typeface="Times New Roman" panose="02020603050405020304" pitchFamily="18" charset="0"/>
                <a:ea typeface="宋体" panose="02010600030101010101" pitchFamily="2" charset="-122"/>
                <a:sym typeface="Times New Roman" panose="02020603050405020304" pitchFamily="18" charset="0"/>
              </a:rPr>
              <a:t>是由半径为</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的实心导体圆柱的轴线指向半径为</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的实心导体圆柱轴线的一个常矢量，所以空腔内的磁场是均匀的。</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TextBox 9"/>
          <p:cNvSpPr txBox="1">
            <a:spLocks noChangeArrowheads="1"/>
          </p:cNvSpPr>
          <p:nvPr/>
        </p:nvSpPr>
        <p:spPr bwMode="auto">
          <a:xfrm>
            <a:off x="2137728" y="2725103"/>
            <a:ext cx="3143250" cy="368300"/>
          </a:xfrm>
          <a:prstGeom prst="rect">
            <a:avLst/>
          </a:prstGeom>
          <a:noFill/>
          <a:ln w="9525">
            <a:noFill/>
            <a:miter lim="800000"/>
          </a:ln>
        </p:spPr>
        <p:txBody>
          <a:bodyPr>
            <a:spAutoFit/>
          </a:bodyPr>
          <a:lstStyle/>
          <a:p>
            <a:r>
              <a:rPr lang="zh-CN" altLang="en-US">
                <a:latin typeface="Times New Roman" panose="02020603050405020304" pitchFamily="18" charset="0"/>
                <a:ea typeface="宋体" panose="02010600030101010101" pitchFamily="2" charset="-122"/>
                <a:sym typeface="Times New Roman" panose="02020603050405020304" pitchFamily="18" charset="0"/>
              </a:rPr>
              <a:t>注意坐标原点的不同</a:t>
            </a: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5"/>
          <p:cNvGraphicFramePr>
            <a:graphicFrameLocks noChangeAspect="1"/>
          </p:cNvGraphicFramePr>
          <p:nvPr/>
        </p:nvGraphicFramePr>
        <p:xfrm>
          <a:off x="1214438" y="2365375"/>
          <a:ext cx="6307137" cy="1052513"/>
        </p:xfrm>
        <a:graphic>
          <a:graphicData uri="http://schemas.openxmlformats.org/presentationml/2006/ole">
            <mc:AlternateContent xmlns:mc="http://schemas.openxmlformats.org/markup-compatibility/2006">
              <mc:Choice xmlns:v="urn:schemas-microsoft-com:vml" Requires="v">
                <p:oleObj spid="_x0000_s31780" name="Equation" r:id="rId1" imgW="67056000" imgH="11277600" progId="Equation.DSMT4">
                  <p:embed/>
                </p:oleObj>
              </mc:Choice>
              <mc:Fallback>
                <p:oleObj name="Equation" r:id="rId1" imgW="67056000" imgH="112776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2365375"/>
                        <a:ext cx="6307137"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4"/>
          <p:cNvGraphicFramePr>
            <a:graphicFrameLocks noChangeAspect="1"/>
          </p:cNvGraphicFramePr>
          <p:nvPr/>
        </p:nvGraphicFramePr>
        <p:xfrm>
          <a:off x="1286193" y="3582670"/>
          <a:ext cx="5689600" cy="1922463"/>
        </p:xfrm>
        <a:graphic>
          <a:graphicData uri="http://schemas.openxmlformats.org/presentationml/2006/ole">
            <mc:AlternateContent xmlns:mc="http://schemas.openxmlformats.org/markup-compatibility/2006">
              <mc:Choice xmlns:v="urn:schemas-microsoft-com:vml" Requires="v">
                <p:oleObj spid="_x0000_s31781" name="Equation" r:id="rId3" imgW="68275200" imgH="23164800" progId="Equation.DSMT4">
                  <p:embed/>
                </p:oleObj>
              </mc:Choice>
              <mc:Fallback>
                <p:oleObj name="Equation" r:id="rId3" imgW="68275200" imgH="23164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193" y="3582670"/>
                        <a:ext cx="5689600" cy="19224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8" name="Rectangle 6"/>
          <p:cNvSpPr>
            <a:spLocks noChangeArrowheads="1"/>
          </p:cNvSpPr>
          <p:nvPr/>
        </p:nvSpPr>
        <p:spPr bwMode="auto">
          <a:xfrm>
            <a:off x="214313" y="398730"/>
            <a:ext cx="8713787" cy="844014"/>
          </a:xfrm>
          <a:prstGeom prst="rect">
            <a:avLst/>
          </a:prstGeom>
          <a:noFill/>
          <a:ln w="9525" algn="ctr">
            <a:noFill/>
            <a:miter lim="800000"/>
          </a:ln>
        </p:spPr>
        <p:txBody>
          <a:bodyPr lIns="0" tIns="0" rIns="0" bIns="0" anchor="ctr">
            <a:spAutoFit/>
          </a:bodyPr>
          <a:lstStyle/>
          <a:p>
            <a:pPr indent="304800">
              <a:lnSpc>
                <a:spcPct val="120000"/>
              </a:lnSpc>
              <a:tabLst>
                <a:tab pos="1047750" algn="l"/>
              </a:tabLst>
            </a:pPr>
            <a:r>
              <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例题：</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铁质的无限长圆管中通有电流</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，管的内、外半径分别是</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和</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。已知铁的磁导率是</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μ</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，求管壁中、管内、外的磁感应强度</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i="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 name="矩形 5"/>
          <p:cNvSpPr>
            <a:spLocks noChangeArrowheads="1"/>
          </p:cNvSpPr>
          <p:nvPr/>
        </p:nvSpPr>
        <p:spPr bwMode="auto">
          <a:xfrm>
            <a:off x="214313" y="1285240"/>
            <a:ext cx="8786812" cy="493148"/>
          </a:xfrm>
          <a:prstGeom prst="rect">
            <a:avLst/>
          </a:prstGeom>
          <a:noFill/>
          <a:ln w="9525">
            <a:noFill/>
            <a:miter lim="800000"/>
          </a:ln>
        </p:spPr>
        <p:txBody>
          <a:bodyPr>
            <a:spAutoFit/>
          </a:bodyPr>
          <a:lstStyle/>
          <a:p>
            <a:pPr indent="304800" eaLnBrk="0" hangingPunct="0">
              <a:lnSpc>
                <a:spcPct val="120000"/>
              </a:lnSpc>
              <a:tabLst>
                <a:tab pos="1047750" algn="l"/>
              </a:tabLst>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解：电流沿</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z</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轴方向流动，场是轴对称的，磁场只有</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分量。</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矩形 6"/>
          <p:cNvSpPr>
            <a:spLocks noChangeArrowheads="1"/>
          </p:cNvSpPr>
          <p:nvPr/>
        </p:nvSpPr>
        <p:spPr bwMode="auto">
          <a:xfrm>
            <a:off x="1131888" y="1856423"/>
            <a:ext cx="6088062" cy="460375"/>
          </a:xfrm>
          <a:prstGeom prst="rect">
            <a:avLst/>
          </a:prstGeom>
          <a:noFill/>
          <a:ln w="9525">
            <a:noFill/>
            <a:miter lim="800000"/>
          </a:ln>
        </p:spPr>
        <p:txBody>
          <a:bodyP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管壁中，由安培环路定理</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 name="矩形 7"/>
          <p:cNvSpPr/>
          <p:nvPr/>
        </p:nvSpPr>
        <p:spPr>
          <a:xfrm>
            <a:off x="1000125" y="2071688"/>
            <a:ext cx="1143000" cy="4286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7"/>
          <p:cNvGraphicFramePr>
            <a:graphicFrameLocks noChangeAspect="1"/>
          </p:cNvGraphicFramePr>
          <p:nvPr/>
        </p:nvGraphicFramePr>
        <p:xfrm>
          <a:off x="2049780" y="1054100"/>
          <a:ext cx="3141663" cy="617538"/>
        </p:xfrm>
        <a:graphic>
          <a:graphicData uri="http://schemas.openxmlformats.org/presentationml/2006/ole">
            <mc:AlternateContent xmlns:mc="http://schemas.openxmlformats.org/markup-compatibility/2006">
              <mc:Choice xmlns:v="urn:schemas-microsoft-com:vml" Requires="v">
                <p:oleObj spid="_x0000_s32836" name="Equation" r:id="rId1" imgW="35966400" imgH="7010400" progId="Equation.DSMT4">
                  <p:embed/>
                </p:oleObj>
              </mc:Choice>
              <mc:Fallback>
                <p:oleObj name="Equation" r:id="rId1" imgW="35966400" imgH="70104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780" y="1054100"/>
                        <a:ext cx="3141663"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6"/>
          <p:cNvGraphicFramePr>
            <a:graphicFrameLocks noChangeAspect="1"/>
          </p:cNvGraphicFramePr>
          <p:nvPr/>
        </p:nvGraphicFramePr>
        <p:xfrm>
          <a:off x="2071688" y="1927225"/>
          <a:ext cx="4319587" cy="1584325"/>
        </p:xfrm>
        <a:graphic>
          <a:graphicData uri="http://schemas.openxmlformats.org/presentationml/2006/ole">
            <mc:AlternateContent xmlns:mc="http://schemas.openxmlformats.org/markup-compatibility/2006">
              <mc:Choice xmlns:v="urn:schemas-microsoft-com:vml" Requires="v">
                <p:oleObj spid="_x0000_s32837" name="Equation" r:id="rId3" imgW="53035200" imgH="19507200" progId="Equation.DSMT4">
                  <p:embed/>
                </p:oleObj>
              </mc:Choice>
              <mc:Fallback>
                <p:oleObj name="Equation" r:id="rId3" imgW="53035200" imgH="19507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1927225"/>
                        <a:ext cx="4319587" cy="15843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2" name="Object 5"/>
          <p:cNvGraphicFramePr>
            <a:graphicFrameLocks noChangeAspect="1"/>
          </p:cNvGraphicFramePr>
          <p:nvPr/>
        </p:nvGraphicFramePr>
        <p:xfrm>
          <a:off x="2071688" y="4283710"/>
          <a:ext cx="3097212" cy="600075"/>
        </p:xfrm>
        <a:graphic>
          <a:graphicData uri="http://schemas.openxmlformats.org/presentationml/2006/ole">
            <mc:AlternateContent xmlns:mc="http://schemas.openxmlformats.org/markup-compatibility/2006">
              <mc:Choice xmlns:v="urn:schemas-microsoft-com:vml" Requires="v">
                <p:oleObj spid="_x0000_s32838" name="Equation" r:id="rId5" imgW="36576000" imgH="7010400" progId="Equation.DSMT4">
                  <p:embed/>
                </p:oleObj>
              </mc:Choice>
              <mc:Fallback>
                <p:oleObj name="Equation" r:id="rId5" imgW="36576000" imgH="7010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88" y="4283710"/>
                        <a:ext cx="3097212"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3" name="Object 4"/>
          <p:cNvGraphicFramePr>
            <a:graphicFrameLocks noChangeAspect="1"/>
          </p:cNvGraphicFramePr>
          <p:nvPr/>
        </p:nvGraphicFramePr>
        <p:xfrm>
          <a:off x="1978953" y="5042693"/>
          <a:ext cx="4465638" cy="550863"/>
        </p:xfrm>
        <a:graphic>
          <a:graphicData uri="http://schemas.openxmlformats.org/presentationml/2006/ole">
            <mc:AlternateContent xmlns:mc="http://schemas.openxmlformats.org/markup-compatibility/2006">
              <mc:Choice xmlns:v="urn:schemas-microsoft-com:vml" Requires="v">
                <p:oleObj spid="_x0000_s32839" name="Equation" r:id="rId7" imgW="49987200" imgH="6096000" progId="Equation.DSMT4">
                  <p:embed/>
                </p:oleObj>
              </mc:Choice>
              <mc:Fallback>
                <p:oleObj name="Equation" r:id="rId7" imgW="49987200" imgH="60960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8953" y="5042693"/>
                        <a:ext cx="4465638" cy="5508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Rectangle 8"/>
          <p:cNvSpPr>
            <a:spLocks noChangeArrowheads="1"/>
          </p:cNvSpPr>
          <p:nvPr/>
        </p:nvSpPr>
        <p:spPr bwMode="auto">
          <a:xfrm>
            <a:off x="293688" y="512366"/>
            <a:ext cx="4069080" cy="460375"/>
          </a:xfrm>
          <a:prstGeom prst="rect">
            <a:avLst/>
          </a:prstGeom>
          <a:noFill/>
          <a:ln w="9525" algn="ctr">
            <a:noFill/>
            <a:miter lim="800000"/>
          </a:ln>
        </p:spPr>
        <p:txBody>
          <a:bodyPr wrap="none" anchor="ctr">
            <a:spAutoFit/>
          </a:bodyPr>
          <a:lstStyle/>
          <a:p>
            <a:pPr indent="533400">
              <a:tabLst>
                <a:tab pos="1047750" algn="l"/>
              </a:tabLst>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圆管外，由安培环路定理</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2776" name="Rectangle 10"/>
          <p:cNvSpPr>
            <a:spLocks noChangeArrowheads="1"/>
          </p:cNvSpPr>
          <p:nvPr/>
        </p:nvSpPr>
        <p:spPr bwMode="auto">
          <a:xfrm>
            <a:off x="827088" y="3622517"/>
            <a:ext cx="3535680" cy="460375"/>
          </a:xfrm>
          <a:prstGeom prst="rect">
            <a:avLst/>
          </a:prstGeom>
          <a:noFill/>
          <a:ln w="9525" algn="ctr">
            <a:noFill/>
            <a:miter lim="800000"/>
          </a:ln>
        </p:spPr>
        <p:txBody>
          <a:bodyPr wrap="none" anchor="ctr">
            <a:spAutoFit/>
          </a:bodyPr>
          <a:lstStyle/>
          <a:p>
            <a:pPr>
              <a:tabLst>
                <a:tab pos="1047750" algn="l"/>
              </a:tabLst>
            </a:pPr>
            <a:r>
              <a:rPr lang="zh-CN" altLang="en-US" sz="2400">
                <a:latin typeface="Times New Roman" panose="02020603050405020304" pitchFamily="18" charset="0"/>
                <a:ea typeface="宋体" panose="02010600030101010101" pitchFamily="2" charset="-122"/>
                <a:sym typeface="Times New Roman" panose="02020603050405020304" pitchFamily="18" charset="0"/>
              </a:rPr>
              <a:t>圆管内，由安培环路定理</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矩形 9"/>
          <p:cNvSpPr/>
          <p:nvPr/>
        </p:nvSpPr>
        <p:spPr>
          <a:xfrm>
            <a:off x="1071563" y="571500"/>
            <a:ext cx="1143000" cy="4286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240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矩形 10"/>
          <p:cNvSpPr/>
          <p:nvPr/>
        </p:nvSpPr>
        <p:spPr>
          <a:xfrm>
            <a:off x="857250" y="4214813"/>
            <a:ext cx="1143000" cy="4286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240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bwMode="auto">
          <a:xfrm>
            <a:off x="457200" y="557213"/>
            <a:ext cx="8229600" cy="728662"/>
          </a:xfrm>
        </p:spPr>
        <p:txBody>
          <a:bodyPr wrap="square" lIns="91440" tIns="45720" rIns="91440" bIns="45720" numCol="1" anchorCtr="0" compatLnSpc="1"/>
          <a:lstStyle/>
          <a:p>
            <a:pPr eaLnBrk="1" hangingPunct="1"/>
            <a:r>
              <a:rPr lang="en-US" altLang="zh-CN" sz="2400" b="1" cap="none"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3.1.5  </a:t>
            </a:r>
            <a:r>
              <a:rPr lang="zh-CN" altLang="en-US" sz="2400" b="1" cap="none"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磁路</a:t>
            </a:r>
            <a:endParaRPr lang="zh-CN" altLang="en-US" sz="2400" b="1" cap="none"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7763" name="Rectangle 3"/>
          <p:cNvSpPr>
            <a:spLocks noGrp="1" noChangeArrowheads="1"/>
          </p:cNvSpPr>
          <p:nvPr>
            <p:ph idx="1"/>
          </p:nvPr>
        </p:nvSpPr>
        <p:spPr>
          <a:xfrm>
            <a:off x="457200" y="1070610"/>
            <a:ext cx="8230235" cy="4351655"/>
          </a:xfrm>
        </p:spPr>
        <p:txBody>
          <a:bodyPr/>
          <a:lstStyle/>
          <a:p>
            <a:pPr eaLnBrk="1" hangingPunct="1">
              <a:lnSpc>
                <a:spcPct val="120000"/>
              </a:lnSpc>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由于磁力线形成闭合回路，因而可以将磁通和闭合电路中的电流相比拟。磁通在磁性材料中流动的闭合通路称为磁路（</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magnetic circuit</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在电路中电流完全在导线内流动，在导线外部没有任何泄漏。磁性材料中的磁通不能完全被限定在给定的路径中，总有一些漏磁，但是如果磁性材料的磁导率比周围物质的磁导率大得多，绝大部分磁通将集中在磁性材料内，泄漏的磁通可以被忽略。磁路在分析、计算电机、变压器、电磁铁、继电器等器件的问题时有广泛的应用。</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1" name="Picture 6" descr="tu3-1-10"/>
          <p:cNvPicPr>
            <a:picLocks noChangeAspect="1" noChangeArrowheads="1"/>
          </p:cNvPicPr>
          <p:nvPr/>
        </p:nvPicPr>
        <p:blipFill>
          <a:blip r:embed="rId1" cstate="print"/>
          <a:srcRect/>
          <a:stretch>
            <a:fillRect/>
          </a:stretch>
        </p:blipFill>
        <p:spPr bwMode="auto">
          <a:xfrm>
            <a:off x="5396865" y="42545"/>
            <a:ext cx="3246755" cy="3175000"/>
          </a:xfrm>
          <a:prstGeom prst="rect">
            <a:avLst/>
          </a:prstGeom>
          <a:noFill/>
          <a:ln w="9525">
            <a:noFill/>
            <a:miter lim="800000"/>
            <a:headEnd/>
            <a:tailEnd/>
          </a:ln>
        </p:spPr>
      </p:pic>
      <p:sp>
        <p:nvSpPr>
          <p:cNvPr id="34822" name="Rectangle 8"/>
          <p:cNvSpPr>
            <a:spLocks noChangeArrowheads="1"/>
          </p:cNvSpPr>
          <p:nvPr/>
        </p:nvSpPr>
        <p:spPr bwMode="auto">
          <a:xfrm>
            <a:off x="250825" y="216694"/>
            <a:ext cx="5113338" cy="1863725"/>
          </a:xfrm>
          <a:prstGeom prst="rect">
            <a:avLst/>
          </a:prstGeom>
          <a:noFill/>
          <a:ln w="9525" algn="ctr">
            <a:noFill/>
            <a:miter lim="800000"/>
          </a:ln>
        </p:spPr>
        <p:txBody>
          <a:bodyPr anchor="ctr">
            <a:spAutoFit/>
          </a:bodyPr>
          <a:lstStyle/>
          <a:p>
            <a:pPr indent="266700">
              <a:lnSpc>
                <a:spcPct val="12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磁路的欧姆定律</a:t>
            </a:r>
            <a:endPar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a:p>
            <a:pPr indent="266700">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一个铁芯磁环上绕有</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N</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匝线圈，通以电流</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，铁芯的磁导率</a:t>
            </a:r>
            <a:r>
              <a:rPr lang="el-GR"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μ</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&gt;&gt;</a:t>
            </a:r>
            <a:r>
              <a:rPr lang="el-GR"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μ</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，磁感应线主要在磁环内流通。</a:t>
            </a:r>
            <a:endParaRPr lang="zh-CN" altLang="en-US" sz="2400" b="1" i="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4823" name="Rectangle 13"/>
          <p:cNvSpPr>
            <a:spLocks noChangeArrowheads="1"/>
          </p:cNvSpPr>
          <p:nvPr/>
        </p:nvSpPr>
        <p:spPr bwMode="auto">
          <a:xfrm>
            <a:off x="6083935" y="3001645"/>
            <a:ext cx="1784350" cy="392928"/>
          </a:xfrm>
          <a:prstGeom prst="rect">
            <a:avLst/>
          </a:prstGeom>
          <a:noFill/>
          <a:ln w="9525" algn="ctr">
            <a:noFill/>
            <a:miter lim="800000"/>
          </a:ln>
        </p:spPr>
        <p:txBody>
          <a:bodyPr wrap="square">
            <a:spAutoFit/>
          </a:bodyPr>
          <a:lstStyle/>
          <a:p>
            <a:pPr indent="533400">
              <a:lnSpc>
                <a:spcPct val="120000"/>
              </a:lnSpc>
            </a:pPr>
            <a:r>
              <a:rPr lang="zh-CN" altLang="en-US" b="1">
                <a:latin typeface="Times New Roman" panose="02020603050405020304" pitchFamily="18" charset="0"/>
                <a:ea typeface="宋体" panose="02010600030101010101" pitchFamily="2" charset="-122"/>
                <a:sym typeface="Times New Roman" panose="02020603050405020304" pitchFamily="18" charset="0"/>
              </a:rPr>
              <a:t>闭合磁路</a:t>
            </a:r>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4824" name="Rectangle 15"/>
          <p:cNvSpPr>
            <a:spLocks noChangeArrowheads="1"/>
          </p:cNvSpPr>
          <p:nvPr/>
        </p:nvSpPr>
        <p:spPr bwMode="auto">
          <a:xfrm>
            <a:off x="0" y="3408511"/>
            <a:ext cx="184731" cy="461665"/>
          </a:xfrm>
          <a:prstGeom prst="rect">
            <a:avLst/>
          </a:prstGeom>
          <a:noFill/>
          <a:ln w="9525" algn="ctr">
            <a:noFill/>
            <a:miter lim="800000"/>
          </a:ln>
        </p:spPr>
        <p:txBody>
          <a:bodyPr wrap="none" anchor="ctr">
            <a:spAutoFit/>
          </a:bodyP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4818" name="Object 4"/>
          <p:cNvGraphicFramePr>
            <a:graphicFrameLocks noChangeAspect="1"/>
          </p:cNvGraphicFramePr>
          <p:nvPr/>
        </p:nvGraphicFramePr>
        <p:xfrm>
          <a:off x="2124075" y="2205990"/>
          <a:ext cx="1168400" cy="960438"/>
        </p:xfrm>
        <a:graphic>
          <a:graphicData uri="http://schemas.openxmlformats.org/presentationml/2006/ole">
            <mc:AlternateContent xmlns:mc="http://schemas.openxmlformats.org/markup-compatibility/2006">
              <mc:Choice xmlns:v="urn:schemas-microsoft-com:vml" Requires="v">
                <p:oleObj spid="_x0000_s34871" name="Equation" r:id="rId2" imgW="12496800" imgH="10363200" progId="Equation.DSMT4">
                  <p:embed/>
                </p:oleObj>
              </mc:Choice>
              <mc:Fallback>
                <p:oleObj name="Equation" r:id="rId2" imgW="12496800" imgH="10363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205990"/>
                        <a:ext cx="1168400" cy="960438"/>
                      </a:xfrm>
                      <a:prstGeom prst="rect">
                        <a:avLst/>
                      </a:prstGeom>
                      <a:solidFill>
                        <a:schemeClr val="bg2"/>
                      </a:solidFill>
                      <a:ln w="28575">
                        <a:solidFill>
                          <a:srgbClr val="FF0000"/>
                        </a:solidFill>
                        <a:miter lim="800000"/>
                        <a:headEnd/>
                        <a:tailEnd/>
                      </a:ln>
                    </p:spPr>
                  </p:pic>
                </p:oleObj>
              </mc:Fallback>
            </mc:AlternateContent>
          </a:graphicData>
        </a:graphic>
      </p:graphicFrame>
      <p:sp>
        <p:nvSpPr>
          <p:cNvPr id="34825" name="矩形 10"/>
          <p:cNvSpPr>
            <a:spLocks noChangeArrowheads="1"/>
          </p:cNvSpPr>
          <p:nvPr/>
        </p:nvSpPr>
        <p:spPr bwMode="auto">
          <a:xfrm>
            <a:off x="395288" y="3587750"/>
            <a:ext cx="5214937" cy="829945"/>
          </a:xfrm>
          <a:prstGeom prst="rect">
            <a:avLst/>
          </a:prstGeom>
          <a:noFill/>
          <a:ln w="9525">
            <a:noFill/>
            <a:miter lim="800000"/>
          </a:ln>
        </p:spPr>
        <p:txBody>
          <a:bodyPr>
            <a:spAutoFit/>
          </a:bodyPr>
          <a:lstStyle/>
          <a:p>
            <a:r>
              <a:rPr lang="zh-CN" altLang="en-US" sz="2400" b="1" i="1">
                <a:latin typeface="Times New Roman" panose="02020603050405020304" pitchFamily="18" charset="0"/>
                <a:ea typeface="宋体" panose="02010600030101010101" pitchFamily="2" charset="-122"/>
                <a:sym typeface="Times New Roman" panose="02020603050405020304" pitchFamily="18" charset="0"/>
              </a:rPr>
              <a:t>其中，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（安匝数）磁动势</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               </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4819" name="Object 21"/>
          <p:cNvGraphicFramePr>
            <a:graphicFrameLocks noChangeAspect="1"/>
          </p:cNvGraphicFramePr>
          <p:nvPr/>
        </p:nvGraphicFramePr>
        <p:xfrm>
          <a:off x="3508375" y="4193540"/>
          <a:ext cx="1358900" cy="954088"/>
        </p:xfrm>
        <a:graphic>
          <a:graphicData uri="http://schemas.openxmlformats.org/presentationml/2006/ole">
            <mc:AlternateContent xmlns:mc="http://schemas.openxmlformats.org/markup-compatibility/2006">
              <mc:Choice xmlns:v="urn:schemas-microsoft-com:vml" Requires="v">
                <p:oleObj spid="_x0000_s34872" name="Equation" r:id="rId4" imgW="14325600" imgH="10058400" progId="Equation.DSMT4">
                  <p:embed/>
                </p:oleObj>
              </mc:Choice>
              <mc:Fallback>
                <p:oleObj name="Equation" r:id="rId4" imgW="14325600" imgH="10058400"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8375" y="4193540"/>
                        <a:ext cx="135890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6"/>
          <p:cNvGraphicFramePr>
            <a:graphicFrameLocks noChangeAspect="1"/>
          </p:cNvGraphicFramePr>
          <p:nvPr/>
        </p:nvGraphicFramePr>
        <p:xfrm>
          <a:off x="1330008" y="3528060"/>
          <a:ext cx="1216025" cy="534988"/>
        </p:xfrm>
        <a:graphic>
          <a:graphicData uri="http://schemas.openxmlformats.org/presentationml/2006/ole">
            <mc:AlternateContent xmlns:mc="http://schemas.openxmlformats.org/markup-compatibility/2006">
              <mc:Choice xmlns:v="urn:schemas-microsoft-com:vml" Requires="v">
                <p:oleObj spid="_x0000_s34873" name="Equation" r:id="rId6" imgW="12496800" imgH="5486400" progId="Equation.DSMT4">
                  <p:embed/>
                </p:oleObj>
              </mc:Choice>
              <mc:Fallback>
                <p:oleObj name="Equation" r:id="rId6" imgW="12496800" imgH="54864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0008" y="3528060"/>
                        <a:ext cx="121602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6" name="矩形 13"/>
          <p:cNvSpPr>
            <a:spLocks noChangeArrowheads="1"/>
          </p:cNvSpPr>
          <p:nvPr/>
        </p:nvSpPr>
        <p:spPr bwMode="auto">
          <a:xfrm>
            <a:off x="5742623" y="4439603"/>
            <a:ext cx="803425" cy="461665"/>
          </a:xfrm>
          <a:prstGeom prst="rect">
            <a:avLst/>
          </a:prstGeom>
          <a:noFill/>
          <a:ln w="9525">
            <a:noFill/>
            <a:miter lim="800000"/>
          </a:ln>
        </p:spPr>
        <p:txBody>
          <a:bodyPr wrap="non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磁阻</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4827" name="Rectangle 20"/>
          <p:cNvSpPr>
            <a:spLocks noChangeArrowheads="1"/>
          </p:cNvSpPr>
          <p:nvPr/>
        </p:nvSpPr>
        <p:spPr bwMode="auto">
          <a:xfrm>
            <a:off x="-102552" y="5877243"/>
            <a:ext cx="2815194" cy="369332"/>
          </a:xfrm>
          <a:prstGeom prst="rect">
            <a:avLst/>
          </a:prstGeom>
          <a:noFill/>
          <a:ln w="9525" algn="ctr">
            <a:noFill/>
            <a:miter lim="800000"/>
          </a:ln>
        </p:spPr>
        <p:txBody>
          <a:bodyPr wrap="none">
            <a:spAutoFit/>
          </a:bodyPr>
          <a:lstStyle/>
          <a:p>
            <a:pPr indent="533400"/>
            <a:r>
              <a:rPr lang="zh-CN" altLang="en-US" b="1">
                <a:latin typeface="Times New Roman" panose="02020603050405020304" pitchFamily="18" charset="0"/>
                <a:ea typeface="宋体" panose="02010600030101010101" pitchFamily="2" charset="-122"/>
                <a:sym typeface="Times New Roman" panose="02020603050405020304" pitchFamily="18" charset="0"/>
              </a:rPr>
              <a:t>闭合磁路的等效回路</a:t>
            </a:r>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34828" name="Picture 12" descr="tu3-1-11"/>
          <p:cNvPicPr>
            <a:picLocks noChangeAspect="1" noChangeArrowheads="1"/>
          </p:cNvPicPr>
          <p:nvPr/>
        </p:nvPicPr>
        <p:blipFill>
          <a:blip r:embed="rId8" cstate="print"/>
          <a:srcRect/>
          <a:stretch>
            <a:fillRect/>
          </a:stretch>
        </p:blipFill>
        <p:spPr bwMode="auto">
          <a:xfrm>
            <a:off x="184785" y="4063365"/>
            <a:ext cx="2838450" cy="1814195"/>
          </a:xfrm>
          <a:prstGeom prst="rect">
            <a:avLst/>
          </a:prstGeom>
          <a:noFill/>
          <a:ln w="9525">
            <a:noFill/>
            <a:miter lim="800000"/>
            <a:headEnd/>
            <a:tailEnd/>
          </a:ln>
        </p:spPr>
      </p:pic>
      <p:sp>
        <p:nvSpPr>
          <p:cNvPr id="34829" name="Text Box 14"/>
          <p:cNvSpPr txBox="1">
            <a:spLocks noChangeArrowheads="1"/>
          </p:cNvSpPr>
          <p:nvPr/>
        </p:nvSpPr>
        <p:spPr bwMode="auto">
          <a:xfrm>
            <a:off x="3735705" y="5417185"/>
            <a:ext cx="3384550" cy="460375"/>
          </a:xfrm>
          <a:prstGeom prst="rect">
            <a:avLst/>
          </a:prstGeom>
          <a:noFill/>
          <a:ln w="9525">
            <a:noFill/>
            <a:miter lim="800000"/>
          </a:ln>
        </p:spPr>
        <p:txBody>
          <a:bodyPr>
            <a:spAutoFit/>
          </a:bodyPr>
          <a:lstStyle/>
          <a:p>
            <a:pPr>
              <a:spcBef>
                <a:spcPct val="50000"/>
              </a:spcBef>
            </a:pPr>
            <a:r>
              <a:rPr lang="el-GR" altLang="zh-CN" sz="2400" b="1">
                <a:latin typeface="Times New Roman" panose="02020603050405020304" pitchFamily="18" charset="0"/>
                <a:ea typeface="宋体" panose="02010600030101010101" pitchFamily="2" charset="-122"/>
                <a:sym typeface="Times New Roman" panose="02020603050405020304" pitchFamily="18" charset="0"/>
              </a:rPr>
              <a:t>Φ</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磁通  （</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Wb)</a:t>
            </a:r>
            <a:endParaRPr lang="el-GR"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7"/>
          <p:cNvGraphicFramePr>
            <a:graphicFrameLocks noChangeAspect="1"/>
          </p:cNvGraphicFramePr>
          <p:nvPr/>
        </p:nvGraphicFramePr>
        <p:xfrm>
          <a:off x="344488" y="2309813"/>
          <a:ext cx="4824412" cy="620712"/>
        </p:xfrm>
        <a:graphic>
          <a:graphicData uri="http://schemas.openxmlformats.org/presentationml/2006/ole">
            <mc:AlternateContent xmlns:mc="http://schemas.openxmlformats.org/markup-compatibility/2006">
              <mc:Choice xmlns:v="urn:schemas-microsoft-com:vml" Requires="v">
                <p:oleObj spid="_x0000_s35972" name="Equation" r:id="rId1" imgW="55168800" imgH="7010400" progId="Equation.DSMT4">
                  <p:embed/>
                </p:oleObj>
              </mc:Choice>
              <mc:Fallback>
                <p:oleObj name="Equation" r:id="rId1" imgW="55168800" imgH="70104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2309813"/>
                        <a:ext cx="4824412" cy="620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 name="Object 5"/>
          <p:cNvGraphicFramePr>
            <a:graphicFrameLocks noChangeAspect="1"/>
          </p:cNvGraphicFramePr>
          <p:nvPr/>
        </p:nvGraphicFramePr>
        <p:xfrm>
          <a:off x="1987550" y="2869565"/>
          <a:ext cx="2286000" cy="835025"/>
        </p:xfrm>
        <a:graphic>
          <a:graphicData uri="http://schemas.openxmlformats.org/presentationml/2006/ole">
            <mc:AlternateContent xmlns:mc="http://schemas.openxmlformats.org/markup-compatibility/2006">
              <mc:Choice xmlns:v="urn:schemas-microsoft-com:vml" Requires="v">
                <p:oleObj spid="_x0000_s35973" name="Equation" r:id="rId3" imgW="28041600" imgH="10363200" progId="Equation.DSMT4">
                  <p:embed/>
                </p:oleObj>
              </mc:Choice>
              <mc:Fallback>
                <p:oleObj name="Equation" r:id="rId3" imgW="28041600" imgH="10363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550" y="2869565"/>
                        <a:ext cx="2286000" cy="835025"/>
                      </a:xfrm>
                      <a:prstGeom prst="rect">
                        <a:avLst/>
                      </a:prstGeom>
                      <a:solidFill>
                        <a:srgbClr val="CCFFFF"/>
                      </a:solidFill>
                      <a:ln w="9525">
                        <a:solidFill>
                          <a:srgbClr val="CCFFFF"/>
                        </a:solidFill>
                        <a:miter lim="800000"/>
                        <a:headEnd/>
                        <a:tailEnd/>
                      </a:ln>
                    </p:spPr>
                  </p:pic>
                </p:oleObj>
              </mc:Fallback>
            </mc:AlternateContent>
          </a:graphicData>
        </a:graphic>
      </p:graphicFrame>
      <p:graphicFrame>
        <p:nvGraphicFramePr>
          <p:cNvPr id="38916" name="Object 4"/>
          <p:cNvGraphicFramePr>
            <a:graphicFrameLocks noChangeAspect="1"/>
          </p:cNvGraphicFramePr>
          <p:nvPr/>
        </p:nvGraphicFramePr>
        <p:xfrm>
          <a:off x="558800" y="3583623"/>
          <a:ext cx="3600450" cy="969962"/>
        </p:xfrm>
        <a:graphic>
          <a:graphicData uri="http://schemas.openxmlformats.org/presentationml/2006/ole">
            <mc:AlternateContent xmlns:mc="http://schemas.openxmlformats.org/markup-compatibility/2006">
              <mc:Choice xmlns:v="urn:schemas-microsoft-com:vml" Requires="v">
                <p:oleObj spid="_x0000_s35974" name="Equation" r:id="rId5" imgW="38100000" imgH="10363200" progId="Equation.DSMT4">
                  <p:embed/>
                </p:oleObj>
              </mc:Choice>
              <mc:Fallback>
                <p:oleObj name="Equation" r:id="rId5" imgW="38100000" imgH="10363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800" y="3583623"/>
                        <a:ext cx="3600450"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7" name="Rectangle 9"/>
          <p:cNvSpPr>
            <a:spLocks noChangeArrowheads="1"/>
          </p:cNvSpPr>
          <p:nvPr/>
        </p:nvSpPr>
        <p:spPr bwMode="auto">
          <a:xfrm>
            <a:off x="285750" y="144145"/>
            <a:ext cx="5643563" cy="2306955"/>
          </a:xfrm>
          <a:prstGeom prst="rect">
            <a:avLst/>
          </a:prstGeom>
          <a:noFill/>
          <a:ln w="9525" algn="ctr">
            <a:noFill/>
            <a:miter lim="800000"/>
          </a:ln>
        </p:spPr>
        <p:txBody>
          <a:bodyPr anchor="ctr">
            <a:spAutoFit/>
          </a:bodyPr>
          <a:lstStyle/>
          <a:p>
            <a:pPr indent="276225"/>
            <a:r>
              <a:rPr lang="en-US" altLang="zh-CN" sz="2400" b="1">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 有气隙的磁路</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a:p>
            <a:pPr indent="276225" eaLnBrk="0" hangingPunct="0"/>
            <a:r>
              <a:rPr lang="zh-CN" altLang="en-US" sz="2400" b="1">
                <a:latin typeface="Times New Roman" panose="02020603050405020304" pitchFamily="18" charset="0"/>
                <a:ea typeface="宋体" panose="02010600030101010101" pitchFamily="2" charset="-122"/>
                <a:sym typeface="Times New Roman" panose="02020603050405020304" pitchFamily="18" charset="0"/>
              </a:rPr>
              <a:t>    如果磁路上有一个很窄的空气隙时。我们可以近似地认为</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线穿过空气隙时仍然均匀地分布在</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S=hd</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的横截面上，即铁芯内的</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和空气隙中的</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相等。但是铁芯内、外的</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H</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不同，分别设为</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H</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和</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H</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g</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8" name="Picture 5" descr="tu3-1-11"/>
          <p:cNvPicPr>
            <a:picLocks noChangeAspect="1" noChangeArrowheads="1"/>
          </p:cNvPicPr>
          <p:nvPr/>
        </p:nvPicPr>
        <p:blipFill>
          <a:blip r:embed="rId7" cstate="print"/>
          <a:srcRect/>
          <a:stretch>
            <a:fillRect/>
          </a:stretch>
        </p:blipFill>
        <p:spPr bwMode="auto">
          <a:xfrm>
            <a:off x="6125845" y="635"/>
            <a:ext cx="3018155" cy="2224405"/>
          </a:xfrm>
          <a:prstGeom prst="rect">
            <a:avLst/>
          </a:prstGeom>
          <a:noFill/>
          <a:ln w="9525">
            <a:noFill/>
            <a:miter lim="800000"/>
            <a:headEnd/>
            <a:tailEnd/>
          </a:ln>
        </p:spPr>
      </p:pic>
      <p:sp>
        <p:nvSpPr>
          <p:cNvPr id="10" name="下箭头 9"/>
          <p:cNvSpPr/>
          <p:nvPr/>
        </p:nvSpPr>
        <p:spPr>
          <a:xfrm>
            <a:off x="1558925" y="2952750"/>
            <a:ext cx="214313"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下箭头 10"/>
          <p:cNvSpPr/>
          <p:nvPr/>
        </p:nvSpPr>
        <p:spPr>
          <a:xfrm>
            <a:off x="1630363" y="4369435"/>
            <a:ext cx="214312"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Object 6"/>
          <p:cNvGraphicFramePr>
            <a:graphicFrameLocks noChangeAspect="1"/>
          </p:cNvGraphicFramePr>
          <p:nvPr/>
        </p:nvGraphicFramePr>
        <p:xfrm>
          <a:off x="773113" y="5012373"/>
          <a:ext cx="3257550" cy="989012"/>
        </p:xfrm>
        <a:graphic>
          <a:graphicData uri="http://schemas.openxmlformats.org/presentationml/2006/ole">
            <mc:AlternateContent xmlns:mc="http://schemas.openxmlformats.org/markup-compatibility/2006">
              <mc:Choice xmlns:v="urn:schemas-microsoft-com:vml" Requires="v">
                <p:oleObj spid="_x0000_s35975" name="Equation" r:id="rId8" imgW="38404800" imgH="11582400" progId="Equation.DSMT4">
                  <p:embed/>
                </p:oleObj>
              </mc:Choice>
              <mc:Fallback>
                <p:oleObj name="Equation" r:id="rId8" imgW="38404800" imgH="115824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3113" y="5012373"/>
                        <a:ext cx="3257550"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1357313" y="5142548"/>
            <a:ext cx="1000125" cy="857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矩形 14"/>
          <p:cNvSpPr/>
          <p:nvPr/>
        </p:nvSpPr>
        <p:spPr>
          <a:xfrm>
            <a:off x="2643188" y="5142548"/>
            <a:ext cx="571500" cy="857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 name="Object 6"/>
          <p:cNvGraphicFramePr>
            <a:graphicFrameLocks noChangeAspect="1"/>
          </p:cNvGraphicFramePr>
          <p:nvPr/>
        </p:nvGraphicFramePr>
        <p:xfrm>
          <a:off x="5268115" y="5003800"/>
          <a:ext cx="2020888" cy="915988"/>
        </p:xfrm>
        <a:graphic>
          <a:graphicData uri="http://schemas.openxmlformats.org/presentationml/2006/ole">
            <mc:AlternateContent xmlns:mc="http://schemas.openxmlformats.org/markup-compatibility/2006">
              <mc:Choice xmlns:v="urn:schemas-microsoft-com:vml" Requires="v">
                <p:oleObj spid="_x0000_s35976" name="Equation" r:id="rId10" imgW="21031200" imgH="10363200" progId="Equation.DSMT4">
                  <p:embed/>
                </p:oleObj>
              </mc:Choice>
              <mc:Fallback>
                <p:oleObj name="Equation" r:id="rId10" imgW="21031200" imgH="1036320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68115" y="5003800"/>
                        <a:ext cx="2020888" cy="915988"/>
                      </a:xfrm>
                      <a:prstGeom prst="rect">
                        <a:avLst/>
                      </a:prstGeom>
                      <a:solidFill>
                        <a:schemeClr val="bg2"/>
                      </a:solidFill>
                      <a:ln w="28575">
                        <a:solidFill>
                          <a:srgbClr val="FF0000"/>
                        </a:solidFill>
                        <a:miter lim="800000"/>
                        <a:headEnd/>
                        <a:tailEnd/>
                      </a:ln>
                    </p:spPr>
                  </p:pic>
                </p:oleObj>
              </mc:Fallback>
            </mc:AlternateContent>
          </a:graphicData>
        </a:graphic>
      </p:graphicFrame>
      <p:graphicFrame>
        <p:nvGraphicFramePr>
          <p:cNvPr id="17" name="Object 7"/>
          <p:cNvGraphicFramePr>
            <a:graphicFrameLocks noChangeAspect="1"/>
          </p:cNvGraphicFramePr>
          <p:nvPr/>
        </p:nvGraphicFramePr>
        <p:xfrm>
          <a:off x="1487488" y="6142673"/>
          <a:ext cx="604837" cy="500062"/>
        </p:xfrm>
        <a:graphic>
          <a:graphicData uri="http://schemas.openxmlformats.org/presentationml/2006/ole">
            <mc:AlternateContent xmlns:mc="http://schemas.openxmlformats.org/markup-compatibility/2006">
              <mc:Choice xmlns:v="urn:schemas-microsoft-com:vml" Requires="v">
                <p:oleObj spid="_x0000_s35977" name="Equation" r:id="rId12" imgW="5486400" imgH="5486400" progId="Equation.DSMT4">
                  <p:embed/>
                </p:oleObj>
              </mc:Choice>
              <mc:Fallback>
                <p:oleObj name="Equation" r:id="rId12" imgW="5486400" imgH="548640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87488" y="6142673"/>
                        <a:ext cx="604837" cy="500062"/>
                      </a:xfrm>
                      <a:prstGeom prst="rect">
                        <a:avLst/>
                      </a:prstGeom>
                      <a:solidFill>
                        <a:srgbClr val="CCFFFF"/>
                      </a:solidFill>
                    </p:spPr>
                  </p:pic>
                </p:oleObj>
              </mc:Fallback>
            </mc:AlternateContent>
          </a:graphicData>
        </a:graphic>
      </p:graphicFrame>
      <p:graphicFrame>
        <p:nvGraphicFramePr>
          <p:cNvPr id="38920" name="Object 8"/>
          <p:cNvGraphicFramePr>
            <a:graphicFrameLocks noChangeAspect="1"/>
          </p:cNvGraphicFramePr>
          <p:nvPr/>
        </p:nvGraphicFramePr>
        <p:xfrm>
          <a:off x="2687638" y="6069648"/>
          <a:ext cx="728662" cy="573087"/>
        </p:xfrm>
        <a:graphic>
          <a:graphicData uri="http://schemas.openxmlformats.org/presentationml/2006/ole">
            <mc:AlternateContent xmlns:mc="http://schemas.openxmlformats.org/markup-compatibility/2006">
              <mc:Choice xmlns:v="urn:schemas-microsoft-com:vml" Requires="v">
                <p:oleObj spid="_x0000_s35978" name="Equation" r:id="rId14" imgW="5791200" imgH="5486400" progId="Equation.DSMT4">
                  <p:embed/>
                </p:oleObj>
              </mc:Choice>
              <mc:Fallback>
                <p:oleObj name="Equation" r:id="rId14" imgW="5791200" imgH="54864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87638" y="6069648"/>
                        <a:ext cx="728662" cy="573087"/>
                      </a:xfrm>
                      <a:prstGeom prst="rect">
                        <a:avLst/>
                      </a:prstGeom>
                      <a:solidFill>
                        <a:srgbClr val="CCFFFF"/>
                      </a:solidFill>
                    </p:spPr>
                  </p:pic>
                </p:oleObj>
              </mc:Fallback>
            </mc:AlternateContent>
          </a:graphicData>
        </a:graphic>
      </p:graphicFrame>
      <p:sp>
        <p:nvSpPr>
          <p:cNvPr id="19" name="右箭头 18"/>
          <p:cNvSpPr/>
          <p:nvPr/>
        </p:nvSpPr>
        <p:spPr>
          <a:xfrm>
            <a:off x="4142423" y="5354638"/>
            <a:ext cx="857250"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0" name="上箭头 19"/>
          <p:cNvSpPr/>
          <p:nvPr/>
        </p:nvSpPr>
        <p:spPr>
          <a:xfrm>
            <a:off x="1714500" y="5999798"/>
            <a:ext cx="71438" cy="2143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 name="上箭头 20"/>
          <p:cNvSpPr/>
          <p:nvPr/>
        </p:nvSpPr>
        <p:spPr>
          <a:xfrm>
            <a:off x="2928938" y="5999798"/>
            <a:ext cx="71437" cy="2143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2" name="Picture 7" descr="tu3-1-13"/>
          <p:cNvPicPr>
            <a:picLocks noChangeAspect="1" noChangeArrowheads="1"/>
          </p:cNvPicPr>
          <p:nvPr/>
        </p:nvPicPr>
        <p:blipFill>
          <a:blip r:embed="rId16" cstate="print"/>
          <a:srcRect/>
          <a:stretch>
            <a:fillRect/>
          </a:stretch>
        </p:blipFill>
        <p:spPr bwMode="auto">
          <a:xfrm>
            <a:off x="6306185" y="2306320"/>
            <a:ext cx="2837815" cy="2033905"/>
          </a:xfrm>
          <a:prstGeom prst="rect">
            <a:avLst/>
          </a:prstGeom>
          <a:noFill/>
          <a:ln w="9525">
            <a:noFill/>
            <a:miter lim="800000"/>
            <a:headEnd/>
            <a:tailEnd/>
          </a:ln>
        </p:spPr>
      </p:pic>
      <p:sp>
        <p:nvSpPr>
          <p:cNvPr id="23" name="矩形 22"/>
          <p:cNvSpPr>
            <a:spLocks noChangeArrowheads="1"/>
          </p:cNvSpPr>
          <p:nvPr/>
        </p:nvSpPr>
        <p:spPr bwMode="auto">
          <a:xfrm>
            <a:off x="6359208" y="4284663"/>
            <a:ext cx="3071812" cy="400110"/>
          </a:xfrm>
          <a:prstGeom prst="rect">
            <a:avLst/>
          </a:prstGeom>
          <a:noFill/>
          <a:ln w="9525">
            <a:noFill/>
            <a:miter lim="800000"/>
          </a:ln>
        </p:spPr>
        <p:txBody>
          <a:bodyPr>
            <a:spAutoFit/>
          </a:bodyPr>
          <a:lstStyle/>
          <a:p>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有气隙磁路的等效回路</a:t>
            </a:r>
            <a:endParaRPr lang="zh-CN" altLang="en-US" sz="20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4" name="Object 9"/>
          <p:cNvGraphicFramePr>
            <a:graphicFrameLocks noChangeAspect="1"/>
          </p:cNvGraphicFramePr>
          <p:nvPr/>
        </p:nvGraphicFramePr>
        <p:xfrm>
          <a:off x="2273300" y="4555173"/>
          <a:ext cx="1500188" cy="396875"/>
        </p:xfrm>
        <a:graphic>
          <a:graphicData uri="http://schemas.openxmlformats.org/presentationml/2006/ole">
            <mc:AlternateContent xmlns:mc="http://schemas.openxmlformats.org/markup-compatibility/2006">
              <mc:Choice xmlns:v="urn:schemas-microsoft-com:vml" Requires="v">
                <p:oleObj spid="_x0000_s35979" name="Equation" r:id="rId17" imgW="13411200" imgH="4267200" progId="Equation.DSMT4">
                  <p:embed/>
                </p:oleObj>
              </mc:Choice>
              <mc:Fallback>
                <p:oleObj name="Equation" r:id="rId17" imgW="13411200" imgH="426720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73300" y="4555173"/>
                        <a:ext cx="1500188" cy="396875"/>
                      </a:xfrm>
                      <a:prstGeom prst="rect">
                        <a:avLst/>
                      </a:prstGeom>
                      <a:solidFill>
                        <a:srgbClr val="CCFFFF"/>
                      </a:solidFill>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5"/>
          <p:cNvGraphicFramePr>
            <a:graphicFrameLocks noChangeAspect="1"/>
          </p:cNvGraphicFramePr>
          <p:nvPr/>
        </p:nvGraphicFramePr>
        <p:xfrm>
          <a:off x="1619250" y="1412875"/>
          <a:ext cx="5184775" cy="1358900"/>
        </p:xfrm>
        <a:graphic>
          <a:graphicData uri="http://schemas.openxmlformats.org/presentationml/2006/ole">
            <mc:AlternateContent xmlns:mc="http://schemas.openxmlformats.org/markup-compatibility/2006">
              <mc:Choice xmlns:v="urn:schemas-microsoft-com:vml" Requires="v">
                <p:oleObj spid="_x0000_s36900" name="Equation" r:id="rId1" imgW="56692800" imgH="14935200" progId="Equation.DSMT4">
                  <p:embed/>
                </p:oleObj>
              </mc:Choice>
              <mc:Fallback>
                <p:oleObj name="Equation" r:id="rId1" imgW="56692800" imgH="14935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412875"/>
                        <a:ext cx="5184775" cy="13589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4"/>
          <p:cNvGraphicFramePr>
            <a:graphicFrameLocks noChangeAspect="1"/>
          </p:cNvGraphicFramePr>
          <p:nvPr/>
        </p:nvGraphicFramePr>
        <p:xfrm>
          <a:off x="1619250" y="3476625"/>
          <a:ext cx="3960813" cy="1939925"/>
        </p:xfrm>
        <a:graphic>
          <a:graphicData uri="http://schemas.openxmlformats.org/presentationml/2006/ole">
            <mc:AlternateContent xmlns:mc="http://schemas.openxmlformats.org/markup-compatibility/2006">
              <mc:Choice xmlns:v="urn:schemas-microsoft-com:vml" Requires="v">
                <p:oleObj spid="_x0000_s36901" name="Equation" r:id="rId3" imgW="45110400" imgH="21945600" progId="Equation.DSMT4">
                  <p:embed/>
                </p:oleObj>
              </mc:Choice>
              <mc:Fallback>
                <p:oleObj name="Equation" r:id="rId3" imgW="45110400" imgH="21945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476625"/>
                        <a:ext cx="3960813" cy="19399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4" name="Rectangle 6"/>
          <p:cNvSpPr>
            <a:spLocks noChangeArrowheads="1"/>
          </p:cNvSpPr>
          <p:nvPr/>
        </p:nvSpPr>
        <p:spPr bwMode="auto">
          <a:xfrm>
            <a:off x="827088" y="731986"/>
            <a:ext cx="4515980" cy="461665"/>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铁芯和空气隙中的磁感应强度为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0965" name="Rectangle 7"/>
          <p:cNvSpPr>
            <a:spLocks noChangeArrowheads="1"/>
          </p:cNvSpPr>
          <p:nvPr/>
        </p:nvSpPr>
        <p:spPr bwMode="auto">
          <a:xfrm>
            <a:off x="1116013" y="2923808"/>
            <a:ext cx="4825360" cy="830997"/>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铁芯和空气隙中的磁场强度分别为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a:p>
            <a:pPr eaLnBrk="0" hangingPunct="0"/>
            <a:r>
              <a:rPr lang="zh-CN" altLang="en-US" sz="2400" b="1">
                <a:latin typeface="Times New Roman" panose="02020603050405020304" pitchFamily="18" charset="0"/>
                <a:ea typeface="宋体" panose="02010600030101010101" pitchFamily="2" charset="-122"/>
                <a:sym typeface="Times New Roman" panose="02020603050405020304" pitchFamily="18" charset="0"/>
              </a:rPr>
              <a:t>        </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0966" name="Rectangle 8"/>
          <p:cNvSpPr>
            <a:spLocks noChangeArrowheads="1"/>
          </p:cNvSpPr>
          <p:nvPr/>
        </p:nvSpPr>
        <p:spPr bwMode="auto">
          <a:xfrm>
            <a:off x="1187450" y="5589737"/>
            <a:ext cx="4362092" cy="461665"/>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因为</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μ</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μ</a:t>
            </a:r>
            <a:r>
              <a:rPr lang="en-US" altLang="zh-CN" sz="2400" b="1" baseline="-3000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，所以</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H</a:t>
            </a:r>
            <a:r>
              <a:rPr lang="en-US" altLang="zh-CN" sz="2400" b="1" baseline="-30000">
                <a:latin typeface="Times New Roman" panose="02020603050405020304" pitchFamily="18" charset="0"/>
                <a:ea typeface="宋体" panose="02010600030101010101" pitchFamily="2" charset="-122"/>
                <a:sym typeface="Times New Roman" panose="02020603050405020304" pitchFamily="18" charset="0"/>
              </a:rPr>
              <a:t>g</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H</a:t>
            </a:r>
            <a:r>
              <a:rPr lang="en-US" altLang="zh-CN" sz="2400" b="1" baseline="-30000">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7"/>
          <p:cNvGraphicFramePr>
            <a:graphicFrameLocks noChangeAspect="1"/>
          </p:cNvGraphicFramePr>
          <p:nvPr/>
        </p:nvGraphicFramePr>
        <p:xfrm>
          <a:off x="4929188" y="1784985"/>
          <a:ext cx="1514475" cy="430213"/>
        </p:xfrm>
        <a:graphic>
          <a:graphicData uri="http://schemas.openxmlformats.org/presentationml/2006/ole">
            <mc:AlternateContent xmlns:mc="http://schemas.openxmlformats.org/markup-compatibility/2006">
              <mc:Choice xmlns:v="urn:schemas-microsoft-com:vml" Requires="v">
                <p:oleObj spid="_x0000_s42052" name="Equation" r:id="rId1" imgW="16764000" imgH="4267200" progId="Equation.DSMT4">
                  <p:embed/>
                </p:oleObj>
              </mc:Choice>
              <mc:Fallback>
                <p:oleObj name="Equation" r:id="rId1" imgW="16764000" imgH="42672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1784985"/>
                        <a:ext cx="1514475" cy="430213"/>
                      </a:xfrm>
                      <a:prstGeom prst="rect">
                        <a:avLst/>
                      </a:prstGeom>
                      <a:noFill/>
                      <a:ln w="28575">
                        <a:solidFill>
                          <a:srgbClr val="FF0000"/>
                        </a:solidFill>
                        <a:miter lim="800000"/>
                        <a:headEnd/>
                        <a:tailEnd/>
                      </a:ln>
                    </p:spPr>
                  </p:pic>
                </p:oleObj>
              </mc:Fallback>
            </mc:AlternateContent>
          </a:graphicData>
        </a:graphic>
      </p:graphicFrame>
      <p:sp>
        <p:nvSpPr>
          <p:cNvPr id="47109" name="Rectangle 11"/>
          <p:cNvSpPr>
            <a:spLocks noChangeArrowheads="1"/>
          </p:cNvSpPr>
          <p:nvPr/>
        </p:nvSpPr>
        <p:spPr bwMode="auto">
          <a:xfrm>
            <a:off x="428625" y="226246"/>
            <a:ext cx="8424863" cy="1130246"/>
          </a:xfrm>
          <a:prstGeom prst="rect">
            <a:avLst/>
          </a:prstGeom>
          <a:noFill/>
          <a:ln w="9525" algn="ctr">
            <a:noFill/>
            <a:miter lim="800000"/>
          </a:ln>
        </p:spPr>
        <p:txBody>
          <a:bodyPr anchor="ctr">
            <a:spAutoFit/>
          </a:bodyPr>
          <a:lstStyle/>
          <a:p>
            <a:pPr indent="266700">
              <a:lnSpc>
                <a:spcPct val="150000"/>
              </a:lnSpc>
              <a:tabLst>
                <a:tab pos="2641600" algn="ctr"/>
                <a:tab pos="5270500" algn="r"/>
              </a:tabLst>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3.3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矢量磁位</a:t>
            </a:r>
            <a:endPar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a:p>
            <a:pPr indent="266700">
              <a:lnSpc>
                <a:spcPct val="150000"/>
              </a:lnSpc>
              <a:tabLst>
                <a:tab pos="2641600" algn="ctr"/>
                <a:tab pos="5270500" algn="r"/>
              </a:tabLst>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3.3.1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矢量磁位</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的引入</a:t>
            </a:r>
            <a:endPar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7110" name="Rectangle 15"/>
          <p:cNvSpPr>
            <a:spLocks noChangeArrowheads="1"/>
          </p:cNvSpPr>
          <p:nvPr/>
        </p:nvSpPr>
        <p:spPr bwMode="auto">
          <a:xfrm>
            <a:off x="611188" y="2658745"/>
            <a:ext cx="8137525" cy="977265"/>
          </a:xfrm>
          <a:prstGeom prst="rect">
            <a:avLst/>
          </a:prstGeom>
          <a:noFill/>
          <a:ln w="9525" algn="ctr">
            <a:noFill/>
            <a:miter lim="800000"/>
          </a:ln>
        </p:spPr>
        <p:txBody>
          <a:bodyPr anchor="ctr">
            <a:spAutoFit/>
          </a:bodyPr>
          <a:lstStyle/>
          <a:p>
            <a:pPr>
              <a:lnSpc>
                <a:spcPct val="120000"/>
              </a:lnSpc>
            </a:pP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称为矢量磁位，单位是特斯拉</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米或韦伯</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米。式中定义的</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不是唯一的。</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 name="Object 5"/>
          <p:cNvGraphicFramePr>
            <a:graphicFrameLocks noChangeAspect="1"/>
          </p:cNvGraphicFramePr>
          <p:nvPr/>
        </p:nvGraphicFramePr>
        <p:xfrm>
          <a:off x="1403668" y="2142173"/>
          <a:ext cx="2157412" cy="500062"/>
        </p:xfrm>
        <a:graphic>
          <a:graphicData uri="http://schemas.openxmlformats.org/presentationml/2006/ole">
            <mc:AlternateContent xmlns:mc="http://schemas.openxmlformats.org/markup-compatibility/2006">
              <mc:Choice xmlns:v="urn:schemas-microsoft-com:vml" Requires="v">
                <p:oleObj spid="_x0000_s42053" name="Equation" r:id="rId3" imgW="21031200" imgH="4876800" progId="Equation.DSMT4">
                  <p:embed/>
                </p:oleObj>
              </mc:Choice>
              <mc:Fallback>
                <p:oleObj name="Equation" r:id="rId3" imgW="21031200" imgH="4876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68" y="2142173"/>
                        <a:ext cx="2157412"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p:cNvGraphicFramePr>
            <a:graphicFrameLocks noChangeAspect="1"/>
          </p:cNvGraphicFramePr>
          <p:nvPr/>
        </p:nvGraphicFramePr>
        <p:xfrm>
          <a:off x="1714500" y="1499235"/>
          <a:ext cx="1357313" cy="441325"/>
        </p:xfrm>
        <a:graphic>
          <a:graphicData uri="http://schemas.openxmlformats.org/presentationml/2006/ole">
            <mc:AlternateContent xmlns:mc="http://schemas.openxmlformats.org/markup-compatibility/2006">
              <mc:Choice xmlns:v="urn:schemas-microsoft-com:vml" Requires="v">
                <p:oleObj spid="_x0000_s42054" name="Equation" r:id="rId5" imgW="13106400" imgH="4267200" progId="Equation.DSMT4">
                  <p:embed/>
                </p:oleObj>
              </mc:Choice>
              <mc:Fallback>
                <p:oleObj name="Equation" r:id="rId5" imgW="13106400" imgH="426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0" y="1499235"/>
                        <a:ext cx="135731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右箭头 8"/>
          <p:cNvSpPr/>
          <p:nvPr/>
        </p:nvSpPr>
        <p:spPr>
          <a:xfrm>
            <a:off x="3786188" y="1927860"/>
            <a:ext cx="785812"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矩形 10"/>
          <p:cNvSpPr>
            <a:spLocks noChangeArrowheads="1"/>
          </p:cNvSpPr>
          <p:nvPr/>
        </p:nvSpPr>
        <p:spPr bwMode="auto">
          <a:xfrm>
            <a:off x="570865" y="3640455"/>
            <a:ext cx="8178800" cy="829945"/>
          </a:xfrm>
          <a:prstGeom prst="rect">
            <a:avLst/>
          </a:prstGeom>
          <a:noFill/>
          <a:ln w="9525">
            <a:noFill/>
            <a:miter lim="800000"/>
          </a:ln>
        </p:spPr>
        <p:txBody>
          <a:bodyPr wrap="squar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由亥姆霍兹定理，一个矢量场的性质由该矢量场的散度和旋度唯一地确定</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47111" name="Object 5"/>
          <p:cNvGraphicFramePr>
            <a:graphicFrameLocks noChangeAspect="1"/>
          </p:cNvGraphicFramePr>
          <p:nvPr/>
        </p:nvGraphicFramePr>
        <p:xfrm>
          <a:off x="1619672" y="4582030"/>
          <a:ext cx="1725612" cy="500063"/>
        </p:xfrm>
        <a:graphic>
          <a:graphicData uri="http://schemas.openxmlformats.org/presentationml/2006/ole">
            <mc:AlternateContent xmlns:mc="http://schemas.openxmlformats.org/markup-compatibility/2006">
              <mc:Choice xmlns:v="urn:schemas-microsoft-com:vml" Requires="v">
                <p:oleObj spid="_x0000_s42055" name="Equation" r:id="rId7" imgW="14935200" imgH="4267200" progId="Equation.DSMT4">
                  <p:embed/>
                </p:oleObj>
              </mc:Choice>
              <mc:Fallback>
                <p:oleObj name="Equation" r:id="rId7" imgW="14935200" imgH="42672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672" y="4582030"/>
                        <a:ext cx="1725612" cy="500063"/>
                      </a:xfrm>
                      <a:prstGeom prst="rect">
                        <a:avLst/>
                      </a:prstGeom>
                      <a:noFill/>
                      <a:ln w="28575">
                        <a:solidFill>
                          <a:srgbClr val="FF0000"/>
                        </a:solidFill>
                        <a:miter lim="800000"/>
                        <a:headEnd/>
                        <a:tailEnd/>
                      </a:ln>
                    </p:spPr>
                  </p:pic>
                </p:oleObj>
              </mc:Fallback>
            </mc:AlternateContent>
          </a:graphicData>
        </a:graphic>
      </p:graphicFrame>
      <p:sp>
        <p:nvSpPr>
          <p:cNvPr id="13" name="矩形 12"/>
          <p:cNvSpPr>
            <a:spLocks noChangeArrowheads="1"/>
          </p:cNvSpPr>
          <p:nvPr/>
        </p:nvSpPr>
        <p:spPr bwMode="auto">
          <a:xfrm>
            <a:off x="4221654" y="4582030"/>
            <a:ext cx="1733550" cy="460375"/>
          </a:xfrm>
          <a:prstGeom prst="rect">
            <a:avLst/>
          </a:prstGeom>
          <a:noFill/>
          <a:ln w="9525">
            <a:noFill/>
            <a:miter lim="800000"/>
          </a:ln>
        </p:spPr>
        <p:txBody>
          <a:bodyP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库仑规范</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4" name="矩形 13"/>
          <p:cNvSpPr>
            <a:spLocks noChangeArrowheads="1"/>
          </p:cNvSpPr>
          <p:nvPr/>
        </p:nvSpPr>
        <p:spPr bwMode="auto">
          <a:xfrm>
            <a:off x="2051050" y="5376545"/>
            <a:ext cx="4021138" cy="46037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矢量磁位</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是唯一的</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8"/>
          <p:cNvGraphicFramePr>
            <a:graphicFrameLocks noChangeAspect="1"/>
          </p:cNvGraphicFramePr>
          <p:nvPr/>
        </p:nvGraphicFramePr>
        <p:xfrm>
          <a:off x="3143250" y="1153795"/>
          <a:ext cx="863600" cy="746125"/>
        </p:xfrm>
        <a:graphic>
          <a:graphicData uri="http://schemas.openxmlformats.org/presentationml/2006/ole">
            <mc:AlternateContent xmlns:mc="http://schemas.openxmlformats.org/markup-compatibility/2006">
              <mc:Choice xmlns:v="urn:schemas-microsoft-com:vml" Requires="v">
                <p:oleObj spid="_x0000_s43140" name="Equation" r:id="rId1" imgW="11582400" imgH="10058400" progId="Equation.DSMT4">
                  <p:embed/>
                </p:oleObj>
              </mc:Choice>
              <mc:Fallback>
                <p:oleObj name="Equation" r:id="rId1" imgW="11582400" imgH="100584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153795"/>
                        <a:ext cx="86360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5" name="Object 7"/>
          <p:cNvGraphicFramePr>
            <a:graphicFrameLocks noChangeAspect="1"/>
          </p:cNvGraphicFramePr>
          <p:nvPr/>
        </p:nvGraphicFramePr>
        <p:xfrm>
          <a:off x="1785938" y="2153920"/>
          <a:ext cx="1584325" cy="431800"/>
        </p:xfrm>
        <a:graphic>
          <a:graphicData uri="http://schemas.openxmlformats.org/presentationml/2006/ole">
            <mc:AlternateContent xmlns:mc="http://schemas.openxmlformats.org/markup-compatibility/2006">
              <mc:Choice xmlns:v="urn:schemas-microsoft-com:vml" Requires="v">
                <p:oleObj spid="_x0000_s43141" name="Equation" r:id="rId3" imgW="17678400" imgH="4876800" progId="Equation.DSMT4">
                  <p:embed/>
                </p:oleObj>
              </mc:Choice>
              <mc:Fallback>
                <p:oleObj name="Equation" r:id="rId3" imgW="17678400" imgH="4876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2153920"/>
                        <a:ext cx="15843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6"/>
          <p:cNvGraphicFramePr>
            <a:graphicFrameLocks noChangeAspect="1"/>
          </p:cNvGraphicFramePr>
          <p:nvPr/>
        </p:nvGraphicFramePr>
        <p:xfrm>
          <a:off x="1285875" y="3070543"/>
          <a:ext cx="4248150" cy="477837"/>
        </p:xfrm>
        <a:graphic>
          <a:graphicData uri="http://schemas.openxmlformats.org/presentationml/2006/ole">
            <mc:AlternateContent xmlns:mc="http://schemas.openxmlformats.org/markup-compatibility/2006">
              <mc:Choice xmlns:v="urn:schemas-microsoft-com:vml" Requires="v">
                <p:oleObj spid="_x0000_s43142" name="Equation" r:id="rId5" imgW="48768000" imgH="5486400" progId="Equation.DSMT4">
                  <p:embed/>
                </p:oleObj>
              </mc:Choice>
              <mc:Fallback>
                <p:oleObj name="Equation" r:id="rId5" imgW="48768000" imgH="5486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3070543"/>
                        <a:ext cx="4248150"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5"/>
          <p:cNvGraphicFramePr>
            <a:graphicFrameLocks noChangeAspect="1"/>
          </p:cNvGraphicFramePr>
          <p:nvPr/>
        </p:nvGraphicFramePr>
        <p:xfrm>
          <a:off x="1714500" y="4284980"/>
          <a:ext cx="1879600" cy="571500"/>
        </p:xfrm>
        <a:graphic>
          <a:graphicData uri="http://schemas.openxmlformats.org/presentationml/2006/ole">
            <mc:AlternateContent xmlns:mc="http://schemas.openxmlformats.org/markup-compatibility/2006">
              <mc:Choice xmlns:v="urn:schemas-microsoft-com:vml" Requires="v">
                <p:oleObj spid="_x0000_s43143" name="Equation" r:id="rId7" imgW="18288000" imgH="5486400" progId="Equation.DSMT4">
                  <p:embed/>
                </p:oleObj>
              </mc:Choice>
              <mc:Fallback>
                <p:oleObj name="Equation" r:id="rId7" imgW="18288000" imgH="54864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0" y="4284980"/>
                        <a:ext cx="1879600" cy="571500"/>
                      </a:xfrm>
                      <a:prstGeom prst="rect">
                        <a:avLst/>
                      </a:prstGeom>
                      <a:noFill/>
                      <a:ln w="28575">
                        <a:solidFill>
                          <a:srgbClr val="FF0000"/>
                        </a:solidFill>
                        <a:miter lim="800000"/>
                        <a:headEnd/>
                        <a:tailEnd/>
                      </a:ln>
                    </p:spPr>
                  </p:pic>
                </p:oleObj>
              </mc:Fallback>
            </mc:AlternateContent>
          </a:graphicData>
        </a:graphic>
      </p:graphicFrame>
      <p:graphicFrame>
        <p:nvGraphicFramePr>
          <p:cNvPr id="49158" name="Object 4"/>
          <p:cNvGraphicFramePr>
            <a:graphicFrameLocks noChangeAspect="1"/>
          </p:cNvGraphicFramePr>
          <p:nvPr/>
        </p:nvGraphicFramePr>
        <p:xfrm>
          <a:off x="5364088" y="4602978"/>
          <a:ext cx="1849438" cy="1549400"/>
        </p:xfrm>
        <a:graphic>
          <a:graphicData uri="http://schemas.openxmlformats.org/presentationml/2006/ole">
            <mc:AlternateContent xmlns:mc="http://schemas.openxmlformats.org/markup-compatibility/2006">
              <mc:Choice xmlns:v="urn:schemas-microsoft-com:vml" Requires="v">
                <p:oleObj spid="_x0000_s43144" name="Equation" r:id="rId9" imgW="21945600" imgH="18288000" progId="Equation.DSMT4">
                  <p:embed/>
                </p:oleObj>
              </mc:Choice>
              <mc:Fallback>
                <p:oleObj name="Equation" r:id="rId9" imgW="21945600" imgH="1828800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088" y="4602978"/>
                        <a:ext cx="1849438" cy="1549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3" name="Rectangle 15"/>
          <p:cNvSpPr>
            <a:spLocks noChangeArrowheads="1"/>
          </p:cNvSpPr>
          <p:nvPr/>
        </p:nvSpPr>
        <p:spPr bwMode="auto">
          <a:xfrm>
            <a:off x="642938" y="4998403"/>
            <a:ext cx="4643437" cy="822325"/>
          </a:xfrm>
          <a:prstGeom prst="rect">
            <a:avLst/>
          </a:prstGeom>
          <a:noFill/>
          <a:ln w="9525" algn="ctr">
            <a:noFill/>
            <a:miter lim="800000"/>
          </a:ln>
        </p:spPr>
        <p:txBody>
          <a:bodyPr lIns="0" anchor="ctr"/>
          <a:lstStyle/>
          <a:p>
            <a:pPr>
              <a:lnSpc>
                <a:spcPct val="120000"/>
              </a:lnSpc>
              <a:tabLst>
                <a:tab pos="2638425" algn="ctr"/>
              </a:tabLst>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矢量磁位</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满足矢量的泊松方程</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pPr>
              <a:lnSpc>
                <a:spcPct val="120000"/>
              </a:lnSpc>
              <a:tabLst>
                <a:tab pos="2638425" algn="ctr"/>
              </a:tabLst>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求解时一般先写出分量式</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 name="矩形 11"/>
          <p:cNvSpPr>
            <a:spLocks noChangeArrowheads="1"/>
          </p:cNvSpPr>
          <p:nvPr/>
        </p:nvSpPr>
        <p:spPr bwMode="auto">
          <a:xfrm>
            <a:off x="250032" y="227808"/>
            <a:ext cx="5929312" cy="493148"/>
          </a:xfrm>
          <a:prstGeom prst="rect">
            <a:avLst/>
          </a:prstGeom>
          <a:noFill/>
          <a:ln w="9525">
            <a:noFill/>
            <a:miter lim="800000"/>
          </a:ln>
        </p:spPr>
        <p:txBody>
          <a:bodyPr wrap="square">
            <a:spAutoFit/>
          </a:bodyPr>
          <a:lstStyle/>
          <a:p>
            <a:pPr indent="266700">
              <a:lnSpc>
                <a:spcPct val="120000"/>
              </a:lnSpc>
              <a:tabLst>
                <a:tab pos="2638425" algn="ctr"/>
              </a:tabLst>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3.3.2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矢量磁位</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的微分方程及其解</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矩形 12"/>
          <p:cNvSpPr>
            <a:spLocks noChangeArrowheads="1"/>
          </p:cNvSpPr>
          <p:nvPr/>
        </p:nvSpPr>
        <p:spPr bwMode="auto">
          <a:xfrm>
            <a:off x="487998" y="439420"/>
            <a:ext cx="5014912" cy="714747"/>
          </a:xfrm>
          <a:prstGeom prst="rect">
            <a:avLst/>
          </a:prstGeom>
          <a:noFill/>
          <a:ln w="9525">
            <a:noFill/>
            <a:miter lim="800000"/>
          </a:ln>
        </p:spPr>
        <p:txBody>
          <a:bodyPr>
            <a:spAutoFit/>
          </a:bodyPr>
          <a:lstStyle/>
          <a:p>
            <a:pPr indent="266700" eaLnBrk="0" hangingPunct="0">
              <a:lnSpc>
                <a:spcPct val="200000"/>
              </a:lnSpc>
              <a:tabLst>
                <a:tab pos="2638425" algn="ctr"/>
              </a:tabLst>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．矢量磁位</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的微分方程</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4" name="Object 7"/>
          <p:cNvGraphicFramePr>
            <a:graphicFrameLocks noChangeAspect="1"/>
          </p:cNvGraphicFramePr>
          <p:nvPr/>
        </p:nvGraphicFramePr>
        <p:xfrm>
          <a:off x="1330960" y="1296670"/>
          <a:ext cx="1484313" cy="392113"/>
        </p:xfrm>
        <a:graphic>
          <a:graphicData uri="http://schemas.openxmlformats.org/presentationml/2006/ole">
            <mc:AlternateContent xmlns:mc="http://schemas.openxmlformats.org/markup-compatibility/2006">
              <mc:Choice xmlns:v="urn:schemas-microsoft-com:vml" Requires="v">
                <p:oleObj spid="_x0000_s43145" name="Equation" r:id="rId11" imgW="16154400" imgH="4267200" progId="Equation.DSMT4">
                  <p:embed/>
                </p:oleObj>
              </mc:Choice>
              <mc:Fallback>
                <p:oleObj name="Equation" r:id="rId11" imgW="16154400" imgH="426720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0960" y="1296670"/>
                        <a:ext cx="1484313"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a:spLocks noChangeArrowheads="1"/>
          </p:cNvSpPr>
          <p:nvPr/>
        </p:nvSpPr>
        <p:spPr bwMode="auto">
          <a:xfrm>
            <a:off x="5137257" y="4011129"/>
            <a:ext cx="2286000" cy="493148"/>
          </a:xfrm>
          <a:prstGeom prst="rect">
            <a:avLst/>
          </a:prstGeom>
          <a:noFill/>
          <a:ln w="9525">
            <a:noFill/>
            <a:miter lim="800000"/>
          </a:ln>
        </p:spPr>
        <p:txBody>
          <a:bodyPr>
            <a:spAutoFit/>
          </a:bodyPr>
          <a:lstStyle/>
          <a:p>
            <a:pPr>
              <a:lnSpc>
                <a:spcPct val="120000"/>
              </a:lnSpc>
              <a:tabLst>
                <a:tab pos="2638425" algn="ctr"/>
              </a:tabLst>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在直角坐标中</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6" name="下箭头 15"/>
          <p:cNvSpPr/>
          <p:nvPr/>
        </p:nvSpPr>
        <p:spPr>
          <a:xfrm>
            <a:off x="2428875" y="1868170"/>
            <a:ext cx="71438" cy="28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7" name="下箭头 16"/>
          <p:cNvSpPr/>
          <p:nvPr/>
        </p:nvSpPr>
        <p:spPr>
          <a:xfrm>
            <a:off x="2428875" y="2784793"/>
            <a:ext cx="71438" cy="28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8" name="下箭头 17"/>
          <p:cNvSpPr/>
          <p:nvPr/>
        </p:nvSpPr>
        <p:spPr>
          <a:xfrm>
            <a:off x="2428875" y="3642043"/>
            <a:ext cx="71438" cy="28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Object 8"/>
          <p:cNvGraphicFramePr>
            <a:graphicFrameLocks noChangeAspect="1"/>
          </p:cNvGraphicFramePr>
          <p:nvPr/>
        </p:nvGraphicFramePr>
        <p:xfrm>
          <a:off x="3143250" y="2582545"/>
          <a:ext cx="1357313" cy="385763"/>
        </p:xfrm>
        <a:graphic>
          <a:graphicData uri="http://schemas.openxmlformats.org/presentationml/2006/ole">
            <mc:AlternateContent xmlns:mc="http://schemas.openxmlformats.org/markup-compatibility/2006">
              <mc:Choice xmlns:v="urn:schemas-microsoft-com:vml" Requires="v">
                <p:oleObj spid="_x0000_s43146" name="Equation" r:id="rId13" imgW="16764000" imgH="4267200" progId="Equation.DSMT4">
                  <p:embed/>
                </p:oleObj>
              </mc:Choice>
              <mc:Fallback>
                <p:oleObj name="Equation" r:id="rId13" imgW="16764000" imgH="4267200" progId="Equation.DSMT4">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3250" y="2582545"/>
                        <a:ext cx="1357313" cy="385763"/>
                      </a:xfrm>
                      <a:prstGeom prst="rect">
                        <a:avLst/>
                      </a:prstGeom>
                      <a:noFill/>
                      <a:ln w="28575">
                        <a:solidFill>
                          <a:srgbClr val="FF0000"/>
                        </a:solidFill>
                        <a:miter lim="800000"/>
                        <a:headEnd/>
                        <a:tailEnd/>
                      </a:ln>
                    </p:spPr>
                  </p:pic>
                </p:oleObj>
              </mc:Fallback>
            </mc:AlternateContent>
          </a:graphicData>
        </a:graphic>
      </p:graphicFrame>
      <p:graphicFrame>
        <p:nvGraphicFramePr>
          <p:cNvPr id="3" name="Object 9"/>
          <p:cNvGraphicFramePr>
            <a:graphicFrameLocks noChangeAspect="1"/>
          </p:cNvGraphicFramePr>
          <p:nvPr/>
        </p:nvGraphicFramePr>
        <p:xfrm>
          <a:off x="3214688" y="3570605"/>
          <a:ext cx="1357312" cy="393700"/>
        </p:xfrm>
        <a:graphic>
          <a:graphicData uri="http://schemas.openxmlformats.org/presentationml/2006/ole">
            <mc:AlternateContent xmlns:mc="http://schemas.openxmlformats.org/markup-compatibility/2006">
              <mc:Choice xmlns:v="urn:schemas-microsoft-com:vml" Requires="v">
                <p:oleObj spid="_x0000_s43147" name="Equation" r:id="rId15" imgW="14935200" imgH="4267200" progId="Equation.DSMT4">
                  <p:embed/>
                </p:oleObj>
              </mc:Choice>
              <mc:Fallback>
                <p:oleObj name="Equation" r:id="rId15" imgW="14935200" imgH="42672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4688" y="3570605"/>
                        <a:ext cx="1357312" cy="393700"/>
                      </a:xfrm>
                      <a:prstGeom prst="rect">
                        <a:avLst/>
                      </a:prstGeom>
                      <a:noFill/>
                      <a:ln w="28575">
                        <a:solidFill>
                          <a:srgbClr val="FF0000"/>
                        </a:solidFill>
                        <a:miter lim="800000"/>
                        <a:headEnd/>
                        <a:tailEnd/>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8"/>
          <p:cNvGraphicFramePr>
            <a:graphicFrameLocks noChangeAspect="1"/>
          </p:cNvGraphicFramePr>
          <p:nvPr/>
        </p:nvGraphicFramePr>
        <p:xfrm>
          <a:off x="1643063" y="1498918"/>
          <a:ext cx="1646237" cy="828675"/>
        </p:xfrm>
        <a:graphic>
          <a:graphicData uri="http://schemas.openxmlformats.org/presentationml/2006/ole">
            <mc:AlternateContent xmlns:mc="http://schemas.openxmlformats.org/markup-compatibility/2006">
              <mc:Choice xmlns:v="urn:schemas-microsoft-com:vml" Requires="v">
                <p:oleObj spid="_x0000_s44132" name="Equation" r:id="rId1" imgW="18592800" imgH="9448800" progId="Equation.DSMT4">
                  <p:embed/>
                </p:oleObj>
              </mc:Choice>
              <mc:Fallback>
                <p:oleObj name="Equation" r:id="rId1" imgW="18592800" imgH="94488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1498918"/>
                        <a:ext cx="1646237"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9" name="Object 7"/>
          <p:cNvGraphicFramePr>
            <a:graphicFrameLocks noChangeAspect="1"/>
          </p:cNvGraphicFramePr>
          <p:nvPr/>
        </p:nvGraphicFramePr>
        <p:xfrm>
          <a:off x="5643563" y="1498918"/>
          <a:ext cx="2349500" cy="754062"/>
        </p:xfrm>
        <a:graphic>
          <a:graphicData uri="http://schemas.openxmlformats.org/presentationml/2006/ole">
            <mc:AlternateContent xmlns:mc="http://schemas.openxmlformats.org/markup-compatibility/2006">
              <mc:Choice xmlns:v="urn:schemas-microsoft-com:vml" Requires="v">
                <p:oleObj spid="_x0000_s44133" name="Equation" r:id="rId3" imgW="29260800" imgH="9448800" progId="Equation.DSMT4">
                  <p:embed/>
                </p:oleObj>
              </mc:Choice>
              <mc:Fallback>
                <p:oleObj name="Equation" r:id="rId3" imgW="29260800" imgH="9448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563" y="1498918"/>
                        <a:ext cx="2349500"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0" name="Object 6"/>
          <p:cNvGraphicFramePr>
            <a:graphicFrameLocks noChangeAspect="1"/>
          </p:cNvGraphicFramePr>
          <p:nvPr/>
        </p:nvGraphicFramePr>
        <p:xfrm>
          <a:off x="4786313" y="2426653"/>
          <a:ext cx="3313112" cy="738187"/>
        </p:xfrm>
        <a:graphic>
          <a:graphicData uri="http://schemas.openxmlformats.org/presentationml/2006/ole">
            <mc:AlternateContent xmlns:mc="http://schemas.openxmlformats.org/markup-compatibility/2006">
              <mc:Choice xmlns:v="urn:schemas-microsoft-com:vml" Requires="v">
                <p:oleObj spid="_x0000_s44134" name="Equation" r:id="rId5" imgW="42062400" imgH="9448800" progId="Equation.DSMT4">
                  <p:embed/>
                </p:oleObj>
              </mc:Choice>
              <mc:Fallback>
                <p:oleObj name="Equation" r:id="rId5" imgW="42062400" imgH="9448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313" y="2426653"/>
                        <a:ext cx="3313112"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1" name="Object 5"/>
          <p:cNvGraphicFramePr>
            <a:graphicFrameLocks noChangeAspect="1"/>
          </p:cNvGraphicFramePr>
          <p:nvPr/>
        </p:nvGraphicFramePr>
        <p:xfrm>
          <a:off x="469900" y="3721100"/>
          <a:ext cx="8134350" cy="833438"/>
        </p:xfrm>
        <a:graphic>
          <a:graphicData uri="http://schemas.openxmlformats.org/presentationml/2006/ole">
            <mc:AlternateContent xmlns:mc="http://schemas.openxmlformats.org/markup-compatibility/2006">
              <mc:Choice xmlns:v="urn:schemas-microsoft-com:vml" Requires="v">
                <p:oleObj spid="_x0000_s44135" name="Equation" r:id="rId7" imgW="91440000" imgH="9448800" progId="Equation.DSMT4">
                  <p:embed/>
                </p:oleObj>
              </mc:Choice>
              <mc:Fallback>
                <p:oleObj name="Equation" r:id="rId7" imgW="91440000" imgH="9448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900" y="3721100"/>
                        <a:ext cx="8134350"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4"/>
          <p:cNvGraphicFramePr>
            <a:graphicFrameLocks noChangeAspect="1"/>
          </p:cNvGraphicFramePr>
          <p:nvPr/>
        </p:nvGraphicFramePr>
        <p:xfrm>
          <a:off x="1778635" y="5212080"/>
          <a:ext cx="4786313" cy="798513"/>
        </p:xfrm>
        <a:graphic>
          <a:graphicData uri="http://schemas.openxmlformats.org/presentationml/2006/ole">
            <mc:AlternateContent xmlns:mc="http://schemas.openxmlformats.org/markup-compatibility/2006">
              <mc:Choice xmlns:v="urn:schemas-microsoft-com:vml" Requires="v">
                <p:oleObj spid="_x0000_s44136" name="Equation" r:id="rId9" imgW="56083200" imgH="9448800" progId="Equation.DSMT4">
                  <p:embed/>
                </p:oleObj>
              </mc:Choice>
              <mc:Fallback>
                <p:oleObj name="Equation" r:id="rId9" imgW="56083200" imgH="944880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8635" y="5212080"/>
                        <a:ext cx="4786313" cy="798513"/>
                      </a:xfrm>
                      <a:prstGeom prst="rect">
                        <a:avLst/>
                      </a:prstGeom>
                      <a:noFill/>
                      <a:ln w="28575">
                        <a:solidFill>
                          <a:srgbClr val="FF0000"/>
                        </a:solidFill>
                        <a:miter lim="800000"/>
                        <a:headEnd/>
                        <a:tailEnd/>
                      </a:ln>
                    </p:spPr>
                  </p:pic>
                </p:oleObj>
              </mc:Fallback>
            </mc:AlternateContent>
          </a:graphicData>
        </a:graphic>
      </p:graphicFrame>
      <p:sp>
        <p:nvSpPr>
          <p:cNvPr id="50183" name="Rectangle 9"/>
          <p:cNvSpPr>
            <a:spLocks noChangeArrowheads="1"/>
          </p:cNvSpPr>
          <p:nvPr/>
        </p:nvSpPr>
        <p:spPr bwMode="auto">
          <a:xfrm>
            <a:off x="250825" y="219234"/>
            <a:ext cx="8351838" cy="1420495"/>
          </a:xfrm>
          <a:prstGeom prst="rect">
            <a:avLst/>
          </a:prstGeom>
          <a:noFill/>
          <a:ln w="9525" algn="ctr">
            <a:noFill/>
            <a:miter lim="800000"/>
          </a:ln>
        </p:spPr>
        <p:txBody>
          <a:bodyPr anchor="ctr">
            <a:spAutoFit/>
          </a:bodyPr>
          <a:lstStyle/>
          <a:p>
            <a:pPr indent="533400">
              <a:lnSpc>
                <a:spcPct val="120000"/>
              </a:lnSpc>
              <a:tabLst>
                <a:tab pos="1524000" algn="l"/>
              </a:tabLst>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 泊松方程的解</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tabLst>
                <a:tab pos="1524000" algn="l"/>
              </a:tabLst>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求解矢量磁位</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的泊松方程，利用类比法。静电场中电位满足的泊松方程为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0184" name="Rectangle 10"/>
          <p:cNvSpPr>
            <a:spLocks noChangeArrowheads="1"/>
          </p:cNvSpPr>
          <p:nvPr/>
        </p:nvSpPr>
        <p:spPr bwMode="auto">
          <a:xfrm>
            <a:off x="3286125" y="1642075"/>
            <a:ext cx="1646605" cy="493148"/>
          </a:xfrm>
          <a:prstGeom prst="rect">
            <a:avLst/>
          </a:prstGeom>
          <a:noFill/>
          <a:ln w="9525" algn="ctr">
            <a:noFill/>
            <a:miter lim="800000"/>
          </a:ln>
        </p:spPr>
        <p:txBody>
          <a:bodyPr wrap="none" anchor="ctr">
            <a:spAutoFit/>
          </a:bodyPr>
          <a:lstStyle/>
          <a:p>
            <a:pPr indent="533400">
              <a:lnSpc>
                <a:spcPct val="120000"/>
              </a:lnSpc>
              <a:tabLst>
                <a:tab pos="1524000" algn="l"/>
              </a:tabLst>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其解为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0185" name="Rectangle 11"/>
          <p:cNvSpPr>
            <a:spLocks noChangeArrowheads="1"/>
          </p:cNvSpPr>
          <p:nvPr/>
        </p:nvSpPr>
        <p:spPr bwMode="auto">
          <a:xfrm>
            <a:off x="571500" y="2499642"/>
            <a:ext cx="800219" cy="493148"/>
          </a:xfrm>
          <a:prstGeom prst="rect">
            <a:avLst/>
          </a:prstGeom>
          <a:noFill/>
          <a:ln w="9525" algn="ctr">
            <a:noFill/>
            <a:miter lim="800000"/>
          </a:ln>
        </p:spPr>
        <p:txBody>
          <a:bodyPr wrap="none" anchor="ctr">
            <a:spAutoFit/>
          </a:bodyPr>
          <a:lstStyle/>
          <a:p>
            <a:pPr>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对比</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0186" name="Rectangle 12"/>
          <p:cNvSpPr>
            <a:spLocks noChangeArrowheads="1"/>
          </p:cNvSpPr>
          <p:nvPr/>
        </p:nvSpPr>
        <p:spPr bwMode="auto">
          <a:xfrm>
            <a:off x="-257175" y="3190204"/>
            <a:ext cx="3493264" cy="493148"/>
          </a:xfrm>
          <a:prstGeom prst="rect">
            <a:avLst/>
          </a:prstGeom>
          <a:noFill/>
          <a:ln w="9525" algn="ctr">
            <a:noFill/>
            <a:miter lim="800000"/>
          </a:ln>
        </p:spPr>
        <p:txBody>
          <a:bodyPr wrap="none" anchor="ctr">
            <a:spAutoFit/>
          </a:bodyPr>
          <a:lstStyle/>
          <a:p>
            <a:pPr indent="533400">
              <a:lnSpc>
                <a:spcPct val="120000"/>
              </a:lnSpc>
              <a:tabLst>
                <a:tab pos="1524000" algn="l"/>
              </a:tabLst>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利用类比法可以写出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0187" name="Rectangle 13"/>
          <p:cNvSpPr>
            <a:spLocks noChangeArrowheads="1"/>
          </p:cNvSpPr>
          <p:nvPr/>
        </p:nvSpPr>
        <p:spPr bwMode="auto">
          <a:xfrm>
            <a:off x="-287020" y="4638005"/>
            <a:ext cx="3065263" cy="493148"/>
          </a:xfrm>
          <a:prstGeom prst="rect">
            <a:avLst/>
          </a:prstGeom>
          <a:noFill/>
          <a:ln w="9525" algn="ctr">
            <a:noFill/>
            <a:miter lim="800000"/>
          </a:ln>
        </p:spPr>
        <p:txBody>
          <a:bodyPr wrap="none" anchor="ctr">
            <a:spAutoFit/>
          </a:bodyPr>
          <a:lstStyle/>
          <a:p>
            <a:pPr indent="533400">
              <a:lnSpc>
                <a:spcPct val="120000"/>
              </a:lnSpc>
              <a:tabLst>
                <a:tab pos="1524000" algn="l"/>
              </a:tabLst>
            </a:pP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的矢量表达式为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Object 7"/>
          <p:cNvGraphicFramePr>
            <a:graphicFrameLocks noChangeAspect="1"/>
          </p:cNvGraphicFramePr>
          <p:nvPr/>
        </p:nvGraphicFramePr>
        <p:xfrm>
          <a:off x="1785938" y="2498090"/>
          <a:ext cx="1879600" cy="571500"/>
        </p:xfrm>
        <a:graphic>
          <a:graphicData uri="http://schemas.openxmlformats.org/presentationml/2006/ole">
            <mc:AlternateContent xmlns:mc="http://schemas.openxmlformats.org/markup-compatibility/2006">
              <mc:Choice xmlns:v="urn:schemas-microsoft-com:vml" Requires="v">
                <p:oleObj spid="_x0000_s44137" name="Equation" r:id="rId11" imgW="18288000" imgH="5486400" progId="Equation.DSMT4">
                  <p:embed/>
                </p:oleObj>
              </mc:Choice>
              <mc:Fallback>
                <p:oleObj name="Equation" r:id="rId11" imgW="18288000" imgH="548640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5938" y="2498090"/>
                        <a:ext cx="1879600" cy="571500"/>
                      </a:xfrm>
                      <a:prstGeom prst="rect">
                        <a:avLst/>
                      </a:prstGeom>
                      <a:noFill/>
                      <a:ln w="28575">
                        <a:solidFill>
                          <a:srgbClr val="FF0000"/>
                        </a:solidFill>
                        <a:miter lim="800000"/>
                        <a:headEnd/>
                        <a:tailEnd/>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7"/>
          <p:cNvGraphicFramePr>
            <a:graphicFrameLocks noChangeAspect="1"/>
          </p:cNvGraphicFramePr>
          <p:nvPr/>
        </p:nvGraphicFramePr>
        <p:xfrm>
          <a:off x="3990023" y="862013"/>
          <a:ext cx="2190750" cy="782637"/>
        </p:xfrm>
        <a:graphic>
          <a:graphicData uri="http://schemas.openxmlformats.org/presentationml/2006/ole">
            <mc:AlternateContent xmlns:mc="http://schemas.openxmlformats.org/markup-compatibility/2006">
              <mc:Choice xmlns:v="urn:schemas-microsoft-com:vml" Requires="v">
                <p:oleObj spid="_x0000_s3121" name="Equation" r:id="rId1" imgW="26212800" imgH="9448800" progId="Equation.DSMT4">
                  <p:embed/>
                </p:oleObj>
              </mc:Choice>
              <mc:Fallback>
                <p:oleObj name="Equation" r:id="rId1" imgW="26212800" imgH="94488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023" y="862013"/>
                        <a:ext cx="2190750" cy="782637"/>
                      </a:xfrm>
                      <a:prstGeom prst="rect">
                        <a:avLst/>
                      </a:prstGeom>
                      <a:noFill/>
                      <a:ln w="25400">
                        <a:solidFill>
                          <a:srgbClr val="C00000"/>
                        </a:solidFill>
                        <a:miter lim="800000"/>
                        <a:headEnd/>
                        <a:tailEnd/>
                      </a:ln>
                    </p:spPr>
                  </p:pic>
                </p:oleObj>
              </mc:Fallback>
            </mc:AlternateContent>
          </a:graphicData>
        </a:graphic>
      </p:graphicFrame>
      <p:graphicFrame>
        <p:nvGraphicFramePr>
          <p:cNvPr id="2051" name="Object 6"/>
          <p:cNvGraphicFramePr>
            <a:graphicFrameLocks noChangeAspect="1"/>
          </p:cNvGraphicFramePr>
          <p:nvPr/>
        </p:nvGraphicFramePr>
        <p:xfrm>
          <a:off x="3851275" y="2417128"/>
          <a:ext cx="2468563" cy="835025"/>
        </p:xfrm>
        <a:graphic>
          <a:graphicData uri="http://schemas.openxmlformats.org/presentationml/2006/ole">
            <mc:AlternateContent xmlns:mc="http://schemas.openxmlformats.org/markup-compatibility/2006">
              <mc:Choice xmlns:v="urn:schemas-microsoft-com:vml" Requires="v">
                <p:oleObj spid="_x0000_s3122" name="Equation" r:id="rId3" imgW="27736800" imgH="9448800" progId="Equation.DSMT4">
                  <p:embed/>
                </p:oleObj>
              </mc:Choice>
              <mc:Fallback>
                <p:oleObj name="Equation" r:id="rId3" imgW="27736800" imgH="9448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417128"/>
                        <a:ext cx="2468563" cy="835025"/>
                      </a:xfrm>
                      <a:prstGeom prst="rect">
                        <a:avLst/>
                      </a:prstGeom>
                      <a:noFill/>
                      <a:ln w="25400">
                        <a:solidFill>
                          <a:srgbClr val="C00000"/>
                        </a:solidFill>
                        <a:miter lim="800000"/>
                        <a:headEnd/>
                        <a:tailEnd/>
                      </a:ln>
                    </p:spPr>
                  </p:pic>
                </p:oleObj>
              </mc:Fallback>
            </mc:AlternateContent>
          </a:graphicData>
        </a:graphic>
      </p:graphicFrame>
      <p:graphicFrame>
        <p:nvGraphicFramePr>
          <p:cNvPr id="2052" name="Object 5"/>
          <p:cNvGraphicFramePr>
            <a:graphicFrameLocks noChangeAspect="1"/>
          </p:cNvGraphicFramePr>
          <p:nvPr/>
        </p:nvGraphicFramePr>
        <p:xfrm>
          <a:off x="3633153" y="4221480"/>
          <a:ext cx="2919412" cy="1631950"/>
        </p:xfrm>
        <a:graphic>
          <a:graphicData uri="http://schemas.openxmlformats.org/presentationml/2006/ole">
            <mc:AlternateContent xmlns:mc="http://schemas.openxmlformats.org/markup-compatibility/2006">
              <mc:Choice xmlns:v="urn:schemas-microsoft-com:vml" Requires="v">
                <p:oleObj spid="_x0000_s3123" name="Equation" r:id="rId5" imgW="34747200" imgH="19507200" progId="Equation.DSMT4">
                  <p:embed/>
                </p:oleObj>
              </mc:Choice>
              <mc:Fallback>
                <p:oleObj name="Equation" r:id="rId5" imgW="34747200" imgH="1950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3153" y="4221480"/>
                        <a:ext cx="2919412" cy="1631950"/>
                      </a:xfrm>
                      <a:prstGeom prst="rect">
                        <a:avLst/>
                      </a:prstGeom>
                      <a:noFill/>
                      <a:ln w="25400">
                        <a:solidFill>
                          <a:srgbClr val="C00000"/>
                        </a:solidFill>
                        <a:miter lim="800000"/>
                        <a:headEnd/>
                        <a:tailEnd/>
                      </a:ln>
                    </p:spPr>
                  </p:pic>
                </p:oleObj>
              </mc:Fallback>
            </mc:AlternateContent>
          </a:graphicData>
        </a:graphic>
      </p:graphicFrame>
      <p:sp>
        <p:nvSpPr>
          <p:cNvPr id="2055" name="Rectangle 9"/>
          <p:cNvSpPr>
            <a:spLocks noChangeArrowheads="1"/>
          </p:cNvSpPr>
          <p:nvPr/>
        </p:nvSpPr>
        <p:spPr bwMode="auto">
          <a:xfrm>
            <a:off x="611505" y="2417128"/>
            <a:ext cx="2748280" cy="829945"/>
          </a:xfrm>
          <a:prstGeom prst="rect">
            <a:avLst/>
          </a:prstGeom>
          <a:noFill/>
          <a:ln w="9525" algn="ctr">
            <a:noFill/>
            <a:miter lim="800000"/>
          </a:ln>
        </p:spPr>
        <p:txBody>
          <a:bodyPr wrap="square" anchor="ctr">
            <a:spAutoFit/>
          </a:bodyPr>
          <a:lstStyle/>
          <a:p>
            <a:pPr marL="342900" indent="-342900">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一个线电流回路产生的磁场为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056" name="Rectangle 10"/>
          <p:cNvSpPr>
            <a:spLocks noChangeArrowheads="1"/>
          </p:cNvSpPr>
          <p:nvPr/>
        </p:nvSpPr>
        <p:spPr bwMode="auto">
          <a:xfrm>
            <a:off x="611188" y="3499158"/>
            <a:ext cx="6062878" cy="461665"/>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同理，可以写出体电流和面电流产生的磁场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057" name="矩形 8"/>
          <p:cNvSpPr>
            <a:spLocks noChangeArrowheads="1"/>
          </p:cNvSpPr>
          <p:nvPr/>
        </p:nvSpPr>
        <p:spPr bwMode="auto">
          <a:xfrm>
            <a:off x="611188" y="765175"/>
            <a:ext cx="2424112" cy="936347"/>
          </a:xfrm>
          <a:prstGeom prst="rect">
            <a:avLst/>
          </a:prstGeom>
          <a:noFill/>
          <a:ln w="9525">
            <a:noFill/>
            <a:miter lim="800000"/>
          </a:ln>
        </p:spPr>
        <p:txBody>
          <a:bodyPr>
            <a:spAutoFit/>
          </a:bodyPr>
          <a:lstStyle/>
          <a:p>
            <a:pPr marL="342900" indent="-342900" eaLnBrk="0" hangingPunct="0">
              <a:lnSpc>
                <a:spcPct val="120000"/>
              </a:lnSpc>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一个电流元产生的磁场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9"/>
          <p:cNvGraphicFramePr>
            <a:graphicFrameLocks noChangeAspect="1"/>
          </p:cNvGraphicFramePr>
          <p:nvPr/>
        </p:nvGraphicFramePr>
        <p:xfrm>
          <a:off x="4503103" y="429895"/>
          <a:ext cx="2143125" cy="1598613"/>
        </p:xfrm>
        <a:graphic>
          <a:graphicData uri="http://schemas.openxmlformats.org/presentationml/2006/ole">
            <mc:AlternateContent xmlns:mc="http://schemas.openxmlformats.org/markup-compatibility/2006">
              <mc:Choice xmlns:v="urn:schemas-microsoft-com:vml" Requires="v">
                <p:oleObj spid="_x0000_s45118" name="Equation" r:id="rId1" imgW="25908000" imgH="19507200" progId="Equation.DSMT4">
                  <p:embed/>
                </p:oleObj>
              </mc:Choice>
              <mc:Fallback>
                <p:oleObj name="Equation" r:id="rId1" imgW="25908000" imgH="195072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103" y="429895"/>
                        <a:ext cx="2143125" cy="15986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3" name="Object 8"/>
          <p:cNvGraphicFramePr>
            <a:graphicFrameLocks noChangeAspect="1"/>
          </p:cNvGraphicFramePr>
          <p:nvPr/>
        </p:nvGraphicFramePr>
        <p:xfrm>
          <a:off x="4489445" y="2349738"/>
          <a:ext cx="2141537" cy="1616075"/>
        </p:xfrm>
        <a:graphic>
          <a:graphicData uri="http://schemas.openxmlformats.org/presentationml/2006/ole">
            <mc:AlternateContent xmlns:mc="http://schemas.openxmlformats.org/markup-compatibility/2006">
              <mc:Choice xmlns:v="urn:schemas-microsoft-com:vml" Requires="v">
                <p:oleObj spid="_x0000_s45119" name="Equation" r:id="rId3" imgW="25603200" imgH="19507200" progId="Equation.DSMT4">
                  <p:embed/>
                </p:oleObj>
              </mc:Choice>
              <mc:Fallback>
                <p:oleObj name="Equation" r:id="rId3" imgW="25603200" imgH="19507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445" y="2349738"/>
                        <a:ext cx="2141537" cy="16160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4" name="Object 6"/>
          <p:cNvGraphicFramePr>
            <a:graphicFrameLocks noChangeAspect="1"/>
          </p:cNvGraphicFramePr>
          <p:nvPr/>
        </p:nvGraphicFramePr>
        <p:xfrm>
          <a:off x="4716016" y="4293096"/>
          <a:ext cx="1776413" cy="1524000"/>
        </p:xfrm>
        <a:graphic>
          <a:graphicData uri="http://schemas.openxmlformats.org/presentationml/2006/ole">
            <mc:AlternateContent xmlns:mc="http://schemas.openxmlformats.org/markup-compatibility/2006">
              <mc:Choice xmlns:v="urn:schemas-microsoft-com:vml" Requires="v">
                <p:oleObj spid="_x0000_s45120" name="Equation" r:id="rId5" imgW="22555200" imgH="19507200" progId="Equation.DSMT4">
                  <p:embed/>
                </p:oleObj>
              </mc:Choice>
              <mc:Fallback>
                <p:oleObj name="Equation" r:id="rId5" imgW="22555200" imgH="1950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4293096"/>
                        <a:ext cx="1776413" cy="1524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6" name="Rectangle 10"/>
          <p:cNvSpPr>
            <a:spLocks noChangeArrowheads="1"/>
          </p:cNvSpPr>
          <p:nvPr/>
        </p:nvSpPr>
        <p:spPr bwMode="auto">
          <a:xfrm>
            <a:off x="539750" y="859155"/>
            <a:ext cx="3853815" cy="829945"/>
          </a:xfrm>
          <a:prstGeom prst="rect">
            <a:avLst/>
          </a:prstGeom>
          <a:noFill/>
          <a:ln w="9525" algn="ctr">
            <a:noFill/>
            <a:miter lim="800000"/>
          </a:ln>
        </p:spPr>
        <p:txBody>
          <a:bodyPr wrap="square" anchor="ctr">
            <a:spAutoFit/>
          </a:bodyPr>
          <a:lstStyle/>
          <a:p>
            <a:pPr>
              <a:tabLst>
                <a:tab pos="1524000" algn="l"/>
              </a:tabLst>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体电流和体电流元产生的矢量磁位为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1207" name="Rectangle 11"/>
          <p:cNvSpPr>
            <a:spLocks noChangeArrowheads="1"/>
          </p:cNvSpPr>
          <p:nvPr/>
        </p:nvSpPr>
        <p:spPr bwMode="auto">
          <a:xfrm>
            <a:off x="500063" y="2708920"/>
            <a:ext cx="3892550" cy="829945"/>
          </a:xfrm>
          <a:prstGeom prst="rect">
            <a:avLst/>
          </a:prstGeom>
          <a:noFill/>
          <a:ln w="9525" algn="ctr">
            <a:noFill/>
            <a:miter lim="800000"/>
          </a:ln>
        </p:spPr>
        <p:txBody>
          <a:bodyPr anchor="ctr">
            <a:spAutoFit/>
          </a:bodyPr>
          <a:lstStyle/>
          <a:p>
            <a:pPr>
              <a:tabLst>
                <a:tab pos="1524000" algn="l"/>
              </a:tabLst>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面电流和面电流元产生的矢量磁位分别为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1208" name="Rectangle 13"/>
          <p:cNvSpPr>
            <a:spLocks noChangeArrowheads="1"/>
          </p:cNvSpPr>
          <p:nvPr/>
        </p:nvSpPr>
        <p:spPr bwMode="auto">
          <a:xfrm>
            <a:off x="500063" y="4640123"/>
            <a:ext cx="4035425" cy="829945"/>
          </a:xfrm>
          <a:prstGeom prst="rect">
            <a:avLst/>
          </a:prstGeom>
          <a:noFill/>
          <a:ln w="9525" algn="ctr">
            <a:noFill/>
            <a:miter lim="800000"/>
          </a:ln>
        </p:spPr>
        <p:txBody>
          <a:bodyPr anchor="ctr">
            <a:spAutoFit/>
          </a:bodyPr>
          <a:lstStyle/>
          <a:p>
            <a:pPr>
              <a:tabLst>
                <a:tab pos="2641600" algn="ctr"/>
                <a:tab pos="5270500" algn="r"/>
              </a:tabLst>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线电流和线电流元产生的矢量磁位分别为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6"/>
          <p:cNvGraphicFramePr>
            <a:graphicFrameLocks noChangeAspect="1"/>
          </p:cNvGraphicFramePr>
          <p:nvPr/>
        </p:nvGraphicFramePr>
        <p:xfrm>
          <a:off x="7956550" y="765175"/>
          <a:ext cx="936625" cy="393700"/>
        </p:xfrm>
        <a:graphic>
          <a:graphicData uri="http://schemas.openxmlformats.org/presentationml/2006/ole">
            <mc:AlternateContent xmlns:mc="http://schemas.openxmlformats.org/markup-compatibility/2006">
              <mc:Choice xmlns:v="urn:schemas-microsoft-com:vml" Requires="v">
                <p:oleObj spid="_x0000_s46148" name="Equation" r:id="rId1" imgW="13106400" imgH="5486400" progId="Equation.DSMT4">
                  <p:embed/>
                </p:oleObj>
              </mc:Choice>
              <mc:Fallback>
                <p:oleObj name="Equation" r:id="rId1" imgW="13106400" imgH="54864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550" y="765175"/>
                        <a:ext cx="93662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1" name="Object 5"/>
          <p:cNvGraphicFramePr>
            <a:graphicFrameLocks noChangeAspect="1"/>
          </p:cNvGraphicFramePr>
          <p:nvPr/>
        </p:nvGraphicFramePr>
        <p:xfrm>
          <a:off x="3214688" y="1285875"/>
          <a:ext cx="1296987" cy="361950"/>
        </p:xfrm>
        <a:graphic>
          <a:graphicData uri="http://schemas.openxmlformats.org/presentationml/2006/ole">
            <mc:AlternateContent xmlns:mc="http://schemas.openxmlformats.org/markup-compatibility/2006">
              <mc:Choice xmlns:v="urn:schemas-microsoft-com:vml" Requires="v">
                <p:oleObj spid="_x0000_s46149" name="Equation" r:id="rId3" imgW="15544800" imgH="4267200" progId="Equation.DSMT4">
                  <p:embed/>
                </p:oleObj>
              </mc:Choice>
              <mc:Fallback>
                <p:oleObj name="Equation" r:id="rId3" imgW="15544800" imgH="426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1285875"/>
                        <a:ext cx="1296987"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2" name="Object 4"/>
          <p:cNvGraphicFramePr>
            <a:graphicFrameLocks noChangeAspect="1"/>
          </p:cNvGraphicFramePr>
          <p:nvPr/>
        </p:nvGraphicFramePr>
        <p:xfrm>
          <a:off x="2937510" y="4732655"/>
          <a:ext cx="3673475" cy="1057275"/>
        </p:xfrm>
        <a:graphic>
          <a:graphicData uri="http://schemas.openxmlformats.org/presentationml/2006/ole">
            <mc:AlternateContent xmlns:mc="http://schemas.openxmlformats.org/markup-compatibility/2006">
              <mc:Choice xmlns:v="urn:schemas-microsoft-com:vml" Requires="v">
                <p:oleObj spid="_x0000_s46150" name="Equation" r:id="rId5" imgW="42062400" imgH="12192000" progId="Equation.DSMT4">
                  <p:embed/>
                </p:oleObj>
              </mc:Choice>
              <mc:Fallback>
                <p:oleObj name="Equation" r:id="rId5" imgW="42062400" imgH="121920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7510" y="4732655"/>
                        <a:ext cx="3673475"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3254" name="Picture 7" descr="li3"/>
          <p:cNvPicPr>
            <a:picLocks noChangeAspect="1" noChangeArrowheads="1"/>
          </p:cNvPicPr>
          <p:nvPr/>
        </p:nvPicPr>
        <p:blipFill>
          <a:blip r:embed="rId7" cstate="print"/>
          <a:srcRect/>
          <a:stretch>
            <a:fillRect/>
          </a:stretch>
        </p:blipFill>
        <p:spPr bwMode="auto">
          <a:xfrm>
            <a:off x="184785" y="3220720"/>
            <a:ext cx="2311400" cy="2936240"/>
          </a:xfrm>
          <a:prstGeom prst="rect">
            <a:avLst/>
          </a:prstGeom>
          <a:noFill/>
          <a:ln w="9525">
            <a:noFill/>
            <a:miter lim="800000"/>
            <a:headEnd/>
            <a:tailEnd/>
          </a:ln>
        </p:spPr>
      </p:pic>
      <p:sp>
        <p:nvSpPr>
          <p:cNvPr id="46087" name="Rectangle 8"/>
          <p:cNvSpPr>
            <a:spLocks noChangeArrowheads="1"/>
          </p:cNvSpPr>
          <p:nvPr/>
        </p:nvSpPr>
        <p:spPr bwMode="auto">
          <a:xfrm>
            <a:off x="0" y="2163912"/>
            <a:ext cx="184731" cy="461665"/>
          </a:xfrm>
          <a:prstGeom prst="rect">
            <a:avLst/>
          </a:prstGeom>
          <a:noFill/>
          <a:ln w="9525" algn="ctr">
            <a:noFill/>
            <a:miter lim="800000"/>
          </a:ln>
        </p:spPr>
        <p:txBody>
          <a:bodyPr wrap="none" anchor="ctr">
            <a:spAutoFit/>
          </a:bodyP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3256" name="Rectangle 9"/>
          <p:cNvSpPr>
            <a:spLocks noChangeArrowheads="1"/>
          </p:cNvSpPr>
          <p:nvPr/>
        </p:nvSpPr>
        <p:spPr bwMode="auto">
          <a:xfrm>
            <a:off x="71438" y="276364"/>
            <a:ext cx="8893175" cy="936347"/>
          </a:xfrm>
          <a:prstGeom prst="rect">
            <a:avLst/>
          </a:prstGeom>
          <a:noFill/>
          <a:ln w="9525" algn="ctr">
            <a:noFill/>
            <a:miter lim="800000"/>
          </a:ln>
        </p:spPr>
        <p:txBody>
          <a:bodyPr anchor="ctr">
            <a:spAutoFit/>
          </a:bodyPr>
          <a:lstStyle/>
          <a:p>
            <a:pPr indent="266700">
              <a:lnSpc>
                <a:spcPct val="12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3.3.4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利用矢量磁位</a:t>
            </a:r>
            <a:r>
              <a:rPr lang="en-US" altLang="zh-CN" sz="2400" b="1" i="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计算磁场</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a:p>
            <a:pPr indent="266700" eaLnBrk="0" hangingPunct="0">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利用矢量磁位</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计算磁场的基本方法是先由电流的分布（</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3257" name="Rectangle 10"/>
          <p:cNvSpPr>
            <a:spLocks noChangeArrowheads="1"/>
          </p:cNvSpPr>
          <p:nvPr/>
        </p:nvSpPr>
        <p:spPr bwMode="auto">
          <a:xfrm>
            <a:off x="34925" y="1268562"/>
            <a:ext cx="3174267" cy="461665"/>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求出矢量磁位</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，再由</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3258" name="Rectangle 11"/>
          <p:cNvSpPr>
            <a:spLocks noChangeArrowheads="1"/>
          </p:cNvSpPr>
          <p:nvPr/>
        </p:nvSpPr>
        <p:spPr bwMode="auto">
          <a:xfrm>
            <a:off x="0" y="1706563"/>
            <a:ext cx="8858250" cy="1420495"/>
          </a:xfrm>
          <a:prstGeom prst="rect">
            <a:avLst/>
          </a:prstGeom>
          <a:noFill/>
          <a:ln w="9525" algn="ctr">
            <a:noFill/>
            <a:miter lim="800000"/>
          </a:ln>
        </p:spPr>
        <p:txBody>
          <a:bodyPr anchor="ctr">
            <a:spAutoFit/>
          </a:bodyPr>
          <a:lstStyle/>
          <a:p>
            <a:pPr indent="266700">
              <a:lnSpc>
                <a:spcPct val="120000"/>
              </a:lnSpc>
            </a:pPr>
            <a:r>
              <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例题：</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求长直线电流的磁感应强度</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indent="266700" eaLnBrk="0" hangingPunct="0">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解：设一直线电流的长度为</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，直线电流上任一电流元</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Idz</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在</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点产生的矢量磁位为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6091" name="Rectangle 13"/>
          <p:cNvSpPr>
            <a:spLocks noChangeArrowheads="1"/>
          </p:cNvSpPr>
          <p:nvPr/>
        </p:nvSpPr>
        <p:spPr bwMode="auto">
          <a:xfrm>
            <a:off x="8288338" y="706438"/>
            <a:ext cx="1032655" cy="461665"/>
          </a:xfrm>
          <a:prstGeom prst="rect">
            <a:avLst/>
          </a:prstGeom>
          <a:noFill/>
          <a:ln w="9525" algn="ctr">
            <a:noFill/>
            <a:miter lim="800000"/>
          </a:ln>
        </p:spPr>
        <p:txBody>
          <a:bodyPr wrap="none">
            <a:spAutoFit/>
          </a:bodyPr>
          <a:lstStyle/>
          <a:p>
            <a:pPr indent="533400"/>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3261" name="Rectangle 14"/>
          <p:cNvSpPr>
            <a:spLocks noChangeArrowheads="1"/>
          </p:cNvSpPr>
          <p:nvPr/>
        </p:nvSpPr>
        <p:spPr bwMode="auto">
          <a:xfrm>
            <a:off x="3995738" y="1301750"/>
            <a:ext cx="3094117" cy="461665"/>
          </a:xfrm>
          <a:prstGeom prst="rect">
            <a:avLst/>
          </a:prstGeom>
          <a:noFill/>
          <a:ln w="9525" algn="ctr">
            <a:noFill/>
            <a:miter lim="800000"/>
          </a:ln>
        </p:spPr>
        <p:txBody>
          <a:bodyPr wrap="none">
            <a:spAutoFit/>
          </a:bodyPr>
          <a:lstStyle/>
          <a:p>
            <a:pPr indent="533400"/>
            <a:r>
              <a:rPr lang="zh-CN" altLang="en-US" sz="2400" b="1">
                <a:latin typeface="Times New Roman" panose="02020603050405020304" pitchFamily="18" charset="0"/>
                <a:ea typeface="宋体" panose="02010600030101010101" pitchFamily="2" charset="-122"/>
                <a:sym typeface="Times New Roman" panose="02020603050405020304" pitchFamily="18" charset="0"/>
              </a:rPr>
              <a:t>求磁感应强度</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6093" name="Rectangle 17"/>
          <p:cNvSpPr>
            <a:spLocks noChangeArrowheads="1"/>
          </p:cNvSpPr>
          <p:nvPr/>
        </p:nvSpPr>
        <p:spPr bwMode="auto">
          <a:xfrm>
            <a:off x="0" y="2933849"/>
            <a:ext cx="184731" cy="461665"/>
          </a:xfrm>
          <a:prstGeom prst="rect">
            <a:avLst/>
          </a:prstGeom>
          <a:noFill/>
          <a:ln w="9525" algn="ctr">
            <a:noFill/>
            <a:miter lim="800000"/>
          </a:ln>
        </p:spPr>
        <p:txBody>
          <a:bodyPr wrap="none" anchor="ctr">
            <a:spAutoFit/>
          </a:bodyP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51204" name="Object 5"/>
          <p:cNvGraphicFramePr>
            <a:graphicFrameLocks noChangeAspect="1"/>
          </p:cNvGraphicFramePr>
          <p:nvPr/>
        </p:nvGraphicFramePr>
        <p:xfrm>
          <a:off x="3626803" y="3127375"/>
          <a:ext cx="1871662" cy="1604963"/>
        </p:xfrm>
        <a:graphic>
          <a:graphicData uri="http://schemas.openxmlformats.org/presentationml/2006/ole">
            <mc:AlternateContent xmlns:mc="http://schemas.openxmlformats.org/markup-compatibility/2006">
              <mc:Choice xmlns:v="urn:schemas-microsoft-com:vml" Requires="v">
                <p:oleObj spid="_x0000_s46151" name="Equation" r:id="rId8" imgW="22555200" imgH="19507200" progId="Equation.DSMT4">
                  <p:embed/>
                </p:oleObj>
              </mc:Choice>
              <mc:Fallback>
                <p:oleObj name="Equation" r:id="rId8" imgW="22555200" imgH="1950720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6803" y="3127375"/>
                        <a:ext cx="1871662" cy="16049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12"/>
          <p:cNvSpPr>
            <a:spLocks noChangeArrowheads="1"/>
          </p:cNvSpPr>
          <p:nvPr/>
        </p:nvSpPr>
        <p:spPr bwMode="auto">
          <a:xfrm>
            <a:off x="857250" y="572294"/>
            <a:ext cx="4765675" cy="460375"/>
          </a:xfrm>
          <a:prstGeom prst="rect">
            <a:avLst/>
          </a:prstGeom>
          <a:noFill/>
          <a:ln w="9525" algn="ctr">
            <a:noFill/>
            <a:miter lim="800000"/>
          </a:ln>
        </p:spPr>
        <p:txBody>
          <a:bodyPr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直线电流在</a:t>
            </a:r>
            <a:r>
              <a:rPr lang="en-US" altLang="zh-CN" sz="240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点产生的矢量磁位为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47106" name="Object 16"/>
          <p:cNvGraphicFramePr>
            <a:graphicFrameLocks noChangeAspect="1"/>
          </p:cNvGraphicFramePr>
          <p:nvPr/>
        </p:nvGraphicFramePr>
        <p:xfrm>
          <a:off x="1357313" y="1142048"/>
          <a:ext cx="4811712" cy="3121025"/>
        </p:xfrm>
        <a:graphic>
          <a:graphicData uri="http://schemas.openxmlformats.org/presentationml/2006/ole">
            <mc:AlternateContent xmlns:mc="http://schemas.openxmlformats.org/markup-compatibility/2006">
              <mc:Choice xmlns:v="urn:schemas-microsoft-com:vml" Requires="v">
                <p:oleObj spid="_x0000_s47140" name="Equation" r:id="rId1" imgW="56388000" imgH="36576000" progId="Equation.DSMT4">
                  <p:embed/>
                </p:oleObj>
              </mc:Choice>
              <mc:Fallback>
                <p:oleObj name="Equation" r:id="rId1" imgW="56388000" imgH="36576000" progId="Equation.DSMT4">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1142048"/>
                        <a:ext cx="4811712" cy="312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3"/>
          <p:cNvGraphicFramePr>
            <a:graphicFrameLocks noChangeAspect="1"/>
          </p:cNvGraphicFramePr>
          <p:nvPr/>
        </p:nvGraphicFramePr>
        <p:xfrm>
          <a:off x="1643063" y="4570413"/>
          <a:ext cx="4452937" cy="928687"/>
        </p:xfrm>
        <a:graphic>
          <a:graphicData uri="http://schemas.openxmlformats.org/presentationml/2006/ole">
            <mc:AlternateContent xmlns:mc="http://schemas.openxmlformats.org/markup-compatibility/2006">
              <mc:Choice xmlns:v="urn:schemas-microsoft-com:vml" Requires="v">
                <p:oleObj spid="_x0000_s47141" name="Equation" r:id="rId3" imgW="49682400" imgH="10363200" progId="Equation.DSMT4">
                  <p:embed/>
                </p:oleObj>
              </mc:Choice>
              <mc:Fallback>
                <p:oleObj name="Equation" r:id="rId3" imgW="49682400" imgH="10363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4570413"/>
                        <a:ext cx="4452937" cy="928687"/>
                      </a:xfrm>
                      <a:prstGeom prst="rect">
                        <a:avLst/>
                      </a:prstGeom>
                      <a:noFill/>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5"/>
          <p:cNvGraphicFramePr>
            <a:graphicFrameLocks noChangeAspect="1"/>
          </p:cNvGraphicFramePr>
          <p:nvPr/>
        </p:nvGraphicFramePr>
        <p:xfrm>
          <a:off x="2411760" y="184150"/>
          <a:ext cx="4033838" cy="3959225"/>
        </p:xfrm>
        <a:graphic>
          <a:graphicData uri="http://schemas.openxmlformats.org/presentationml/2006/ole">
            <mc:AlternateContent xmlns:mc="http://schemas.openxmlformats.org/markup-compatibility/2006">
              <mc:Choice xmlns:v="urn:schemas-microsoft-com:vml" Requires="v">
                <p:oleObj spid="_x0000_s48148" name="Equation" r:id="rId1" imgW="46024800" imgH="45110400" progId="Equation.DSMT4">
                  <p:embed/>
                </p:oleObj>
              </mc:Choice>
              <mc:Fallback>
                <p:oleObj name="Equation" r:id="rId1" imgW="46024800" imgH="451104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84150"/>
                        <a:ext cx="4033838" cy="395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1" name="Rectangle 6"/>
          <p:cNvSpPr>
            <a:spLocks noChangeArrowheads="1"/>
          </p:cNvSpPr>
          <p:nvPr/>
        </p:nvSpPr>
        <p:spPr bwMode="auto">
          <a:xfrm>
            <a:off x="467544" y="978451"/>
            <a:ext cx="1360805" cy="460375"/>
          </a:xfrm>
          <a:prstGeom prst="rect">
            <a:avLst/>
          </a:prstGeom>
          <a:noFill/>
          <a:ln w="9525" algn="ctr">
            <a:noFill/>
            <a:miter lim="800000"/>
          </a:ln>
        </p:spPr>
        <p:txBody>
          <a:bodyPr wrap="none" anchor="ctr">
            <a:spAutoFit/>
          </a:bodyPr>
          <a:lstStyle/>
          <a:p>
            <a:pPr indent="266700"/>
            <a:r>
              <a:rPr lang="en-US" altLang="zh-CN" sz="2400" i="1">
                <a:latin typeface="Times New Roman" panose="02020603050405020304" pitchFamily="18" charset="0"/>
                <a:ea typeface="宋体" panose="02010600030101010101" pitchFamily="2" charset="-122"/>
                <a:sym typeface="Times New Roman" panose="02020603050405020304" pitchFamily="18" charset="0"/>
              </a:rPr>
              <a:t>l</a:t>
            </a:r>
            <a:r>
              <a:rPr lang="en-US" altLang="zh-CN" sz="240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a:latin typeface="Times New Roman" panose="02020603050405020304" pitchFamily="18" charset="0"/>
                <a:ea typeface="宋体" panose="02010600030101010101" pitchFamily="2" charset="-122"/>
                <a:sym typeface="Times New Roman" panose="02020603050405020304" pitchFamily="18" charset="0"/>
              </a:rPr>
              <a:t>时</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8132" name="Rectangle 7"/>
          <p:cNvSpPr>
            <a:spLocks noChangeArrowheads="1"/>
          </p:cNvSpPr>
          <p:nvPr/>
        </p:nvSpPr>
        <p:spPr bwMode="auto">
          <a:xfrm>
            <a:off x="-715963" y="4773762"/>
            <a:ext cx="184731" cy="461665"/>
          </a:xfrm>
          <a:prstGeom prst="rect">
            <a:avLst/>
          </a:prstGeom>
          <a:noFill/>
          <a:ln w="9525" algn="ctr">
            <a:noFill/>
            <a:miter lim="800000"/>
          </a:ln>
        </p:spPr>
        <p:txBody>
          <a:bodyPr wrap="none" anchor="ctr">
            <a:spAutoFit/>
          </a:bodyPr>
          <a:lstStyle/>
          <a:p>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4278" name="Rectangle 8"/>
          <p:cNvSpPr>
            <a:spLocks noChangeArrowheads="1"/>
          </p:cNvSpPr>
          <p:nvPr/>
        </p:nvSpPr>
        <p:spPr bwMode="auto">
          <a:xfrm>
            <a:off x="395605" y="4166235"/>
            <a:ext cx="7055485" cy="1420495"/>
          </a:xfrm>
          <a:prstGeom prst="rect">
            <a:avLst/>
          </a:prstGeom>
          <a:noFill/>
          <a:ln w="9525" algn="ctr">
            <a:noFill/>
            <a:miter lim="800000"/>
          </a:ln>
        </p:spPr>
        <p:txBody>
          <a:bodyPr wrap="square" anchor="ctr">
            <a:spAutoFit/>
          </a:bodyPr>
          <a:lstStyle/>
          <a:p>
            <a:pPr>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如果直线电流是无限长的，</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是无限大。原因是由于直线电流延伸到无穷远处，不能选无穷远处作矢量磁位的参考点。</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8"/>
          <p:cNvGraphicFramePr>
            <a:graphicFrameLocks noChangeAspect="1"/>
          </p:cNvGraphicFramePr>
          <p:nvPr/>
        </p:nvGraphicFramePr>
        <p:xfrm>
          <a:off x="5214938" y="357188"/>
          <a:ext cx="2879725" cy="847725"/>
        </p:xfrm>
        <a:graphic>
          <a:graphicData uri="http://schemas.openxmlformats.org/presentationml/2006/ole">
            <mc:AlternateContent xmlns:mc="http://schemas.openxmlformats.org/markup-compatibility/2006">
              <mc:Choice xmlns:v="urn:schemas-microsoft-com:vml" Requires="v">
                <p:oleObj spid="_x0000_s49220" name="Equation" r:id="rId1" imgW="35052000" imgH="10363200" progId="Equation.DSMT4">
                  <p:embed/>
                </p:oleObj>
              </mc:Choice>
              <mc:Fallback>
                <p:oleObj name="Equation" r:id="rId1" imgW="35052000" imgH="103632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8" y="357188"/>
                        <a:ext cx="28797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9" name="Object 7"/>
          <p:cNvGraphicFramePr>
            <a:graphicFrameLocks noChangeAspect="1"/>
          </p:cNvGraphicFramePr>
          <p:nvPr/>
        </p:nvGraphicFramePr>
        <p:xfrm>
          <a:off x="3715385" y="1133158"/>
          <a:ext cx="2160588" cy="858837"/>
        </p:xfrm>
        <a:graphic>
          <a:graphicData uri="http://schemas.openxmlformats.org/presentationml/2006/ole">
            <mc:AlternateContent xmlns:mc="http://schemas.openxmlformats.org/markup-compatibility/2006">
              <mc:Choice xmlns:v="urn:schemas-microsoft-com:vml" Requires="v">
                <p:oleObj spid="_x0000_s49221" name="Equation" r:id="rId3" imgW="25908000" imgH="10363200" progId="Equation.DSMT4">
                  <p:embed/>
                </p:oleObj>
              </mc:Choice>
              <mc:Fallback>
                <p:oleObj name="Equation" r:id="rId3" imgW="25908000" imgH="10363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5385" y="1133158"/>
                        <a:ext cx="2160588"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0" name="Object 5"/>
          <p:cNvGraphicFramePr>
            <a:graphicFrameLocks noChangeAspect="1"/>
          </p:cNvGraphicFramePr>
          <p:nvPr/>
        </p:nvGraphicFramePr>
        <p:xfrm>
          <a:off x="1831023" y="2714308"/>
          <a:ext cx="5195887" cy="860425"/>
        </p:xfrm>
        <a:graphic>
          <a:graphicData uri="http://schemas.openxmlformats.org/presentationml/2006/ole">
            <mc:AlternateContent xmlns:mc="http://schemas.openxmlformats.org/markup-compatibility/2006">
              <mc:Choice xmlns:v="urn:schemas-microsoft-com:vml" Requires="v">
                <p:oleObj spid="_x0000_s49222" name="Equation" r:id="rId5" imgW="62179200" imgH="10363200" progId="Equation.DSMT4">
                  <p:embed/>
                </p:oleObj>
              </mc:Choice>
              <mc:Fallback>
                <p:oleObj name="Equation" r:id="rId5" imgW="62179200" imgH="10363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1023" y="2714308"/>
                        <a:ext cx="5195887"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1" name="Object 4"/>
          <p:cNvGraphicFramePr>
            <a:graphicFrameLocks noChangeAspect="1"/>
          </p:cNvGraphicFramePr>
          <p:nvPr/>
        </p:nvGraphicFramePr>
        <p:xfrm>
          <a:off x="1787525" y="4132580"/>
          <a:ext cx="4234180" cy="885190"/>
        </p:xfrm>
        <a:graphic>
          <a:graphicData uri="http://schemas.openxmlformats.org/presentationml/2006/ole">
            <mc:AlternateContent xmlns:mc="http://schemas.openxmlformats.org/markup-compatibility/2006">
              <mc:Choice xmlns:v="urn:schemas-microsoft-com:vml" Requires="v">
                <p:oleObj spid="_x0000_s49223" name="Equation" r:id="rId7" imgW="44805600" imgH="9448800" progId="Equation.DSMT4">
                  <p:embed/>
                </p:oleObj>
              </mc:Choice>
              <mc:Fallback>
                <p:oleObj name="Equation" r:id="rId7" imgW="44805600" imgH="9448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7525" y="4132580"/>
                        <a:ext cx="4234180" cy="88519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8" name="Rectangle 9"/>
          <p:cNvSpPr>
            <a:spLocks noChangeArrowheads="1"/>
          </p:cNvSpPr>
          <p:nvPr/>
        </p:nvSpPr>
        <p:spPr bwMode="auto">
          <a:xfrm>
            <a:off x="179388" y="798661"/>
            <a:ext cx="492443" cy="461665"/>
          </a:xfrm>
          <a:prstGeom prst="rect">
            <a:avLst/>
          </a:prstGeom>
          <a:noFill/>
          <a:ln w="9525" algn="ctr">
            <a:noFill/>
            <a:miter lim="800000"/>
          </a:ln>
        </p:spPr>
        <p:txBody>
          <a:bodyPr wrap="none" anchor="ctr">
            <a:spAutoFit/>
          </a:bodyPr>
          <a:lstStyle/>
          <a:p>
            <a:r>
              <a:rPr lang="en-US" altLang="zh-CN" sz="2400">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43" name="Rectangle 10"/>
          <p:cNvSpPr>
            <a:spLocks noChangeArrowheads="1"/>
          </p:cNvSpPr>
          <p:nvPr/>
        </p:nvSpPr>
        <p:spPr bwMode="auto">
          <a:xfrm>
            <a:off x="394335" y="1328897"/>
            <a:ext cx="312928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其中</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a:latin typeface="Times New Roman" panose="02020603050405020304" pitchFamily="18" charset="0"/>
                <a:ea typeface="宋体" panose="02010600030101010101" pitchFamily="2" charset="-122"/>
                <a:sym typeface="Times New Roman" panose="02020603050405020304" pitchFamily="18" charset="0"/>
              </a:rPr>
              <a:t>是一个常矢量，</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44" name="Rectangle 11"/>
          <p:cNvSpPr>
            <a:spLocks noChangeArrowheads="1"/>
          </p:cNvSpPr>
          <p:nvPr/>
        </p:nvSpPr>
        <p:spPr bwMode="auto">
          <a:xfrm>
            <a:off x="143510" y="2070700"/>
            <a:ext cx="8964613" cy="493148"/>
          </a:xfrm>
          <a:prstGeom prst="rect">
            <a:avLst/>
          </a:prstGeom>
          <a:noFill/>
          <a:ln w="9525" algn="ctr">
            <a:noFill/>
            <a:miter lim="800000"/>
          </a:ln>
        </p:spPr>
        <p:txBody>
          <a:bodyPr anchor="ctr">
            <a:spAutoFit/>
          </a:bodyPr>
          <a:lstStyle/>
          <a:p>
            <a:pPr indent="268605">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在</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的表达式中附加一个场矢量</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a:latin typeface="Times New Roman" panose="02020603050405020304" pitchFamily="18" charset="0"/>
                <a:ea typeface="宋体" panose="02010600030101010101" pitchFamily="2" charset="-122"/>
                <a:sym typeface="Times New Roman" panose="02020603050405020304" pitchFamily="18" charset="0"/>
              </a:rPr>
              <a:t>，不会影响</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的计算。</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9161" name="Rectangle 12"/>
          <p:cNvSpPr>
            <a:spLocks noChangeArrowheads="1"/>
          </p:cNvSpPr>
          <p:nvPr/>
        </p:nvSpPr>
        <p:spPr bwMode="auto">
          <a:xfrm>
            <a:off x="179388" y="2663974"/>
            <a:ext cx="492443" cy="461665"/>
          </a:xfrm>
          <a:prstGeom prst="rect">
            <a:avLst/>
          </a:prstGeom>
          <a:noFill/>
          <a:ln w="9525" algn="ctr">
            <a:noFill/>
            <a:miter lim="800000"/>
          </a:ln>
        </p:spPr>
        <p:txBody>
          <a:bodyPr wrap="none" anchor="ctr">
            <a:spAutoFit/>
          </a:bodyPr>
          <a:lstStyle/>
          <a:p>
            <a:r>
              <a:rPr lang="en-US" altLang="zh-CN" sz="2400">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46" name="Rectangle 13"/>
          <p:cNvSpPr>
            <a:spLocks noChangeArrowheads="1"/>
          </p:cNvSpPr>
          <p:nvPr/>
        </p:nvSpPr>
        <p:spPr bwMode="auto">
          <a:xfrm>
            <a:off x="-317" y="3562509"/>
            <a:ext cx="5326380" cy="460375"/>
          </a:xfrm>
          <a:prstGeom prst="rect">
            <a:avLst/>
          </a:prstGeom>
          <a:noFill/>
          <a:ln w="9525" algn="ctr">
            <a:noFill/>
            <a:miter lim="800000"/>
          </a:ln>
        </p:spPr>
        <p:txBody>
          <a:bodyPr wrap="none" anchor="ctr">
            <a:spAutoFit/>
          </a:bodyPr>
          <a:lstStyle/>
          <a:p>
            <a:pPr indent="266700"/>
            <a:r>
              <a:rPr lang="zh-CN" altLang="en-US" sz="2400">
                <a:latin typeface="Times New Roman" panose="02020603050405020304" pitchFamily="18" charset="0"/>
                <a:ea typeface="宋体" panose="02010600030101010101" pitchFamily="2" charset="-122"/>
                <a:sym typeface="Times New Roman" panose="02020603050405020304" pitchFamily="18" charset="0"/>
              </a:rPr>
              <a:t>无限长直线电流产生的磁感应强度为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47" name="Rectangle 14"/>
          <p:cNvSpPr>
            <a:spLocks noChangeArrowheads="1"/>
          </p:cNvSpPr>
          <p:nvPr/>
        </p:nvSpPr>
        <p:spPr bwMode="auto">
          <a:xfrm>
            <a:off x="356235" y="5211604"/>
            <a:ext cx="597408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与利用毕奥－萨伐尔定律计算的结果相同。</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48" name="矩形 11"/>
          <p:cNvSpPr>
            <a:spLocks noChangeArrowheads="1"/>
          </p:cNvSpPr>
          <p:nvPr/>
        </p:nvSpPr>
        <p:spPr bwMode="auto">
          <a:xfrm>
            <a:off x="357188" y="427990"/>
            <a:ext cx="4528804" cy="493148"/>
          </a:xfrm>
          <a:prstGeom prst="rect">
            <a:avLst/>
          </a:prstGeom>
          <a:noFill/>
          <a:ln w="9525">
            <a:noFill/>
            <a:miter lim="800000"/>
          </a:ln>
        </p:spPr>
        <p:txBody>
          <a:bodyPr wrap="none">
            <a:spAutoFit/>
          </a:bodyPr>
          <a:lstStyle/>
          <a:p>
            <a:pPr>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可以把参考点选在</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en-US" altLang="zh-CN" sz="2400" baseline="-3000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a:latin typeface="Times New Roman" panose="02020603050405020304" pitchFamily="18" charset="0"/>
                <a:ea typeface="宋体" panose="02010600030101010101" pitchFamily="2" charset="-122"/>
                <a:sym typeface="Times New Roman" panose="02020603050405020304" pitchFamily="18" charset="0"/>
              </a:rPr>
              <a:t>处，即令</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tu3-3-1"/>
          <p:cNvPicPr>
            <a:picLocks noChangeAspect="1" noChangeArrowheads="1"/>
          </p:cNvPicPr>
          <p:nvPr/>
        </p:nvPicPr>
        <p:blipFill>
          <a:blip r:embed="rId1" cstate="print"/>
          <a:srcRect/>
          <a:stretch>
            <a:fillRect/>
          </a:stretch>
        </p:blipFill>
        <p:spPr bwMode="auto">
          <a:xfrm>
            <a:off x="6598285" y="0"/>
            <a:ext cx="2545715" cy="4504690"/>
          </a:xfrm>
          <a:prstGeom prst="rect">
            <a:avLst/>
          </a:prstGeom>
          <a:noFill/>
          <a:ln w="9525">
            <a:noFill/>
            <a:miter lim="800000"/>
            <a:headEnd/>
            <a:tailEnd/>
          </a:ln>
        </p:spPr>
      </p:pic>
      <p:graphicFrame>
        <p:nvGraphicFramePr>
          <p:cNvPr id="56322" name="Object 7"/>
          <p:cNvGraphicFramePr>
            <a:graphicFrameLocks noChangeAspect="1"/>
          </p:cNvGraphicFramePr>
          <p:nvPr/>
        </p:nvGraphicFramePr>
        <p:xfrm>
          <a:off x="1691323" y="1557020"/>
          <a:ext cx="1655762" cy="738188"/>
        </p:xfrm>
        <a:graphic>
          <a:graphicData uri="http://schemas.openxmlformats.org/presentationml/2006/ole">
            <mc:AlternateContent xmlns:mc="http://schemas.openxmlformats.org/markup-compatibility/2006">
              <mc:Choice xmlns:v="urn:schemas-microsoft-com:vml" Requires="v">
                <p:oleObj spid="_x0000_s50212" name="Equation" r:id="rId2" imgW="21031200" imgH="9448800" progId="Equation.DSMT4">
                  <p:embed/>
                </p:oleObj>
              </mc:Choice>
              <mc:Fallback>
                <p:oleObj name="Equation" r:id="rId2" imgW="21031200" imgH="94488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323" y="1557020"/>
                        <a:ext cx="1655762" cy="7381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5" name="Rectangle 8"/>
          <p:cNvSpPr>
            <a:spLocks noChangeArrowheads="1"/>
          </p:cNvSpPr>
          <p:nvPr/>
        </p:nvSpPr>
        <p:spPr bwMode="auto">
          <a:xfrm>
            <a:off x="215265" y="143649"/>
            <a:ext cx="5651500" cy="936347"/>
          </a:xfrm>
          <a:prstGeom prst="rect">
            <a:avLst/>
          </a:prstGeom>
          <a:noFill/>
          <a:ln w="9525" algn="ctr">
            <a:noFill/>
            <a:miter lim="800000"/>
          </a:ln>
        </p:spPr>
        <p:txBody>
          <a:bodyPr anchor="ctr">
            <a:spAutoFit/>
          </a:bodyPr>
          <a:lstStyle/>
          <a:p>
            <a:pPr>
              <a:lnSpc>
                <a:spcPct val="120000"/>
              </a:lnSpc>
            </a:pPr>
            <a:r>
              <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例题：</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半径为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的导线圆环载有电流</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，求空间磁感应强度</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的分布</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                               </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6326" name="Rectangle 9"/>
          <p:cNvSpPr>
            <a:spLocks noChangeArrowheads="1"/>
          </p:cNvSpPr>
          <p:nvPr/>
        </p:nvSpPr>
        <p:spPr bwMode="auto">
          <a:xfrm>
            <a:off x="250825" y="2339340"/>
            <a:ext cx="6347460" cy="2749550"/>
          </a:xfrm>
          <a:prstGeom prst="rect">
            <a:avLst/>
          </a:prstGeom>
          <a:noFill/>
          <a:ln w="9525" algn="ctr">
            <a:noFill/>
            <a:miter lim="800000"/>
          </a:ln>
        </p:spPr>
        <p:txBody>
          <a:bodyPr wrap="square" anchor="ctr">
            <a:spAutoFit/>
          </a:bodyPr>
          <a:lstStyle/>
          <a:p>
            <a:pPr>
              <a:lnSpc>
                <a:spcPct val="12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由电流分布的对称性可以看出：① </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只有</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分量</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A</a:t>
            </a:r>
            <a:r>
              <a:rPr lang="en-US" altLang="zh-CN" sz="2400" i="1" baseline="-30000" dirty="0" err="1">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，② </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A</a:t>
            </a:r>
            <a:r>
              <a:rPr lang="en-US" altLang="zh-CN" sz="2400" i="1" baseline="-30000" dirty="0" err="1">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与</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无关。选</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平面上的一点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计算</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A</a:t>
            </a:r>
            <a:r>
              <a:rPr lang="en-US" altLang="zh-CN" sz="2400" i="1" baseline="-30000" dirty="0" err="1">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，在导线圆环上任取一电流元</a:t>
            </a:r>
            <a:r>
              <a:rPr lang="en-US" altLang="zh-CN" sz="2400" b="0" i="1" dirty="0" err="1">
                <a:latin typeface="Times New Roman" panose="02020603050405020304" pitchFamily="18" charset="0"/>
                <a:ea typeface="宋体" panose="02010600030101010101" pitchFamily="2" charset="-122"/>
                <a:sym typeface="Times New Roman" panose="02020603050405020304" pitchFamily="18" charset="0"/>
              </a:rPr>
              <a:t>Idl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点产生的矢量磁位为</a:t>
            </a:r>
            <a:r>
              <a:rPr lang="en-US" altLang="zh-CN" sz="2400" i="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dA</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。与电流元</a:t>
            </a:r>
            <a:r>
              <a:rPr lang="en-US" altLang="zh-CN" sz="2400" b="0" i="1" dirty="0" err="1">
                <a:latin typeface="Times New Roman" panose="02020603050405020304" pitchFamily="18" charset="0"/>
                <a:ea typeface="宋体" panose="02010600030101010101" pitchFamily="2" charset="-122"/>
                <a:sym typeface="Times New Roman" panose="02020603050405020304" pitchFamily="18" charset="0"/>
              </a:rPr>
              <a:t>Idl</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相对于</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x</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轴对称的另一个电流元</a:t>
            </a:r>
            <a:r>
              <a:rPr lang="en-US" altLang="zh-CN" sz="2400" b="0" i="1" dirty="0" err="1">
                <a:latin typeface="Times New Roman" panose="02020603050405020304" pitchFamily="18" charset="0"/>
                <a:ea typeface="宋体" panose="02010600030101010101" pitchFamily="2" charset="-122"/>
                <a:sym typeface="Times New Roman" panose="02020603050405020304" pitchFamily="18" charset="0"/>
              </a:rPr>
              <a:t>Idl</a:t>
            </a:r>
            <a:r>
              <a:rPr lang="en-US" altLang="zh-CN" sz="2400" b="0" i="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在</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点产生的矢量磁位为</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dA</a:t>
            </a:r>
            <a:r>
              <a:rPr lang="zh-CN" altLang="en-US" sz="2400" i="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矩形 6"/>
          <p:cNvSpPr>
            <a:spLocks noChangeArrowheads="1"/>
          </p:cNvSpPr>
          <p:nvPr/>
        </p:nvSpPr>
        <p:spPr bwMode="auto">
          <a:xfrm>
            <a:off x="250825" y="981075"/>
            <a:ext cx="4857750" cy="493148"/>
          </a:xfrm>
          <a:prstGeom prst="rect">
            <a:avLst/>
          </a:prstGeom>
          <a:noFill/>
          <a:ln w="9525">
            <a:noFill/>
            <a:miter lim="800000"/>
          </a:ln>
        </p:spPr>
        <p:txBody>
          <a:bodyPr>
            <a:spAutoFit/>
          </a:bodyPr>
          <a:lstStyle/>
          <a:p>
            <a:pPr eaLnBrk="0" hangingPunct="0">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解：线电流产生的矢量磁位为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44386" name="Rectangle 2"/>
          <p:cNvSpPr>
            <a:spLocks noChangeArrowheads="1"/>
          </p:cNvSpPr>
          <p:nvPr/>
        </p:nvSpPr>
        <p:spPr bwMode="auto">
          <a:xfrm>
            <a:off x="215024" y="4822114"/>
            <a:ext cx="8435975" cy="720725"/>
          </a:xfrm>
          <a:prstGeom prst="rect">
            <a:avLst/>
          </a:prstGeom>
          <a:noFill/>
          <a:ln w="9525">
            <a:noFill/>
            <a:miter lim="800000"/>
          </a:ln>
        </p:spPr>
        <p:txBody>
          <a:bodyPr anchor="b"/>
          <a:lstStyle/>
          <a:p>
            <a:pPr>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所以电流元</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Idl</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和</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Idl</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在</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点产生矢量磁位为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57346" name="Object 8"/>
          <p:cNvGraphicFramePr>
            <a:graphicFrameLocks noChangeAspect="1"/>
          </p:cNvGraphicFramePr>
          <p:nvPr/>
        </p:nvGraphicFramePr>
        <p:xfrm>
          <a:off x="2081208" y="5640388"/>
          <a:ext cx="1503142" cy="484469"/>
        </p:xfrm>
        <a:graphic>
          <a:graphicData uri="http://schemas.openxmlformats.org/presentationml/2006/ole">
            <mc:AlternateContent xmlns:mc="http://schemas.openxmlformats.org/markup-compatibility/2006">
              <mc:Choice xmlns:v="urn:schemas-microsoft-com:vml" Requires="v">
                <p:oleObj spid="_x0000_s50213" name="Equation" r:id="rId4" imgW="14935200" imgH="4876800" progId="Equation.DSMT4">
                  <p:embed/>
                </p:oleObj>
              </mc:Choice>
              <mc:Fallback>
                <p:oleObj name="Equation" r:id="rId4" imgW="14935200" imgH="48768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1208" y="5640388"/>
                        <a:ext cx="1503142" cy="484469"/>
                      </a:xfrm>
                      <a:prstGeom prst="rect">
                        <a:avLst/>
                      </a:prstGeom>
                      <a:noFill/>
                      <a:ln w="19050">
                        <a:solidFill>
                          <a:srgbClr val="FF0000"/>
                        </a:solidFill>
                        <a:miter lim="800000"/>
                        <a:headEnd/>
                        <a:tailEnd/>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6" name="Picture 4" descr="tu3-3-1"/>
          <p:cNvPicPr>
            <a:picLocks noChangeAspect="1" noChangeArrowheads="1"/>
          </p:cNvPicPr>
          <p:nvPr/>
        </p:nvPicPr>
        <p:blipFill>
          <a:blip r:embed="rId1" cstate="print"/>
          <a:srcRect/>
          <a:stretch>
            <a:fillRect/>
          </a:stretch>
        </p:blipFill>
        <p:spPr bwMode="auto">
          <a:xfrm>
            <a:off x="6478270" y="0"/>
            <a:ext cx="2665730" cy="4716145"/>
          </a:xfrm>
          <a:prstGeom prst="rect">
            <a:avLst/>
          </a:prstGeom>
          <a:noFill/>
          <a:ln w="9525">
            <a:noFill/>
            <a:miter lim="800000"/>
            <a:headEnd/>
            <a:tailEnd/>
          </a:ln>
        </p:spPr>
      </p:pic>
      <p:graphicFrame>
        <p:nvGraphicFramePr>
          <p:cNvPr id="57348" name="Object 6"/>
          <p:cNvGraphicFramePr>
            <a:graphicFrameLocks noChangeAspect="1"/>
          </p:cNvGraphicFramePr>
          <p:nvPr/>
        </p:nvGraphicFramePr>
        <p:xfrm>
          <a:off x="684213" y="837248"/>
          <a:ext cx="5318125" cy="865187"/>
        </p:xfrm>
        <a:graphic>
          <a:graphicData uri="http://schemas.openxmlformats.org/presentationml/2006/ole">
            <mc:AlternateContent xmlns:mc="http://schemas.openxmlformats.org/markup-compatibility/2006">
              <mc:Choice xmlns:v="urn:schemas-microsoft-com:vml" Requires="v">
                <p:oleObj spid="_x0000_s51268" name="Equation" r:id="rId2" imgW="57607200" imgH="9448800" progId="Equation.DSMT4">
                  <p:embed/>
                </p:oleObj>
              </mc:Choice>
              <mc:Fallback>
                <p:oleObj name="Equation" r:id="rId2" imgW="57607200" imgH="94488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837248"/>
                        <a:ext cx="5318125"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5"/>
          <p:cNvGraphicFramePr>
            <a:graphicFrameLocks noChangeAspect="1"/>
          </p:cNvGraphicFramePr>
          <p:nvPr/>
        </p:nvGraphicFramePr>
        <p:xfrm>
          <a:off x="1187450" y="2205990"/>
          <a:ext cx="3560763" cy="1082675"/>
        </p:xfrm>
        <a:graphic>
          <a:graphicData uri="http://schemas.openxmlformats.org/presentationml/2006/ole">
            <mc:AlternateContent xmlns:mc="http://schemas.openxmlformats.org/markup-compatibility/2006">
              <mc:Choice xmlns:v="urn:schemas-microsoft-com:vml" Requires="v">
                <p:oleObj spid="_x0000_s51269" name="Equation" r:id="rId4" imgW="38100000" imgH="11582400" progId="Equation.DSMT4">
                  <p:embed/>
                </p:oleObj>
              </mc:Choice>
              <mc:Fallback>
                <p:oleObj name="Equation" r:id="rId4" imgW="38100000" imgH="115824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205990"/>
                        <a:ext cx="3560763"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0" name="Object 4"/>
          <p:cNvGraphicFramePr>
            <a:graphicFrameLocks noChangeAspect="1"/>
          </p:cNvGraphicFramePr>
          <p:nvPr/>
        </p:nvGraphicFramePr>
        <p:xfrm>
          <a:off x="1331913" y="3358515"/>
          <a:ext cx="1530350" cy="771525"/>
        </p:xfrm>
        <a:graphic>
          <a:graphicData uri="http://schemas.openxmlformats.org/presentationml/2006/ole">
            <mc:AlternateContent xmlns:mc="http://schemas.openxmlformats.org/markup-compatibility/2006">
              <mc:Choice xmlns:v="urn:schemas-microsoft-com:vml" Requires="v">
                <p:oleObj spid="_x0000_s51270" name="Equation" r:id="rId6" imgW="18592800" imgH="9448800" progId="Equation.DSMT4">
                  <p:embed/>
                </p:oleObj>
              </mc:Choice>
              <mc:Fallback>
                <p:oleObj name="Equation" r:id="rId6" imgW="18592800" imgH="9448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58515"/>
                        <a:ext cx="153035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4" name="Rectangle 13"/>
          <p:cNvSpPr>
            <a:spLocks noChangeArrowheads="1"/>
          </p:cNvSpPr>
          <p:nvPr/>
        </p:nvSpPr>
        <p:spPr bwMode="auto">
          <a:xfrm>
            <a:off x="0" y="474018"/>
            <a:ext cx="5604419" cy="461665"/>
          </a:xfrm>
          <a:prstGeom prst="rect">
            <a:avLst/>
          </a:prstGeom>
          <a:noFill/>
          <a:ln w="9525" algn="ctr">
            <a:noFill/>
            <a:miter lim="800000"/>
          </a:ln>
        </p:spPr>
        <p:txBody>
          <a:bodyPr wrap="none" anchor="ctr">
            <a:spAutoFit/>
          </a:bodyPr>
          <a:lstStyle/>
          <a:p>
            <a:pPr indent="533400"/>
            <a:r>
              <a:rPr lang="zh-CN" altLang="en-US" sz="2400">
                <a:latin typeface="Times New Roman" panose="02020603050405020304" pitchFamily="18" charset="0"/>
                <a:ea typeface="宋体" panose="02010600030101010101" pitchFamily="2" charset="-122"/>
                <a:sym typeface="Times New Roman" panose="02020603050405020304" pitchFamily="18" charset="0"/>
              </a:rPr>
              <a:t>所以导线圆环在</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P</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点产生矢量磁位为 </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7355" name="Rectangle 14"/>
          <p:cNvSpPr>
            <a:spLocks noChangeArrowheads="1"/>
          </p:cNvSpPr>
          <p:nvPr/>
        </p:nvSpPr>
        <p:spPr bwMode="auto">
          <a:xfrm>
            <a:off x="35560" y="1699260"/>
            <a:ext cx="1341438" cy="460375"/>
          </a:xfrm>
          <a:prstGeom prst="rect">
            <a:avLst/>
          </a:prstGeom>
          <a:noFill/>
          <a:ln w="9525" algn="ctr">
            <a:noFill/>
            <a:miter lim="800000"/>
          </a:ln>
        </p:spPr>
        <p:txBody>
          <a:bodyPr anchor="ctr">
            <a:spAutoFit/>
          </a:bodyPr>
          <a:lstStyle/>
          <a:p>
            <a:pPr indent="533400"/>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其中</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7357" name="Rectangle 29"/>
          <p:cNvSpPr>
            <a:spLocks noChangeArrowheads="1"/>
          </p:cNvSpPr>
          <p:nvPr/>
        </p:nvSpPr>
        <p:spPr bwMode="auto">
          <a:xfrm>
            <a:off x="674688" y="4142740"/>
            <a:ext cx="792480" cy="460375"/>
          </a:xfrm>
          <a:prstGeom prst="rect">
            <a:avLst/>
          </a:prstGeom>
          <a:noFill/>
          <a:ln w="9525" algn="ctr">
            <a:noFill/>
            <a:miter lim="800000"/>
          </a:ln>
        </p:spPr>
        <p:txBody>
          <a:bodyPr wrap="none" anchor="ct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其中</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57351" name="Object 28"/>
          <p:cNvGraphicFramePr>
            <a:graphicFrameLocks noChangeAspect="1"/>
          </p:cNvGraphicFramePr>
          <p:nvPr/>
        </p:nvGraphicFramePr>
        <p:xfrm>
          <a:off x="1070928" y="4771390"/>
          <a:ext cx="3178175" cy="1025525"/>
        </p:xfrm>
        <a:graphic>
          <a:graphicData uri="http://schemas.openxmlformats.org/presentationml/2006/ole">
            <mc:AlternateContent xmlns:mc="http://schemas.openxmlformats.org/markup-compatibility/2006">
              <mc:Choice xmlns:v="urn:schemas-microsoft-com:vml" Requires="v">
                <p:oleObj spid="_x0000_s51271" name="Equation" r:id="rId8" imgW="35356800" imgH="11582400" progId="Equation.DSMT4">
                  <p:embed/>
                </p:oleObj>
              </mc:Choice>
              <mc:Fallback>
                <p:oleObj name="Equation" r:id="rId8" imgW="35356800" imgH="11582400" progId="Equation.DSMT4">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0928" y="4771390"/>
                        <a:ext cx="3178175"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7"/>
          <p:cNvGraphicFramePr>
            <a:graphicFrameLocks noChangeAspect="1"/>
          </p:cNvGraphicFramePr>
          <p:nvPr/>
        </p:nvGraphicFramePr>
        <p:xfrm>
          <a:off x="2714625" y="214313"/>
          <a:ext cx="4808538" cy="892175"/>
        </p:xfrm>
        <a:graphic>
          <a:graphicData uri="http://schemas.openxmlformats.org/presentationml/2006/ole">
            <mc:AlternateContent xmlns:mc="http://schemas.openxmlformats.org/markup-compatibility/2006">
              <mc:Choice xmlns:v="urn:schemas-microsoft-com:vml" Requires="v">
                <p:oleObj spid="_x0000_s52292" name="Equation" r:id="rId1" imgW="50596800" imgH="9448800" progId="Equation.DSMT4">
                  <p:embed/>
                </p:oleObj>
              </mc:Choice>
              <mc:Fallback>
                <p:oleObj name="Equation" r:id="rId1" imgW="50596800" imgH="94488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214313"/>
                        <a:ext cx="4808538"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1" name="Object 6"/>
          <p:cNvGraphicFramePr>
            <a:graphicFrameLocks noChangeAspect="1"/>
          </p:cNvGraphicFramePr>
          <p:nvPr/>
        </p:nvGraphicFramePr>
        <p:xfrm>
          <a:off x="2855913" y="1124585"/>
          <a:ext cx="4965700" cy="949325"/>
        </p:xfrm>
        <a:graphic>
          <a:graphicData uri="http://schemas.openxmlformats.org/presentationml/2006/ole">
            <mc:AlternateContent xmlns:mc="http://schemas.openxmlformats.org/markup-compatibility/2006">
              <mc:Choice xmlns:v="urn:schemas-microsoft-com:vml" Requires="v">
                <p:oleObj spid="_x0000_s52293" name="Equation" r:id="rId3" imgW="58521600" imgH="11277600" progId="Equation.DSMT4">
                  <p:embed/>
                </p:oleObj>
              </mc:Choice>
              <mc:Fallback>
                <p:oleObj name="Equation" r:id="rId3" imgW="58521600" imgH="11277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1124585"/>
                        <a:ext cx="4965700" cy="9493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2" name="Object 5"/>
          <p:cNvGraphicFramePr>
            <a:graphicFrameLocks noChangeAspect="1"/>
          </p:cNvGraphicFramePr>
          <p:nvPr/>
        </p:nvGraphicFramePr>
        <p:xfrm>
          <a:off x="571500" y="2926398"/>
          <a:ext cx="3452813" cy="3138487"/>
        </p:xfrm>
        <a:graphic>
          <a:graphicData uri="http://schemas.openxmlformats.org/presentationml/2006/ole">
            <mc:AlternateContent xmlns:mc="http://schemas.openxmlformats.org/markup-compatibility/2006">
              <mc:Choice xmlns:v="urn:schemas-microsoft-com:vml" Requires="v">
                <p:oleObj spid="_x0000_s52294" name="Equation" r:id="rId5" imgW="40538400" imgH="36880800" progId="Equation.DSMT4">
                  <p:embed/>
                </p:oleObj>
              </mc:Choice>
              <mc:Fallback>
                <p:oleObj name="Equation" r:id="rId5" imgW="40538400" imgH="36880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 y="2926398"/>
                        <a:ext cx="3452813" cy="313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4" name="Rectangle 8"/>
          <p:cNvSpPr>
            <a:spLocks noChangeArrowheads="1"/>
          </p:cNvSpPr>
          <p:nvPr/>
        </p:nvSpPr>
        <p:spPr bwMode="auto">
          <a:xfrm>
            <a:off x="929640" y="430372"/>
            <a:ext cx="79248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所以</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8375" name="Rectangle 9"/>
          <p:cNvSpPr>
            <a:spLocks noChangeArrowheads="1"/>
          </p:cNvSpPr>
          <p:nvPr/>
        </p:nvSpPr>
        <p:spPr bwMode="auto">
          <a:xfrm>
            <a:off x="0" y="1430814"/>
            <a:ext cx="2545080" cy="460375"/>
          </a:xfrm>
          <a:prstGeom prst="rect">
            <a:avLst/>
          </a:prstGeom>
          <a:noFill/>
          <a:ln w="9525" algn="ctr">
            <a:noFill/>
            <a:miter lim="800000"/>
          </a:ln>
        </p:spPr>
        <p:txBody>
          <a:bodyPr wrap="none" anchor="ctr">
            <a:spAutoFit/>
          </a:bodyPr>
          <a:lstStyle/>
          <a:p>
            <a:pPr indent="533400"/>
            <a:r>
              <a:rPr lang="zh-CN" altLang="en-US" sz="2400">
                <a:latin typeface="Times New Roman" panose="02020603050405020304" pitchFamily="18" charset="0"/>
                <a:ea typeface="宋体" panose="02010600030101010101" pitchFamily="2" charset="-122"/>
                <a:sym typeface="Times New Roman" panose="02020603050405020304" pitchFamily="18" charset="0"/>
              </a:rPr>
              <a:t>代入公式可得</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8376" name="Rectangle 10"/>
          <p:cNvSpPr>
            <a:spLocks noChangeArrowheads="1"/>
          </p:cNvSpPr>
          <p:nvPr/>
        </p:nvSpPr>
        <p:spPr bwMode="auto">
          <a:xfrm>
            <a:off x="0" y="2163743"/>
            <a:ext cx="8748713" cy="936347"/>
          </a:xfrm>
          <a:prstGeom prst="rect">
            <a:avLst/>
          </a:prstGeom>
          <a:noFill/>
          <a:ln w="9525" algn="ctr">
            <a:noFill/>
            <a:miter lim="800000"/>
          </a:ln>
        </p:spPr>
        <p:txBody>
          <a:bodyPr anchor="ctr">
            <a:spAutoFit/>
          </a:bodyPr>
          <a:lstStyle/>
          <a:p>
            <a:pPr indent="533400">
              <a:lnSpc>
                <a:spcPct val="120000"/>
              </a:lnSpc>
              <a:tabLst>
                <a:tab pos="2641600" algn="ctr"/>
                <a:tab pos="5270500" algn="r"/>
              </a:tabLst>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下面利用近似计算求解</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tabLst>
                <a:tab pos="2641600" algn="ctr"/>
                <a:tab pos="5270500" algn="r"/>
              </a:tabLst>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⑴　若</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r</a:t>
            </a:r>
            <a:r>
              <a:rPr lang="en-US" altLang="zh-CN" sz="2400" dirty="0" err="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（远场），公式中的被积函数为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9" name="Object 5"/>
          <p:cNvGraphicFramePr>
            <a:graphicFrameLocks noChangeAspect="1"/>
          </p:cNvGraphicFramePr>
          <p:nvPr/>
        </p:nvGraphicFramePr>
        <p:xfrm>
          <a:off x="4500563" y="3639820"/>
          <a:ext cx="4389437" cy="857250"/>
        </p:xfrm>
        <a:graphic>
          <a:graphicData uri="http://schemas.openxmlformats.org/presentationml/2006/ole">
            <mc:AlternateContent xmlns:mc="http://schemas.openxmlformats.org/markup-compatibility/2006">
              <mc:Choice xmlns:v="urn:schemas-microsoft-com:vml" Requires="v">
                <p:oleObj spid="_x0000_s52295" name="Equation" r:id="rId7" imgW="51511200" imgH="10058400" progId="Equation.DSMT4">
                  <p:embed/>
                </p:oleObj>
              </mc:Choice>
              <mc:Fallback>
                <p:oleObj name="Equation" r:id="rId7" imgW="51511200" imgH="100584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3639820"/>
                        <a:ext cx="4389437" cy="857250"/>
                      </a:xfrm>
                      <a:prstGeom prst="rect">
                        <a:avLst/>
                      </a:prstGeom>
                      <a:noFill/>
                      <a:ln w="12700" cmpd="sng">
                        <a:solidFill>
                          <a:srgbClr val="FF0000"/>
                        </a:solidFill>
                        <a:prstDash val="solid"/>
                      </a:ln>
                    </p:spPr>
                  </p:pic>
                </p:oleObj>
              </mc:Fallback>
            </mc:AlternateContent>
          </a:graphicData>
        </a:graphic>
      </p:graphicFrame>
      <p:sp>
        <p:nvSpPr>
          <p:cNvPr id="10" name="矩形 9"/>
          <p:cNvSpPr/>
          <p:nvPr/>
        </p:nvSpPr>
        <p:spPr>
          <a:xfrm>
            <a:off x="428625" y="5283835"/>
            <a:ext cx="3000375" cy="7858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7"/>
          <p:cNvGraphicFramePr>
            <a:graphicFrameLocks noChangeAspect="1"/>
          </p:cNvGraphicFramePr>
          <p:nvPr/>
        </p:nvGraphicFramePr>
        <p:xfrm>
          <a:off x="428625" y="332740"/>
          <a:ext cx="4786313" cy="1679575"/>
        </p:xfrm>
        <a:graphic>
          <a:graphicData uri="http://schemas.openxmlformats.org/presentationml/2006/ole">
            <mc:AlternateContent xmlns:mc="http://schemas.openxmlformats.org/markup-compatibility/2006">
              <mc:Choice xmlns:v="urn:schemas-microsoft-com:vml" Requires="v">
                <p:oleObj spid="_x0000_s53332" name="Equation" r:id="rId1" imgW="57302400" imgH="20116800" progId="Equation.DSMT4">
                  <p:embed/>
                </p:oleObj>
              </mc:Choice>
              <mc:Fallback>
                <p:oleObj name="Equation" r:id="rId1" imgW="57302400" imgH="201168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332740"/>
                        <a:ext cx="4786313" cy="167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5" name="Object 6"/>
          <p:cNvGraphicFramePr>
            <a:graphicFrameLocks noChangeAspect="1"/>
          </p:cNvGraphicFramePr>
          <p:nvPr/>
        </p:nvGraphicFramePr>
        <p:xfrm>
          <a:off x="3357563" y="1987550"/>
          <a:ext cx="5000625" cy="847725"/>
        </p:xfrm>
        <a:graphic>
          <a:graphicData uri="http://schemas.openxmlformats.org/presentationml/2006/ole">
            <mc:AlternateContent xmlns:mc="http://schemas.openxmlformats.org/markup-compatibility/2006">
              <mc:Choice xmlns:v="urn:schemas-microsoft-com:vml" Requires="v">
                <p:oleObj spid="_x0000_s53333" name="Equation" r:id="rId3" imgW="67360800" imgH="10058400" progId="Equation.DSMT4">
                  <p:embed/>
                </p:oleObj>
              </mc:Choice>
              <mc:Fallback>
                <p:oleObj name="Equation" r:id="rId3" imgW="67360800" imgH="10058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1987550"/>
                        <a:ext cx="5000625" cy="847725"/>
                      </a:xfrm>
                      <a:prstGeom prst="rect">
                        <a:avLst/>
                      </a:prstGeom>
                      <a:noFill/>
                      <a:ln w="28575">
                        <a:solidFill>
                          <a:srgbClr val="C00000"/>
                        </a:solidFill>
                        <a:miter lim="800000"/>
                        <a:headEnd/>
                        <a:tailEnd/>
                      </a:ln>
                    </p:spPr>
                  </p:pic>
                </p:oleObj>
              </mc:Fallback>
            </mc:AlternateContent>
          </a:graphicData>
        </a:graphic>
      </p:graphicFrame>
      <p:graphicFrame>
        <p:nvGraphicFramePr>
          <p:cNvPr id="59396" name="Object 5"/>
          <p:cNvGraphicFramePr>
            <a:graphicFrameLocks noChangeAspect="1"/>
          </p:cNvGraphicFramePr>
          <p:nvPr/>
        </p:nvGraphicFramePr>
        <p:xfrm>
          <a:off x="2357438" y="3429318"/>
          <a:ext cx="2768600" cy="469900"/>
        </p:xfrm>
        <a:graphic>
          <a:graphicData uri="http://schemas.openxmlformats.org/presentationml/2006/ole">
            <mc:AlternateContent xmlns:mc="http://schemas.openxmlformats.org/markup-compatibility/2006">
              <mc:Choice xmlns:v="urn:schemas-microsoft-com:vml" Requires="v">
                <p:oleObj spid="_x0000_s53334" name="Equation" r:id="rId5" imgW="28346400" imgH="4876800" progId="Equation.DSMT4">
                  <p:embed/>
                </p:oleObj>
              </mc:Choice>
              <mc:Fallback>
                <p:oleObj name="Equation" r:id="rId5" imgW="28346400" imgH="4876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7438" y="3429318"/>
                        <a:ext cx="27686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7" name="Object 4"/>
          <p:cNvGraphicFramePr>
            <a:graphicFrameLocks noChangeAspect="1"/>
          </p:cNvGraphicFramePr>
          <p:nvPr/>
        </p:nvGraphicFramePr>
        <p:xfrm>
          <a:off x="516573" y="4315998"/>
          <a:ext cx="7056437" cy="2162175"/>
        </p:xfrm>
        <a:graphic>
          <a:graphicData uri="http://schemas.openxmlformats.org/presentationml/2006/ole">
            <mc:AlternateContent xmlns:mc="http://schemas.openxmlformats.org/markup-compatibility/2006">
              <mc:Choice xmlns:v="urn:schemas-microsoft-com:vml" Requires="v">
                <p:oleObj spid="_x0000_s53335" name="Equation" r:id="rId7" imgW="85648800" imgH="26212800" progId="Equation.DSMT4">
                  <p:embed/>
                </p:oleObj>
              </mc:Choice>
              <mc:Fallback>
                <p:oleObj name="Equation" r:id="rId7" imgW="85648800" imgH="26212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573" y="4315998"/>
                        <a:ext cx="7056437" cy="216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9" name="Rectangle 9"/>
          <p:cNvSpPr>
            <a:spLocks noChangeArrowheads="1"/>
          </p:cNvSpPr>
          <p:nvPr/>
        </p:nvSpPr>
        <p:spPr bwMode="auto">
          <a:xfrm>
            <a:off x="0" y="2214404"/>
            <a:ext cx="2617788" cy="460375"/>
          </a:xfrm>
          <a:prstGeom prst="rect">
            <a:avLst/>
          </a:prstGeom>
          <a:noFill/>
          <a:ln w="9525" algn="ctr">
            <a:noFill/>
            <a:miter lim="800000"/>
          </a:ln>
        </p:spPr>
        <p:txBody>
          <a:bodyPr anchor="ctr">
            <a:spAutoFit/>
          </a:bodyPr>
          <a:lstStyle/>
          <a:p>
            <a:pPr indent="533400"/>
            <a:r>
              <a:rPr lang="zh-CN" altLang="en-US" sz="2400">
                <a:latin typeface="Times New Roman" panose="02020603050405020304" pitchFamily="18" charset="0"/>
                <a:ea typeface="宋体" panose="02010600030101010101" pitchFamily="2" charset="-122"/>
                <a:sym typeface="Times New Roman" panose="02020603050405020304" pitchFamily="18" charset="0"/>
              </a:rPr>
              <a:t>磁感应强度为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9400" name="Rectangle 10"/>
          <p:cNvSpPr>
            <a:spLocks noChangeArrowheads="1"/>
          </p:cNvSpPr>
          <p:nvPr/>
        </p:nvSpPr>
        <p:spPr bwMode="auto">
          <a:xfrm>
            <a:off x="428625" y="2983706"/>
            <a:ext cx="6903085" cy="460375"/>
          </a:xfrm>
          <a:prstGeom prst="rect">
            <a:avLst/>
          </a:prstGeom>
          <a:noFill/>
          <a:ln w="9525" algn="ctr">
            <a:noFill/>
            <a:miter lim="800000"/>
          </a:ln>
        </p:spPr>
        <p:txBody>
          <a:bodyPr wrap="none" anchor="ctr">
            <a:spAutoFit/>
          </a:bodyPr>
          <a:lstStyle/>
          <a:p>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⑵</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　若</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r</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（近圆心）或</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sinθ</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（近轴），可以证明</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9401" name="Rectangle 11"/>
          <p:cNvSpPr>
            <a:spLocks noChangeArrowheads="1"/>
          </p:cNvSpPr>
          <p:nvPr/>
        </p:nvSpPr>
        <p:spPr bwMode="auto">
          <a:xfrm>
            <a:off x="0" y="3928269"/>
            <a:ext cx="2240280" cy="460375"/>
          </a:xfrm>
          <a:prstGeom prst="rect">
            <a:avLst/>
          </a:prstGeom>
          <a:noFill/>
          <a:ln w="9525" algn="ctr">
            <a:noFill/>
            <a:miter lim="800000"/>
          </a:ln>
        </p:spPr>
        <p:txBody>
          <a:bodyPr wrap="none" anchor="ctr">
            <a:spAutoFit/>
          </a:bodyPr>
          <a:lstStyle/>
          <a:p>
            <a:pPr indent="533400">
              <a:tabLst>
                <a:tab pos="2641600" algn="ctr"/>
                <a:tab pos="5270500" algn="r"/>
              </a:tabLst>
            </a:pPr>
            <a:r>
              <a:rPr lang="zh-CN" altLang="en-US" sz="2400">
                <a:latin typeface="Times New Roman" panose="02020603050405020304" pitchFamily="18" charset="0"/>
                <a:ea typeface="宋体" panose="02010600030101010101" pitchFamily="2" charset="-122"/>
                <a:sym typeface="Times New Roman" panose="02020603050405020304" pitchFamily="18" charset="0"/>
              </a:rPr>
              <a:t>被积函数为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 name="Object 6"/>
          <p:cNvGraphicFramePr>
            <a:graphicFrameLocks noChangeAspect="1"/>
          </p:cNvGraphicFramePr>
          <p:nvPr/>
        </p:nvGraphicFramePr>
        <p:xfrm>
          <a:off x="4714875" y="928688"/>
          <a:ext cx="3429000" cy="811212"/>
        </p:xfrm>
        <a:graphic>
          <a:graphicData uri="http://schemas.openxmlformats.org/presentationml/2006/ole">
            <mc:AlternateContent xmlns:mc="http://schemas.openxmlformats.org/markup-compatibility/2006">
              <mc:Choice xmlns:v="urn:schemas-microsoft-com:vml" Requires="v">
                <p:oleObj spid="_x0000_s53336" name="Equation" r:id="rId9" imgW="39928800" imgH="9448800" progId="Equation.DSMT4">
                  <p:embed/>
                </p:oleObj>
              </mc:Choice>
              <mc:Fallback>
                <p:oleObj name="Equation" r:id="rId9" imgW="39928800" imgH="944880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4875" y="928688"/>
                        <a:ext cx="3429000" cy="811212"/>
                      </a:xfrm>
                      <a:prstGeom prst="rect">
                        <a:avLst/>
                      </a:prstGeom>
                      <a:noFill/>
                    </p:spPr>
                  </p:pic>
                </p:oleObj>
              </mc:Fallback>
            </mc:AlternateContent>
          </a:graphicData>
        </a:graphic>
      </p:graphicFrame>
      <p:sp>
        <p:nvSpPr>
          <p:cNvPr id="15" name="椭圆形标注 14"/>
          <p:cNvSpPr/>
          <p:nvPr/>
        </p:nvSpPr>
        <p:spPr>
          <a:xfrm>
            <a:off x="5549265" y="1630363"/>
            <a:ext cx="500063" cy="357187"/>
          </a:xfrm>
          <a:prstGeom prst="wedgeEllipseCallout">
            <a:avLst>
              <a:gd name="adj1" fmla="val -56225"/>
              <a:gd name="adj2" fmla="val 8727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S</a:t>
            </a:r>
            <a:endParaRPr lang="en-US" altLang="zh-CN" sz="2400" b="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6" name="椭圆形标注 15"/>
          <p:cNvSpPr/>
          <p:nvPr/>
        </p:nvSpPr>
        <p:spPr>
          <a:xfrm>
            <a:off x="7429500" y="1642745"/>
            <a:ext cx="500063" cy="357188"/>
          </a:xfrm>
          <a:prstGeom prst="wedgeEllipseCallout">
            <a:avLst>
              <a:gd name="adj1" fmla="val -56225"/>
              <a:gd name="adj2" fmla="val 8727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S</a:t>
            </a:r>
            <a:endParaRPr lang="en-US" altLang="zh-CN" sz="2400" b="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9"/>
          <p:cNvGraphicFramePr>
            <a:graphicFrameLocks noChangeAspect="1"/>
          </p:cNvGraphicFramePr>
          <p:nvPr/>
        </p:nvGraphicFramePr>
        <p:xfrm>
          <a:off x="4274820" y="127953"/>
          <a:ext cx="3168650" cy="974725"/>
        </p:xfrm>
        <a:graphic>
          <a:graphicData uri="http://schemas.openxmlformats.org/presentationml/2006/ole">
            <mc:AlternateContent xmlns:mc="http://schemas.openxmlformats.org/markup-compatibility/2006">
              <mc:Choice xmlns:v="urn:schemas-microsoft-com:vml" Requires="v">
                <p:oleObj spid="_x0000_s54372" name="Equation" r:id="rId1" imgW="35052000" imgH="10668000" progId="Equation.DSMT4">
                  <p:embed/>
                </p:oleObj>
              </mc:Choice>
              <mc:Fallback>
                <p:oleObj name="Equation" r:id="rId1" imgW="35052000" imgH="106680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820" y="127953"/>
                        <a:ext cx="3168650" cy="9747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19" name="Object 8"/>
          <p:cNvGraphicFramePr>
            <a:graphicFrameLocks noChangeAspect="1"/>
          </p:cNvGraphicFramePr>
          <p:nvPr/>
        </p:nvGraphicFramePr>
        <p:xfrm>
          <a:off x="855663" y="1081723"/>
          <a:ext cx="7056437" cy="1960562"/>
        </p:xfrm>
        <a:graphic>
          <a:graphicData uri="http://schemas.openxmlformats.org/presentationml/2006/ole">
            <mc:AlternateContent xmlns:mc="http://schemas.openxmlformats.org/markup-compatibility/2006">
              <mc:Choice xmlns:v="urn:schemas-microsoft-com:vml" Requires="v">
                <p:oleObj spid="_x0000_s54373" name="Equation" r:id="rId3" imgW="78943200" imgH="21945600" progId="Equation.DSMT4">
                  <p:embed/>
                </p:oleObj>
              </mc:Choice>
              <mc:Fallback>
                <p:oleObj name="Equation" r:id="rId3" imgW="78943200" imgH="21945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63" y="1081723"/>
                        <a:ext cx="7056437" cy="1960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0" name="Object 7"/>
          <p:cNvGraphicFramePr>
            <a:graphicFrameLocks noChangeAspect="1"/>
          </p:cNvGraphicFramePr>
          <p:nvPr/>
        </p:nvGraphicFramePr>
        <p:xfrm>
          <a:off x="1504950" y="3024823"/>
          <a:ext cx="3671888" cy="457200"/>
        </p:xfrm>
        <a:graphic>
          <a:graphicData uri="http://schemas.openxmlformats.org/presentationml/2006/ole">
            <mc:AlternateContent xmlns:mc="http://schemas.openxmlformats.org/markup-compatibility/2006">
              <mc:Choice xmlns:v="urn:schemas-microsoft-com:vml" Requires="v">
                <p:oleObj spid="_x0000_s54374" name="Equation" r:id="rId5" imgW="44196000" imgH="5486400" progId="Equation.DSMT4">
                  <p:embed/>
                </p:oleObj>
              </mc:Choice>
              <mc:Fallback>
                <p:oleObj name="Equation" r:id="rId5" imgW="44196000" imgH="5486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4950" y="3024823"/>
                        <a:ext cx="36718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1" name="Object 6"/>
          <p:cNvGraphicFramePr>
            <a:graphicFrameLocks noChangeAspect="1"/>
          </p:cNvGraphicFramePr>
          <p:nvPr/>
        </p:nvGraphicFramePr>
        <p:xfrm>
          <a:off x="5945505" y="3056890"/>
          <a:ext cx="848995" cy="306070"/>
        </p:xfrm>
        <a:graphic>
          <a:graphicData uri="http://schemas.openxmlformats.org/presentationml/2006/ole">
            <mc:AlternateContent xmlns:mc="http://schemas.openxmlformats.org/markup-compatibility/2006">
              <mc:Choice xmlns:v="urn:schemas-microsoft-com:vml" Requires="v">
                <p:oleObj spid="_x0000_s54375" name="Equation" r:id="rId7" imgW="8229600" imgH="3048000" progId="Equation.DSMT4">
                  <p:embed/>
                </p:oleObj>
              </mc:Choice>
              <mc:Fallback>
                <p:oleObj name="Equation" r:id="rId7" imgW="8229600" imgH="30480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5505" y="3056890"/>
                        <a:ext cx="848995" cy="3060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2" name="Object 5"/>
          <p:cNvGraphicFramePr>
            <a:graphicFrameLocks noChangeAspect="1"/>
          </p:cNvGraphicFramePr>
          <p:nvPr/>
        </p:nvGraphicFramePr>
        <p:xfrm>
          <a:off x="2684463" y="3497263"/>
          <a:ext cx="2492375" cy="917575"/>
        </p:xfrm>
        <a:graphic>
          <a:graphicData uri="http://schemas.openxmlformats.org/presentationml/2006/ole">
            <mc:AlternateContent xmlns:mc="http://schemas.openxmlformats.org/markup-compatibility/2006">
              <mc:Choice xmlns:v="urn:schemas-microsoft-com:vml" Requires="v">
                <p:oleObj spid="_x0000_s54376" name="Equation" r:id="rId9" imgW="29260800" imgH="10668000" progId="Equation.DSMT4">
                  <p:embed/>
                </p:oleObj>
              </mc:Choice>
              <mc:Fallback>
                <p:oleObj name="Equation" r:id="rId9" imgW="29260800" imgH="106680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4463" y="3497263"/>
                        <a:ext cx="2492375" cy="9175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3" name="Object 4"/>
          <p:cNvGraphicFramePr>
            <a:graphicFrameLocks noChangeAspect="1"/>
          </p:cNvGraphicFramePr>
          <p:nvPr/>
        </p:nvGraphicFramePr>
        <p:xfrm>
          <a:off x="795655" y="5000625"/>
          <a:ext cx="5400675" cy="1639888"/>
        </p:xfrm>
        <a:graphic>
          <a:graphicData uri="http://schemas.openxmlformats.org/presentationml/2006/ole">
            <mc:AlternateContent xmlns:mc="http://schemas.openxmlformats.org/markup-compatibility/2006">
              <mc:Choice xmlns:v="urn:schemas-microsoft-com:vml" Requires="v">
                <p:oleObj spid="_x0000_s54377" name="Equation" r:id="rId11" imgW="64008000" imgH="19507200" progId="Equation.DSMT4">
                  <p:embed/>
                </p:oleObj>
              </mc:Choice>
              <mc:Fallback>
                <p:oleObj name="Equation" r:id="rId11" imgW="64008000" imgH="19507200"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655" y="5000625"/>
                        <a:ext cx="5400675" cy="16398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4" name="Rectangle 10"/>
          <p:cNvSpPr>
            <a:spLocks noChangeArrowheads="1"/>
          </p:cNvSpPr>
          <p:nvPr/>
        </p:nvSpPr>
        <p:spPr bwMode="auto">
          <a:xfrm>
            <a:off x="63500" y="289719"/>
            <a:ext cx="1325880" cy="460375"/>
          </a:xfrm>
          <a:prstGeom prst="rect">
            <a:avLst/>
          </a:prstGeom>
          <a:noFill/>
          <a:ln w="9525" algn="ctr">
            <a:noFill/>
            <a:miter lim="800000"/>
          </a:ln>
        </p:spPr>
        <p:txBody>
          <a:bodyPr wrap="none" anchor="ctr">
            <a:spAutoFit/>
          </a:bodyPr>
          <a:lstStyle/>
          <a:p>
            <a:pPr indent="533400"/>
            <a:r>
              <a:rPr lang="zh-CN" altLang="en-US" sz="2400">
                <a:latin typeface="Times New Roman" panose="02020603050405020304" pitchFamily="18" charset="0"/>
                <a:ea typeface="宋体" panose="02010600030101010101" pitchFamily="2" charset="-122"/>
                <a:sym typeface="Times New Roman" panose="02020603050405020304" pitchFamily="18" charset="0"/>
              </a:rPr>
              <a:t>可得</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0425" name="Rectangle 11"/>
          <p:cNvSpPr>
            <a:spLocks noChangeArrowheads="1"/>
          </p:cNvSpPr>
          <p:nvPr/>
        </p:nvSpPr>
        <p:spPr bwMode="auto">
          <a:xfrm>
            <a:off x="-500098" y="714367"/>
            <a:ext cx="4117340" cy="460375"/>
          </a:xfrm>
          <a:prstGeom prst="rect">
            <a:avLst/>
          </a:prstGeom>
          <a:noFill/>
          <a:ln w="9525" algn="ctr">
            <a:noFill/>
            <a:miter lim="800000"/>
          </a:ln>
        </p:spPr>
        <p:txBody>
          <a:bodyPr wrap="none" anchor="ctr">
            <a:spAutoFit/>
          </a:bodyPr>
          <a:lstStyle/>
          <a:p>
            <a:pPr indent="533400"/>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2.1</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）对于</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sinθ</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的情况</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0426" name="Rectangle 12"/>
          <p:cNvSpPr>
            <a:spLocks noChangeArrowheads="1"/>
          </p:cNvSpPr>
          <p:nvPr/>
        </p:nvSpPr>
        <p:spPr bwMode="auto">
          <a:xfrm>
            <a:off x="712788" y="3025616"/>
            <a:ext cx="79248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利用</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0427" name="Rectangle 13"/>
          <p:cNvSpPr>
            <a:spLocks noChangeArrowheads="1"/>
          </p:cNvSpPr>
          <p:nvPr/>
        </p:nvSpPr>
        <p:spPr bwMode="auto">
          <a:xfrm>
            <a:off x="5105400" y="3025934"/>
            <a:ext cx="48768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和</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0429" name="Rectangle 15"/>
          <p:cNvSpPr>
            <a:spLocks noChangeArrowheads="1"/>
          </p:cNvSpPr>
          <p:nvPr/>
        </p:nvSpPr>
        <p:spPr bwMode="auto">
          <a:xfrm>
            <a:off x="-571536" y="4468714"/>
            <a:ext cx="3806825" cy="460375"/>
          </a:xfrm>
          <a:prstGeom prst="rect">
            <a:avLst/>
          </a:prstGeom>
          <a:noFill/>
          <a:ln w="9525" algn="ctr">
            <a:noFill/>
            <a:miter lim="800000"/>
          </a:ln>
        </p:spPr>
        <p:txBody>
          <a:bodyPr wrap="none" anchor="ctr">
            <a:spAutoFit/>
          </a:bodyPr>
          <a:lstStyle/>
          <a:p>
            <a:pPr indent="533400"/>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2.2</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）对于</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r</a:t>
            </a:r>
            <a:r>
              <a:rPr lang="en-US" altLang="zh-CN" sz="2400" dirty="0" err="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的情况</a:t>
            </a:r>
            <a:endParaRPr lang="en-US" altLang="zh-CN"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4" name="矩形 13"/>
          <p:cNvSpPr/>
          <p:nvPr/>
        </p:nvSpPr>
        <p:spPr>
          <a:xfrm>
            <a:off x="857250" y="2070735"/>
            <a:ext cx="2643188" cy="9286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28625" y="429260"/>
            <a:ext cx="3970338" cy="493713"/>
          </a:xfrm>
        </p:spPr>
        <p:txBody>
          <a:bodyPr>
            <a:normAutofit/>
          </a:bodyPr>
          <a:lstStyle/>
          <a:p>
            <a:pPr eaLnBrk="1" fontAlgn="auto" hangingPunct="1">
              <a:spcAft>
                <a:spcPts val="0"/>
              </a:spcAft>
              <a:defRPr/>
            </a:pPr>
            <a:r>
              <a:rPr sz="2400" b="1" dirty="0" err="1">
                <a:latin typeface="Times New Roman" panose="02020603050405020304" pitchFamily="18" charset="0"/>
                <a:ea typeface="宋体" panose="02010600030101010101" pitchFamily="2" charset="-122"/>
                <a:sym typeface="Times New Roman" panose="02020603050405020304" pitchFamily="18" charset="0"/>
              </a:rPr>
              <a:t>磁感应线方程</a:t>
            </a:r>
            <a:endParaRPr sz="2400" b="1" dirty="0" err="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074" name="Object 6"/>
          <p:cNvGraphicFramePr>
            <a:graphicFrameLocks noChangeAspect="1"/>
          </p:cNvGraphicFramePr>
          <p:nvPr/>
        </p:nvGraphicFramePr>
        <p:xfrm>
          <a:off x="2905502" y="2322305"/>
          <a:ext cx="1898650" cy="892175"/>
        </p:xfrm>
        <a:graphic>
          <a:graphicData uri="http://schemas.openxmlformats.org/presentationml/2006/ole">
            <mc:AlternateContent xmlns:mc="http://schemas.openxmlformats.org/markup-compatibility/2006">
              <mc:Choice xmlns:v="urn:schemas-microsoft-com:vml" Requires="v">
                <p:oleObj spid="_x0000_s4145" name="Equation" r:id="rId1" imgW="22860000" imgH="10668000" progId="Equation.DSMT4">
                  <p:embed/>
                </p:oleObj>
              </mc:Choice>
              <mc:Fallback>
                <p:oleObj name="Equation" r:id="rId1" imgW="22860000" imgH="106680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502" y="2322305"/>
                        <a:ext cx="1898650" cy="892175"/>
                      </a:xfrm>
                      <a:prstGeom prst="rect">
                        <a:avLst/>
                      </a:prstGeom>
                      <a:noFill/>
                      <a:ln w="28575">
                        <a:solidFill>
                          <a:srgbClr val="C00000"/>
                        </a:solidFill>
                        <a:miter lim="800000"/>
                        <a:headEnd/>
                        <a:tailEnd/>
                      </a:ln>
                    </p:spPr>
                  </p:pic>
                </p:oleObj>
              </mc:Fallback>
            </mc:AlternateContent>
          </a:graphicData>
        </a:graphic>
      </p:graphicFrame>
      <p:graphicFrame>
        <p:nvGraphicFramePr>
          <p:cNvPr id="3075" name="Object 5"/>
          <p:cNvGraphicFramePr>
            <a:graphicFrameLocks noChangeAspect="1"/>
          </p:cNvGraphicFramePr>
          <p:nvPr/>
        </p:nvGraphicFramePr>
        <p:xfrm>
          <a:off x="2844314" y="3685699"/>
          <a:ext cx="2032000" cy="941388"/>
        </p:xfrm>
        <a:graphic>
          <a:graphicData uri="http://schemas.openxmlformats.org/presentationml/2006/ole">
            <mc:AlternateContent xmlns:mc="http://schemas.openxmlformats.org/markup-compatibility/2006">
              <mc:Choice xmlns:v="urn:schemas-microsoft-com:vml" Requires="v">
                <p:oleObj spid="_x0000_s4146" name="Equation" r:id="rId3" imgW="23164800" imgH="10668000" progId="Equation.DSMT4">
                  <p:embed/>
                </p:oleObj>
              </mc:Choice>
              <mc:Fallback>
                <p:oleObj name="Equation" r:id="rId3" imgW="23164800" imgH="10668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314" y="3685699"/>
                        <a:ext cx="2032000" cy="941388"/>
                      </a:xfrm>
                      <a:prstGeom prst="rect">
                        <a:avLst/>
                      </a:prstGeom>
                      <a:noFill/>
                      <a:ln w="28575">
                        <a:solidFill>
                          <a:srgbClr val="C00000"/>
                        </a:solidFill>
                        <a:miter lim="800000"/>
                        <a:headEnd/>
                        <a:tailEnd/>
                      </a:ln>
                    </p:spPr>
                  </p:pic>
                </p:oleObj>
              </mc:Fallback>
            </mc:AlternateContent>
          </a:graphicData>
        </a:graphic>
      </p:graphicFrame>
      <p:graphicFrame>
        <p:nvGraphicFramePr>
          <p:cNvPr id="3076" name="Object 4"/>
          <p:cNvGraphicFramePr>
            <a:graphicFrameLocks noChangeAspect="1"/>
          </p:cNvGraphicFramePr>
          <p:nvPr/>
        </p:nvGraphicFramePr>
        <p:xfrm>
          <a:off x="2573813" y="5082223"/>
          <a:ext cx="2778125" cy="915987"/>
        </p:xfrm>
        <a:graphic>
          <a:graphicData uri="http://schemas.openxmlformats.org/presentationml/2006/ole">
            <mc:AlternateContent xmlns:mc="http://schemas.openxmlformats.org/markup-compatibility/2006">
              <mc:Choice xmlns:v="urn:schemas-microsoft-com:vml" Requires="v">
                <p:oleObj spid="_x0000_s4147" name="Equation" r:id="rId5" imgW="32613600" imgH="10668000" progId="Equation.DSMT4">
                  <p:embed/>
                </p:oleObj>
              </mc:Choice>
              <mc:Fallback>
                <p:oleObj name="Equation" r:id="rId5" imgW="32613600" imgH="106680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3813" y="5082223"/>
                        <a:ext cx="2778125" cy="915987"/>
                      </a:xfrm>
                      <a:prstGeom prst="rect">
                        <a:avLst/>
                      </a:prstGeom>
                      <a:noFill/>
                      <a:ln w="28575">
                        <a:solidFill>
                          <a:srgbClr val="C00000"/>
                        </a:solidFill>
                        <a:miter lim="800000"/>
                        <a:headEnd/>
                        <a:tailEnd/>
                      </a:ln>
                    </p:spPr>
                  </p:pic>
                </p:oleObj>
              </mc:Fallback>
            </mc:AlternateContent>
          </a:graphicData>
        </a:graphic>
      </p:graphicFrame>
      <p:sp>
        <p:nvSpPr>
          <p:cNvPr id="3078" name="Rectangle 8"/>
          <p:cNvSpPr>
            <a:spLocks noChangeArrowheads="1"/>
          </p:cNvSpPr>
          <p:nvPr/>
        </p:nvSpPr>
        <p:spPr bwMode="auto">
          <a:xfrm>
            <a:off x="785813" y="3854758"/>
            <a:ext cx="1731564" cy="461665"/>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圆柱坐标系</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079" name="Rectangle 9"/>
          <p:cNvSpPr>
            <a:spLocks noChangeArrowheads="1"/>
          </p:cNvSpPr>
          <p:nvPr/>
        </p:nvSpPr>
        <p:spPr bwMode="auto">
          <a:xfrm>
            <a:off x="999808" y="5354628"/>
            <a:ext cx="1112805" cy="461665"/>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球坐标</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080" name="矩形 8"/>
          <p:cNvSpPr>
            <a:spLocks noChangeArrowheads="1"/>
          </p:cNvSpPr>
          <p:nvPr/>
        </p:nvSpPr>
        <p:spPr bwMode="auto">
          <a:xfrm>
            <a:off x="714375" y="2499043"/>
            <a:ext cx="2614613" cy="46037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直角坐标系</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 name="TextBox 8"/>
          <p:cNvSpPr txBox="1">
            <a:spLocks noChangeArrowheads="1"/>
          </p:cNvSpPr>
          <p:nvPr/>
        </p:nvSpPr>
        <p:spPr bwMode="auto">
          <a:xfrm>
            <a:off x="357188" y="928688"/>
            <a:ext cx="8072437" cy="1198880"/>
          </a:xfrm>
          <a:prstGeom prst="rect">
            <a:avLst/>
          </a:prstGeom>
          <a:noFill/>
          <a:ln w="9525">
            <a:noFill/>
            <a:miter lim="800000"/>
          </a:ln>
        </p:spPr>
        <p:txBody>
          <a:bodyPr>
            <a:spAutoFit/>
          </a:bodyPr>
          <a:lstStyle/>
          <a:p>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磁感应线（磁力线）形象描绘磁场。磁感应线上任一点的切线方向表示</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的方向。每一条磁感应线都是无头无尾的闭合曲线，这样的场成为有旋场或涡旋场。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5"/>
          <p:cNvSpPr>
            <a:spLocks noChangeArrowheads="1"/>
          </p:cNvSpPr>
          <p:nvPr/>
        </p:nvSpPr>
        <p:spPr bwMode="auto">
          <a:xfrm>
            <a:off x="179388" y="181929"/>
            <a:ext cx="8964612" cy="1420495"/>
          </a:xfrm>
          <a:prstGeom prst="rect">
            <a:avLst/>
          </a:prstGeom>
          <a:noFill/>
          <a:ln w="9525" algn="ctr">
            <a:noFill/>
            <a:miter lim="800000"/>
          </a:ln>
        </p:spPr>
        <p:txBody>
          <a:bodyPr anchor="ctr">
            <a:spAutoFit/>
          </a:bodyPr>
          <a:lstStyle/>
          <a:p>
            <a:pPr>
              <a:lnSpc>
                <a:spcPct val="120000"/>
              </a:lnSpc>
            </a:pPr>
            <a:r>
              <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例题：</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空间有一电流分布，</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J</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J</a:t>
            </a:r>
            <a:r>
              <a:rPr lang="en-US" altLang="zh-CN" sz="2400" b="1" baseline="-30000" dirty="0">
                <a:latin typeface="Times New Roman" panose="02020603050405020304" pitchFamily="18" charset="0"/>
                <a:ea typeface="宋体" panose="02010600030101010101" pitchFamily="2" charset="-122"/>
                <a:sym typeface="Times New Roman" panose="02020603050405020304" pitchFamily="18" charset="0"/>
              </a:rPr>
              <a:t>0</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re</a:t>
            </a:r>
            <a:r>
              <a:rPr lang="en-US" altLang="zh-CN" sz="2400" b="1" i="1" baseline="-30000" dirty="0">
                <a:latin typeface="Times New Roman" panose="02020603050405020304" pitchFamily="18" charset="0"/>
                <a:ea typeface="宋体" panose="02010600030101010101" pitchFamily="2" charset="-122"/>
                <a:sym typeface="Times New Roman" panose="02020603050405020304" pitchFamily="18" charset="0"/>
              </a:rPr>
              <a:t>z</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r</a:t>
            </a:r>
            <a:r>
              <a:rPr lang="en-US" altLang="zh-CN" sz="2400" b="1" dirty="0" err="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），求空间任一点的磁感应强度</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indent="266700" eaLnBrk="0" hangingPunct="0">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解：利用直接积分法先求出矢量磁位</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，然后求磁感应强度</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1442" name="Object 4"/>
          <p:cNvGraphicFramePr>
            <a:graphicFrameLocks noChangeAspect="1"/>
          </p:cNvGraphicFramePr>
          <p:nvPr/>
        </p:nvGraphicFramePr>
        <p:xfrm>
          <a:off x="2928938" y="2855913"/>
          <a:ext cx="5297487" cy="1819275"/>
        </p:xfrm>
        <a:graphic>
          <a:graphicData uri="http://schemas.openxmlformats.org/presentationml/2006/ole">
            <mc:AlternateContent xmlns:mc="http://schemas.openxmlformats.org/markup-compatibility/2006">
              <mc:Choice xmlns:v="urn:schemas-microsoft-com:vml" Requires="v">
                <p:oleObj spid="_x0000_s55332" name="Equation" r:id="rId1" imgW="61874400" imgH="21336000" progId="Equation.DSMT4">
                  <p:embed/>
                </p:oleObj>
              </mc:Choice>
              <mc:Fallback>
                <p:oleObj name="Equation" r:id="rId1" imgW="61874400" imgH="21336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38" y="2855913"/>
                        <a:ext cx="5297487" cy="18192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5" name="Rectangle 7"/>
          <p:cNvSpPr>
            <a:spLocks noChangeArrowheads="1"/>
          </p:cNvSpPr>
          <p:nvPr/>
        </p:nvSpPr>
        <p:spPr bwMode="auto">
          <a:xfrm>
            <a:off x="357188" y="5069682"/>
            <a:ext cx="2105025" cy="829945"/>
          </a:xfrm>
          <a:prstGeom prst="rect">
            <a:avLst/>
          </a:prstGeom>
          <a:noFill/>
          <a:ln w="9525" algn="ctr">
            <a:noFill/>
            <a:miter lim="800000"/>
          </a:ln>
        </p:spPr>
        <p:txBody>
          <a:bodyPr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对公式分别积分两次可得</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1443" name="Object 6"/>
          <p:cNvGraphicFramePr>
            <a:graphicFrameLocks noChangeAspect="1"/>
          </p:cNvGraphicFramePr>
          <p:nvPr/>
        </p:nvGraphicFramePr>
        <p:xfrm>
          <a:off x="3214688" y="4783773"/>
          <a:ext cx="3736975" cy="1309687"/>
        </p:xfrm>
        <a:graphic>
          <a:graphicData uri="http://schemas.openxmlformats.org/presentationml/2006/ole">
            <mc:AlternateContent xmlns:mc="http://schemas.openxmlformats.org/markup-compatibility/2006">
              <mc:Choice xmlns:v="urn:schemas-microsoft-com:vml" Requires="v">
                <p:oleObj spid="_x0000_s55333" name="Equation" r:id="rId3" imgW="43281600" imgH="15240000" progId="Equation.DSMT4">
                  <p:embed/>
                </p:oleObj>
              </mc:Choice>
              <mc:Fallback>
                <p:oleObj name="Equation" r:id="rId3" imgW="43281600" imgH="15240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4783773"/>
                        <a:ext cx="3736975" cy="1309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a:spLocks noChangeArrowheads="1"/>
          </p:cNvSpPr>
          <p:nvPr/>
        </p:nvSpPr>
        <p:spPr bwMode="auto">
          <a:xfrm>
            <a:off x="285750" y="2998788"/>
            <a:ext cx="2286000" cy="1568450"/>
          </a:xfrm>
          <a:prstGeom prst="rect">
            <a:avLst/>
          </a:prstGeom>
          <a:noFill/>
          <a:ln w="9525">
            <a:noFill/>
            <a:miter lim="800000"/>
          </a:ln>
        </p:spPr>
        <p:txBody>
          <a:bodyPr>
            <a:spAutoFit/>
          </a:bodyPr>
          <a:lstStyle/>
          <a:p>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en-US" altLang="zh-CN" sz="2400" baseline="-30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en-US" altLang="zh-CN" sz="2400" baseline="-3000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a:latin typeface="Times New Roman" panose="02020603050405020304" pitchFamily="18" charset="0"/>
                <a:ea typeface="宋体" panose="02010600030101010101" pitchFamily="2" charset="-122"/>
                <a:sym typeface="Times New Roman" panose="02020603050405020304" pitchFamily="18" charset="0"/>
              </a:rPr>
              <a:t>分别满足一维的泊松方程和拉普拉斯方程</a:t>
            </a:r>
            <a:endParaRPr lang="zh-CN" altLang="en-US" sz="2400" b="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5303" name="Rectangle 8"/>
          <p:cNvSpPr>
            <a:spLocks noChangeArrowheads="1"/>
          </p:cNvSpPr>
          <p:nvPr/>
        </p:nvSpPr>
        <p:spPr bwMode="auto">
          <a:xfrm>
            <a:off x="250825" y="1628775"/>
            <a:ext cx="8497888" cy="1198880"/>
          </a:xfrm>
          <a:prstGeom prst="rect">
            <a:avLst/>
          </a:prstGeom>
          <a:noFill/>
          <a:ln w="9525">
            <a:noFill/>
            <a:miter lim="800000"/>
          </a:ln>
        </p:spPr>
        <p:txBody>
          <a:bodyP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因为</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J</a:t>
            </a:r>
            <a:r>
              <a:rPr lang="zh-CN" altLang="en-US" sz="2400">
                <a:latin typeface="Times New Roman" panose="02020603050405020304" pitchFamily="18" charset="0"/>
                <a:ea typeface="宋体" panose="02010600030101010101" pitchFamily="2" charset="-122"/>
                <a:sym typeface="Times New Roman" panose="02020603050405020304" pitchFamily="18" charset="0"/>
              </a:rPr>
              <a:t>只有</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e</a:t>
            </a:r>
            <a:r>
              <a:rPr lang="en-US" altLang="zh-CN" sz="2400" i="1" baseline="-25000">
                <a:latin typeface="Times New Roman" panose="02020603050405020304" pitchFamily="18" charset="0"/>
                <a:ea typeface="宋体" panose="02010600030101010101" pitchFamily="2" charset="-122"/>
                <a:sym typeface="Times New Roman" panose="02020603050405020304" pitchFamily="18" charset="0"/>
              </a:rPr>
              <a:t>z</a:t>
            </a:r>
            <a:r>
              <a:rPr lang="zh-CN" altLang="en-US" sz="2400">
                <a:latin typeface="Times New Roman" panose="02020603050405020304" pitchFamily="18" charset="0"/>
                <a:ea typeface="宋体" panose="02010600030101010101" pitchFamily="2" charset="-122"/>
                <a:sym typeface="Times New Roman" panose="02020603050405020304" pitchFamily="18" charset="0"/>
              </a:rPr>
              <a:t>分量，所以</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a:latin typeface="Times New Roman" panose="02020603050405020304" pitchFamily="18" charset="0"/>
                <a:ea typeface="宋体" panose="02010600030101010101" pitchFamily="2" charset="-122"/>
                <a:sym typeface="Times New Roman" panose="02020603050405020304" pitchFamily="18" charset="0"/>
              </a:rPr>
              <a:t>也只有</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e</a:t>
            </a:r>
            <a:r>
              <a:rPr lang="en-US" altLang="zh-CN" sz="2400" i="1" baseline="-25000">
                <a:latin typeface="Times New Roman" panose="02020603050405020304" pitchFamily="18" charset="0"/>
                <a:ea typeface="宋体" panose="02010600030101010101" pitchFamily="2" charset="-122"/>
                <a:sym typeface="Times New Roman" panose="02020603050405020304" pitchFamily="18" charset="0"/>
              </a:rPr>
              <a:t>z</a:t>
            </a:r>
            <a:r>
              <a:rPr lang="zh-CN" altLang="en-US" sz="2400">
                <a:latin typeface="Times New Roman" panose="02020603050405020304" pitchFamily="18" charset="0"/>
                <a:ea typeface="宋体" panose="02010600030101010101" pitchFamily="2" charset="-122"/>
                <a:sym typeface="Times New Roman" panose="02020603050405020304" pitchFamily="18" charset="0"/>
              </a:rPr>
              <a:t>分量。由于电流分布的轴对称性，</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a:latin typeface="Times New Roman" panose="02020603050405020304" pitchFamily="18" charset="0"/>
                <a:ea typeface="宋体" panose="02010600030101010101" pitchFamily="2" charset="-122"/>
                <a:sym typeface="Times New Roman" panose="02020603050405020304" pitchFamily="18" charset="0"/>
              </a:rPr>
              <a:t>只与坐标</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sym typeface="Times New Roman" panose="02020603050405020304" pitchFamily="18" charset="0"/>
              </a:rPr>
              <a:t>有关。设</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的区域内矢量磁位为</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en-US" altLang="zh-CN" sz="2400" i="1" baseline="-25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的区域内矢量磁位为</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en-US" altLang="zh-CN" sz="2400" i="1" baseline="-25000">
                <a:latin typeface="Times New Roman" panose="02020603050405020304" pitchFamily="18" charset="0"/>
                <a:ea typeface="宋体" panose="02010600030101010101" pitchFamily="2" charset="-122"/>
                <a:sym typeface="Times New Roman" panose="02020603050405020304" pitchFamily="18" charset="0"/>
              </a:rPr>
              <a:t>2</a:t>
            </a:r>
            <a:endParaRPr lang="zh-CN" altLang="en-US" sz="2400" i="1" baseline="-2500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10"/>
          <p:cNvGraphicFramePr>
            <a:graphicFrameLocks noChangeAspect="1"/>
          </p:cNvGraphicFramePr>
          <p:nvPr/>
        </p:nvGraphicFramePr>
        <p:xfrm>
          <a:off x="2916238" y="188913"/>
          <a:ext cx="5003800" cy="804862"/>
        </p:xfrm>
        <a:graphic>
          <a:graphicData uri="http://schemas.openxmlformats.org/presentationml/2006/ole">
            <mc:AlternateContent xmlns:mc="http://schemas.openxmlformats.org/markup-compatibility/2006">
              <mc:Choice xmlns:v="urn:schemas-microsoft-com:vml" Requires="v">
                <p:oleObj spid="_x0000_s56420" name="Equation" r:id="rId1" imgW="64008000" imgH="10363200" progId="Equation.DSMT4">
                  <p:embed/>
                </p:oleObj>
              </mc:Choice>
              <mc:Fallback>
                <p:oleObj name="Equation" r:id="rId1" imgW="64008000" imgH="10363200" progId="Equation.DSMT4">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88913"/>
                        <a:ext cx="5003800"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7" name="Object 9"/>
          <p:cNvGraphicFramePr>
            <a:graphicFrameLocks noChangeAspect="1"/>
          </p:cNvGraphicFramePr>
          <p:nvPr/>
        </p:nvGraphicFramePr>
        <p:xfrm>
          <a:off x="2484438" y="1700213"/>
          <a:ext cx="2952750" cy="715962"/>
        </p:xfrm>
        <a:graphic>
          <a:graphicData uri="http://schemas.openxmlformats.org/presentationml/2006/ole">
            <mc:AlternateContent xmlns:mc="http://schemas.openxmlformats.org/markup-compatibility/2006">
              <mc:Choice xmlns:v="urn:schemas-microsoft-com:vml" Requires="v">
                <p:oleObj spid="_x0000_s56421" name="Equation" r:id="rId3" imgW="38709600" imgH="9448800" progId="Equation.DSMT4">
                  <p:embed/>
                </p:oleObj>
              </mc:Choice>
              <mc:Fallback>
                <p:oleObj name="Equation" r:id="rId3" imgW="38709600" imgH="9448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700213"/>
                        <a:ext cx="2952750" cy="71596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8" name="Object 8"/>
          <p:cNvGraphicFramePr>
            <a:graphicFrameLocks noChangeAspect="1"/>
          </p:cNvGraphicFramePr>
          <p:nvPr/>
        </p:nvGraphicFramePr>
        <p:xfrm>
          <a:off x="3132138" y="2493010"/>
          <a:ext cx="3671887" cy="709613"/>
        </p:xfrm>
        <a:graphic>
          <a:graphicData uri="http://schemas.openxmlformats.org/presentationml/2006/ole">
            <mc:AlternateContent xmlns:mc="http://schemas.openxmlformats.org/markup-compatibility/2006">
              <mc:Choice xmlns:v="urn:schemas-microsoft-com:vml" Requires="v">
                <p:oleObj spid="_x0000_s56422" name="Equation" r:id="rId5" imgW="48463200" imgH="9448800" progId="Equation.DSMT4">
                  <p:embed/>
                </p:oleObj>
              </mc:Choice>
              <mc:Fallback>
                <p:oleObj name="Equation" r:id="rId5" imgW="48463200" imgH="9448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2493010"/>
                        <a:ext cx="3671887"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9" name="Object 7"/>
          <p:cNvGraphicFramePr>
            <a:graphicFrameLocks noChangeAspect="1"/>
          </p:cNvGraphicFramePr>
          <p:nvPr/>
        </p:nvGraphicFramePr>
        <p:xfrm>
          <a:off x="2843213" y="3358198"/>
          <a:ext cx="1871662" cy="1004887"/>
        </p:xfrm>
        <a:graphic>
          <a:graphicData uri="http://schemas.openxmlformats.org/presentationml/2006/ole">
            <mc:AlternateContent xmlns:mc="http://schemas.openxmlformats.org/markup-compatibility/2006">
              <mc:Choice xmlns:v="urn:schemas-microsoft-com:vml" Requires="v">
                <p:oleObj spid="_x0000_s56423" name="Equation" r:id="rId7" imgW="22250400" imgH="11887200" progId="Equation.DSMT4">
                  <p:embed/>
                </p:oleObj>
              </mc:Choice>
              <mc:Fallback>
                <p:oleObj name="Equation" r:id="rId7" imgW="22250400" imgH="11887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3358198"/>
                        <a:ext cx="1871662"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0" name="Object 6"/>
          <p:cNvGraphicFramePr>
            <a:graphicFrameLocks noChangeAspect="1"/>
          </p:cNvGraphicFramePr>
          <p:nvPr/>
        </p:nvGraphicFramePr>
        <p:xfrm>
          <a:off x="5580063" y="3501073"/>
          <a:ext cx="2016125" cy="801687"/>
        </p:xfrm>
        <a:graphic>
          <a:graphicData uri="http://schemas.openxmlformats.org/presentationml/2006/ole">
            <mc:AlternateContent xmlns:mc="http://schemas.openxmlformats.org/markup-compatibility/2006">
              <mc:Choice xmlns:v="urn:schemas-microsoft-com:vml" Requires="v">
                <p:oleObj spid="_x0000_s56424" name="Equation" r:id="rId9" imgW="23469600" imgH="9448800" progId="Equation.DSMT4">
                  <p:embed/>
                </p:oleObj>
              </mc:Choice>
              <mc:Fallback>
                <p:oleObj name="Equation" r:id="rId9" imgW="23469600" imgH="94488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3501073"/>
                        <a:ext cx="2016125" cy="80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1" name="Object 5"/>
          <p:cNvGraphicFramePr>
            <a:graphicFrameLocks noChangeAspect="1"/>
          </p:cNvGraphicFramePr>
          <p:nvPr/>
        </p:nvGraphicFramePr>
        <p:xfrm>
          <a:off x="2700338" y="4870768"/>
          <a:ext cx="3240087" cy="811212"/>
        </p:xfrm>
        <a:graphic>
          <a:graphicData uri="http://schemas.openxmlformats.org/presentationml/2006/ole">
            <mc:AlternateContent xmlns:mc="http://schemas.openxmlformats.org/markup-compatibility/2006">
              <mc:Choice xmlns:v="urn:schemas-microsoft-com:vml" Requires="v">
                <p:oleObj spid="_x0000_s56425" name="Equation" r:id="rId11" imgW="40233600" imgH="10058400" progId="Equation.DSMT4">
                  <p:embed/>
                </p:oleObj>
              </mc:Choice>
              <mc:Fallback>
                <p:oleObj name="Equation" r:id="rId11" imgW="40233600" imgH="10058400"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4870768"/>
                        <a:ext cx="3240087" cy="81121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3" name="Rectangle 11"/>
          <p:cNvSpPr>
            <a:spLocks noChangeArrowheads="1"/>
          </p:cNvSpPr>
          <p:nvPr/>
        </p:nvSpPr>
        <p:spPr bwMode="auto">
          <a:xfrm>
            <a:off x="323850" y="332731"/>
            <a:ext cx="1382110" cy="461665"/>
          </a:xfrm>
          <a:prstGeom prst="rect">
            <a:avLst/>
          </a:prstGeom>
          <a:noFill/>
          <a:ln w="9525" algn="ctr">
            <a:noFill/>
            <a:miter lim="800000"/>
          </a:ln>
        </p:spPr>
        <p:txBody>
          <a:bodyPr wrap="none" anchor="ctr">
            <a:spAutoFit/>
          </a:bodyPr>
          <a:lstStyle/>
          <a:p>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a:latin typeface="Times New Roman" panose="02020603050405020304" pitchFamily="18" charset="0"/>
                <a:ea typeface="宋体" panose="02010600030101010101" pitchFamily="2" charset="-122"/>
                <a:sym typeface="Times New Roman" panose="02020603050405020304" pitchFamily="18" charset="0"/>
              </a:rPr>
              <a:t>区域</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2474" name="Rectangle 12"/>
          <p:cNvSpPr>
            <a:spLocks noChangeArrowheads="1"/>
          </p:cNvSpPr>
          <p:nvPr/>
        </p:nvSpPr>
        <p:spPr bwMode="auto">
          <a:xfrm>
            <a:off x="323850" y="1052513"/>
            <a:ext cx="6789738" cy="460375"/>
          </a:xfrm>
          <a:prstGeom prst="rect">
            <a:avLst/>
          </a:prstGeom>
          <a:noFill/>
          <a:ln w="9525" algn="ctr">
            <a:noFill/>
            <a:miter lim="800000"/>
          </a:ln>
        </p:spPr>
        <p:txBody>
          <a:bodyPr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因为</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a:latin typeface="Times New Roman" panose="02020603050405020304" pitchFamily="18" charset="0"/>
                <a:ea typeface="宋体" panose="02010600030101010101" pitchFamily="2" charset="-122"/>
                <a:sym typeface="Times New Roman" panose="02020603050405020304" pitchFamily="18" charset="0"/>
              </a:rPr>
              <a:t>时，</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B</a:t>
            </a:r>
            <a:r>
              <a:rPr lang="en-US" altLang="zh-CN" sz="2400" baseline="-30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a:latin typeface="Times New Roman" panose="02020603050405020304" pitchFamily="18" charset="0"/>
                <a:ea typeface="宋体" panose="02010600030101010101" pitchFamily="2" charset="-122"/>
                <a:sym typeface="Times New Roman" panose="02020603050405020304" pitchFamily="18" charset="0"/>
              </a:rPr>
              <a:t>的数值是有限的，所以</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C</a:t>
            </a:r>
            <a:r>
              <a:rPr lang="en-US" altLang="zh-CN" sz="2400" baseline="-30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a:latin typeface="Times New Roman" panose="02020603050405020304" pitchFamily="18" charset="0"/>
                <a:ea typeface="宋体" panose="02010600030101010101" pitchFamily="2" charset="-122"/>
                <a:sym typeface="Times New Roman" panose="02020603050405020304" pitchFamily="18" charset="0"/>
              </a:rPr>
              <a:t>，即</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2475" name="Rectangle 13"/>
          <p:cNvSpPr>
            <a:spLocks noChangeArrowheads="1"/>
          </p:cNvSpPr>
          <p:nvPr/>
        </p:nvSpPr>
        <p:spPr bwMode="auto">
          <a:xfrm>
            <a:off x="323850" y="2565391"/>
            <a:ext cx="1382110" cy="461665"/>
          </a:xfrm>
          <a:prstGeom prst="rect">
            <a:avLst/>
          </a:prstGeom>
          <a:noFill/>
          <a:ln w="9525" algn="ctr">
            <a:noFill/>
            <a:miter lim="800000"/>
          </a:ln>
        </p:spPr>
        <p:txBody>
          <a:bodyPr wrap="none" anchor="ctr">
            <a:spAutoFit/>
          </a:bodyPr>
          <a:lstStyle/>
          <a:p>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a:latin typeface="Times New Roman" panose="02020603050405020304" pitchFamily="18" charset="0"/>
                <a:ea typeface="宋体" panose="02010600030101010101" pitchFamily="2" charset="-122"/>
                <a:sym typeface="Times New Roman" panose="02020603050405020304" pitchFamily="18" charset="0"/>
              </a:rPr>
              <a:t>区域</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2476" name="Rectangle 14"/>
          <p:cNvSpPr>
            <a:spLocks noChangeArrowheads="1"/>
          </p:cNvSpPr>
          <p:nvPr/>
        </p:nvSpPr>
        <p:spPr bwMode="auto">
          <a:xfrm>
            <a:off x="179388" y="3497263"/>
            <a:ext cx="2571750" cy="829945"/>
          </a:xfrm>
          <a:prstGeom prst="rect">
            <a:avLst/>
          </a:prstGeom>
          <a:noFill/>
          <a:ln w="9525" algn="ctr">
            <a:noFill/>
            <a:miter lim="800000"/>
          </a:ln>
        </p:spPr>
        <p:txBody>
          <a:bodyPr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边界条件</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H</a:t>
            </a:r>
            <a:r>
              <a:rPr lang="en-US" altLang="zh-CN" sz="2400" i="1" baseline="-30000">
                <a:latin typeface="Times New Roman" panose="02020603050405020304" pitchFamily="18" charset="0"/>
                <a:ea typeface="宋体" panose="02010600030101010101" pitchFamily="2" charset="-122"/>
                <a:sym typeface="Times New Roman" panose="02020603050405020304" pitchFamily="18" charset="0"/>
              </a:rPr>
              <a:t>1t</a:t>
            </a:r>
            <a:r>
              <a:rPr lang="zh-CN" altLang="en-US" sz="240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H</a:t>
            </a:r>
            <a:r>
              <a:rPr lang="en-US" altLang="zh-CN" sz="2400" i="1" baseline="-30000">
                <a:latin typeface="Times New Roman" panose="02020603050405020304" pitchFamily="18" charset="0"/>
                <a:ea typeface="宋体" panose="02010600030101010101" pitchFamily="2" charset="-122"/>
                <a:sym typeface="Times New Roman" panose="02020603050405020304" pitchFamily="18" charset="0"/>
              </a:rPr>
              <a:t>2t</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2478" name="Rectangle 16"/>
          <p:cNvSpPr>
            <a:spLocks noChangeArrowheads="1"/>
          </p:cNvSpPr>
          <p:nvPr/>
        </p:nvSpPr>
        <p:spPr bwMode="auto">
          <a:xfrm>
            <a:off x="468313" y="5086668"/>
            <a:ext cx="79248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可得</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7" name="右箭头 16"/>
          <p:cNvSpPr/>
          <p:nvPr/>
        </p:nvSpPr>
        <p:spPr>
          <a:xfrm>
            <a:off x="4859338" y="3789998"/>
            <a:ext cx="357187"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7"/>
          <p:cNvGraphicFramePr>
            <a:graphicFrameLocks noChangeAspect="1"/>
          </p:cNvGraphicFramePr>
          <p:nvPr/>
        </p:nvGraphicFramePr>
        <p:xfrm>
          <a:off x="3743325" y="1743710"/>
          <a:ext cx="1008063" cy="438150"/>
        </p:xfrm>
        <a:graphic>
          <a:graphicData uri="http://schemas.openxmlformats.org/presentationml/2006/ole">
            <mc:AlternateContent xmlns:mc="http://schemas.openxmlformats.org/markup-compatibility/2006">
              <mc:Choice xmlns:v="urn:schemas-microsoft-com:vml" Requires="v">
                <p:oleObj spid="_x0000_s57412" name="Equation" r:id="rId1" imgW="12801600" imgH="5486400" progId="Equation.DSMT4">
                  <p:embed/>
                </p:oleObj>
              </mc:Choice>
              <mc:Fallback>
                <p:oleObj name="Equation" r:id="rId1" imgW="12801600" imgH="54864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1743710"/>
                        <a:ext cx="1008063" cy="4381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3494" name="Picture 8" descr="tu3-3-2"/>
          <p:cNvPicPr>
            <a:picLocks noChangeAspect="1" noChangeArrowheads="1"/>
          </p:cNvPicPr>
          <p:nvPr/>
        </p:nvPicPr>
        <p:blipFill>
          <a:blip r:embed="rId3" cstate="print"/>
          <a:srcRect/>
          <a:stretch>
            <a:fillRect/>
          </a:stretch>
        </p:blipFill>
        <p:spPr bwMode="auto">
          <a:xfrm>
            <a:off x="-52705" y="4353560"/>
            <a:ext cx="2204085" cy="2513965"/>
          </a:xfrm>
          <a:prstGeom prst="rect">
            <a:avLst/>
          </a:prstGeom>
          <a:noFill/>
          <a:ln w="9525">
            <a:noFill/>
            <a:miter lim="800000"/>
            <a:headEnd/>
            <a:tailEnd/>
          </a:ln>
        </p:spPr>
      </p:pic>
      <p:sp>
        <p:nvSpPr>
          <p:cNvPr id="57351" name="Rectangle 9"/>
          <p:cNvSpPr>
            <a:spLocks noChangeArrowheads="1"/>
          </p:cNvSpPr>
          <p:nvPr/>
        </p:nvSpPr>
        <p:spPr bwMode="auto">
          <a:xfrm>
            <a:off x="0" y="1481287"/>
            <a:ext cx="184731" cy="461665"/>
          </a:xfrm>
          <a:prstGeom prst="rect">
            <a:avLst/>
          </a:prstGeom>
          <a:noFill/>
          <a:ln w="9525" algn="ctr">
            <a:noFill/>
            <a:miter lim="800000"/>
          </a:ln>
        </p:spPr>
        <p:txBody>
          <a:bodyPr wrap="none" anchor="ctr">
            <a:spAutoFit/>
          </a:bodyP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6" name="Rectangle 11"/>
          <p:cNvSpPr>
            <a:spLocks noChangeArrowheads="1"/>
          </p:cNvSpPr>
          <p:nvPr/>
        </p:nvSpPr>
        <p:spPr bwMode="auto">
          <a:xfrm>
            <a:off x="-287020" y="2298347"/>
            <a:ext cx="9144000" cy="493148"/>
          </a:xfrm>
          <a:prstGeom prst="rect">
            <a:avLst/>
          </a:prstGeom>
          <a:noFill/>
          <a:ln w="9525" algn="ctr">
            <a:noFill/>
            <a:miter lim="800000"/>
          </a:ln>
        </p:spPr>
        <p:txBody>
          <a:bodyPr anchor="ctr">
            <a:spAutoFit/>
          </a:bodyPr>
          <a:lstStyle/>
          <a:p>
            <a:pPr indent="53340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其中</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是线圈中的电流，</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是线圈的面积，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与</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构成右手关系。</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499" name="Rectangle 14"/>
          <p:cNvSpPr>
            <a:spLocks noChangeArrowheads="1"/>
          </p:cNvSpPr>
          <p:nvPr/>
        </p:nvSpPr>
        <p:spPr bwMode="auto">
          <a:xfrm>
            <a:off x="214313" y="214313"/>
            <a:ext cx="5365750" cy="460375"/>
          </a:xfrm>
          <a:prstGeom prst="rect">
            <a:avLst/>
          </a:prstGeom>
          <a:noFill/>
          <a:ln w="9525" algn="ctr">
            <a:noFill/>
            <a:miter lim="800000"/>
          </a:ln>
        </p:spPr>
        <p:txBody>
          <a:bodyPr>
            <a:spAutoFit/>
          </a:bodyPr>
          <a:lstStyle/>
          <a:p>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3.3.5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磁偶极子及其磁场</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500" name="Rectangle 15"/>
          <p:cNvSpPr>
            <a:spLocks noChangeArrowheads="1"/>
          </p:cNvSpPr>
          <p:nvPr/>
        </p:nvSpPr>
        <p:spPr bwMode="auto">
          <a:xfrm>
            <a:off x="285750" y="732473"/>
            <a:ext cx="8501063" cy="936347"/>
          </a:xfrm>
          <a:prstGeom prst="rect">
            <a:avLst/>
          </a:prstGeom>
          <a:noFill/>
          <a:ln w="9525" algn="ctr">
            <a:noFill/>
            <a:miter lim="800000"/>
          </a:ln>
        </p:spPr>
        <p:txBody>
          <a:bodyPr>
            <a:spAutoFit/>
          </a:bodyPr>
          <a:lstStyle/>
          <a:p>
            <a:pPr indent="533400" eaLnBrk="0" hangingPunct="0">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如果场点到线圈的距离</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线圈的线度，任意形状的平面载流线圈可以称为磁偶极子。磁偶极子的磁矩定义为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Object 22"/>
          <p:cNvGraphicFramePr>
            <a:graphicFrameLocks noChangeAspect="1"/>
          </p:cNvGraphicFramePr>
          <p:nvPr/>
        </p:nvGraphicFramePr>
        <p:xfrm>
          <a:off x="1357313" y="2785110"/>
          <a:ext cx="2663825" cy="817563"/>
        </p:xfrm>
        <a:graphic>
          <a:graphicData uri="http://schemas.openxmlformats.org/presentationml/2006/ole">
            <mc:AlternateContent xmlns:mc="http://schemas.openxmlformats.org/markup-compatibility/2006">
              <mc:Choice xmlns:v="urn:schemas-microsoft-com:vml" Requires="v">
                <p:oleObj spid="_x0000_s57413" name="Equation" r:id="rId4" imgW="30480000" imgH="9448800" progId="Equation.DSMT4">
                  <p:embed/>
                </p:oleObj>
              </mc:Choice>
              <mc:Fallback>
                <p:oleObj name="Equation" r:id="rId4" imgW="30480000" imgH="9448800" progId="Equation.DSMT4">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2785110"/>
                        <a:ext cx="2663825" cy="81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1"/>
          <p:cNvGraphicFramePr>
            <a:graphicFrameLocks noChangeAspect="1"/>
          </p:cNvGraphicFramePr>
          <p:nvPr/>
        </p:nvGraphicFramePr>
        <p:xfrm>
          <a:off x="1357313" y="3642360"/>
          <a:ext cx="5426075" cy="842963"/>
        </p:xfrm>
        <a:graphic>
          <a:graphicData uri="http://schemas.openxmlformats.org/presentationml/2006/ole">
            <mc:AlternateContent xmlns:mc="http://schemas.openxmlformats.org/markup-compatibility/2006">
              <mc:Choice xmlns:v="urn:schemas-microsoft-com:vml" Requires="v">
                <p:oleObj spid="_x0000_s57414" name="Equation" r:id="rId6" imgW="60350400" imgH="9448800" progId="Equation.DSMT4">
                  <p:embed/>
                </p:oleObj>
              </mc:Choice>
              <mc:Fallback>
                <p:oleObj name="Equation" r:id="rId6" imgW="60350400" imgH="9448800"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7313" y="3642360"/>
                        <a:ext cx="5426075"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右箭头 15"/>
          <p:cNvSpPr/>
          <p:nvPr/>
        </p:nvSpPr>
        <p:spPr>
          <a:xfrm>
            <a:off x="2151063" y="5213350"/>
            <a:ext cx="785812"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4" name="Object 4"/>
          <p:cNvGraphicFramePr>
            <a:graphicFrameLocks noChangeAspect="1"/>
          </p:cNvGraphicFramePr>
          <p:nvPr/>
        </p:nvGraphicFramePr>
        <p:xfrm>
          <a:off x="2985135" y="4498658"/>
          <a:ext cx="4149725" cy="1708150"/>
        </p:xfrm>
        <a:graphic>
          <a:graphicData uri="http://schemas.openxmlformats.org/presentationml/2006/ole">
            <mc:AlternateContent xmlns:mc="http://schemas.openxmlformats.org/markup-compatibility/2006">
              <mc:Choice xmlns:v="urn:schemas-microsoft-com:vml" Requires="v">
                <p:oleObj spid="_x0000_s57415" name="Equation" r:id="rId8" imgW="47244000" imgH="19507200" progId="Equation.DSMT4">
                  <p:embed/>
                </p:oleObj>
              </mc:Choice>
              <mc:Fallback>
                <p:oleObj name="Equation" r:id="rId8" imgW="47244000" imgH="195072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5135" y="4498658"/>
                        <a:ext cx="4149725" cy="17081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7"/>
          <p:cNvGraphicFramePr>
            <a:graphicFrameLocks noChangeAspect="1"/>
          </p:cNvGraphicFramePr>
          <p:nvPr/>
        </p:nvGraphicFramePr>
        <p:xfrm>
          <a:off x="4643438" y="901700"/>
          <a:ext cx="1295400" cy="366713"/>
        </p:xfrm>
        <a:graphic>
          <a:graphicData uri="http://schemas.openxmlformats.org/presentationml/2006/ole">
            <mc:AlternateContent xmlns:mc="http://schemas.openxmlformats.org/markup-compatibility/2006">
              <mc:Choice xmlns:v="urn:schemas-microsoft-com:vml" Requires="v">
                <p:oleObj spid="_x0000_s58436" name="Equation" r:id="rId1" imgW="15240000" imgH="4267200" progId="Equation.DSMT4">
                  <p:embed/>
                </p:oleObj>
              </mc:Choice>
              <mc:Fallback>
                <p:oleObj name="Equation" r:id="rId1" imgW="15240000" imgH="42672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901700"/>
                        <a:ext cx="1295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3" name="Object 6"/>
          <p:cNvGraphicFramePr>
            <a:graphicFrameLocks noChangeAspect="1"/>
          </p:cNvGraphicFramePr>
          <p:nvPr/>
        </p:nvGraphicFramePr>
        <p:xfrm>
          <a:off x="1428433" y="2851785"/>
          <a:ext cx="2447925" cy="685800"/>
        </p:xfrm>
        <a:graphic>
          <a:graphicData uri="http://schemas.openxmlformats.org/presentationml/2006/ole">
            <mc:AlternateContent xmlns:mc="http://schemas.openxmlformats.org/markup-compatibility/2006">
              <mc:Choice xmlns:v="urn:schemas-microsoft-com:vml" Requires="v">
                <p:oleObj spid="_x0000_s58437" name="Equation" r:id="rId3" imgW="30175200" imgH="8534400" progId="Equation.DSMT4">
                  <p:embed/>
                </p:oleObj>
              </mc:Choice>
              <mc:Fallback>
                <p:oleObj name="Equation" r:id="rId3" imgW="30175200" imgH="8534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433" y="2851785"/>
                        <a:ext cx="24479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4" name="Object 5"/>
          <p:cNvGraphicFramePr>
            <a:graphicFrameLocks noChangeAspect="1"/>
          </p:cNvGraphicFramePr>
          <p:nvPr/>
        </p:nvGraphicFramePr>
        <p:xfrm>
          <a:off x="5143183" y="2999105"/>
          <a:ext cx="1955800" cy="390525"/>
        </p:xfrm>
        <a:graphic>
          <a:graphicData uri="http://schemas.openxmlformats.org/presentationml/2006/ole">
            <mc:AlternateContent xmlns:mc="http://schemas.openxmlformats.org/markup-compatibility/2006">
              <mc:Choice xmlns:v="urn:schemas-microsoft-com:vml" Requires="v">
                <p:oleObj spid="_x0000_s58438" name="Equation" r:id="rId5" imgW="21640800" imgH="4267200" progId="Equation.DSMT4">
                  <p:embed/>
                </p:oleObj>
              </mc:Choice>
              <mc:Fallback>
                <p:oleObj name="Equation" r:id="rId5" imgW="21640800" imgH="426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183" y="2999105"/>
                        <a:ext cx="19558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5" name="Object 4"/>
          <p:cNvGraphicFramePr>
            <a:graphicFrameLocks noChangeAspect="1"/>
          </p:cNvGraphicFramePr>
          <p:nvPr/>
        </p:nvGraphicFramePr>
        <p:xfrm>
          <a:off x="3071813" y="4998720"/>
          <a:ext cx="2052637" cy="382588"/>
        </p:xfrm>
        <a:graphic>
          <a:graphicData uri="http://schemas.openxmlformats.org/presentationml/2006/ole">
            <mc:AlternateContent xmlns:mc="http://schemas.openxmlformats.org/markup-compatibility/2006">
              <mc:Choice xmlns:v="urn:schemas-microsoft-com:vml" Requires="v">
                <p:oleObj spid="_x0000_s58439" name="Equation" r:id="rId7" imgW="26517600" imgH="4876800" progId="Equation.DSMT4">
                  <p:embed/>
                </p:oleObj>
              </mc:Choice>
              <mc:Fallback>
                <p:oleObj name="Equation" r:id="rId7" imgW="26517600" imgH="4876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1813" y="4998720"/>
                        <a:ext cx="205263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6" name="Rectangle 8"/>
          <p:cNvSpPr>
            <a:spLocks noChangeArrowheads="1"/>
          </p:cNvSpPr>
          <p:nvPr/>
        </p:nvSpPr>
        <p:spPr bwMode="auto">
          <a:xfrm>
            <a:off x="285750" y="857409"/>
            <a:ext cx="8391525" cy="829945"/>
          </a:xfrm>
          <a:prstGeom prst="rect">
            <a:avLst/>
          </a:prstGeom>
          <a:noFill/>
          <a:ln w="9525" algn="ctr">
            <a:noFill/>
            <a:miter lim="800000"/>
          </a:ln>
        </p:spPr>
        <p:txBody>
          <a:bodyPr anchor="ctr">
            <a:spAutoFit/>
          </a:bodyPr>
          <a:lstStyle/>
          <a:p>
            <a:pPr indent="266700" eaLnBrk="0" hangingPunct="0"/>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在静电场中，引入了电位</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是标量，使电场的分析计算简化，</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6567" name="Rectangle 9"/>
          <p:cNvSpPr>
            <a:spLocks noChangeArrowheads="1"/>
          </p:cNvSpPr>
          <p:nvPr/>
        </p:nvSpPr>
        <p:spPr bwMode="auto">
          <a:xfrm>
            <a:off x="500063" y="1735102"/>
            <a:ext cx="6786562" cy="493148"/>
          </a:xfrm>
          <a:prstGeom prst="rect">
            <a:avLst/>
          </a:prstGeom>
          <a:noFill/>
          <a:ln w="12700" cmpd="sng" algn="ctr">
            <a:solidFill>
              <a:srgbClr val="FF0000"/>
            </a:solidFill>
            <a:prstDash val="solid"/>
            <a:miter lim="800000"/>
          </a:ln>
        </p:spPr>
        <p:txBody>
          <a:bodyPr anchor="ctr">
            <a:spAutoFit/>
          </a:bodyPr>
          <a:lstStyle/>
          <a:p>
            <a:pPr indent="533400">
              <a:lnSpc>
                <a:spcPct val="120000"/>
              </a:lnSpc>
              <a:defRPr/>
            </a:pPr>
            <a:r>
              <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问题：恒定磁场中能不能引入标量磁位呢？</a:t>
            </a:r>
            <a:endPar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6568" name="Rectangle 10"/>
          <p:cNvSpPr>
            <a:spLocks noChangeArrowheads="1"/>
          </p:cNvSpPr>
          <p:nvPr/>
        </p:nvSpPr>
        <p:spPr bwMode="auto">
          <a:xfrm>
            <a:off x="499745" y="2285514"/>
            <a:ext cx="1729961" cy="461665"/>
          </a:xfrm>
          <a:prstGeom prst="rect">
            <a:avLst/>
          </a:prstGeom>
          <a:noFill/>
          <a:ln w="9525" algn="ctr">
            <a:noFill/>
            <a:miter lim="800000"/>
          </a:ln>
        </p:spPr>
        <p:txBody>
          <a:bodyPr wrap="none" anchor="ctr">
            <a:spAutoFit/>
          </a:bodyPr>
          <a:lstStyle/>
          <a:p>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一般情况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6569" name="Rectangle 11"/>
          <p:cNvSpPr>
            <a:spLocks noChangeArrowheads="1"/>
          </p:cNvSpPr>
          <p:nvPr/>
        </p:nvSpPr>
        <p:spPr bwMode="auto">
          <a:xfrm>
            <a:off x="144463" y="3573427"/>
            <a:ext cx="8820150" cy="493148"/>
          </a:xfrm>
          <a:prstGeom prst="rect">
            <a:avLst/>
          </a:prstGeom>
          <a:noFill/>
          <a:ln w="9525" algn="ctr">
            <a:noFill/>
            <a:miter lim="800000"/>
          </a:ln>
        </p:spPr>
        <p:txBody>
          <a:bodyPr anchor="ctr">
            <a:spAutoFit/>
          </a:bodyPr>
          <a:lstStyle/>
          <a:p>
            <a:pPr indent="533400">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所以磁场是非保守的，不能引入标量磁位。</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6570" name="Rectangle 12"/>
          <p:cNvSpPr>
            <a:spLocks noChangeArrowheads="1"/>
          </p:cNvSpPr>
          <p:nvPr/>
        </p:nvSpPr>
        <p:spPr bwMode="auto">
          <a:xfrm>
            <a:off x="1071563" y="5641658"/>
            <a:ext cx="3508375" cy="493148"/>
          </a:xfrm>
          <a:prstGeom prst="rect">
            <a:avLst/>
          </a:prstGeom>
          <a:noFill/>
          <a:ln w="28575" cmpd="sng">
            <a:solidFill>
              <a:schemeClr val="accent1">
                <a:shade val="50000"/>
              </a:schemeClr>
            </a:solidFill>
            <a:prstDash val="solid"/>
            <a:miter lim="800000"/>
          </a:ln>
        </p:spPr>
        <p:txBody>
          <a:bodyPr>
            <a:spAutoFit/>
          </a:bodyPr>
          <a:lstStyle/>
          <a:p>
            <a:pPr indent="533400">
              <a:lnSpc>
                <a:spcPct val="120000"/>
              </a:lnSpc>
              <a:defRPr/>
            </a:pPr>
            <a:r>
              <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可以引入标量磁位。</a:t>
            </a:r>
            <a:endPar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 name="矩形 11"/>
          <p:cNvSpPr>
            <a:spLocks noChangeArrowheads="1"/>
          </p:cNvSpPr>
          <p:nvPr/>
        </p:nvSpPr>
        <p:spPr bwMode="auto">
          <a:xfrm>
            <a:off x="571500" y="4212908"/>
            <a:ext cx="5786438" cy="493148"/>
          </a:xfrm>
          <a:prstGeom prst="rect">
            <a:avLst/>
          </a:prstGeom>
          <a:noFill/>
          <a:ln w="9525">
            <a:noFill/>
            <a:miter lim="800000"/>
          </a:ln>
        </p:spPr>
        <p:txBody>
          <a:bodyPr>
            <a:spAutoFit/>
          </a:bodyPr>
          <a:lstStyle/>
          <a:p>
            <a:pPr indent="533400">
              <a:lnSpc>
                <a:spcPct val="120000"/>
              </a:lnSpc>
              <a:defRPr/>
            </a:pPr>
            <a:r>
              <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但是，在没有电流分布的区域内</a:t>
            </a:r>
            <a:endPar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矩形 12"/>
          <p:cNvSpPr>
            <a:spLocks noChangeArrowheads="1"/>
          </p:cNvSpPr>
          <p:nvPr/>
        </p:nvSpPr>
        <p:spPr bwMode="auto">
          <a:xfrm>
            <a:off x="323528" y="238372"/>
            <a:ext cx="4465638" cy="493148"/>
          </a:xfrm>
          <a:prstGeom prst="rect">
            <a:avLst/>
          </a:prstGeom>
          <a:noFill/>
          <a:ln w="9525">
            <a:noFill/>
            <a:miter lim="800000"/>
          </a:ln>
        </p:spPr>
        <p:txBody>
          <a:bodyPr>
            <a:spAutoFit/>
          </a:bodyPr>
          <a:lstStyle/>
          <a:p>
            <a:pPr indent="266700">
              <a:lnSpc>
                <a:spcPct val="120000"/>
              </a:lnSpc>
            </a:pPr>
            <a:r>
              <a:rPr lang="en-US" altLang="zh-CN"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3.4 </a:t>
            </a:r>
            <a:r>
              <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标量的磁位</a:t>
            </a:r>
            <a:endParaRPr lang="zh-CN" altLang="en-US" sz="24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7" name="Object 4"/>
          <p:cNvGraphicFramePr>
            <a:graphicFrameLocks noChangeAspect="1"/>
          </p:cNvGraphicFramePr>
          <p:nvPr/>
        </p:nvGraphicFramePr>
        <p:xfrm>
          <a:off x="3275856" y="1052230"/>
          <a:ext cx="1582737" cy="496887"/>
        </p:xfrm>
        <a:graphic>
          <a:graphicData uri="http://schemas.openxmlformats.org/presentationml/2006/ole">
            <mc:AlternateContent xmlns:mc="http://schemas.openxmlformats.org/markup-compatibility/2006">
              <mc:Choice xmlns:v="urn:schemas-microsoft-com:vml" Requires="v">
                <p:oleObj spid="_x0000_s59412" name="Equation" r:id="rId1" imgW="17678400" imgH="5486400" progId="Equation.DSMT4">
                  <p:embed/>
                </p:oleObj>
              </mc:Choice>
              <mc:Fallback>
                <p:oleObj name="Equation" r:id="rId1" imgW="17678400" imgH="54864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052230"/>
                        <a:ext cx="1582737" cy="4968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2" name="Rectangle 6"/>
          <p:cNvSpPr>
            <a:spLocks noChangeArrowheads="1"/>
          </p:cNvSpPr>
          <p:nvPr/>
        </p:nvSpPr>
        <p:spPr bwMode="auto">
          <a:xfrm>
            <a:off x="323528" y="213263"/>
            <a:ext cx="3004349" cy="714747"/>
          </a:xfrm>
          <a:prstGeom prst="rect">
            <a:avLst/>
          </a:prstGeom>
          <a:noFill/>
          <a:ln w="9525" algn="ctr">
            <a:noFill/>
            <a:miter lim="800000"/>
          </a:ln>
        </p:spPr>
        <p:txBody>
          <a:bodyPr wrap="none" anchor="ctr">
            <a:spAutoFit/>
          </a:bodyPr>
          <a:lstStyle/>
          <a:p>
            <a:pPr indent="266700">
              <a:lnSpc>
                <a:spcPct val="20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标量磁位的引入</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7594" name="Rectangle 8"/>
          <p:cNvSpPr>
            <a:spLocks noChangeArrowheads="1"/>
          </p:cNvSpPr>
          <p:nvPr/>
        </p:nvSpPr>
        <p:spPr bwMode="auto">
          <a:xfrm>
            <a:off x="626745" y="1557655"/>
            <a:ext cx="8098790" cy="1420495"/>
          </a:xfrm>
          <a:prstGeom prst="rect">
            <a:avLst/>
          </a:prstGeom>
          <a:noFill/>
          <a:ln w="9525" algn="ctr">
            <a:noFill/>
            <a:miter lim="800000"/>
          </a:ln>
        </p:spPr>
        <p:txBody>
          <a:bodyPr wrap="square" anchor="ctr">
            <a:spAutoFit/>
          </a:bodyPr>
          <a:lstStyle/>
          <a:p>
            <a:pPr>
              <a:lnSpc>
                <a:spcPct val="120000"/>
              </a:lnSpc>
            </a:pPr>
            <a:r>
              <a:rPr lang="en-US" altLang="zh-CN" sz="2400" b="1" dirty="0" err="1">
                <a:latin typeface="Times New Roman" panose="02020603050405020304" pitchFamily="18" charset="0"/>
                <a:ea typeface="宋体" panose="02010600030101010101" pitchFamily="2" charset="-122"/>
                <a:sym typeface="Times New Roman" panose="02020603050405020304" pitchFamily="18" charset="0"/>
              </a:rPr>
              <a:t>Φ</a:t>
            </a:r>
            <a:r>
              <a:rPr lang="en-US" altLang="zh-CN" sz="2400" b="1" baseline="-30000" dirty="0" err="1">
                <a:latin typeface="Times New Roman" panose="02020603050405020304" pitchFamily="18" charset="0"/>
                <a:ea typeface="宋体" panose="02010600030101010101" pitchFamily="2" charset="-122"/>
                <a:sym typeface="Times New Roman" panose="02020603050405020304" pitchFamily="18" charset="0"/>
              </a:rPr>
              <a:t>m</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称为标量磁位，负号表示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H</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的方向，</a:t>
            </a:r>
            <a:r>
              <a:rPr lang="en-US" altLang="zh-CN" sz="2400" b="1" dirty="0" err="1">
                <a:latin typeface="Times New Roman" panose="02020603050405020304" pitchFamily="18" charset="0"/>
                <a:ea typeface="宋体" panose="02010600030101010101" pitchFamily="2" charset="-122"/>
                <a:sym typeface="Times New Roman" panose="02020603050405020304" pitchFamily="18" charset="0"/>
              </a:rPr>
              <a:t>Φ</a:t>
            </a:r>
            <a:r>
              <a:rPr lang="en-US" altLang="zh-CN" sz="2400" b="1" baseline="-30000" dirty="0" err="1">
                <a:latin typeface="Times New Roman" panose="02020603050405020304" pitchFamily="18" charset="0"/>
                <a:ea typeface="宋体" panose="02010600030101010101" pitchFamily="2" charset="-122"/>
                <a:sym typeface="Times New Roman" panose="02020603050405020304" pitchFamily="18" charset="0"/>
              </a:rPr>
              <a:t>m</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的单位是安培。空间</a:t>
            </a:r>
            <a:r>
              <a:rPr lang="en-US" altLang="zh-CN" sz="2400" b="1" dirty="0" err="1">
                <a:latin typeface="Times New Roman" panose="02020603050405020304" pitchFamily="18" charset="0"/>
                <a:ea typeface="宋体" panose="02010600030101010101" pitchFamily="2" charset="-122"/>
                <a:sym typeface="Times New Roman" panose="02020603050405020304" pitchFamily="18" charset="0"/>
              </a:rPr>
              <a:t>Φ</a:t>
            </a:r>
            <a:r>
              <a:rPr lang="en-US" altLang="zh-CN" sz="2400" b="1" baseline="-30000" dirty="0" err="1">
                <a:latin typeface="Times New Roman" panose="02020603050405020304" pitchFamily="18" charset="0"/>
                <a:ea typeface="宋体" panose="02010600030101010101" pitchFamily="2" charset="-122"/>
                <a:sym typeface="Times New Roman" panose="02020603050405020304" pitchFamily="18" charset="0"/>
              </a:rPr>
              <a:t>m</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相等的各点构成曲面称为等磁位面，等磁位面与</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H</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线处处正交。</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 name="TextBox 7"/>
          <p:cNvSpPr txBox="1"/>
          <p:nvPr/>
        </p:nvSpPr>
        <p:spPr>
          <a:xfrm>
            <a:off x="571500" y="2998470"/>
            <a:ext cx="8154035" cy="1938020"/>
          </a:xfrm>
          <a:prstGeom prst="rect">
            <a:avLst/>
          </a:prstGeom>
          <a:noFill/>
        </p:spPr>
        <p:style>
          <a:lnRef idx="1">
            <a:schemeClr val="accent4"/>
          </a:lnRef>
          <a:fillRef idx="2">
            <a:schemeClr val="accent4"/>
          </a:fillRef>
          <a:effectRef idx="1">
            <a:schemeClr val="accent4"/>
          </a:effectRef>
          <a:fontRef idx="minor">
            <a:schemeClr val="dk1"/>
          </a:fontRef>
        </p:style>
        <p:txBody>
          <a:bodyPr wrap="square">
            <a:spAutoFit/>
          </a:bodyPr>
          <a:lstStyle/>
          <a:p>
            <a:pPr>
              <a:defRPr/>
            </a:pPr>
            <a:r>
              <a:rPr lang="zh-CN" altLang="en-US"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说明：引入标量磁位的概念完全是为了使某些情况下磁场的计算简化，它并无物理意义。而静电场中引入电位的概念则有明显的物理意义，它与电场力移动单位正电荷所作的功有关。但磁场力总是和磁感应强度垂直，因此标量磁位与磁场力的做功无关。</a:t>
            </a:r>
            <a:endParaRPr lang="zh-CN" altLang="en-US"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Object 7"/>
          <p:cNvGraphicFramePr>
            <a:graphicFrameLocks noChangeAspect="1"/>
          </p:cNvGraphicFramePr>
          <p:nvPr/>
        </p:nvGraphicFramePr>
        <p:xfrm>
          <a:off x="1016820" y="3395099"/>
          <a:ext cx="2897187" cy="1500187"/>
        </p:xfrm>
        <a:graphic>
          <a:graphicData uri="http://schemas.openxmlformats.org/presentationml/2006/ole">
            <mc:AlternateContent xmlns:mc="http://schemas.openxmlformats.org/markup-compatibility/2006">
              <mc:Choice xmlns:v="urn:schemas-microsoft-com:vml" Requires="v">
                <p:oleObj spid="_x0000_s60484" name="Equation" r:id="rId1" imgW="29260800" imgH="15240000" progId="Equation.DSMT4">
                  <p:embed/>
                </p:oleObj>
              </mc:Choice>
              <mc:Fallback>
                <p:oleObj name="Equation" r:id="rId1" imgW="29260800" imgH="152400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820" y="3395099"/>
                        <a:ext cx="2897187" cy="15001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1" name="Object 6"/>
          <p:cNvGraphicFramePr>
            <a:graphicFrameLocks noChangeAspect="1"/>
          </p:cNvGraphicFramePr>
          <p:nvPr/>
        </p:nvGraphicFramePr>
        <p:xfrm>
          <a:off x="5490077" y="3374938"/>
          <a:ext cx="1325562" cy="496888"/>
        </p:xfrm>
        <a:graphic>
          <a:graphicData uri="http://schemas.openxmlformats.org/presentationml/2006/ole">
            <mc:AlternateContent xmlns:mc="http://schemas.openxmlformats.org/markup-compatibility/2006">
              <mc:Choice xmlns:v="urn:schemas-microsoft-com:vml" Requires="v">
                <p:oleObj spid="_x0000_s60485" name="Equation" r:id="rId3" imgW="14630400" imgH="5486400" progId="Equation.DSMT4">
                  <p:embed/>
                </p:oleObj>
              </mc:Choice>
              <mc:Fallback>
                <p:oleObj name="Equation" r:id="rId3" imgW="14630400" imgH="5486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077" y="3374938"/>
                        <a:ext cx="1325562"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2" name="Object 5"/>
          <p:cNvGraphicFramePr>
            <a:graphicFrameLocks noChangeAspect="1"/>
          </p:cNvGraphicFramePr>
          <p:nvPr/>
        </p:nvGraphicFramePr>
        <p:xfrm>
          <a:off x="5541194" y="4288703"/>
          <a:ext cx="1223963" cy="482600"/>
        </p:xfrm>
        <a:graphic>
          <a:graphicData uri="http://schemas.openxmlformats.org/presentationml/2006/ole">
            <mc:AlternateContent xmlns:mc="http://schemas.openxmlformats.org/markup-compatibility/2006">
              <mc:Choice xmlns:v="urn:schemas-microsoft-com:vml" Requires="v">
                <p:oleObj spid="_x0000_s60486" name="Equation" r:id="rId5" imgW="14020800" imgH="5486400" progId="Equation.DSMT4">
                  <p:embed/>
                </p:oleObj>
              </mc:Choice>
              <mc:Fallback>
                <p:oleObj name="Equation" r:id="rId5" imgW="14020800" imgH="5486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1194" y="4288703"/>
                        <a:ext cx="122396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4" name="Rectangle 8"/>
          <p:cNvSpPr>
            <a:spLocks noChangeArrowheads="1"/>
          </p:cNvSpPr>
          <p:nvPr/>
        </p:nvSpPr>
        <p:spPr bwMode="auto">
          <a:xfrm>
            <a:off x="251962" y="2616842"/>
            <a:ext cx="5588000" cy="400815"/>
          </a:xfrm>
          <a:prstGeom prst="rect">
            <a:avLst/>
          </a:prstGeom>
          <a:noFill/>
          <a:ln w="9525" algn="ctr">
            <a:noFill/>
            <a:miter lim="800000"/>
          </a:ln>
        </p:spPr>
        <p:txBody>
          <a:bodyPr lIns="0" tIns="0" rIns="0" bIns="0" anchor="ctr">
            <a:spAutoFit/>
          </a:bodyPr>
          <a:lstStyle/>
          <a:p>
            <a:pPr indent="533400">
              <a:lnSpc>
                <a:spcPct val="12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．标量磁位</a:t>
            </a:r>
            <a:r>
              <a:rPr lang="en-US" altLang="zh-CN" sz="2400"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Φ</a:t>
            </a:r>
            <a:r>
              <a:rPr lang="en-US" altLang="zh-CN" sz="2400" b="1" baseline="-30000"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m</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的边界条件</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8617" name="Rectangle 14"/>
          <p:cNvSpPr>
            <a:spLocks noChangeArrowheads="1"/>
          </p:cNvSpPr>
          <p:nvPr/>
        </p:nvSpPr>
        <p:spPr bwMode="auto">
          <a:xfrm>
            <a:off x="3755257" y="3859443"/>
            <a:ext cx="1630362" cy="460375"/>
          </a:xfrm>
          <a:prstGeom prst="rect">
            <a:avLst/>
          </a:prstGeom>
          <a:noFill/>
          <a:ln w="9525" algn="ctr">
            <a:noFill/>
            <a:miter lim="800000"/>
          </a:ln>
        </p:spPr>
        <p:txBody>
          <a:bodyPr lIns="0">
            <a:spAutoFit/>
          </a:bodyPr>
          <a:lstStyle/>
          <a:p>
            <a:pPr indent="533400"/>
            <a:r>
              <a:rPr lang="zh-CN" altLang="en-US" sz="2400" b="1">
                <a:latin typeface="Times New Roman" panose="02020603050405020304" pitchFamily="18" charset="0"/>
                <a:ea typeface="宋体" panose="02010600030101010101" pitchFamily="2" charset="-122"/>
                <a:sym typeface="Times New Roman" panose="02020603050405020304" pitchFamily="18" charset="0"/>
              </a:rPr>
              <a:t>等价于</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右箭头 9"/>
          <p:cNvSpPr/>
          <p:nvPr/>
        </p:nvSpPr>
        <p:spPr>
          <a:xfrm>
            <a:off x="4041007" y="3573693"/>
            <a:ext cx="1214437"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右箭头 10"/>
          <p:cNvSpPr/>
          <p:nvPr/>
        </p:nvSpPr>
        <p:spPr>
          <a:xfrm>
            <a:off x="4041007" y="4359506"/>
            <a:ext cx="1214437"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 name="Rectangle 9"/>
          <p:cNvSpPr>
            <a:spLocks noChangeArrowheads="1"/>
          </p:cNvSpPr>
          <p:nvPr/>
        </p:nvSpPr>
        <p:spPr bwMode="auto">
          <a:xfrm>
            <a:off x="467544" y="332150"/>
            <a:ext cx="4867275" cy="714747"/>
          </a:xfrm>
          <a:prstGeom prst="rect">
            <a:avLst/>
          </a:prstGeom>
          <a:noFill/>
          <a:ln w="9525" algn="ctr">
            <a:noFill/>
            <a:miter lim="800000"/>
          </a:ln>
        </p:spPr>
        <p:txBody>
          <a:bodyPr anchor="ctr">
            <a:spAutoFit/>
          </a:bodyPr>
          <a:lstStyle/>
          <a:p>
            <a:pPr indent="266700">
              <a:lnSpc>
                <a:spcPct val="20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标量磁位的微分方程</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2" name="Object 13"/>
          <p:cNvGraphicFramePr>
            <a:graphicFrameLocks noChangeAspect="1"/>
          </p:cNvGraphicFramePr>
          <p:nvPr/>
        </p:nvGraphicFramePr>
        <p:xfrm>
          <a:off x="3467919" y="1135611"/>
          <a:ext cx="1487488" cy="531812"/>
        </p:xfrm>
        <a:graphic>
          <a:graphicData uri="http://schemas.openxmlformats.org/presentationml/2006/ole">
            <mc:AlternateContent xmlns:mc="http://schemas.openxmlformats.org/markup-compatibility/2006">
              <mc:Choice xmlns:v="urn:schemas-microsoft-com:vml" Requires="v">
                <p:oleObj spid="_x0000_s60487" name="Equation" r:id="rId7" imgW="16459200" imgH="5791200" progId="Equation.DSMT4">
                  <p:embed/>
                </p:oleObj>
              </mc:Choice>
              <mc:Fallback>
                <p:oleObj name="Equation" r:id="rId7" imgW="16459200" imgH="57912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7919" y="1135611"/>
                        <a:ext cx="1487488" cy="53181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7"/>
          <p:cNvSpPr>
            <a:spLocks noChangeArrowheads="1"/>
          </p:cNvSpPr>
          <p:nvPr/>
        </p:nvSpPr>
        <p:spPr bwMode="auto">
          <a:xfrm>
            <a:off x="975227" y="1900300"/>
            <a:ext cx="4206601" cy="461665"/>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标量磁位满足拉普拉斯方程。</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Object 6"/>
          <p:cNvGraphicFramePr>
            <a:graphicFrameLocks noChangeAspect="1"/>
          </p:cNvGraphicFramePr>
          <p:nvPr/>
        </p:nvGraphicFramePr>
        <p:xfrm>
          <a:off x="3851275" y="2350135"/>
          <a:ext cx="1141413" cy="493713"/>
        </p:xfrm>
        <a:graphic>
          <a:graphicData uri="http://schemas.openxmlformats.org/presentationml/2006/ole">
            <mc:AlternateContent xmlns:mc="http://schemas.openxmlformats.org/markup-compatibility/2006">
              <mc:Choice xmlns:v="urn:schemas-microsoft-com:vml" Requires="v">
                <p:oleObj spid="_x0000_s62500" name="Equation" r:id="rId1" imgW="12801600" imgH="5486400" progId="Equation.DSMT4">
                  <p:embed/>
                </p:oleObj>
              </mc:Choice>
              <mc:Fallback>
                <p:oleObj name="Equation" r:id="rId1" imgW="12801600" imgH="54864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2350135"/>
                        <a:ext cx="1141413" cy="4937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3" name="Object 5"/>
          <p:cNvGraphicFramePr>
            <a:graphicFrameLocks noChangeAspect="1"/>
          </p:cNvGraphicFramePr>
          <p:nvPr/>
        </p:nvGraphicFramePr>
        <p:xfrm>
          <a:off x="3850958" y="3540760"/>
          <a:ext cx="1373187" cy="652463"/>
        </p:xfrm>
        <a:graphic>
          <a:graphicData uri="http://schemas.openxmlformats.org/presentationml/2006/ole">
            <mc:AlternateContent xmlns:mc="http://schemas.openxmlformats.org/markup-compatibility/2006">
              <mc:Choice xmlns:v="urn:schemas-microsoft-com:vml" Requires="v">
                <p:oleObj spid="_x0000_s62501" name="Equation" r:id="rId3" imgW="17373600" imgH="8229600" progId="Equation.DSMT4">
                  <p:embed/>
                </p:oleObj>
              </mc:Choice>
              <mc:Fallback>
                <p:oleObj name="Equation" r:id="rId3" imgW="17373600" imgH="8229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958" y="3540760"/>
                        <a:ext cx="1373187" cy="6524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4" name="Rectangle 7"/>
          <p:cNvSpPr>
            <a:spLocks noChangeArrowheads="1"/>
          </p:cNvSpPr>
          <p:nvPr/>
        </p:nvSpPr>
        <p:spPr bwMode="auto">
          <a:xfrm>
            <a:off x="-252413" y="210483"/>
            <a:ext cx="9396413" cy="936347"/>
          </a:xfrm>
          <a:prstGeom prst="rect">
            <a:avLst/>
          </a:prstGeom>
          <a:noFill/>
          <a:ln w="9525" algn="ctr">
            <a:noFill/>
            <a:miter lim="800000"/>
          </a:ln>
        </p:spPr>
        <p:txBody>
          <a:bodyPr anchor="ctr">
            <a:spAutoFit/>
          </a:bodyPr>
          <a:lstStyle/>
          <a:p>
            <a:pPr indent="533400">
              <a:lnSpc>
                <a:spcPct val="12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3.5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电感</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3.5.1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自感系数和互感系数</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1925" name="Rectangle 8"/>
          <p:cNvSpPr>
            <a:spLocks noChangeArrowheads="1"/>
          </p:cNvSpPr>
          <p:nvPr/>
        </p:nvSpPr>
        <p:spPr bwMode="auto">
          <a:xfrm>
            <a:off x="250825" y="2943047"/>
            <a:ext cx="8424863" cy="936347"/>
          </a:xfrm>
          <a:prstGeom prst="rect">
            <a:avLst/>
          </a:prstGeom>
          <a:noFill/>
          <a:ln w="9525" algn="ctr">
            <a:noFill/>
            <a:miter lim="800000"/>
          </a:ln>
        </p:spPr>
        <p:txBody>
          <a:bodyPr anchor="ctr">
            <a:spAutoFit/>
          </a:bodyPr>
          <a:lstStyle/>
          <a:p>
            <a:pPr>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对于单匝线圈，穿过线圈的磁链与磁通相等，对于密绕的多匝线圈，如果无漏磁，则</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1926" name="矩形 7"/>
          <p:cNvSpPr>
            <a:spLocks noChangeArrowheads="1"/>
          </p:cNvSpPr>
          <p:nvPr/>
        </p:nvSpPr>
        <p:spPr bwMode="auto">
          <a:xfrm>
            <a:off x="179705" y="1126490"/>
            <a:ext cx="8766175" cy="1420495"/>
          </a:xfrm>
          <a:prstGeom prst="rect">
            <a:avLst/>
          </a:prstGeom>
          <a:noFill/>
          <a:ln w="9525">
            <a:noFill/>
            <a:miter lim="800000"/>
          </a:ln>
        </p:spPr>
        <p:txBody>
          <a:bodyPr wrap="square">
            <a:spAutoFit/>
          </a:bodyPr>
          <a:lstStyle/>
          <a:p>
            <a:pPr indent="533400" eaLnBrk="0" hangingPunct="0">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一个线圈中通入电流</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，它所产生的穿过线圈本身的磁链与线圈中的电流成正比，比例系数称为自感系数</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，单位是亨（</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H</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），可以表示为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7" name="TextBox 16"/>
          <p:cNvSpPr txBox="1"/>
          <p:nvPr/>
        </p:nvSpPr>
        <p:spPr>
          <a:xfrm>
            <a:off x="181610" y="4390390"/>
            <a:ext cx="8211820" cy="460375"/>
          </a:xfrm>
          <a:prstGeom prst="rect">
            <a:avLst/>
          </a:prstGeom>
          <a:noFill/>
        </p:spPr>
        <p:style>
          <a:lnRef idx="1">
            <a:schemeClr val="accent3"/>
          </a:lnRef>
          <a:fillRef idx="2">
            <a:schemeClr val="accent3"/>
          </a:fillRef>
          <a:effectRef idx="1">
            <a:schemeClr val="accent3"/>
          </a:effectRef>
          <a:fontRef idx="minor">
            <a:schemeClr val="dk1"/>
          </a:fontRef>
        </p:style>
        <p:txBody>
          <a:bodyPr wrap="square">
            <a:spAutoFit/>
          </a:bodyPr>
          <a:lstStyle/>
          <a:p>
            <a:pPr>
              <a:defRPr/>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回路的自感系数</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由回路的形状、大小和周围的磁介质决定。</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1931" name="Rectangle 11"/>
          <p:cNvSpPr>
            <a:spLocks noChangeArrowheads="1"/>
          </p:cNvSpPr>
          <p:nvPr/>
        </p:nvSpPr>
        <p:spPr bwMode="auto">
          <a:xfrm>
            <a:off x="180023" y="5030470"/>
            <a:ext cx="7272337" cy="460375"/>
          </a:xfrm>
          <a:prstGeom prst="rect">
            <a:avLst/>
          </a:prstGeom>
          <a:noFill/>
          <a:ln w="28575">
            <a:solidFill>
              <a:srgbClr val="A82724"/>
            </a:solidFill>
            <a:miter lim="800000"/>
          </a:ln>
        </p:spPr>
        <p:txBody>
          <a:bodyPr>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电感与电容、电阻一起构成了电路的基本参量。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6" name="Object 4"/>
          <p:cNvGraphicFramePr>
            <a:graphicFrameLocks noChangeAspect="1"/>
          </p:cNvGraphicFramePr>
          <p:nvPr/>
        </p:nvGraphicFramePr>
        <p:xfrm>
          <a:off x="3408998" y="2169795"/>
          <a:ext cx="1450975" cy="465138"/>
        </p:xfrm>
        <a:graphic>
          <a:graphicData uri="http://schemas.openxmlformats.org/presentationml/2006/ole">
            <mc:AlternateContent xmlns:mc="http://schemas.openxmlformats.org/markup-compatibility/2006">
              <mc:Choice xmlns:v="urn:schemas-microsoft-com:vml" Requires="v">
                <p:oleObj spid="_x0000_s64564" name="Equation" r:id="rId1" imgW="17373600" imgH="5486400" progId="Equation.DSMT4">
                  <p:embed/>
                </p:oleObj>
              </mc:Choice>
              <mc:Fallback>
                <p:oleObj name="Equation" r:id="rId1" imgW="17373600" imgH="54864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998" y="2169795"/>
                        <a:ext cx="1450975" cy="4651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9" name="Rectangle 9"/>
          <p:cNvSpPr>
            <a:spLocks noChangeArrowheads="1"/>
          </p:cNvSpPr>
          <p:nvPr/>
        </p:nvSpPr>
        <p:spPr bwMode="auto">
          <a:xfrm>
            <a:off x="37465" y="1055370"/>
            <a:ext cx="6588760" cy="1420495"/>
          </a:xfrm>
          <a:prstGeom prst="rect">
            <a:avLst/>
          </a:prstGeom>
          <a:noFill/>
          <a:ln w="9525" algn="ctr">
            <a:noFill/>
            <a:miter lim="800000"/>
          </a:ln>
        </p:spPr>
        <p:txBody>
          <a:bodyPr wrap="square" anchor="ctr">
            <a:spAutoFit/>
          </a:bodyPr>
          <a:lstStyle/>
          <a:p>
            <a:pPr indent="266700">
              <a:lnSpc>
                <a:spcPct val="120000"/>
              </a:lnSpc>
              <a:tabLst>
                <a:tab pos="114300" algn="l"/>
              </a:tabLst>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线圈</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中通入电流</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baseline="-30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，它所产生的穿过线圈</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的磁链与线圈</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中的电流成正比，比例系数称为互感系数，可以表示为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 name="TextBox 7"/>
          <p:cNvSpPr txBox="1">
            <a:spLocks noChangeArrowheads="1"/>
          </p:cNvSpPr>
          <p:nvPr/>
        </p:nvSpPr>
        <p:spPr bwMode="auto">
          <a:xfrm>
            <a:off x="120015" y="287020"/>
            <a:ext cx="6579235" cy="829945"/>
          </a:xfrm>
          <a:prstGeom prst="rect">
            <a:avLst/>
          </a:prstGeom>
          <a:noFill/>
          <a:ln w="9525">
            <a:noFill/>
            <a:miter lim="800000"/>
          </a:ln>
        </p:spPr>
        <p:txBody>
          <a:bodyPr wrap="squar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由一个回路内的电流发生变化而在另一个回路中激发感应电动势的现象，称为互感现象。</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 name="Rectangle 8"/>
          <p:cNvSpPr>
            <a:spLocks noChangeArrowheads="1"/>
          </p:cNvSpPr>
          <p:nvPr/>
        </p:nvSpPr>
        <p:spPr bwMode="auto">
          <a:xfrm>
            <a:off x="69850" y="4725670"/>
            <a:ext cx="7299960" cy="1420495"/>
          </a:xfrm>
          <a:prstGeom prst="rect">
            <a:avLst/>
          </a:prstGeom>
          <a:noFill/>
        </p:spPr>
        <p:style>
          <a:lnRef idx="1">
            <a:schemeClr val="accent4"/>
          </a:lnRef>
          <a:fillRef idx="2">
            <a:schemeClr val="accent4"/>
          </a:fillRef>
          <a:effectRef idx="1">
            <a:schemeClr val="accent4"/>
          </a:effectRef>
          <a:fontRef idx="minor">
            <a:schemeClr val="dk1"/>
          </a:fontRef>
        </p:style>
        <p:txBody>
          <a:bodyPr wrap="square" anchor="ctr">
            <a:spAutoFit/>
          </a:bodyPr>
          <a:lstStyle/>
          <a:p>
            <a:pPr>
              <a:lnSpc>
                <a:spcPct val="120000"/>
              </a:lnSpc>
              <a:tabLst>
                <a:tab pos="114300" algn="l"/>
              </a:tabLst>
              <a:defRPr/>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自感系数</a:t>
            </a:r>
            <a:r>
              <a:rPr lang="en-US" altLang="zh-CN" sz="2400" b="1" i="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只与线圈的大小、形状、匝数及周围的介质等因素有关，互感系数</a:t>
            </a:r>
            <a:r>
              <a:rPr lang="en-US" altLang="zh-CN" sz="2400" b="1" i="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M</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与两线圈的大小、形状、匝数、周围的介质及相对位置有关。</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Rectangle 6"/>
          <p:cNvSpPr>
            <a:spLocks noChangeArrowheads="1"/>
          </p:cNvSpPr>
          <p:nvPr/>
        </p:nvSpPr>
        <p:spPr bwMode="auto">
          <a:xfrm>
            <a:off x="34290" y="2686685"/>
            <a:ext cx="8829040" cy="977265"/>
          </a:xfrm>
          <a:prstGeom prst="rect">
            <a:avLst/>
          </a:prstGeom>
          <a:noFill/>
          <a:ln w="9525" algn="ctr">
            <a:noFill/>
            <a:miter lim="800000"/>
          </a:ln>
        </p:spPr>
        <p:txBody>
          <a:bodyPr wrap="square" anchor="ctr">
            <a:spAutoFit/>
          </a:bodyPr>
          <a:lstStyle/>
          <a:p>
            <a:pPr>
              <a:lnSpc>
                <a:spcPct val="120000"/>
              </a:lnSpc>
              <a:tabLst>
                <a:tab pos="114300" algn="l"/>
              </a:tabLst>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也可以用线圈</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中通入电流</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baseline="-3000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所产生的穿过线圈</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的磁链定义互感系数</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Object 5"/>
          <p:cNvGraphicFramePr>
            <a:graphicFrameLocks noChangeAspect="1"/>
          </p:cNvGraphicFramePr>
          <p:nvPr/>
        </p:nvGraphicFramePr>
        <p:xfrm>
          <a:off x="3306128" y="3379153"/>
          <a:ext cx="1554162" cy="479425"/>
        </p:xfrm>
        <a:graphic>
          <a:graphicData uri="http://schemas.openxmlformats.org/presentationml/2006/ole">
            <mc:AlternateContent xmlns:mc="http://schemas.openxmlformats.org/markup-compatibility/2006">
              <mc:Choice xmlns:v="urn:schemas-microsoft-com:vml" Requires="v">
                <p:oleObj spid="_x0000_s64565" name="Equation" r:id="rId3" imgW="17983200" imgH="5486400" progId="Equation.DSMT4">
                  <p:embed/>
                </p:oleObj>
              </mc:Choice>
              <mc:Fallback>
                <p:oleObj name="Equation" r:id="rId3" imgW="17983200" imgH="5486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6128" y="3379153"/>
                        <a:ext cx="1554162" cy="4794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a:spLocks noChangeArrowheads="1"/>
          </p:cNvSpPr>
          <p:nvPr/>
        </p:nvSpPr>
        <p:spPr bwMode="auto">
          <a:xfrm>
            <a:off x="571500" y="4226560"/>
            <a:ext cx="1624013" cy="46037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可以证明</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3" name="Object 6"/>
          <p:cNvGraphicFramePr>
            <a:graphicFrameLocks noChangeAspect="1"/>
          </p:cNvGraphicFramePr>
          <p:nvPr/>
        </p:nvGraphicFramePr>
        <p:xfrm>
          <a:off x="2928938" y="4154488"/>
          <a:ext cx="2160587" cy="498475"/>
        </p:xfrm>
        <a:graphic>
          <a:graphicData uri="http://schemas.openxmlformats.org/presentationml/2006/ole">
            <mc:AlternateContent xmlns:mc="http://schemas.openxmlformats.org/markup-compatibility/2006">
              <mc:Choice xmlns:v="urn:schemas-microsoft-com:vml" Requires="v">
                <p:oleObj spid="_x0000_s64566" name="Equation" r:id="rId5" imgW="23774400" imgH="5486400" progId="Equation.DSMT4">
                  <p:embed/>
                </p:oleObj>
              </mc:Choice>
              <mc:Fallback>
                <p:oleObj name="Equation" r:id="rId5" imgW="23774400" imgH="5486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938" y="4154488"/>
                        <a:ext cx="2160587" cy="4984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3"/>
          <p:cNvGrpSpPr/>
          <p:nvPr/>
        </p:nvGrpSpPr>
        <p:grpSpPr bwMode="auto">
          <a:xfrm>
            <a:off x="6626860" y="0"/>
            <a:ext cx="2517140" cy="2188066"/>
            <a:chOff x="3560" y="1661"/>
            <a:chExt cx="1996" cy="1741"/>
          </a:xfrm>
        </p:grpSpPr>
        <p:sp>
          <p:nvSpPr>
            <p:cNvPr id="64525" name="Text Box 14"/>
            <p:cNvSpPr txBox="1">
              <a:spLocks noChangeArrowheads="1"/>
            </p:cNvSpPr>
            <p:nvPr/>
          </p:nvSpPr>
          <p:spPr bwMode="auto">
            <a:xfrm>
              <a:off x="3560" y="2889"/>
              <a:ext cx="1996" cy="513"/>
            </a:xfrm>
            <a:prstGeom prst="rect">
              <a:avLst/>
            </a:prstGeom>
            <a:noFill/>
            <a:ln w="9525">
              <a:noFill/>
              <a:miter lim="800000"/>
            </a:ln>
          </p:spPr>
          <p:txBody>
            <a:bodyPr>
              <a:spAutoFit/>
            </a:bodyPr>
            <a:lstStyle/>
            <a:p>
              <a:pPr algn="ctr">
                <a:spcBef>
                  <a:spcPct val="50000"/>
                </a:spcBef>
              </a:pPr>
              <a:r>
                <a:rPr kumimoji="1" lang="zh-CN" altLang="en-US" b="1">
                  <a:latin typeface="Times New Roman" panose="02020603050405020304" pitchFamily="18" charset="0"/>
                  <a:ea typeface="宋体" panose="02010600030101010101" pitchFamily="2" charset="-122"/>
                  <a:sym typeface="Times New Roman" panose="02020603050405020304" pitchFamily="18" charset="0"/>
                </a:rPr>
                <a:t>电流</a:t>
              </a:r>
              <a:r>
                <a:rPr kumimoji="1" lang="en-US" altLang="zh-CN" b="1" i="1">
                  <a:latin typeface="Times New Roman" panose="02020603050405020304" pitchFamily="18" charset="0"/>
                  <a:ea typeface="宋体" panose="02010600030101010101" pitchFamily="2" charset="-122"/>
                  <a:sym typeface="Times New Roman" panose="02020603050405020304" pitchFamily="18" charset="0"/>
                </a:rPr>
                <a:t>I</a:t>
              </a:r>
              <a:r>
                <a:rPr kumimoji="1" lang="en-US" altLang="zh-CN" b="1" i="1" baseline="-25000">
                  <a:latin typeface="Times New Roman" panose="02020603050405020304" pitchFamily="18" charset="0"/>
                  <a:ea typeface="宋体" panose="02010600030101010101" pitchFamily="2" charset="-122"/>
                  <a:sym typeface="Times New Roman" panose="02020603050405020304" pitchFamily="18" charset="0"/>
                </a:rPr>
                <a:t>1 </a:t>
              </a:r>
              <a:r>
                <a:rPr kumimoji="1" lang="zh-CN" altLang="en-US" b="1">
                  <a:latin typeface="Times New Roman" panose="02020603050405020304" pitchFamily="18" charset="0"/>
                  <a:ea typeface="宋体" panose="02010600030101010101" pitchFamily="2" charset="-122"/>
                  <a:sym typeface="Times New Roman" panose="02020603050405020304" pitchFamily="18" charset="0"/>
                </a:rPr>
                <a:t>产生与回路</a:t>
              </a:r>
              <a:r>
                <a:rPr kumimoji="1" lang="en-US" altLang="zh-CN" b="1" i="1">
                  <a:latin typeface="Times New Roman" panose="02020603050405020304" pitchFamily="18" charset="0"/>
                  <a:ea typeface="宋体" panose="02010600030101010101" pitchFamily="2" charset="-122"/>
                  <a:sym typeface="Times New Roman" panose="02020603050405020304" pitchFamily="18" charset="0"/>
                </a:rPr>
                <a:t>L</a:t>
              </a:r>
              <a:r>
                <a:rPr kumimoji="1" lang="en-US" altLang="zh-CN" b="1" baseline="-25000">
                  <a:latin typeface="Times New Roman" panose="02020603050405020304" pitchFamily="18" charset="0"/>
                  <a:ea typeface="宋体" panose="02010600030101010101" pitchFamily="2" charset="-122"/>
                  <a:sym typeface="Times New Roman" panose="02020603050405020304" pitchFamily="18" charset="0"/>
                </a:rPr>
                <a:t>2</a:t>
              </a:r>
              <a:r>
                <a:rPr kumimoji="1" lang="zh-CN" altLang="en-US" b="1">
                  <a:latin typeface="Times New Roman" panose="02020603050405020304" pitchFamily="18" charset="0"/>
                  <a:ea typeface="宋体" panose="02010600030101010101" pitchFamily="2" charset="-122"/>
                  <a:sym typeface="Times New Roman" panose="02020603050405020304" pitchFamily="18" charset="0"/>
                </a:rPr>
                <a:t>交链的磁链</a:t>
              </a:r>
              <a:endParaRPr kumimoji="1"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64526" name="Picture 15" descr="3"/>
            <p:cNvPicPr>
              <a:picLocks noChangeAspect="1" noChangeArrowheads="1"/>
            </p:cNvPicPr>
            <p:nvPr/>
          </p:nvPicPr>
          <p:blipFill>
            <a:blip r:embed="rId7" cstate="print"/>
            <a:srcRect/>
            <a:stretch>
              <a:fillRect/>
            </a:stretch>
          </p:blipFill>
          <p:spPr bwMode="auto">
            <a:xfrm>
              <a:off x="3561" y="1661"/>
              <a:ext cx="1995" cy="1197"/>
            </a:xfrm>
            <a:prstGeom prst="rect">
              <a:avLst/>
            </a:prstGeom>
            <a:noFill/>
            <a:ln w="9525">
              <a:noFill/>
              <a:miter lim="800000"/>
              <a:headEnd/>
              <a:tailEnd/>
            </a:ln>
          </p:spPr>
        </p:pic>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10"/>
          <p:cNvSpPr>
            <a:spLocks noChangeArrowheads="1"/>
          </p:cNvSpPr>
          <p:nvPr/>
        </p:nvSpPr>
        <p:spPr bwMode="auto">
          <a:xfrm>
            <a:off x="357188" y="735945"/>
            <a:ext cx="3817071" cy="936347"/>
          </a:xfrm>
          <a:prstGeom prst="rect">
            <a:avLst/>
          </a:prstGeom>
          <a:noFill/>
          <a:ln w="9525" algn="ctr">
            <a:noFill/>
            <a:miter lim="800000"/>
          </a:ln>
        </p:spPr>
        <p:txBody>
          <a:bodyPr wrap="none" anchor="ctr">
            <a:spAutoFit/>
          </a:bodyPr>
          <a:lstStyle/>
          <a:p>
            <a:pPr indent="533400" eaLnBrk="0" hangingPunct="0">
              <a:lnSpc>
                <a:spcPct val="120000"/>
              </a:lnSpc>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 利用定义式计算</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计算自感系数的思路为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1682" name="Object 9"/>
          <p:cNvGraphicFramePr>
            <a:graphicFrameLocks noChangeAspect="1"/>
          </p:cNvGraphicFramePr>
          <p:nvPr/>
        </p:nvGraphicFramePr>
        <p:xfrm>
          <a:off x="4569778" y="1070610"/>
          <a:ext cx="2305050" cy="779463"/>
        </p:xfrm>
        <a:graphic>
          <a:graphicData uri="http://schemas.openxmlformats.org/presentationml/2006/ole">
            <mc:AlternateContent xmlns:mc="http://schemas.openxmlformats.org/markup-compatibility/2006">
              <mc:Choice xmlns:v="urn:schemas-microsoft-com:vml" Requires="v">
                <p:oleObj spid="_x0000_s65588" name="Equation" r:id="rId1" imgW="27736800" imgH="9448800" progId="Equation.DSMT4">
                  <p:embed/>
                </p:oleObj>
              </mc:Choice>
              <mc:Fallback>
                <p:oleObj name="Equation" r:id="rId1" imgW="27736800" imgH="94488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9778" y="1070610"/>
                        <a:ext cx="2305050" cy="7794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4" name="Object 7"/>
          <p:cNvGraphicFramePr>
            <a:graphicFrameLocks noChangeAspect="1"/>
          </p:cNvGraphicFramePr>
          <p:nvPr/>
        </p:nvGraphicFramePr>
        <p:xfrm>
          <a:off x="4426585" y="2925445"/>
          <a:ext cx="2928938" cy="895350"/>
        </p:xfrm>
        <a:graphic>
          <a:graphicData uri="http://schemas.openxmlformats.org/presentationml/2006/ole">
            <mc:AlternateContent xmlns:mc="http://schemas.openxmlformats.org/markup-compatibility/2006">
              <mc:Choice xmlns:v="urn:schemas-microsoft-com:vml" Requires="v">
                <p:oleObj spid="_x0000_s65589" name="Equation" r:id="rId3" imgW="31394400" imgH="10363200" progId="Equation.DSMT4">
                  <p:embed/>
                </p:oleObj>
              </mc:Choice>
              <mc:Fallback>
                <p:oleObj name="Equation" r:id="rId3" imgW="31394400" imgH="10363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6585" y="2925445"/>
                        <a:ext cx="2928938" cy="8953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11"/>
          <p:cNvGrpSpPr/>
          <p:nvPr/>
        </p:nvGrpSpPr>
        <p:grpSpPr bwMode="auto">
          <a:xfrm>
            <a:off x="500063" y="1927543"/>
            <a:ext cx="8490045" cy="935037"/>
            <a:chOff x="653953" y="1798615"/>
            <a:chExt cx="8490142" cy="935037"/>
          </a:xfrm>
        </p:grpSpPr>
        <p:graphicFrame>
          <p:nvGraphicFramePr>
            <p:cNvPr id="65540" name="Object 8"/>
            <p:cNvGraphicFramePr>
              <a:graphicFrameLocks noChangeAspect="1"/>
            </p:cNvGraphicFramePr>
            <p:nvPr/>
          </p:nvGraphicFramePr>
          <p:xfrm>
            <a:off x="873028" y="2325665"/>
            <a:ext cx="357187" cy="407987"/>
          </p:xfrm>
          <a:graphic>
            <a:graphicData uri="http://schemas.openxmlformats.org/presentationml/2006/ole">
              <mc:AlternateContent xmlns:mc="http://schemas.openxmlformats.org/markup-compatibility/2006">
                <mc:Choice xmlns:v="urn:schemas-microsoft-com:vml" Requires="v">
                  <p:oleObj spid="_x0000_s65590" name="Equation" r:id="rId5" imgW="4876800" imgH="5486400" progId="Equation.DSMT4">
                    <p:embed/>
                  </p:oleObj>
                </mc:Choice>
                <mc:Fallback>
                  <p:oleObj name="Equation" r:id="rId5" imgW="4876800" imgH="5486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028" y="2325665"/>
                          <a:ext cx="357187"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6" name="Rectangle 11"/>
            <p:cNvSpPr>
              <a:spLocks noChangeArrowheads="1"/>
            </p:cNvSpPr>
            <p:nvPr/>
          </p:nvSpPr>
          <p:spPr bwMode="auto">
            <a:xfrm>
              <a:off x="795240" y="1798615"/>
              <a:ext cx="8348855" cy="493148"/>
            </a:xfrm>
            <a:prstGeom prst="rect">
              <a:avLst/>
            </a:prstGeom>
            <a:noFill/>
            <a:ln w="9525" algn="ctr">
              <a:noFill/>
              <a:miter lim="800000"/>
            </a:ln>
          </p:spPr>
          <p:txBody>
            <a:bodyPr wrap="none" anchor="ctr">
              <a:spAutoFit/>
            </a:bodyPr>
            <a:lstStyle/>
            <a:p>
              <a:pPr>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即由线圈中通入的电流</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，求出所产生的穿过线圈本身的磁链</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547" name="Rectangle 12"/>
            <p:cNvSpPr>
              <a:spLocks noChangeArrowheads="1"/>
            </p:cNvSpPr>
            <p:nvPr/>
          </p:nvSpPr>
          <p:spPr bwMode="auto">
            <a:xfrm>
              <a:off x="653953" y="2230415"/>
              <a:ext cx="3817115" cy="493148"/>
            </a:xfrm>
            <a:prstGeom prst="rect">
              <a:avLst/>
            </a:prstGeom>
            <a:noFill/>
            <a:ln w="9525" algn="ctr">
              <a:noFill/>
              <a:miter lim="800000"/>
            </a:ln>
          </p:spPr>
          <p:txBody>
            <a:bodyPr wrap="none" anchor="ctr">
              <a:spAutoFit/>
            </a:bodyPr>
            <a:lstStyle/>
            <a:p>
              <a:pPr indent="53340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，进而求出自感系数。</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71690" name="Rectangle 14"/>
          <p:cNvSpPr>
            <a:spLocks noChangeArrowheads="1"/>
          </p:cNvSpPr>
          <p:nvPr/>
        </p:nvSpPr>
        <p:spPr bwMode="auto">
          <a:xfrm>
            <a:off x="468630" y="3859530"/>
            <a:ext cx="8522335" cy="1420495"/>
          </a:xfrm>
          <a:prstGeom prst="rect">
            <a:avLst/>
          </a:prstGeom>
          <a:noFill/>
          <a:ln w="9525" algn="ctr">
            <a:noFill/>
            <a:miter lim="800000"/>
          </a:ln>
        </p:spPr>
        <p:txBody>
          <a:bodyPr wrap="square" anchor="ctr">
            <a:spAutoFit/>
          </a:bodyPr>
          <a:lstStyle/>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即由线圈</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（或线圈</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）中通入的电流</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baseline="-30000"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（或</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baseline="-30000"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），计算所产生的穿过线圈</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（或线圈</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）的磁链</a:t>
            </a:r>
            <a:r>
              <a:rPr lang="el-GR"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ψ</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12</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a:t>
            </a:r>
            <a:r>
              <a:rPr lang="el-GR" altLang="zh-CN" sz="2400"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ψ</a:t>
            </a:r>
            <a:r>
              <a:rPr lang="en-US" altLang="zh-CN" sz="2400" b="1" baseline="-25000" dirty="0">
                <a:latin typeface="Times New Roman" panose="02020603050405020304" pitchFamily="18" charset="0"/>
                <a:ea typeface="宋体" panose="02010600030101010101" pitchFamily="2" charset="-122"/>
                <a:sym typeface="Times New Roman" panose="02020603050405020304" pitchFamily="18" charset="0"/>
              </a:rPr>
              <a:t>21</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），进而求出互感系数。</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1691" name="Rectangle 17"/>
          <p:cNvSpPr>
            <a:spLocks noChangeArrowheads="1"/>
          </p:cNvSpPr>
          <p:nvPr/>
        </p:nvSpPr>
        <p:spPr bwMode="auto">
          <a:xfrm>
            <a:off x="250825" y="3071495"/>
            <a:ext cx="3817071" cy="461665"/>
          </a:xfrm>
          <a:prstGeom prst="rect">
            <a:avLst/>
          </a:prstGeom>
          <a:noFill/>
          <a:ln w="9525" algn="ctr">
            <a:noFill/>
            <a:miter lim="800000"/>
          </a:ln>
        </p:spPr>
        <p:txBody>
          <a:bodyPr wrap="none">
            <a:spAutoFit/>
          </a:bodyPr>
          <a:lstStyle/>
          <a:p>
            <a:pPr indent="533400"/>
            <a:r>
              <a:rPr lang="zh-CN" altLang="en-US" sz="2400" b="1">
                <a:latin typeface="Times New Roman" panose="02020603050405020304" pitchFamily="18" charset="0"/>
                <a:ea typeface="宋体" panose="02010600030101010101" pitchFamily="2" charset="-122"/>
                <a:sym typeface="Times New Roman" panose="02020603050405020304" pitchFamily="18" charset="0"/>
              </a:rPr>
              <a:t>计算互感系数的思路为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矩形 10"/>
          <p:cNvSpPr>
            <a:spLocks noChangeArrowheads="1"/>
          </p:cNvSpPr>
          <p:nvPr/>
        </p:nvSpPr>
        <p:spPr bwMode="auto">
          <a:xfrm>
            <a:off x="0" y="167505"/>
            <a:ext cx="6805613" cy="493148"/>
          </a:xfrm>
          <a:prstGeom prst="rect">
            <a:avLst/>
          </a:prstGeom>
          <a:noFill/>
          <a:ln w="9525">
            <a:noFill/>
            <a:miter lim="800000"/>
          </a:ln>
        </p:spPr>
        <p:txBody>
          <a:bodyPr>
            <a:spAutoFit/>
          </a:bodyPr>
          <a:lstStyle/>
          <a:p>
            <a:pPr indent="533400">
              <a:lnSpc>
                <a:spcPct val="12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3.5.2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自感系数和互感系数的计算</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6"/>
          <p:cNvGraphicFramePr>
            <a:graphicFrameLocks noChangeAspect="1"/>
          </p:cNvGraphicFramePr>
          <p:nvPr/>
        </p:nvGraphicFramePr>
        <p:xfrm>
          <a:off x="1714500" y="2000250"/>
          <a:ext cx="1909763" cy="617538"/>
        </p:xfrm>
        <a:graphic>
          <a:graphicData uri="http://schemas.openxmlformats.org/presentationml/2006/ole">
            <mc:AlternateContent xmlns:mc="http://schemas.openxmlformats.org/markup-compatibility/2006">
              <mc:Choice xmlns:v="urn:schemas-microsoft-com:vml" Requires="v">
                <p:oleObj spid="_x0000_s66615" name="Equation" r:id="rId1" imgW="21945600" imgH="7010400" progId="Equation.DSMT4">
                  <p:embed/>
                </p:oleObj>
              </mc:Choice>
              <mc:Fallback>
                <p:oleObj name="Equation" r:id="rId1" imgW="21945600" imgH="70104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000250"/>
                        <a:ext cx="1909763"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3" name="Object 5"/>
          <p:cNvGraphicFramePr>
            <a:graphicFrameLocks noChangeAspect="1"/>
          </p:cNvGraphicFramePr>
          <p:nvPr/>
        </p:nvGraphicFramePr>
        <p:xfrm>
          <a:off x="2714625" y="2928938"/>
          <a:ext cx="1368425" cy="381000"/>
        </p:xfrm>
        <a:graphic>
          <a:graphicData uri="http://schemas.openxmlformats.org/presentationml/2006/ole">
            <mc:AlternateContent xmlns:mc="http://schemas.openxmlformats.org/markup-compatibility/2006">
              <mc:Choice xmlns:v="urn:schemas-microsoft-com:vml" Requires="v">
                <p:oleObj spid="_x0000_s66616" name="Equation" r:id="rId3" imgW="15544800" imgH="4267200" progId="Equation.DSMT4">
                  <p:embed/>
                </p:oleObj>
              </mc:Choice>
              <mc:Fallback>
                <p:oleObj name="Equation" r:id="rId3" imgW="15544800" imgH="426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2928938"/>
                        <a:ext cx="13684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4" name="Object 4"/>
          <p:cNvGraphicFramePr>
            <a:graphicFrameLocks noChangeAspect="1"/>
          </p:cNvGraphicFramePr>
          <p:nvPr/>
        </p:nvGraphicFramePr>
        <p:xfrm>
          <a:off x="1643063" y="3857625"/>
          <a:ext cx="3860800" cy="628650"/>
        </p:xfrm>
        <a:graphic>
          <a:graphicData uri="http://schemas.openxmlformats.org/presentationml/2006/ole">
            <mc:AlternateContent xmlns:mc="http://schemas.openxmlformats.org/markup-compatibility/2006">
              <mc:Choice xmlns:v="urn:schemas-microsoft-com:vml" Requires="v">
                <p:oleObj spid="_x0000_s66617" name="Equation" r:id="rId5" imgW="43586400" imgH="7010400" progId="Equation.DSMT4">
                  <p:embed/>
                </p:oleObj>
              </mc:Choice>
              <mc:Fallback>
                <p:oleObj name="Equation" r:id="rId5" imgW="43586400" imgH="7010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63" y="3857625"/>
                        <a:ext cx="3860800" cy="6286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5" name="Rectangle 9"/>
          <p:cNvSpPr>
            <a:spLocks noChangeArrowheads="1"/>
          </p:cNvSpPr>
          <p:nvPr/>
        </p:nvSpPr>
        <p:spPr bwMode="auto">
          <a:xfrm>
            <a:off x="214313" y="539778"/>
            <a:ext cx="7670055" cy="1130246"/>
          </a:xfrm>
          <a:prstGeom prst="rect">
            <a:avLst/>
          </a:prstGeom>
          <a:noFill/>
          <a:ln w="9525" algn="ctr">
            <a:noFill/>
            <a:miter lim="800000"/>
          </a:ln>
        </p:spPr>
        <p:txBody>
          <a:bodyPr wrap="square" anchor="ctr">
            <a:spAutoFit/>
          </a:bodyPr>
          <a:lstStyle/>
          <a:p>
            <a:pPr>
              <a:lnSpc>
                <a:spcPct val="15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 利用矢量磁位</a:t>
            </a:r>
            <a:r>
              <a:rPr lang="en-US" altLang="zh-CN" sz="2400" b="1" i="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计算</a:t>
            </a:r>
            <a:r>
              <a:rPr lang="en-US" altLang="zh-CN" sz="2400" b="1" i="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和</a:t>
            </a:r>
            <a:r>
              <a:rPr lang="en-US" altLang="zh-CN" sz="2400" b="1" i="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M</a:t>
            </a:r>
            <a:endPar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⑴</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利用矢量磁位</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计算磁通量穿过曲面</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的磁通量为</a:t>
            </a:r>
            <a:endParaRPr lang="zh-CN" altLang="en-US" sz="2400" b="1" i="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 name="下箭头 8"/>
          <p:cNvSpPr/>
          <p:nvPr/>
        </p:nvSpPr>
        <p:spPr>
          <a:xfrm>
            <a:off x="2143125" y="2786063"/>
            <a:ext cx="214313" cy="785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91577" y="209201"/>
            <a:ext cx="4835525" cy="696913"/>
          </a:xfrm>
        </p:spPr>
        <p:txBody>
          <a:bodyPr/>
          <a:lstStyle/>
          <a:p>
            <a:pPr eaLnBrk="1" fontAlgn="auto" hangingPunct="1">
              <a:spcAft>
                <a:spcPts val="0"/>
              </a:spcAft>
              <a:defRPr/>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3.1.2 </a:t>
            </a:r>
            <a:r>
              <a:rPr sz="2400"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恒定磁场的基本方程</a:t>
            </a:r>
            <a:endParaRPr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4098" name="Object 7"/>
          <p:cNvGraphicFramePr>
            <a:graphicFrameLocks noChangeAspect="1"/>
          </p:cNvGraphicFramePr>
          <p:nvPr/>
        </p:nvGraphicFramePr>
        <p:xfrm>
          <a:off x="827088" y="1342073"/>
          <a:ext cx="2649537" cy="1377950"/>
        </p:xfrm>
        <a:graphic>
          <a:graphicData uri="http://schemas.openxmlformats.org/presentationml/2006/ole">
            <mc:AlternateContent xmlns:mc="http://schemas.openxmlformats.org/markup-compatibility/2006">
              <mc:Choice xmlns:v="urn:schemas-microsoft-com:vml" Requires="v">
                <p:oleObj spid="_x0000_s6178" name="Equation" r:id="rId1" imgW="31699200" imgH="16459200" progId="Equation.DSMT4">
                  <p:embed/>
                </p:oleObj>
              </mc:Choice>
              <mc:Fallback>
                <p:oleObj name="Equation" r:id="rId1" imgW="31699200" imgH="164592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342073"/>
                        <a:ext cx="2649537" cy="1377950"/>
                      </a:xfrm>
                      <a:prstGeom prst="rect">
                        <a:avLst/>
                      </a:prstGeom>
                      <a:noFill/>
                      <a:ln w="28575">
                        <a:solidFill>
                          <a:srgbClr val="C00000"/>
                        </a:solidFill>
                        <a:miter lim="800000"/>
                        <a:headEnd/>
                        <a:tailEnd/>
                      </a:ln>
                    </p:spPr>
                  </p:pic>
                </p:oleObj>
              </mc:Fallback>
            </mc:AlternateContent>
          </a:graphicData>
        </a:graphic>
      </p:graphicFrame>
      <p:sp>
        <p:nvSpPr>
          <p:cNvPr id="4101" name="Rectangle 8"/>
          <p:cNvSpPr>
            <a:spLocks noChangeArrowheads="1"/>
          </p:cNvSpPr>
          <p:nvPr/>
        </p:nvSpPr>
        <p:spPr bwMode="auto">
          <a:xfrm>
            <a:off x="395288" y="834381"/>
            <a:ext cx="7529625" cy="461665"/>
          </a:xfrm>
          <a:prstGeom prst="rect">
            <a:avLst/>
          </a:prstGeom>
          <a:noFill/>
          <a:ln w="9525" algn="ctr">
            <a:noFill/>
            <a:miter lim="800000"/>
          </a:ln>
        </p:spPr>
        <p:txBody>
          <a:bodyPr wrap="none" anchor="ctr">
            <a:spAutoFit/>
          </a:bodyPr>
          <a:lstStyle/>
          <a:p>
            <a:pPr indent="533400"/>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恒定磁场的基本方程也是包括高斯定理和环路定理</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6150" name="Group 12"/>
          <p:cNvGrpSpPr/>
          <p:nvPr/>
        </p:nvGrpSpPr>
        <p:grpSpPr bwMode="auto">
          <a:xfrm>
            <a:off x="3822701" y="1413193"/>
            <a:ext cx="3429000" cy="1235075"/>
            <a:chOff x="2408" y="1071"/>
            <a:chExt cx="2160" cy="778"/>
          </a:xfrm>
        </p:grpSpPr>
        <p:graphicFrame>
          <p:nvGraphicFramePr>
            <p:cNvPr id="6147" name="Object 6"/>
            <p:cNvGraphicFramePr>
              <a:graphicFrameLocks noChangeAspect="1"/>
            </p:cNvGraphicFramePr>
            <p:nvPr/>
          </p:nvGraphicFramePr>
          <p:xfrm>
            <a:off x="2880" y="1071"/>
            <a:ext cx="352" cy="363"/>
          </p:xfrm>
          <a:graphic>
            <a:graphicData uri="http://schemas.openxmlformats.org/presentationml/2006/ole">
              <mc:AlternateContent xmlns:mc="http://schemas.openxmlformats.org/markup-compatibility/2006">
                <mc:Choice xmlns:v="urn:schemas-microsoft-com:vml" Requires="v">
                  <p:oleObj spid="_x0000_s6179" name="Equation" r:id="rId3" imgW="7924800" imgH="8229600" progId="Equation.DSMT4">
                    <p:embed/>
                  </p:oleObj>
                </mc:Choice>
                <mc:Fallback>
                  <p:oleObj name="Equation" r:id="rId3" imgW="7924800" imgH="8229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071"/>
                          <a:ext cx="352"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矩形 10"/>
            <p:cNvSpPr>
              <a:spLocks noChangeArrowheads="1"/>
            </p:cNvSpPr>
            <p:nvPr/>
          </p:nvSpPr>
          <p:spPr bwMode="auto">
            <a:xfrm>
              <a:off x="2408" y="1094"/>
              <a:ext cx="2160" cy="75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其中        是闭合回路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内包围的所有传导电流和磁化电流</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4103" name="TextBox 13"/>
          <p:cNvSpPr txBox="1">
            <a:spLocks noChangeArrowheads="1"/>
          </p:cNvSpPr>
          <p:nvPr/>
        </p:nvSpPr>
        <p:spPr bwMode="auto">
          <a:xfrm>
            <a:off x="107315" y="2818130"/>
            <a:ext cx="8571230" cy="1568450"/>
          </a:xfrm>
          <a:prstGeom prst="rect">
            <a:avLst/>
          </a:prstGeom>
          <a:noFill/>
          <a:ln w="9525">
            <a:noFill/>
            <a:miter lim="800000"/>
          </a:ln>
        </p:spPr>
        <p:txBody>
          <a:bodyPr wrap="square">
            <a:spAutoFit/>
          </a:bodyPr>
          <a:lstStyle/>
          <a:p>
            <a:pPr>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在静电场中，由于自然界有单独存在的电荷，因此通过闭合曲面的电通量可以不等于零，即静电场是有源场。在磁场中，由于自然界没有单独存在的磁极，所以通过任何闭合曲面的磁通等于零，磁场是无源场。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104" name="TextBox 14"/>
          <p:cNvSpPr txBox="1">
            <a:spLocks noChangeArrowheads="1"/>
          </p:cNvSpPr>
          <p:nvPr/>
        </p:nvSpPr>
        <p:spPr bwMode="auto">
          <a:xfrm>
            <a:off x="92512" y="4385873"/>
            <a:ext cx="7358062" cy="1568450"/>
          </a:xfrm>
          <a:prstGeom prst="rect">
            <a:avLst/>
          </a:prstGeom>
          <a:noFill/>
          <a:ln w="9525">
            <a:noFill/>
            <a:miter lim="800000"/>
          </a:ln>
        </p:spPr>
        <p:txBody>
          <a:bodyPr>
            <a:spAutoFit/>
          </a:bodyPr>
          <a:lstStyle/>
          <a:p>
            <a:pPr>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磁感应强度是由所有电流产生的，既包含曲面内的电流也包含曲面外的电流。但对环量有贡献的是曲面内的电流。</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磁场是无源有旋场，静电场是有源无旋场。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5"/>
          <p:cNvGraphicFramePr>
            <a:graphicFrameLocks noChangeAspect="1"/>
          </p:cNvGraphicFramePr>
          <p:nvPr/>
        </p:nvGraphicFramePr>
        <p:xfrm>
          <a:off x="1908175" y="1630363"/>
          <a:ext cx="2447925" cy="887412"/>
        </p:xfrm>
        <a:graphic>
          <a:graphicData uri="http://schemas.openxmlformats.org/presentationml/2006/ole">
            <mc:AlternateContent xmlns:mc="http://schemas.openxmlformats.org/markup-compatibility/2006">
              <mc:Choice xmlns:v="urn:schemas-microsoft-com:vml" Requires="v">
                <p:oleObj spid="_x0000_s67636" name="Equation" r:id="rId1" imgW="25908000" imgH="9448800" progId="Equation.DSMT4">
                  <p:embed/>
                </p:oleObj>
              </mc:Choice>
              <mc:Fallback>
                <p:oleObj name="Equation" r:id="rId1" imgW="25908000" imgH="9448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630363"/>
                        <a:ext cx="2447925"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7" name="Object 4"/>
          <p:cNvGraphicFramePr>
            <a:graphicFrameLocks noChangeAspect="1"/>
          </p:cNvGraphicFramePr>
          <p:nvPr/>
        </p:nvGraphicFramePr>
        <p:xfrm>
          <a:off x="571500" y="3140075"/>
          <a:ext cx="5003800" cy="765175"/>
        </p:xfrm>
        <a:graphic>
          <a:graphicData uri="http://schemas.openxmlformats.org/presentationml/2006/ole">
            <mc:AlternateContent xmlns:mc="http://schemas.openxmlformats.org/markup-compatibility/2006">
              <mc:Choice xmlns:v="urn:schemas-microsoft-com:vml" Requires="v">
                <p:oleObj spid="_x0000_s67637" name="Equation" r:id="rId3" imgW="61264800" imgH="9448800" progId="Equation.DSMT4">
                  <p:embed/>
                </p:oleObj>
              </mc:Choice>
              <mc:Fallback>
                <p:oleObj name="Equation" r:id="rId3" imgW="61264800" imgH="9448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140075"/>
                        <a:ext cx="500380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7589" name="Picture 10" descr="tu3-5-1"/>
          <p:cNvPicPr>
            <a:picLocks noChangeAspect="1" noChangeArrowheads="1"/>
          </p:cNvPicPr>
          <p:nvPr/>
        </p:nvPicPr>
        <p:blipFill>
          <a:blip r:embed="rId5" cstate="print"/>
          <a:srcRect/>
          <a:stretch>
            <a:fillRect/>
          </a:stretch>
        </p:blipFill>
        <p:spPr bwMode="auto">
          <a:xfrm>
            <a:off x="6181090" y="1313180"/>
            <a:ext cx="2962910" cy="1892300"/>
          </a:xfrm>
          <a:prstGeom prst="rect">
            <a:avLst/>
          </a:prstGeom>
          <a:noFill/>
          <a:ln w="9525">
            <a:noFill/>
            <a:miter lim="800000"/>
            <a:headEnd/>
            <a:tailEnd/>
          </a:ln>
        </p:spPr>
      </p:pic>
      <p:sp>
        <p:nvSpPr>
          <p:cNvPr id="67590" name="Rectangle 12"/>
          <p:cNvSpPr>
            <a:spLocks noChangeArrowheads="1"/>
          </p:cNvSpPr>
          <p:nvPr/>
        </p:nvSpPr>
        <p:spPr bwMode="auto">
          <a:xfrm>
            <a:off x="395288" y="426543"/>
            <a:ext cx="8137525" cy="1363065"/>
          </a:xfrm>
          <a:prstGeom prst="rect">
            <a:avLst/>
          </a:prstGeom>
          <a:noFill/>
          <a:ln w="9525" algn="ctr">
            <a:noFill/>
            <a:miter lim="800000"/>
          </a:ln>
        </p:spPr>
        <p:txBody>
          <a:bodyPr anchor="ctr">
            <a:spAutoFit/>
          </a:bodyPr>
          <a:lstStyle/>
          <a:p>
            <a:pPr>
              <a:lnSpc>
                <a:spcPct val="120000"/>
              </a:lnSpc>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⑵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利用矢量磁位</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计算互感系数</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M</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pPr>
              <a:lnSpc>
                <a:spcPct val="120000"/>
              </a:lnSpc>
            </a:pP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是两个载有电流的回路，回路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中的电流</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在</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dl</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处产生的矢量磁位为</a:t>
            </a:r>
            <a:endParaRPr lang="zh-CN" altLang="en-US" sz="2400" b="1" baseline="-250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7591" name="Rectangle 17"/>
          <p:cNvSpPr>
            <a:spLocks noChangeArrowheads="1"/>
          </p:cNvSpPr>
          <p:nvPr/>
        </p:nvSpPr>
        <p:spPr bwMode="auto">
          <a:xfrm>
            <a:off x="-214313" y="2590129"/>
            <a:ext cx="5929313" cy="493148"/>
          </a:xfrm>
          <a:prstGeom prst="rect">
            <a:avLst/>
          </a:prstGeom>
          <a:noFill/>
          <a:ln w="9525" algn="ctr">
            <a:noFill/>
            <a:miter lim="800000"/>
          </a:ln>
        </p:spPr>
        <p:txBody>
          <a:bodyPr anchor="ctr">
            <a:spAutoFit/>
          </a:bodyPr>
          <a:lstStyle/>
          <a:p>
            <a:pPr indent="533400">
              <a:lnSpc>
                <a:spcPct val="120000"/>
              </a:lnSpc>
              <a:tabLst>
                <a:tab pos="2641600" algn="ctr"/>
                <a:tab pos="5270500" algn="r"/>
              </a:tabLst>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电流</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baseline="-30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产生的穿过回路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en-US" altLang="zh-CN" sz="2400" b="1" baseline="-3000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的互感磁链为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7592" name="Rectangle 20"/>
          <p:cNvSpPr>
            <a:spLocks noChangeArrowheads="1"/>
          </p:cNvSpPr>
          <p:nvPr/>
        </p:nvSpPr>
        <p:spPr bwMode="auto">
          <a:xfrm>
            <a:off x="-216217" y="4068594"/>
            <a:ext cx="3817071" cy="461665"/>
          </a:xfrm>
          <a:prstGeom prst="rect">
            <a:avLst/>
          </a:prstGeom>
          <a:noFill/>
          <a:ln w="9525" algn="ctr">
            <a:noFill/>
            <a:miter lim="800000"/>
          </a:ln>
        </p:spPr>
        <p:txBody>
          <a:bodyPr wrap="none" anchor="ctr">
            <a:spAutoFit/>
          </a:bodyPr>
          <a:lstStyle/>
          <a:p>
            <a:pPr indent="533400"/>
            <a:r>
              <a:rPr lang="zh-CN" altLang="en-US" sz="2400" b="1">
                <a:latin typeface="Times New Roman" panose="02020603050405020304" pitchFamily="18" charset="0"/>
                <a:ea typeface="宋体" panose="02010600030101010101" pitchFamily="2" charset="-122"/>
                <a:sym typeface="Times New Roman" panose="02020603050405020304" pitchFamily="18" charset="0"/>
              </a:rPr>
              <a:t>两回路间的互感系数为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7588" name="Object 4"/>
          <p:cNvGraphicFramePr>
            <a:graphicFrameLocks noChangeAspect="1"/>
          </p:cNvGraphicFramePr>
          <p:nvPr/>
        </p:nvGraphicFramePr>
        <p:xfrm>
          <a:off x="1622743" y="4728528"/>
          <a:ext cx="3913187" cy="923925"/>
        </p:xfrm>
        <a:graphic>
          <a:graphicData uri="http://schemas.openxmlformats.org/presentationml/2006/ole">
            <mc:AlternateContent xmlns:mc="http://schemas.openxmlformats.org/markup-compatibility/2006">
              <mc:Choice xmlns:v="urn:schemas-microsoft-com:vml" Requires="v">
                <p:oleObj spid="_x0000_s67638" name="Equation" r:id="rId6" imgW="43586400" imgH="10363200" progId="Equation.DSMT4">
                  <p:embed/>
                </p:oleObj>
              </mc:Choice>
              <mc:Fallback>
                <p:oleObj name="Equation" r:id="rId6" imgW="43586400" imgH="103632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2743" y="4728528"/>
                        <a:ext cx="3913187" cy="9239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Object 5"/>
          <p:cNvGraphicFramePr>
            <a:graphicFrameLocks noChangeAspect="1"/>
          </p:cNvGraphicFramePr>
          <p:nvPr/>
        </p:nvGraphicFramePr>
        <p:xfrm>
          <a:off x="1680850" y="3365508"/>
          <a:ext cx="3238500" cy="766763"/>
        </p:xfrm>
        <a:graphic>
          <a:graphicData uri="http://schemas.openxmlformats.org/presentationml/2006/ole">
            <mc:AlternateContent xmlns:mc="http://schemas.openxmlformats.org/markup-compatibility/2006">
              <mc:Choice xmlns:v="urn:schemas-microsoft-com:vml" Requires="v">
                <p:oleObj spid="_x0000_s68660" name="Equation" r:id="rId1" imgW="39624000" imgH="9448800" progId="Equation.DSMT4">
                  <p:embed/>
                </p:oleObj>
              </mc:Choice>
              <mc:Fallback>
                <p:oleObj name="Equation" r:id="rId1" imgW="39624000" imgH="9448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850" y="3365508"/>
                        <a:ext cx="3238500" cy="7667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1" name="Object 4"/>
          <p:cNvGraphicFramePr>
            <a:graphicFrameLocks noChangeAspect="1"/>
          </p:cNvGraphicFramePr>
          <p:nvPr/>
        </p:nvGraphicFramePr>
        <p:xfrm>
          <a:off x="1679582" y="5078435"/>
          <a:ext cx="3268662" cy="844550"/>
        </p:xfrm>
        <a:graphic>
          <a:graphicData uri="http://schemas.openxmlformats.org/presentationml/2006/ole">
            <mc:AlternateContent xmlns:mc="http://schemas.openxmlformats.org/markup-compatibility/2006">
              <mc:Choice xmlns:v="urn:schemas-microsoft-com:vml" Requires="v">
                <p:oleObj spid="_x0000_s68661" name="Equation" r:id="rId3" imgW="36271200" imgH="9448800" progId="Equation.DSMT4">
                  <p:embed/>
                </p:oleObj>
              </mc:Choice>
              <mc:Fallback>
                <p:oleObj name="Equation" r:id="rId3" imgW="36271200" imgH="9448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82" y="5078435"/>
                        <a:ext cx="3268662" cy="8445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2" name="Rectangle 9"/>
          <p:cNvSpPr>
            <a:spLocks noChangeArrowheads="1"/>
          </p:cNvSpPr>
          <p:nvPr/>
        </p:nvSpPr>
        <p:spPr bwMode="auto">
          <a:xfrm>
            <a:off x="217195" y="526264"/>
            <a:ext cx="8535988" cy="1198880"/>
          </a:xfrm>
          <a:prstGeom prst="rect">
            <a:avLst/>
          </a:prstGeom>
          <a:noFill/>
          <a:ln w="9525" algn="ctr">
            <a:noFill/>
            <a:miter lim="800000"/>
          </a:ln>
        </p:spPr>
        <p:txBody>
          <a:bodyPr anchor="ctr">
            <a:spAutoFit/>
          </a:bodyPr>
          <a:lstStyle/>
          <a:p>
            <a:r>
              <a:rPr lang="en-US" altLang="zh-CN" sz="2400" b="1">
                <a:latin typeface="Times New Roman" panose="02020603050405020304" pitchFamily="18" charset="0"/>
                <a:ea typeface="宋体" panose="02010600030101010101" pitchFamily="2" charset="-122"/>
                <a:sym typeface="Times New Roman" panose="02020603050405020304" pitchFamily="18" charset="0"/>
              </a:rPr>
              <a:t>⑶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利用矢量磁位</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计算自感系数</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L</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是线圈的中心线，</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是线圈的内侧边线，可认为电流沿中心线流动，</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上的电流在</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上某一点产生矢量磁位为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8613" name="Rectangle 12"/>
          <p:cNvSpPr>
            <a:spLocks noChangeArrowheads="1"/>
          </p:cNvSpPr>
          <p:nvPr/>
        </p:nvSpPr>
        <p:spPr bwMode="auto">
          <a:xfrm>
            <a:off x="239390" y="2651922"/>
            <a:ext cx="3959225" cy="460375"/>
          </a:xfrm>
          <a:prstGeom prst="rect">
            <a:avLst/>
          </a:prstGeom>
          <a:noFill/>
          <a:ln w="9525" algn="ctr">
            <a:noFill/>
            <a:miter lim="800000"/>
          </a:ln>
        </p:spPr>
        <p:txBody>
          <a:bodyPr anchor="ctr">
            <a:spAutoFit/>
          </a:bodyPr>
          <a:lstStyle/>
          <a:p>
            <a:pPr indent="533400"/>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单匝线圈的自感系数为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8614" name="Rectangle 13"/>
          <p:cNvSpPr>
            <a:spLocks noChangeArrowheads="1"/>
          </p:cNvSpPr>
          <p:nvPr/>
        </p:nvSpPr>
        <p:spPr bwMode="auto">
          <a:xfrm>
            <a:off x="323528" y="4437871"/>
            <a:ext cx="5110163" cy="460375"/>
          </a:xfrm>
          <a:prstGeom prst="rect">
            <a:avLst/>
          </a:prstGeom>
          <a:noFill/>
          <a:ln w="9525" algn="ctr">
            <a:noFill/>
            <a:miter lim="800000"/>
          </a:ln>
        </p:spPr>
        <p:txBody>
          <a:bodyPr anchor="ctr">
            <a:spAutoFit/>
          </a:bodyPr>
          <a:lstStyle/>
          <a:p>
            <a:pPr indent="533400"/>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对于</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N</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匝密绕线圈，自感系数为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68615" name="Picture 14" descr="tu3-5-2"/>
          <p:cNvPicPr>
            <a:picLocks noChangeAspect="1" noChangeArrowheads="1"/>
          </p:cNvPicPr>
          <p:nvPr/>
        </p:nvPicPr>
        <p:blipFill>
          <a:blip r:embed="rId5" cstate="print"/>
          <a:srcRect/>
          <a:stretch>
            <a:fillRect/>
          </a:stretch>
        </p:blipFill>
        <p:spPr bwMode="auto">
          <a:xfrm>
            <a:off x="6592596" y="2387766"/>
            <a:ext cx="2160587" cy="1576388"/>
          </a:xfrm>
          <a:prstGeom prst="rect">
            <a:avLst/>
          </a:prstGeom>
          <a:noFill/>
          <a:ln w="9525">
            <a:noFill/>
            <a:miter lim="800000"/>
            <a:headEnd/>
            <a:tailEnd/>
          </a:ln>
        </p:spPr>
      </p:pic>
      <p:sp>
        <p:nvSpPr>
          <p:cNvPr id="68616" name="Rectangle 15"/>
          <p:cNvSpPr>
            <a:spLocks noChangeArrowheads="1"/>
          </p:cNvSpPr>
          <p:nvPr/>
        </p:nvSpPr>
        <p:spPr bwMode="auto">
          <a:xfrm>
            <a:off x="6300192" y="4006805"/>
            <a:ext cx="2592635" cy="369332"/>
          </a:xfrm>
          <a:prstGeom prst="rect">
            <a:avLst/>
          </a:prstGeom>
          <a:noFill/>
          <a:ln w="9525" algn="ctr">
            <a:noFill/>
            <a:miter lim="800000"/>
          </a:ln>
        </p:spPr>
        <p:txBody>
          <a:bodyPr wrap="square">
            <a:spAutoFit/>
          </a:bodyPr>
          <a:lstStyle/>
          <a:p>
            <a:pPr indent="533400"/>
            <a:r>
              <a:rPr lang="zh-CN" altLang="en-US" b="1" dirty="0">
                <a:latin typeface="Times New Roman" panose="02020603050405020304" pitchFamily="18" charset="0"/>
                <a:ea typeface="宋体" panose="02010600030101010101" pitchFamily="2" charset="-122"/>
                <a:sym typeface="Times New Roman" panose="02020603050405020304" pitchFamily="18" charset="0"/>
              </a:rPr>
              <a:t>计算自感系数</a:t>
            </a:r>
            <a:endParaRPr lang="zh-CN" altLang="en-US"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Object 4"/>
          <p:cNvGraphicFramePr>
            <a:graphicFrameLocks noChangeAspect="1"/>
          </p:cNvGraphicFramePr>
          <p:nvPr/>
        </p:nvGraphicFramePr>
        <p:xfrm>
          <a:off x="3035953" y="1794189"/>
          <a:ext cx="1800225" cy="746125"/>
        </p:xfrm>
        <a:graphic>
          <a:graphicData uri="http://schemas.openxmlformats.org/presentationml/2006/ole">
            <mc:AlternateContent xmlns:mc="http://schemas.openxmlformats.org/markup-compatibility/2006">
              <mc:Choice xmlns:v="urn:schemas-microsoft-com:vml" Requires="v">
                <p:oleObj spid="_x0000_s68662" name="Equation" r:id="rId6" imgW="22555200" imgH="9448800" progId="Equation.DSMT4">
                  <p:embed/>
                </p:oleObj>
              </mc:Choice>
              <mc:Fallback>
                <p:oleObj name="Equation" r:id="rId6" imgW="22555200" imgH="94488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5953" y="1794189"/>
                        <a:ext cx="1800225" cy="7461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7"/>
          <p:cNvGraphicFramePr>
            <a:graphicFrameLocks noChangeAspect="1"/>
          </p:cNvGraphicFramePr>
          <p:nvPr/>
        </p:nvGraphicFramePr>
        <p:xfrm>
          <a:off x="928688" y="2000250"/>
          <a:ext cx="2736850" cy="898525"/>
        </p:xfrm>
        <a:graphic>
          <a:graphicData uri="http://schemas.openxmlformats.org/presentationml/2006/ole">
            <mc:AlternateContent xmlns:mc="http://schemas.openxmlformats.org/markup-compatibility/2006">
              <mc:Choice xmlns:v="urn:schemas-microsoft-com:vml" Requires="v">
                <p:oleObj spid="_x0000_s69684" name="Equation" r:id="rId1" imgW="31394400" imgH="10363200" progId="Equation.DSMT4">
                  <p:embed/>
                </p:oleObj>
              </mc:Choice>
              <mc:Fallback>
                <p:oleObj name="Equation" r:id="rId1" imgW="31394400" imgH="103632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000250"/>
                        <a:ext cx="2736850"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3" name="Object 6"/>
          <p:cNvGraphicFramePr>
            <a:graphicFrameLocks noChangeAspect="1"/>
          </p:cNvGraphicFramePr>
          <p:nvPr/>
        </p:nvGraphicFramePr>
        <p:xfrm>
          <a:off x="857250" y="3500438"/>
          <a:ext cx="3529013" cy="1676400"/>
        </p:xfrm>
        <a:graphic>
          <a:graphicData uri="http://schemas.openxmlformats.org/presentationml/2006/ole">
            <mc:AlternateContent xmlns:mc="http://schemas.openxmlformats.org/markup-compatibility/2006">
              <mc:Choice xmlns:v="urn:schemas-microsoft-com:vml" Requires="v">
                <p:oleObj spid="_x0000_s69685" name="Equation" r:id="rId3" imgW="42062400" imgH="20116800" progId="Equation.DSMT4">
                  <p:embed/>
                </p:oleObj>
              </mc:Choice>
              <mc:Fallback>
                <p:oleObj name="Equation" r:id="rId3" imgW="42062400" imgH="20116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500438"/>
                        <a:ext cx="3529013"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4" name="Object 4"/>
          <p:cNvGraphicFramePr>
            <a:graphicFrameLocks noChangeAspect="1"/>
          </p:cNvGraphicFramePr>
          <p:nvPr/>
        </p:nvGraphicFramePr>
        <p:xfrm>
          <a:off x="4573905" y="5054600"/>
          <a:ext cx="2216150" cy="782638"/>
        </p:xfrm>
        <a:graphic>
          <a:graphicData uri="http://schemas.openxmlformats.org/presentationml/2006/ole">
            <mc:AlternateContent xmlns:mc="http://schemas.openxmlformats.org/markup-compatibility/2006">
              <mc:Choice xmlns:v="urn:schemas-microsoft-com:vml" Requires="v">
                <p:oleObj spid="_x0000_s69686" name="Equation" r:id="rId5" imgW="26517600" imgH="9448800" progId="Equation.DSMT4">
                  <p:embed/>
                </p:oleObj>
              </mc:Choice>
              <mc:Fallback>
                <p:oleObj name="Equation" r:id="rId5" imgW="26517600" imgH="9448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3905" y="5054600"/>
                        <a:ext cx="2216150" cy="7826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6805" name="Picture 8" descr="tu3-5-3"/>
          <p:cNvPicPr>
            <a:picLocks noChangeAspect="1" noChangeArrowheads="1"/>
          </p:cNvPicPr>
          <p:nvPr/>
        </p:nvPicPr>
        <p:blipFill>
          <a:blip r:embed="rId7" cstate="print"/>
          <a:srcRect/>
          <a:stretch>
            <a:fillRect/>
          </a:stretch>
        </p:blipFill>
        <p:spPr bwMode="auto">
          <a:xfrm>
            <a:off x="5419090" y="2101850"/>
            <a:ext cx="3618230" cy="1928495"/>
          </a:xfrm>
          <a:prstGeom prst="rect">
            <a:avLst/>
          </a:prstGeom>
          <a:noFill/>
          <a:ln w="9525">
            <a:noFill/>
            <a:miter lim="800000"/>
            <a:headEnd/>
            <a:tailEnd/>
          </a:ln>
        </p:spPr>
      </p:pic>
      <p:sp>
        <p:nvSpPr>
          <p:cNvPr id="76806" name="Rectangle 10"/>
          <p:cNvSpPr>
            <a:spLocks noChangeArrowheads="1"/>
          </p:cNvSpPr>
          <p:nvPr/>
        </p:nvSpPr>
        <p:spPr bwMode="auto">
          <a:xfrm>
            <a:off x="107950" y="204927"/>
            <a:ext cx="8640763" cy="936347"/>
          </a:xfrm>
          <a:prstGeom prst="rect">
            <a:avLst/>
          </a:prstGeom>
          <a:noFill/>
          <a:ln w="9525" algn="ctr">
            <a:noFill/>
            <a:miter lim="800000"/>
          </a:ln>
        </p:spPr>
        <p:txBody>
          <a:bodyPr anchor="ctr">
            <a:spAutoFit/>
          </a:bodyPr>
          <a:lstStyle/>
          <a:p>
            <a:pPr>
              <a:lnSpc>
                <a:spcPct val="120000"/>
              </a:lnSpc>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例题：</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设双线传输线间的距离为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D</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，导线的半径为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D»a</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），求单位长度的自感。</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6807" name="Rectangle 12"/>
          <p:cNvSpPr>
            <a:spLocks noChangeArrowheads="1"/>
          </p:cNvSpPr>
          <p:nvPr/>
        </p:nvSpPr>
        <p:spPr bwMode="auto">
          <a:xfrm>
            <a:off x="165588" y="1172230"/>
            <a:ext cx="8604250" cy="936347"/>
          </a:xfrm>
          <a:prstGeom prst="rect">
            <a:avLst/>
          </a:prstGeom>
          <a:noFill/>
          <a:ln w="9525" algn="ctr">
            <a:noFill/>
            <a:miter lim="800000"/>
          </a:ln>
        </p:spPr>
        <p:txBody>
          <a:bodyPr anchor="ctr">
            <a:spAutoFit/>
          </a:bodyPr>
          <a:lstStyle/>
          <a:p>
            <a:pPr>
              <a:lnSpc>
                <a:spcPct val="120000"/>
              </a:lnSpc>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解：设导线中的电流为</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，在两导线构成的平面上</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x</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处，两导线产生的磁感应强度方向相同，总的磁感应强度为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6808" name="Rectangle 13"/>
          <p:cNvSpPr>
            <a:spLocks noChangeArrowheads="1"/>
          </p:cNvSpPr>
          <p:nvPr/>
        </p:nvSpPr>
        <p:spPr bwMode="auto">
          <a:xfrm>
            <a:off x="428625" y="2929731"/>
            <a:ext cx="384048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两导线间单位长度的磁链为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9641" name="Rectangle 14"/>
          <p:cNvSpPr>
            <a:spLocks noChangeArrowheads="1"/>
          </p:cNvSpPr>
          <p:nvPr/>
        </p:nvSpPr>
        <p:spPr bwMode="auto">
          <a:xfrm>
            <a:off x="0" y="3712518"/>
            <a:ext cx="184731" cy="461665"/>
          </a:xfrm>
          <a:prstGeom prst="rect">
            <a:avLst/>
          </a:prstGeom>
          <a:noFill/>
          <a:ln w="9525" algn="ctr">
            <a:noFill/>
            <a:miter lim="800000"/>
          </a:ln>
        </p:spPr>
        <p:txBody>
          <a:bodyPr wrap="none" anchor="ctr">
            <a:spAutoFit/>
          </a:bodyPr>
          <a:lstStyle/>
          <a:p>
            <a:endParaRPr lang="zh-CN" altLang="zh-CN"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6810" name="Rectangle 15"/>
          <p:cNvSpPr>
            <a:spLocks noChangeArrowheads="1"/>
          </p:cNvSpPr>
          <p:nvPr/>
        </p:nvSpPr>
        <p:spPr bwMode="auto">
          <a:xfrm>
            <a:off x="428625" y="5215732"/>
            <a:ext cx="414528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双线传输线单位长度的自感为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9643" name="Rectangle 16"/>
          <p:cNvSpPr>
            <a:spLocks noChangeArrowheads="1"/>
          </p:cNvSpPr>
          <p:nvPr/>
        </p:nvSpPr>
        <p:spPr bwMode="auto">
          <a:xfrm>
            <a:off x="0" y="4499918"/>
            <a:ext cx="184731" cy="461665"/>
          </a:xfrm>
          <a:prstGeom prst="rect">
            <a:avLst/>
          </a:prstGeom>
          <a:noFill/>
          <a:ln w="9525" algn="ctr">
            <a:noFill/>
            <a:miter lim="800000"/>
          </a:ln>
        </p:spPr>
        <p:txBody>
          <a:bodyPr wrap="none" anchor="ctr">
            <a:spAutoFit/>
          </a:bodyPr>
          <a:lstStyle/>
          <a:p>
            <a:endParaRPr lang="zh-CN" altLang="zh-CN"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3740" name="Rectangle 17"/>
          <p:cNvSpPr>
            <a:spLocks noChangeArrowheads="1"/>
          </p:cNvSpPr>
          <p:nvPr/>
        </p:nvSpPr>
        <p:spPr bwMode="auto">
          <a:xfrm>
            <a:off x="5726802" y="4030049"/>
            <a:ext cx="3002280" cy="368300"/>
          </a:xfrm>
          <a:prstGeom prst="rect">
            <a:avLst/>
          </a:prstGeom>
          <a:noFill/>
          <a:ln w="9525" algn="ctr">
            <a:noFill/>
            <a:miter lim="800000"/>
          </a:ln>
        </p:spPr>
        <p:txBody>
          <a:bodyPr wrap="none">
            <a:spAutoFit/>
          </a:bodyPr>
          <a:lstStyle/>
          <a:p>
            <a:pPr indent="533400"/>
            <a:r>
              <a:rPr lang="zh-CN" altLang="en-US" dirty="0">
                <a:latin typeface="Times New Roman" panose="02020603050405020304" pitchFamily="18" charset="0"/>
                <a:ea typeface="宋体" panose="02010600030101010101" pitchFamily="2" charset="-122"/>
                <a:sym typeface="Times New Roman" panose="02020603050405020304" pitchFamily="18" charset="0"/>
              </a:rPr>
              <a:t>求双线传输线间的自感</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14731" y="242615"/>
            <a:ext cx="8314537" cy="471488"/>
          </a:xfrm>
        </p:spPr>
        <p:txBody>
          <a:bodyPr>
            <a:normAutofit/>
          </a:bodyPr>
          <a:lstStyle/>
          <a:p>
            <a:pPr eaLnBrk="1" fontAlgn="auto" hangingPunct="1">
              <a:spcAft>
                <a:spcPts val="0"/>
              </a:spcAft>
              <a:defRPr/>
            </a:pPr>
            <a:r>
              <a:rPr lang="en-US" altLang="zh-CN"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4. </a:t>
            </a:r>
            <a:r>
              <a:rPr sz="2665"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电感的串联和并联</a:t>
            </a:r>
            <a:endParaRPr lang="en-US" altLang="zh-CN"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0835" name="Rectangle 3"/>
          <p:cNvSpPr>
            <a:spLocks noGrp="1" noChangeArrowheads="1"/>
          </p:cNvSpPr>
          <p:nvPr>
            <p:ph idx="1"/>
          </p:nvPr>
        </p:nvSpPr>
        <p:spPr>
          <a:xfrm>
            <a:off x="214313" y="714375"/>
            <a:ext cx="8501062" cy="2392363"/>
          </a:xfrm>
        </p:spPr>
        <p:txBody>
          <a:bodyPr/>
          <a:lstStyle/>
          <a:p>
            <a:pPr eaLnBrk="1" hangingPunct="1">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两个电感线圈可以串联或并联使用。如果两个串联线圈产生的磁通方向相同称为串联相加；如果两个串联线圈产生的磁通方向相反称为串联相反；如果两个线圈产生的磁通互相垂直，两个线圈之间的互感为零。</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eaLnBrk="1" hangingPunct="1">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同理可以定义两个并联电感线圈的并联相加和并联相反。</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20836" name="Picture 4" descr="tu3-5-7"/>
          <p:cNvPicPr>
            <a:picLocks noChangeAspect="1" noChangeArrowheads="1"/>
          </p:cNvPicPr>
          <p:nvPr/>
        </p:nvPicPr>
        <p:blipFill>
          <a:blip r:embed="rId1" cstate="print"/>
          <a:srcRect/>
          <a:stretch>
            <a:fillRect/>
          </a:stretch>
        </p:blipFill>
        <p:spPr bwMode="auto">
          <a:xfrm>
            <a:off x="645160" y="3107055"/>
            <a:ext cx="6506845" cy="2496820"/>
          </a:xfrm>
          <a:prstGeom prst="rect">
            <a:avLst/>
          </a:prstGeom>
          <a:noFill/>
          <a:ln w="9525">
            <a:noFill/>
            <a:miter lim="800000"/>
            <a:headEnd/>
            <a:tailEnd/>
          </a:ln>
        </p:spPr>
      </p:pic>
      <p:sp>
        <p:nvSpPr>
          <p:cNvPr id="120837" name="Rectangle 5"/>
          <p:cNvSpPr>
            <a:spLocks noChangeArrowheads="1"/>
          </p:cNvSpPr>
          <p:nvPr/>
        </p:nvSpPr>
        <p:spPr bwMode="auto">
          <a:xfrm>
            <a:off x="2362518" y="5666740"/>
            <a:ext cx="2773680" cy="423545"/>
          </a:xfrm>
          <a:prstGeom prst="rect">
            <a:avLst/>
          </a:prstGeom>
          <a:noFill/>
          <a:ln w="9525" algn="ctr">
            <a:noFill/>
            <a:miter lim="800000"/>
          </a:ln>
        </p:spPr>
        <p:txBody>
          <a:bodyPr wrap="none">
            <a:spAutoFit/>
          </a:bodyPr>
          <a:lstStyle/>
          <a:p>
            <a:pPr indent="533400">
              <a:lnSpc>
                <a:spcPct val="120000"/>
              </a:lnSpc>
              <a:spcBef>
                <a:spcPct val="20000"/>
              </a:spcBef>
            </a:pPr>
            <a:r>
              <a:rPr lang="zh-CN" altLang="en-US">
                <a:solidFill>
                  <a:srgbClr val="140571"/>
                </a:solidFill>
                <a:latin typeface="Times New Roman" panose="02020603050405020304" pitchFamily="18" charset="0"/>
                <a:ea typeface="宋体" panose="02010600030101010101" pitchFamily="2" charset="-122"/>
                <a:sym typeface="Times New Roman" panose="02020603050405020304" pitchFamily="18" charset="0"/>
              </a:rPr>
              <a:t>串联相加和串联相反</a:t>
            </a:r>
            <a:endParaRPr lang="zh-CN" altLang="en-US">
              <a:solidFill>
                <a:srgbClr val="14057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4"/>
          <p:cNvGraphicFramePr>
            <a:graphicFrameLocks noChangeAspect="1"/>
          </p:cNvGraphicFramePr>
          <p:nvPr/>
        </p:nvGraphicFramePr>
        <p:xfrm>
          <a:off x="870268" y="1817370"/>
          <a:ext cx="3024187" cy="1724025"/>
        </p:xfrm>
        <a:graphic>
          <a:graphicData uri="http://schemas.openxmlformats.org/presentationml/2006/ole">
            <mc:AlternateContent xmlns:mc="http://schemas.openxmlformats.org/markup-compatibility/2006">
              <mc:Choice xmlns:v="urn:schemas-microsoft-com:vml" Requires="v">
                <p:oleObj spid="_x0000_s72740" name="Equation" r:id="rId1" imgW="34137600" imgH="19507200" progId="Equation.DSMT4">
                  <p:embed/>
                </p:oleObj>
              </mc:Choice>
              <mc:Fallback>
                <p:oleObj name="Equation" r:id="rId1" imgW="34137600" imgH="19507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268" y="1817370"/>
                        <a:ext cx="3024187" cy="172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3972" name="Picture 6" descr="tu3-5-8"/>
          <p:cNvPicPr>
            <a:picLocks noChangeAspect="1" noChangeArrowheads="1"/>
          </p:cNvPicPr>
          <p:nvPr/>
        </p:nvPicPr>
        <p:blipFill>
          <a:blip r:embed="rId3" cstate="print"/>
          <a:srcRect/>
          <a:stretch>
            <a:fillRect/>
          </a:stretch>
        </p:blipFill>
        <p:spPr bwMode="auto">
          <a:xfrm>
            <a:off x="5636895" y="1595755"/>
            <a:ext cx="2976880" cy="2011045"/>
          </a:xfrm>
          <a:prstGeom prst="rect">
            <a:avLst/>
          </a:prstGeom>
          <a:noFill/>
          <a:ln w="9525">
            <a:noFill/>
            <a:miter lim="800000"/>
            <a:headEnd/>
            <a:tailEnd/>
          </a:ln>
        </p:spPr>
      </p:pic>
      <p:sp>
        <p:nvSpPr>
          <p:cNvPr id="83973" name="Rectangle 7"/>
          <p:cNvSpPr>
            <a:spLocks noChangeArrowheads="1"/>
          </p:cNvSpPr>
          <p:nvPr/>
        </p:nvSpPr>
        <p:spPr bwMode="auto">
          <a:xfrm>
            <a:off x="214313" y="214313"/>
            <a:ext cx="2989262" cy="460375"/>
          </a:xfrm>
          <a:prstGeom prst="rect">
            <a:avLst/>
          </a:prstGeom>
          <a:noFill/>
          <a:ln w="9525" algn="ctr">
            <a:noFill/>
            <a:miter lim="800000"/>
          </a:ln>
        </p:spPr>
        <p:txBody>
          <a:bodyPr anchor="ctr">
            <a:spAutoFit/>
          </a:bodyPr>
          <a:lstStyle/>
          <a:p>
            <a:pPr indent="266700"/>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⑴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电感的串联</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3974" name="Rectangle 8"/>
          <p:cNvSpPr>
            <a:spLocks noChangeArrowheads="1"/>
          </p:cNvSpPr>
          <p:nvPr/>
        </p:nvSpPr>
        <p:spPr bwMode="auto">
          <a:xfrm>
            <a:off x="143510" y="658952"/>
            <a:ext cx="8964613" cy="936347"/>
          </a:xfrm>
          <a:prstGeom prst="rect">
            <a:avLst/>
          </a:prstGeom>
          <a:noFill/>
          <a:ln w="9525" algn="ctr">
            <a:noFill/>
            <a:miter lim="800000"/>
          </a:ln>
        </p:spPr>
        <p:txBody>
          <a:bodyPr anchor="ctr">
            <a:spAutoFit/>
          </a:bodyPr>
          <a:lstStyle/>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设两个线圈的自感系数分别为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L</a:t>
            </a:r>
            <a:r>
              <a:rPr lang="en-US" altLang="zh-CN" sz="2400" b="1" baseline="-30000"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L</a:t>
            </a:r>
            <a:r>
              <a:rPr lang="en-US" altLang="zh-CN" sz="2400" b="1" baseline="-30000"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，内阻分别为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R</a:t>
            </a:r>
            <a:r>
              <a:rPr lang="en-US" altLang="zh-CN" sz="2400" b="1" baseline="-30000"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R</a:t>
            </a:r>
            <a:r>
              <a:rPr lang="en-US" altLang="zh-CN" sz="2400" b="1" baseline="-30000"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，互感系数为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M</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，串联电路中的电流为</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t</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时，每个线圈两端的电压取为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3975" name="Rectangle 10"/>
          <p:cNvSpPr>
            <a:spLocks noChangeArrowheads="1"/>
          </p:cNvSpPr>
          <p:nvPr/>
        </p:nvSpPr>
        <p:spPr bwMode="auto">
          <a:xfrm>
            <a:off x="196215" y="3507423"/>
            <a:ext cx="8572500" cy="1420495"/>
          </a:xfrm>
          <a:prstGeom prst="rect">
            <a:avLst/>
          </a:prstGeom>
          <a:noFill/>
          <a:ln w="9525" algn="ctr">
            <a:noFill/>
            <a:miter lim="800000"/>
          </a:ln>
        </p:spPr>
        <p:txBody>
          <a:bodyPr anchor="ctr">
            <a:spAutoFit/>
          </a:bodyPr>
          <a:lstStyle/>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两个线圈串联相加时，以上两式中的互感电压降取正；两个线圈串联相反时，以上两式中的互感电压降取负。由基尔霍夫电压定律可得</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2712" name="Rectangle 13"/>
          <p:cNvSpPr>
            <a:spLocks noChangeArrowheads="1"/>
          </p:cNvSpPr>
          <p:nvPr/>
        </p:nvSpPr>
        <p:spPr bwMode="auto">
          <a:xfrm>
            <a:off x="3538538" y="3002905"/>
            <a:ext cx="800219" cy="461665"/>
          </a:xfrm>
          <a:prstGeom prst="rect">
            <a:avLst/>
          </a:prstGeom>
          <a:noFill/>
          <a:ln w="9525" algn="ctr">
            <a:noFill/>
            <a:miter lim="800000"/>
          </a:ln>
        </p:spPr>
        <p:txBody>
          <a:bodyPr wrap="none" anchor="ctr">
            <a:spAutoFit/>
          </a:bodyPr>
          <a:lstStyle/>
          <a:p>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3971" name="Object 12"/>
          <p:cNvGraphicFramePr>
            <a:graphicFrameLocks noChangeAspect="1"/>
          </p:cNvGraphicFramePr>
          <p:nvPr/>
        </p:nvGraphicFramePr>
        <p:xfrm>
          <a:off x="1143000" y="5212715"/>
          <a:ext cx="4752975" cy="928688"/>
        </p:xfrm>
        <a:graphic>
          <a:graphicData uri="http://schemas.openxmlformats.org/presentationml/2006/ole">
            <mc:AlternateContent xmlns:mc="http://schemas.openxmlformats.org/markup-compatibility/2006">
              <mc:Choice xmlns:v="urn:schemas-microsoft-com:vml" Requires="v">
                <p:oleObj spid="_x0000_s72741" name="Equation" r:id="rId4" imgW="49682400" imgH="9448800" progId="Equation.DSMT4">
                  <p:embed/>
                </p:oleObj>
              </mc:Choice>
              <mc:Fallback>
                <p:oleObj name="Equation" r:id="rId4" imgW="49682400" imgH="94488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212715"/>
                        <a:ext cx="475297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11" name="椭圆 10"/>
          <p:cNvSpPr/>
          <p:nvPr/>
        </p:nvSpPr>
        <p:spPr>
          <a:xfrm>
            <a:off x="1643063" y="5427028"/>
            <a:ext cx="2143125" cy="571500"/>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 name="椭圆 11"/>
          <p:cNvSpPr/>
          <p:nvPr/>
        </p:nvSpPr>
        <p:spPr>
          <a:xfrm>
            <a:off x="4572000" y="5439728"/>
            <a:ext cx="1357313" cy="571500"/>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矩形标注 14"/>
          <p:cNvSpPr/>
          <p:nvPr/>
        </p:nvSpPr>
        <p:spPr>
          <a:xfrm>
            <a:off x="2000232" y="4725365"/>
            <a:ext cx="1928826" cy="571504"/>
          </a:xfrm>
          <a:prstGeom prst="wedgeRectCallout">
            <a:avLst>
              <a:gd name="adj1" fmla="val -22362"/>
              <a:gd name="adj2" fmla="val 80564"/>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zh-CN" altLang="en-US" sz="2400" dirty="0">
                <a:ln>
                  <a:solidFill>
                    <a:srgbClr val="140571"/>
                  </a:solidFill>
                </a:ln>
                <a:solidFill>
                  <a:schemeClr val="tx1"/>
                </a:solidFill>
                <a:latin typeface="Times New Roman" panose="02020603050405020304" pitchFamily="18" charset="0"/>
                <a:ea typeface="宋体" panose="02010600030101010101" pitchFamily="2" charset="-122"/>
                <a:sym typeface="Times New Roman" panose="02020603050405020304" pitchFamily="18" charset="0"/>
              </a:rPr>
              <a:t>等效电感</a:t>
            </a:r>
            <a:r>
              <a:rPr lang="en-US" altLang="zh-CN" sz="2400" dirty="0">
                <a:ln>
                  <a:solidFill>
                    <a:srgbClr val="140571"/>
                  </a:solidFill>
                </a:ln>
                <a:solidFill>
                  <a:schemeClr val="tx1"/>
                </a:solidFill>
                <a:latin typeface="Times New Roman" panose="02020603050405020304" pitchFamily="18" charset="0"/>
                <a:ea typeface="宋体" panose="02010600030101010101" pitchFamily="2" charset="-122"/>
                <a:sym typeface="Times New Roman" panose="02020603050405020304" pitchFamily="18" charset="0"/>
              </a:rPr>
              <a:t>L</a:t>
            </a:r>
            <a:endParaRPr lang="zh-CN" altLang="en-US" sz="2400" dirty="0">
              <a:ln>
                <a:solidFill>
                  <a:srgbClr val="140571"/>
                </a:solidFill>
              </a:ln>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6" name="矩形标注 15"/>
          <p:cNvSpPr/>
          <p:nvPr/>
        </p:nvSpPr>
        <p:spPr>
          <a:xfrm>
            <a:off x="4786314" y="4653927"/>
            <a:ext cx="1928826" cy="571504"/>
          </a:xfrm>
          <a:prstGeom prst="wedgeRectCallout">
            <a:avLst>
              <a:gd name="adj1" fmla="val -22362"/>
              <a:gd name="adj2" fmla="val 80564"/>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zh-CN" altLang="en-US" sz="2400" dirty="0">
                <a:ln>
                  <a:solidFill>
                    <a:srgbClr val="140571"/>
                  </a:solidFill>
                </a:ln>
                <a:solidFill>
                  <a:schemeClr val="tx1"/>
                </a:solidFill>
                <a:latin typeface="Times New Roman" panose="02020603050405020304" pitchFamily="18" charset="0"/>
                <a:ea typeface="宋体" panose="02010600030101010101" pitchFamily="2" charset="-122"/>
                <a:sym typeface="Times New Roman" panose="02020603050405020304" pitchFamily="18" charset="0"/>
              </a:rPr>
              <a:t>等效电阻</a:t>
            </a:r>
            <a:r>
              <a:rPr lang="en-US" altLang="zh-CN" sz="2400" dirty="0">
                <a:ln>
                  <a:solidFill>
                    <a:srgbClr val="140571"/>
                  </a:solidFill>
                </a:ln>
                <a:solidFill>
                  <a:schemeClr val="tx1"/>
                </a:solidFill>
                <a:latin typeface="Times New Roman" panose="02020603050405020304" pitchFamily="18" charset="0"/>
                <a:ea typeface="宋体" panose="02010600030101010101" pitchFamily="2" charset="-122"/>
                <a:sym typeface="Times New Roman" panose="02020603050405020304" pitchFamily="18" charset="0"/>
              </a:rPr>
              <a:t>R</a:t>
            </a:r>
            <a:endParaRPr lang="zh-CN" altLang="en-US" sz="2400" dirty="0">
              <a:ln>
                <a:solidFill>
                  <a:srgbClr val="140571"/>
                </a:solidFill>
              </a:ln>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4"/>
          <p:cNvGraphicFramePr>
            <a:graphicFrameLocks noChangeAspect="1"/>
          </p:cNvGraphicFramePr>
          <p:nvPr/>
        </p:nvGraphicFramePr>
        <p:xfrm>
          <a:off x="569912" y="4856649"/>
          <a:ext cx="2255838" cy="944562"/>
        </p:xfrm>
        <a:graphic>
          <a:graphicData uri="http://schemas.openxmlformats.org/presentationml/2006/ole">
            <mc:AlternateContent xmlns:mc="http://schemas.openxmlformats.org/markup-compatibility/2006">
              <mc:Choice xmlns:v="urn:schemas-microsoft-com:vml" Requires="v">
                <p:oleObj spid="_x0000_s73764" name="Equation" r:id="rId1" imgW="26212800" imgH="10972800" progId="Equation.DSMT4">
                  <p:embed/>
                </p:oleObj>
              </mc:Choice>
              <mc:Fallback>
                <p:oleObj name="Equation" r:id="rId1" imgW="26212800" imgH="10972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2" y="4856649"/>
                        <a:ext cx="2255838" cy="94456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6019" name="Picture 5" descr="tu3-5-9"/>
          <p:cNvPicPr>
            <a:picLocks noChangeAspect="1" noChangeArrowheads="1"/>
          </p:cNvPicPr>
          <p:nvPr/>
        </p:nvPicPr>
        <p:blipFill>
          <a:blip r:embed="rId3" cstate="print"/>
          <a:srcRect/>
          <a:stretch>
            <a:fillRect/>
          </a:stretch>
        </p:blipFill>
        <p:spPr bwMode="auto">
          <a:xfrm>
            <a:off x="4321175" y="215751"/>
            <a:ext cx="4535487" cy="2389188"/>
          </a:xfrm>
          <a:prstGeom prst="rect">
            <a:avLst/>
          </a:prstGeom>
          <a:noFill/>
          <a:ln w="9525">
            <a:noFill/>
            <a:miter lim="800000"/>
            <a:headEnd/>
            <a:tailEnd/>
          </a:ln>
        </p:spPr>
      </p:pic>
      <p:sp>
        <p:nvSpPr>
          <p:cNvPr id="86020" name="Rectangle 6"/>
          <p:cNvSpPr>
            <a:spLocks noChangeArrowheads="1"/>
          </p:cNvSpPr>
          <p:nvPr/>
        </p:nvSpPr>
        <p:spPr bwMode="auto">
          <a:xfrm>
            <a:off x="-1588" y="430064"/>
            <a:ext cx="2846388" cy="460375"/>
          </a:xfrm>
          <a:prstGeom prst="rect">
            <a:avLst/>
          </a:prstGeom>
          <a:noFill/>
          <a:ln w="9525" algn="ctr">
            <a:noFill/>
            <a:miter lim="800000"/>
          </a:ln>
        </p:spPr>
        <p:txBody>
          <a:bodyPr anchor="ctr">
            <a:spAutoFit/>
          </a:bodyPr>
          <a:lstStyle/>
          <a:p>
            <a:pPr indent="266700"/>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⑵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电感的并联</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6021" name="Rectangle 7"/>
          <p:cNvSpPr>
            <a:spLocks noChangeArrowheads="1"/>
          </p:cNvSpPr>
          <p:nvPr/>
        </p:nvSpPr>
        <p:spPr bwMode="auto">
          <a:xfrm>
            <a:off x="-85725" y="3869383"/>
            <a:ext cx="5594350" cy="460375"/>
          </a:xfrm>
          <a:prstGeom prst="rect">
            <a:avLst/>
          </a:prstGeom>
          <a:noFill/>
          <a:ln w="9525" algn="ctr">
            <a:noFill/>
            <a:miter lim="800000"/>
          </a:ln>
        </p:spPr>
        <p:txBody>
          <a:bodyPr anchor="ctr">
            <a:spAutoFit/>
          </a:bodyPr>
          <a:lstStyle/>
          <a:p>
            <a:pPr indent="266700"/>
            <a:r>
              <a:rPr lang="zh-CN" altLang="en-US" sz="2400" b="1">
                <a:latin typeface="Times New Roman" panose="02020603050405020304" pitchFamily="18" charset="0"/>
                <a:ea typeface="宋体" panose="02010600030101010101" pitchFamily="2" charset="-122"/>
                <a:sym typeface="Times New Roman" panose="02020603050405020304" pitchFamily="18" charset="0"/>
              </a:rPr>
              <a:t>两个电感线圈并联的等效电感为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6023" name="Rectangle 9"/>
          <p:cNvSpPr>
            <a:spLocks noChangeArrowheads="1"/>
          </p:cNvSpPr>
          <p:nvPr/>
        </p:nvSpPr>
        <p:spPr bwMode="auto">
          <a:xfrm>
            <a:off x="4860032" y="2804674"/>
            <a:ext cx="3286125" cy="400110"/>
          </a:xfrm>
          <a:prstGeom prst="rect">
            <a:avLst/>
          </a:prstGeom>
          <a:noFill/>
          <a:ln w="9525" algn="ctr">
            <a:noFill/>
            <a:miter lim="800000"/>
          </a:ln>
        </p:spPr>
        <p:txBody>
          <a:bodyPr>
            <a:spAutoFit/>
          </a:bodyPr>
          <a:lstStyle/>
          <a:p>
            <a:pPr indent="533400" eaLnBrk="0" hangingPunct="0"/>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两个电感线圈并联</a:t>
            </a:r>
            <a:endParaRPr lang="zh-CN" altLang="en-US" sz="20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 name="矩形 7"/>
          <p:cNvSpPr/>
          <p:nvPr/>
        </p:nvSpPr>
        <p:spPr>
          <a:xfrm>
            <a:off x="3275856" y="4484048"/>
            <a:ext cx="4000500" cy="1568450"/>
          </a:xfrm>
          <a:prstGeom prst="rect">
            <a:avLst/>
          </a:prstGeom>
          <a:noFill/>
          <a:ln w="28575" cmpd="sng">
            <a:solidFill>
              <a:srgbClr val="FF0000"/>
            </a:solidFill>
            <a:prstDash val="solid"/>
          </a:ln>
        </p:spPr>
        <p:txBody>
          <a:bodyPr>
            <a:spAutoFit/>
          </a:bodyPr>
          <a:lstStyle/>
          <a:p>
            <a:pPr>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两个电感线圈并联相加时，分母中取负；</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两个电感线圈并联相反时，分母中取正。</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Object 3"/>
          <p:cNvGraphicFramePr>
            <a:graphicFrameLocks noChangeAspect="1"/>
          </p:cNvGraphicFramePr>
          <p:nvPr/>
        </p:nvGraphicFramePr>
        <p:xfrm>
          <a:off x="569912" y="1215876"/>
          <a:ext cx="2835275" cy="2586038"/>
        </p:xfrm>
        <a:graphic>
          <a:graphicData uri="http://schemas.openxmlformats.org/presentationml/2006/ole">
            <mc:AlternateContent xmlns:mc="http://schemas.openxmlformats.org/markup-compatibility/2006">
              <mc:Choice xmlns:v="urn:schemas-microsoft-com:vml" Requires="v">
                <p:oleObj spid="_x0000_s73765" name="Equation" r:id="rId4" imgW="32004000" imgH="29260800" progId="Equation.DSMT4">
                  <p:embed/>
                </p:oleObj>
              </mc:Choice>
              <mc:Fallback>
                <p:oleObj name="Equation" r:id="rId4" imgW="32004000" imgH="29260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12" y="1215876"/>
                        <a:ext cx="2835275" cy="258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6" name="Rectangle 8"/>
          <p:cNvSpPr>
            <a:spLocks noChangeArrowheads="1"/>
          </p:cNvSpPr>
          <p:nvPr/>
        </p:nvSpPr>
        <p:spPr bwMode="auto">
          <a:xfrm>
            <a:off x="214313" y="200942"/>
            <a:ext cx="3700052" cy="493148"/>
          </a:xfrm>
          <a:prstGeom prst="rect">
            <a:avLst/>
          </a:prstGeom>
          <a:noFill/>
          <a:ln w="9525" algn="ctr">
            <a:noFill/>
            <a:miter lim="800000"/>
          </a:ln>
        </p:spPr>
        <p:txBody>
          <a:bodyPr wrap="none" anchor="ctr">
            <a:spAutoFit/>
          </a:bodyPr>
          <a:lstStyle/>
          <a:p>
            <a:pPr indent="266700">
              <a:lnSpc>
                <a:spcPct val="12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3.6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磁场的能量和磁场力</a:t>
            </a:r>
            <a:endParaRPr kumimoji="1"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3437" name="矩形 9"/>
          <p:cNvSpPr>
            <a:spLocks noChangeArrowheads="1"/>
          </p:cNvSpPr>
          <p:nvPr/>
        </p:nvSpPr>
        <p:spPr bwMode="auto">
          <a:xfrm>
            <a:off x="142875" y="2214563"/>
            <a:ext cx="4500563" cy="493148"/>
          </a:xfrm>
          <a:prstGeom prst="rect">
            <a:avLst/>
          </a:prstGeom>
          <a:noFill/>
          <a:ln w="9525">
            <a:noFill/>
            <a:miter lim="800000"/>
          </a:ln>
        </p:spPr>
        <p:txBody>
          <a:bodyPr>
            <a:spAutoFit/>
          </a:bodyPr>
          <a:lstStyle/>
          <a:p>
            <a:pPr indent="266700" eaLnBrk="0" hangingPunct="0">
              <a:lnSpc>
                <a:spcPct val="12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3.6.1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电流回路系统的能量</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TextBox 10"/>
          <p:cNvSpPr txBox="1"/>
          <p:nvPr/>
        </p:nvSpPr>
        <p:spPr>
          <a:xfrm>
            <a:off x="214313" y="765810"/>
            <a:ext cx="8643937" cy="1198880"/>
          </a:xfrm>
          <a:prstGeom prst="rect">
            <a:avLst/>
          </a:prstGeom>
          <a:noFill/>
          <a:ln w="28575" cmpd="sng">
            <a:solidFill>
              <a:srgbClr val="FF0000"/>
            </a:solidFill>
            <a:prstDash val="solid"/>
          </a:ln>
        </p:spPr>
        <p:txBody>
          <a:bodyPr>
            <a:spAutoFit/>
          </a:bodyPr>
          <a:lstStyle/>
          <a:p>
            <a:pPr>
              <a:defRPr/>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静电场中储存的能量取决于建立一个电荷分布外源做的功的大小。磁场中也储存有能量，在一组电流回路中，要建立所希望的电流，外源也要做功，这功转化为系统磁场的能量。</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 name="Text Box 4"/>
          <p:cNvSpPr txBox="1">
            <a:spLocks noChangeArrowheads="1"/>
          </p:cNvSpPr>
          <p:nvPr/>
        </p:nvSpPr>
        <p:spPr bwMode="auto">
          <a:xfrm>
            <a:off x="571500" y="2928938"/>
            <a:ext cx="4105275" cy="460375"/>
          </a:xfrm>
          <a:prstGeom prst="rect">
            <a:avLst/>
          </a:prstGeom>
          <a:noFill/>
          <a:ln w="9525">
            <a:noFill/>
            <a:miter lim="800000"/>
          </a:ln>
        </p:spPr>
        <p:txBody>
          <a:bodyPr>
            <a:spAutoFit/>
          </a:bodyPr>
          <a:lstStyle/>
          <a:p>
            <a:pPr>
              <a:spcBef>
                <a:spcPct val="50000"/>
              </a:spcBef>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两电流回路的磁场能量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2" name="Group 40"/>
          <p:cNvGrpSpPr/>
          <p:nvPr/>
        </p:nvGrpSpPr>
        <p:grpSpPr bwMode="auto">
          <a:xfrm>
            <a:off x="5661025" y="2036763"/>
            <a:ext cx="2616200" cy="1873250"/>
            <a:chOff x="3364" y="2387"/>
            <a:chExt cx="1557" cy="1176"/>
          </a:xfrm>
        </p:grpSpPr>
        <p:pic>
          <p:nvPicPr>
            <p:cNvPr id="74773" name="Picture 41"/>
            <p:cNvPicPr>
              <a:picLocks noChangeAspect="1" noChangeArrowheads="1"/>
            </p:cNvPicPr>
            <p:nvPr/>
          </p:nvPicPr>
          <p:blipFill>
            <a:blip r:embed="rId1" cstate="print"/>
            <a:srcRect/>
            <a:stretch>
              <a:fillRect/>
            </a:stretch>
          </p:blipFill>
          <p:spPr bwMode="auto">
            <a:xfrm>
              <a:off x="3379" y="2387"/>
              <a:ext cx="1542" cy="1176"/>
            </a:xfrm>
            <a:prstGeom prst="rect">
              <a:avLst/>
            </a:prstGeom>
            <a:noFill/>
            <a:ln w="9525">
              <a:noFill/>
              <a:miter lim="800000"/>
              <a:headEnd/>
              <a:tailEnd/>
            </a:ln>
          </p:spPr>
        </p:pic>
        <p:graphicFrame>
          <p:nvGraphicFramePr>
            <p:cNvPr id="74760" name="Object 4"/>
            <p:cNvGraphicFramePr>
              <a:graphicFrameLocks noChangeAspect="1"/>
            </p:cNvGraphicFramePr>
            <p:nvPr/>
          </p:nvGraphicFramePr>
          <p:xfrm>
            <a:off x="3364" y="2568"/>
            <a:ext cx="242" cy="317"/>
          </p:xfrm>
          <a:graphic>
            <a:graphicData uri="http://schemas.openxmlformats.org/presentationml/2006/ole">
              <mc:AlternateContent xmlns:mc="http://schemas.openxmlformats.org/markup-compatibility/2006">
                <mc:Choice xmlns:v="urn:schemas-microsoft-com:vml" Requires="v">
                  <p:oleObj spid="_x0000_s74916" name="公式" r:id="rId2" imgW="3962400" imgH="5181600" progId="Equation.3">
                    <p:embed/>
                  </p:oleObj>
                </mc:Choice>
                <mc:Fallback>
                  <p:oleObj name="公式" r:id="rId2" imgW="3962400" imgH="5181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 y="2568"/>
                          <a:ext cx="242"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1" name="Object 5"/>
            <p:cNvGraphicFramePr>
              <a:graphicFrameLocks noChangeAspect="1"/>
            </p:cNvGraphicFramePr>
            <p:nvPr/>
          </p:nvGraphicFramePr>
          <p:xfrm>
            <a:off x="4320" y="2795"/>
            <a:ext cx="178" cy="317"/>
          </p:xfrm>
          <a:graphic>
            <a:graphicData uri="http://schemas.openxmlformats.org/presentationml/2006/ole">
              <mc:AlternateContent xmlns:mc="http://schemas.openxmlformats.org/markup-compatibility/2006">
                <mc:Choice xmlns:v="urn:schemas-microsoft-com:vml" Requires="v">
                  <p:oleObj spid="_x0000_s74917" name="公式" r:id="rId4" imgW="4267200" imgH="5181600" progId="Equation.3">
                    <p:embed/>
                  </p:oleObj>
                </mc:Choice>
                <mc:Fallback>
                  <p:oleObj name="公式" r:id="rId4" imgW="4267200" imgH="5181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 y="2795"/>
                          <a:ext cx="178"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2" name="Object 6"/>
            <p:cNvGraphicFramePr>
              <a:graphicFrameLocks noChangeAspect="1"/>
            </p:cNvGraphicFramePr>
            <p:nvPr/>
          </p:nvGraphicFramePr>
          <p:xfrm>
            <a:off x="3379" y="3204"/>
            <a:ext cx="186" cy="317"/>
          </p:xfrm>
          <a:graphic>
            <a:graphicData uri="http://schemas.openxmlformats.org/presentationml/2006/ole">
              <mc:AlternateContent xmlns:mc="http://schemas.openxmlformats.org/markup-compatibility/2006">
                <mc:Choice xmlns:v="urn:schemas-microsoft-com:vml" Requires="v">
                  <p:oleObj spid="_x0000_s74918" name="公式" r:id="rId6" imgW="3048000" imgH="5181600" progId="Equation.3">
                    <p:embed/>
                  </p:oleObj>
                </mc:Choice>
                <mc:Fallback>
                  <p:oleObj name="公式" r:id="rId6" imgW="3048000" imgH="5181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9" y="3204"/>
                          <a:ext cx="186"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3" name="Object 7"/>
            <p:cNvGraphicFramePr>
              <a:graphicFrameLocks noChangeAspect="1"/>
            </p:cNvGraphicFramePr>
            <p:nvPr/>
          </p:nvGraphicFramePr>
          <p:xfrm>
            <a:off x="4694" y="3204"/>
            <a:ext cx="224" cy="317"/>
          </p:xfrm>
          <a:graphic>
            <a:graphicData uri="http://schemas.openxmlformats.org/presentationml/2006/ole">
              <mc:AlternateContent xmlns:mc="http://schemas.openxmlformats.org/markup-compatibility/2006">
                <mc:Choice xmlns:v="urn:schemas-microsoft-com:vml" Requires="v">
                  <p:oleObj spid="_x0000_s74919" name="公式" r:id="rId8" imgW="3657600" imgH="5181600" progId="Equation.3">
                    <p:embed/>
                  </p:oleObj>
                </mc:Choice>
                <mc:Fallback>
                  <p:oleObj name="公式" r:id="rId8" imgW="3657600" imgH="5181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4" y="3204"/>
                          <a:ext cx="22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58"/>
          <p:cNvGrpSpPr/>
          <p:nvPr/>
        </p:nvGrpSpPr>
        <p:grpSpPr bwMode="auto">
          <a:xfrm>
            <a:off x="285750" y="3857625"/>
            <a:ext cx="5903913" cy="504825"/>
            <a:chOff x="431" y="1026"/>
            <a:chExt cx="3719" cy="318"/>
          </a:xfrm>
        </p:grpSpPr>
        <p:sp>
          <p:nvSpPr>
            <p:cNvPr id="74772" name="Text Box 46"/>
            <p:cNvSpPr txBox="1">
              <a:spLocks noChangeArrowheads="1"/>
            </p:cNvSpPr>
            <p:nvPr/>
          </p:nvSpPr>
          <p:spPr bwMode="auto">
            <a:xfrm>
              <a:off x="431" y="1026"/>
              <a:ext cx="3719" cy="290"/>
            </a:xfrm>
            <a:prstGeom prst="rect">
              <a:avLst/>
            </a:prstGeom>
            <a:noFill/>
            <a:ln w="9525">
              <a:noFill/>
              <a:miter lim="800000"/>
            </a:ln>
          </p:spPr>
          <p:txBody>
            <a:bodyPr>
              <a:spAutoFit/>
            </a:bodyPr>
            <a:lstStyle/>
            <a:p>
              <a:pPr>
                <a:spcBef>
                  <a:spcPct val="50000"/>
                </a:spcBef>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第一步：维持           ，使    从</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增加到     。             </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4757" name="Object 8"/>
            <p:cNvGraphicFramePr>
              <a:graphicFrameLocks noChangeAspect="1"/>
            </p:cNvGraphicFramePr>
            <p:nvPr/>
          </p:nvGraphicFramePr>
          <p:xfrm>
            <a:off x="1618" y="1026"/>
            <a:ext cx="536" cy="285"/>
          </p:xfrm>
          <a:graphic>
            <a:graphicData uri="http://schemas.openxmlformats.org/presentationml/2006/ole">
              <mc:AlternateContent xmlns:mc="http://schemas.openxmlformats.org/markup-compatibility/2006">
                <mc:Choice xmlns:v="urn:schemas-microsoft-com:vml" Requires="v">
                  <p:oleObj spid="_x0000_s74920" name="公式" r:id="rId10" imgW="9753600" imgH="5181600" progId="Equation.3">
                    <p:embed/>
                  </p:oleObj>
                </mc:Choice>
                <mc:Fallback>
                  <p:oleObj name="公式" r:id="rId10" imgW="9753600" imgH="51816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8" y="1026"/>
                          <a:ext cx="536"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8" name="Object 9"/>
            <p:cNvGraphicFramePr>
              <a:graphicFrameLocks noChangeAspect="1"/>
            </p:cNvGraphicFramePr>
            <p:nvPr/>
          </p:nvGraphicFramePr>
          <p:xfrm>
            <a:off x="2562" y="1026"/>
            <a:ext cx="168" cy="285"/>
          </p:xfrm>
          <a:graphic>
            <a:graphicData uri="http://schemas.openxmlformats.org/presentationml/2006/ole">
              <mc:AlternateContent xmlns:mc="http://schemas.openxmlformats.org/markup-compatibility/2006">
                <mc:Choice xmlns:v="urn:schemas-microsoft-com:vml" Requires="v">
                  <p:oleObj spid="_x0000_s74921" name="公式" r:id="rId12" imgW="3048000" imgH="5181600" progId="Equation.3">
                    <p:embed/>
                  </p:oleObj>
                </mc:Choice>
                <mc:Fallback>
                  <p:oleObj name="公式" r:id="rId12" imgW="3048000" imgH="51816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2" y="1026"/>
                          <a:ext cx="168"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9" name="Object 10"/>
            <p:cNvGraphicFramePr>
              <a:graphicFrameLocks noChangeAspect="1"/>
            </p:cNvGraphicFramePr>
            <p:nvPr/>
          </p:nvGraphicFramePr>
          <p:xfrm>
            <a:off x="3615" y="1059"/>
            <a:ext cx="218" cy="285"/>
          </p:xfrm>
          <a:graphic>
            <a:graphicData uri="http://schemas.openxmlformats.org/presentationml/2006/ole">
              <mc:AlternateContent xmlns:mc="http://schemas.openxmlformats.org/markup-compatibility/2006">
                <mc:Choice xmlns:v="urn:schemas-microsoft-com:vml" Requires="v">
                  <p:oleObj spid="_x0000_s74922" name="公式" r:id="rId14" imgW="3962400" imgH="5181600" progId="Equation.3">
                    <p:embed/>
                  </p:oleObj>
                </mc:Choice>
                <mc:Fallback>
                  <p:oleObj name="公式" r:id="rId14" imgW="3962400" imgH="51816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15" y="1059"/>
                          <a:ext cx="218"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57"/>
          <p:cNvGrpSpPr/>
          <p:nvPr/>
        </p:nvGrpSpPr>
        <p:grpSpPr bwMode="auto">
          <a:xfrm>
            <a:off x="285750" y="4418242"/>
            <a:ext cx="6048375" cy="504825"/>
            <a:chOff x="431" y="1343"/>
            <a:chExt cx="3810" cy="318"/>
          </a:xfrm>
        </p:grpSpPr>
        <p:sp>
          <p:nvSpPr>
            <p:cNvPr id="74771" name="Text Box 53"/>
            <p:cNvSpPr txBox="1">
              <a:spLocks noChangeArrowheads="1"/>
            </p:cNvSpPr>
            <p:nvPr/>
          </p:nvSpPr>
          <p:spPr bwMode="auto">
            <a:xfrm>
              <a:off x="431" y="1343"/>
              <a:ext cx="3810" cy="290"/>
            </a:xfrm>
            <a:prstGeom prst="rect">
              <a:avLst/>
            </a:prstGeom>
            <a:noFill/>
            <a:ln w="9525">
              <a:noFill/>
              <a:miter lim="800000"/>
            </a:ln>
          </p:spPr>
          <p:txBody>
            <a:bodyPr>
              <a:spAutoFit/>
            </a:bodyPr>
            <a:lstStyle/>
            <a:p>
              <a:pPr>
                <a:spcBef>
                  <a:spcPct val="50000"/>
                </a:spcBef>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第二步：维持     不变，使    从</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增加到     。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4754" name="Object 11"/>
            <p:cNvGraphicFramePr>
              <a:graphicFrameLocks noChangeAspect="1"/>
            </p:cNvGraphicFramePr>
            <p:nvPr/>
          </p:nvGraphicFramePr>
          <p:xfrm>
            <a:off x="1664" y="1376"/>
            <a:ext cx="218" cy="285"/>
          </p:xfrm>
          <a:graphic>
            <a:graphicData uri="http://schemas.openxmlformats.org/presentationml/2006/ole">
              <mc:AlternateContent xmlns:mc="http://schemas.openxmlformats.org/markup-compatibility/2006">
                <mc:Choice xmlns:v="urn:schemas-microsoft-com:vml" Requires="v">
                  <p:oleObj spid="_x0000_s74923" name="公式" r:id="rId16" imgW="3962400" imgH="5181600" progId="Equation.3">
                    <p:embed/>
                  </p:oleObj>
                </mc:Choice>
                <mc:Fallback>
                  <p:oleObj name="公式" r:id="rId16" imgW="3962400" imgH="5181600"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64" y="1376"/>
                          <a:ext cx="218"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5" name="Object 12"/>
            <p:cNvGraphicFramePr>
              <a:graphicFrameLocks noChangeAspect="1"/>
            </p:cNvGraphicFramePr>
            <p:nvPr/>
          </p:nvGraphicFramePr>
          <p:xfrm>
            <a:off x="2650" y="1343"/>
            <a:ext cx="202" cy="285"/>
          </p:xfrm>
          <a:graphic>
            <a:graphicData uri="http://schemas.openxmlformats.org/presentationml/2006/ole">
              <mc:AlternateContent xmlns:mc="http://schemas.openxmlformats.org/markup-compatibility/2006">
                <mc:Choice xmlns:v="urn:schemas-microsoft-com:vml" Requires="v">
                  <p:oleObj spid="_x0000_s74924" name="公式" r:id="rId18" imgW="3657600" imgH="5181600" progId="Equation.3">
                    <p:embed/>
                  </p:oleObj>
                </mc:Choice>
                <mc:Fallback>
                  <p:oleObj name="公式" r:id="rId18" imgW="3657600" imgH="5181600" progId="Equation.3">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50" y="1343"/>
                          <a:ext cx="202"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6" name="Object 13"/>
            <p:cNvGraphicFramePr>
              <a:graphicFrameLocks noChangeAspect="1"/>
            </p:cNvGraphicFramePr>
            <p:nvPr/>
          </p:nvGraphicFramePr>
          <p:xfrm>
            <a:off x="3697" y="1376"/>
            <a:ext cx="235" cy="285"/>
          </p:xfrm>
          <a:graphic>
            <a:graphicData uri="http://schemas.openxmlformats.org/presentationml/2006/ole">
              <mc:AlternateContent xmlns:mc="http://schemas.openxmlformats.org/markup-compatibility/2006">
                <mc:Choice xmlns:v="urn:schemas-microsoft-com:vml" Requires="v">
                  <p:oleObj spid="_x0000_s74925" name="公式" r:id="rId20" imgW="4267200" imgH="5181600" progId="Equation.3">
                    <p:embed/>
                  </p:oleObj>
                </mc:Choice>
                <mc:Fallback>
                  <p:oleObj name="公式" r:id="rId20" imgW="4267200" imgH="5181600" progId="Equation.3">
                    <p:embed/>
                    <p:pic>
                      <p:nvPicPr>
                        <p:cNvPr id="0"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97" y="1376"/>
                          <a:ext cx="235"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818" name="Group 77"/>
          <p:cNvGrpSpPr/>
          <p:nvPr/>
        </p:nvGrpSpPr>
        <p:grpSpPr bwMode="auto">
          <a:xfrm>
            <a:off x="6300788" y="133350"/>
            <a:ext cx="2665412" cy="2016125"/>
            <a:chOff x="3969" y="119"/>
            <a:chExt cx="1679" cy="1270"/>
          </a:xfrm>
        </p:grpSpPr>
        <p:sp>
          <p:nvSpPr>
            <p:cNvPr id="75851" name="Rectangle 69"/>
            <p:cNvSpPr>
              <a:spLocks noChangeArrowheads="1"/>
            </p:cNvSpPr>
            <p:nvPr/>
          </p:nvSpPr>
          <p:spPr bwMode="auto">
            <a:xfrm>
              <a:off x="3969" y="119"/>
              <a:ext cx="1679" cy="1270"/>
            </a:xfrm>
            <a:prstGeom prst="rect">
              <a:avLst/>
            </a:prstGeom>
            <a:solidFill>
              <a:schemeClr val="bg1"/>
            </a:solidFill>
            <a:ln w="9525">
              <a:noFill/>
              <a:miter lim="800000"/>
            </a:ln>
          </p:spPr>
          <p:txBody>
            <a:bodyPr wrap="none" anchor="ct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75852" name="Group 45"/>
            <p:cNvGrpSpPr/>
            <p:nvPr/>
          </p:nvGrpSpPr>
          <p:grpSpPr bwMode="auto">
            <a:xfrm>
              <a:off x="4059" y="210"/>
              <a:ext cx="1542" cy="1179"/>
              <a:chOff x="3021" y="935"/>
              <a:chExt cx="1542" cy="1179"/>
            </a:xfrm>
          </p:grpSpPr>
          <p:pic>
            <p:nvPicPr>
              <p:cNvPr id="75853" name="Picture 11"/>
              <p:cNvPicPr>
                <a:picLocks noChangeAspect="1" noChangeArrowheads="1"/>
              </p:cNvPicPr>
              <p:nvPr/>
            </p:nvPicPr>
            <p:blipFill>
              <a:blip r:embed="rId1" cstate="print"/>
              <a:srcRect/>
              <a:stretch>
                <a:fillRect/>
              </a:stretch>
            </p:blipFill>
            <p:spPr bwMode="auto">
              <a:xfrm>
                <a:off x="3021" y="935"/>
                <a:ext cx="1542" cy="1170"/>
              </a:xfrm>
              <a:prstGeom prst="rect">
                <a:avLst/>
              </a:prstGeom>
              <a:noFill/>
              <a:ln w="9525">
                <a:noFill/>
                <a:miter lim="800000"/>
                <a:headEnd/>
                <a:tailEnd/>
              </a:ln>
            </p:spPr>
          </p:pic>
          <p:graphicFrame>
            <p:nvGraphicFramePr>
              <p:cNvPr id="75814" name="Object 38"/>
              <p:cNvGraphicFramePr>
                <a:graphicFrameLocks noChangeAspect="1"/>
              </p:cNvGraphicFramePr>
              <p:nvPr/>
            </p:nvGraphicFramePr>
            <p:xfrm>
              <a:off x="3040" y="1071"/>
              <a:ext cx="186" cy="317"/>
            </p:xfrm>
            <a:graphic>
              <a:graphicData uri="http://schemas.openxmlformats.org/presentationml/2006/ole">
                <mc:AlternateContent xmlns:mc="http://schemas.openxmlformats.org/markup-compatibility/2006">
                  <mc:Choice xmlns:v="urn:schemas-microsoft-com:vml" Requires="v">
                    <p:oleObj spid="_x0000_s76264" name="公式" r:id="rId2" imgW="3048000" imgH="5181600" progId="Equation.3">
                      <p:embed/>
                    </p:oleObj>
                  </mc:Choice>
                  <mc:Fallback>
                    <p:oleObj name="公式" r:id="rId2" imgW="3048000" imgH="5181600" progId="Equation.3">
                      <p:embed/>
                      <p:pic>
                        <p:nvPicPr>
                          <p:cNvPr id="0"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 y="1071"/>
                            <a:ext cx="186"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815" name="Object 39"/>
              <p:cNvGraphicFramePr>
                <a:graphicFrameLocks noChangeAspect="1"/>
              </p:cNvGraphicFramePr>
              <p:nvPr/>
            </p:nvGraphicFramePr>
            <p:xfrm>
              <a:off x="3883" y="1434"/>
              <a:ext cx="408" cy="317"/>
            </p:xfrm>
            <a:graphic>
              <a:graphicData uri="http://schemas.openxmlformats.org/presentationml/2006/ole">
                <mc:AlternateContent xmlns:mc="http://schemas.openxmlformats.org/markup-compatibility/2006">
                  <mc:Choice xmlns:v="urn:schemas-microsoft-com:vml" Requires="v">
                    <p:oleObj spid="_x0000_s76265" name="公式" r:id="rId4" imgW="9753600" imgH="5181600" progId="Equation.3">
                      <p:embed/>
                    </p:oleObj>
                  </mc:Choice>
                  <mc:Fallback>
                    <p:oleObj name="公式" r:id="rId4" imgW="9753600" imgH="518160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3" y="1434"/>
                            <a:ext cx="408"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816" name="Object 40"/>
              <p:cNvGraphicFramePr>
                <a:graphicFrameLocks noChangeAspect="1"/>
              </p:cNvGraphicFramePr>
              <p:nvPr/>
            </p:nvGraphicFramePr>
            <p:xfrm>
              <a:off x="3560" y="1797"/>
              <a:ext cx="186" cy="317"/>
            </p:xfrm>
            <a:graphic>
              <a:graphicData uri="http://schemas.openxmlformats.org/presentationml/2006/ole">
                <mc:AlternateContent xmlns:mc="http://schemas.openxmlformats.org/markup-compatibility/2006">
                  <mc:Choice xmlns:v="urn:schemas-microsoft-com:vml" Requires="v">
                    <p:oleObj spid="_x0000_s76266" name="公式" r:id="rId6" imgW="3048000" imgH="5181600" progId="Equation.3">
                      <p:embed/>
                    </p:oleObj>
                  </mc:Choice>
                  <mc:Fallback>
                    <p:oleObj name="公式" r:id="rId6" imgW="3048000" imgH="5181600" progId="Equation.3">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0" y="1797"/>
                            <a:ext cx="186"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817" name="Object 41"/>
              <p:cNvGraphicFramePr>
                <a:graphicFrameLocks noChangeAspect="1"/>
              </p:cNvGraphicFramePr>
              <p:nvPr/>
            </p:nvGraphicFramePr>
            <p:xfrm>
              <a:off x="4332" y="1616"/>
              <a:ext cx="224" cy="317"/>
            </p:xfrm>
            <a:graphic>
              <a:graphicData uri="http://schemas.openxmlformats.org/presentationml/2006/ole">
                <mc:AlternateContent xmlns:mc="http://schemas.openxmlformats.org/markup-compatibility/2006">
                  <mc:Choice xmlns:v="urn:schemas-microsoft-com:vml" Requires="v">
                    <p:oleObj spid="_x0000_s76267" name="公式" r:id="rId8" imgW="3657600" imgH="5181600" progId="Equation.3">
                      <p:embed/>
                    </p:oleObj>
                  </mc:Choice>
                  <mc:Fallback>
                    <p:oleObj name="公式" r:id="rId8" imgW="3657600" imgH="5181600" progId="Equation.3">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2" y="1616"/>
                            <a:ext cx="22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4" name="Group 46"/>
          <p:cNvGrpSpPr/>
          <p:nvPr/>
        </p:nvGrpSpPr>
        <p:grpSpPr bwMode="auto">
          <a:xfrm>
            <a:off x="6604000" y="-531813"/>
            <a:ext cx="1846263" cy="3529013"/>
            <a:chOff x="3122" y="425"/>
            <a:chExt cx="1163" cy="2223"/>
          </a:xfrm>
        </p:grpSpPr>
        <p:sp>
          <p:nvSpPr>
            <p:cNvPr id="75845" name="Arc 29"/>
            <p:cNvSpPr/>
            <p:nvPr/>
          </p:nvSpPr>
          <p:spPr bwMode="auto">
            <a:xfrm rot="2353807" flipH="1">
              <a:off x="3976" y="1831"/>
              <a:ext cx="171" cy="817"/>
            </a:xfrm>
            <a:custGeom>
              <a:avLst/>
              <a:gdLst>
                <a:gd name="T0" fmla="*/ 0 w 3692"/>
                <a:gd name="T1" fmla="*/ 0 h 21600"/>
                <a:gd name="T2" fmla="*/ 0 w 3692"/>
                <a:gd name="T3" fmla="*/ 0 h 21600"/>
                <a:gd name="T4" fmla="*/ 0 w 3692"/>
                <a:gd name="T5" fmla="*/ 0 h 21600"/>
                <a:gd name="T6" fmla="*/ 0 60000 65536"/>
                <a:gd name="T7" fmla="*/ 0 60000 65536"/>
                <a:gd name="T8" fmla="*/ 0 60000 65536"/>
                <a:gd name="T9" fmla="*/ 0 w 3692"/>
                <a:gd name="T10" fmla="*/ 0 h 21600"/>
                <a:gd name="T11" fmla="*/ 3692 w 3692"/>
                <a:gd name="T12" fmla="*/ 21600 h 21600"/>
              </a:gdLst>
              <a:ahLst/>
              <a:cxnLst>
                <a:cxn ang="T6">
                  <a:pos x="T0" y="T1"/>
                </a:cxn>
                <a:cxn ang="T7">
                  <a:pos x="T2" y="T3"/>
                </a:cxn>
                <a:cxn ang="T8">
                  <a:pos x="T4" y="T5"/>
                </a:cxn>
              </a:cxnLst>
              <a:rect l="T9" t="T10" r="T11" b="T12"/>
              <a:pathLst>
                <a:path w="3692" h="21600" fill="none" extrusionOk="0">
                  <a:moveTo>
                    <a:pt x="-1" y="0"/>
                  </a:moveTo>
                  <a:cubicBezTo>
                    <a:pt x="1237" y="0"/>
                    <a:pt x="2472" y="106"/>
                    <a:pt x="3692" y="317"/>
                  </a:cubicBezTo>
                </a:path>
                <a:path w="3692" h="21600" stroke="0" extrusionOk="0">
                  <a:moveTo>
                    <a:pt x="-1" y="0"/>
                  </a:moveTo>
                  <a:cubicBezTo>
                    <a:pt x="1237" y="0"/>
                    <a:pt x="2472" y="106"/>
                    <a:pt x="3692" y="317"/>
                  </a:cubicBezTo>
                  <a:lnTo>
                    <a:pt x="0" y="21600"/>
                  </a:lnTo>
                  <a:close/>
                </a:path>
              </a:pathLst>
            </a:custGeom>
            <a:noFill/>
            <a:ln w="9525">
              <a:solidFill>
                <a:schemeClr val="tx1"/>
              </a:solidFill>
              <a:roun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5846" name="Arc 30"/>
            <p:cNvSpPr/>
            <p:nvPr/>
          </p:nvSpPr>
          <p:spPr bwMode="auto">
            <a:xfrm rot="-2353807" flipH="1" flipV="1">
              <a:off x="3215" y="764"/>
              <a:ext cx="998" cy="419"/>
            </a:xfrm>
            <a:custGeom>
              <a:avLst/>
              <a:gdLst>
                <a:gd name="T0" fmla="*/ 0 w 21600"/>
                <a:gd name="T1" fmla="*/ 0 h 11097"/>
                <a:gd name="T2" fmla="*/ 0 w 21600"/>
                <a:gd name="T3" fmla="*/ 0 h 11097"/>
                <a:gd name="T4" fmla="*/ 0 w 21600"/>
                <a:gd name="T5" fmla="*/ 0 h 11097"/>
                <a:gd name="T6" fmla="*/ 0 60000 65536"/>
                <a:gd name="T7" fmla="*/ 0 60000 65536"/>
                <a:gd name="T8" fmla="*/ 0 60000 65536"/>
                <a:gd name="T9" fmla="*/ 0 w 21600"/>
                <a:gd name="T10" fmla="*/ 0 h 11097"/>
                <a:gd name="T11" fmla="*/ 21600 w 21600"/>
                <a:gd name="T12" fmla="*/ 11097 h 11097"/>
              </a:gdLst>
              <a:ahLst/>
              <a:cxnLst>
                <a:cxn ang="T6">
                  <a:pos x="T0" y="T1"/>
                </a:cxn>
                <a:cxn ang="T7">
                  <a:pos x="T2" y="T3"/>
                </a:cxn>
                <a:cxn ang="T8">
                  <a:pos x="T4" y="T5"/>
                </a:cxn>
              </a:cxnLst>
              <a:rect l="T9" t="T10" r="T11" b="T12"/>
              <a:pathLst>
                <a:path w="21600" h="11097" fill="none" extrusionOk="0">
                  <a:moveTo>
                    <a:pt x="18531" y="0"/>
                  </a:moveTo>
                  <a:cubicBezTo>
                    <a:pt x="20539" y="3353"/>
                    <a:pt x="21600" y="7188"/>
                    <a:pt x="21600" y="11097"/>
                  </a:cubicBezTo>
                </a:path>
                <a:path w="21600" h="11097" stroke="0" extrusionOk="0">
                  <a:moveTo>
                    <a:pt x="18531" y="0"/>
                  </a:moveTo>
                  <a:cubicBezTo>
                    <a:pt x="20539" y="3353"/>
                    <a:pt x="21600" y="7188"/>
                    <a:pt x="21600" y="11097"/>
                  </a:cubicBezTo>
                  <a:lnTo>
                    <a:pt x="0" y="11097"/>
                  </a:lnTo>
                  <a:close/>
                </a:path>
              </a:pathLst>
            </a:custGeom>
            <a:noFill/>
            <a:ln w="9525">
              <a:solidFill>
                <a:schemeClr val="tx1"/>
              </a:solidFill>
              <a:round/>
              <a:tailEnd type="triangle" w="med" len="me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5847" name="Arc 31"/>
            <p:cNvSpPr/>
            <p:nvPr/>
          </p:nvSpPr>
          <p:spPr bwMode="auto">
            <a:xfrm rot="-2353807" flipH="1" flipV="1">
              <a:off x="3547" y="633"/>
              <a:ext cx="736" cy="755"/>
            </a:xfrm>
            <a:custGeom>
              <a:avLst/>
              <a:gdLst>
                <a:gd name="T0" fmla="*/ 0 w 15935"/>
                <a:gd name="T1" fmla="*/ 0 h 19975"/>
                <a:gd name="T2" fmla="*/ 0 w 15935"/>
                <a:gd name="T3" fmla="*/ 0 h 19975"/>
                <a:gd name="T4" fmla="*/ 0 w 15935"/>
                <a:gd name="T5" fmla="*/ 0 h 19975"/>
                <a:gd name="T6" fmla="*/ 0 60000 65536"/>
                <a:gd name="T7" fmla="*/ 0 60000 65536"/>
                <a:gd name="T8" fmla="*/ 0 60000 65536"/>
                <a:gd name="T9" fmla="*/ 0 w 15935"/>
                <a:gd name="T10" fmla="*/ 0 h 19975"/>
                <a:gd name="T11" fmla="*/ 15935 w 15935"/>
                <a:gd name="T12" fmla="*/ 19975 h 19975"/>
              </a:gdLst>
              <a:ahLst/>
              <a:cxnLst>
                <a:cxn ang="T6">
                  <a:pos x="T0" y="T1"/>
                </a:cxn>
                <a:cxn ang="T7">
                  <a:pos x="T2" y="T3"/>
                </a:cxn>
                <a:cxn ang="T8">
                  <a:pos x="T4" y="T5"/>
                </a:cxn>
              </a:cxnLst>
              <a:rect l="T9" t="T10" r="T11" b="T12"/>
              <a:pathLst>
                <a:path w="15935" h="19975" fill="none" extrusionOk="0">
                  <a:moveTo>
                    <a:pt x="8219" y="-1"/>
                  </a:moveTo>
                  <a:cubicBezTo>
                    <a:pt x="11156" y="1208"/>
                    <a:pt x="13790" y="3049"/>
                    <a:pt x="15935" y="5392"/>
                  </a:cubicBezTo>
                </a:path>
                <a:path w="15935" h="19975" stroke="0" extrusionOk="0">
                  <a:moveTo>
                    <a:pt x="8219" y="-1"/>
                  </a:moveTo>
                  <a:cubicBezTo>
                    <a:pt x="11156" y="1208"/>
                    <a:pt x="13790" y="3049"/>
                    <a:pt x="15935" y="5392"/>
                  </a:cubicBezTo>
                  <a:lnTo>
                    <a:pt x="0" y="19975"/>
                  </a:lnTo>
                  <a:close/>
                </a:path>
              </a:pathLst>
            </a:custGeom>
            <a:noFill/>
            <a:ln w="9525">
              <a:solidFill>
                <a:schemeClr val="tx1"/>
              </a:solidFill>
              <a:roun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5848" name="Arc 32"/>
            <p:cNvSpPr/>
            <p:nvPr/>
          </p:nvSpPr>
          <p:spPr bwMode="auto">
            <a:xfrm rot="-2353807" flipH="1" flipV="1">
              <a:off x="4078" y="425"/>
              <a:ext cx="207" cy="817"/>
            </a:xfrm>
            <a:custGeom>
              <a:avLst/>
              <a:gdLst>
                <a:gd name="T0" fmla="*/ 0 w 4477"/>
                <a:gd name="T1" fmla="*/ 0 h 21600"/>
                <a:gd name="T2" fmla="*/ 0 w 4477"/>
                <a:gd name="T3" fmla="*/ 0 h 21600"/>
                <a:gd name="T4" fmla="*/ 0 w 4477"/>
                <a:gd name="T5" fmla="*/ 0 h 21600"/>
                <a:gd name="T6" fmla="*/ 0 60000 65536"/>
                <a:gd name="T7" fmla="*/ 0 60000 65536"/>
                <a:gd name="T8" fmla="*/ 0 60000 65536"/>
                <a:gd name="T9" fmla="*/ 0 w 4477"/>
                <a:gd name="T10" fmla="*/ 0 h 21600"/>
                <a:gd name="T11" fmla="*/ 4477 w 4477"/>
                <a:gd name="T12" fmla="*/ 21600 h 21600"/>
              </a:gdLst>
              <a:ahLst/>
              <a:cxnLst>
                <a:cxn ang="T6">
                  <a:pos x="T0" y="T1"/>
                </a:cxn>
                <a:cxn ang="T7">
                  <a:pos x="T2" y="T3"/>
                </a:cxn>
                <a:cxn ang="T8">
                  <a:pos x="T4" y="T5"/>
                </a:cxn>
              </a:cxnLst>
              <a:rect l="T9" t="T10" r="T11" b="T12"/>
              <a:pathLst>
                <a:path w="4477" h="21600" fill="none" extrusionOk="0">
                  <a:moveTo>
                    <a:pt x="-1" y="32"/>
                  </a:moveTo>
                  <a:cubicBezTo>
                    <a:pt x="395" y="10"/>
                    <a:pt x="792" y="-1"/>
                    <a:pt x="1189" y="0"/>
                  </a:cubicBezTo>
                  <a:cubicBezTo>
                    <a:pt x="2289" y="0"/>
                    <a:pt x="3389" y="84"/>
                    <a:pt x="4477" y="251"/>
                  </a:cubicBezTo>
                </a:path>
                <a:path w="4477" h="21600" stroke="0" extrusionOk="0">
                  <a:moveTo>
                    <a:pt x="-1" y="32"/>
                  </a:moveTo>
                  <a:cubicBezTo>
                    <a:pt x="395" y="10"/>
                    <a:pt x="792" y="-1"/>
                    <a:pt x="1189" y="0"/>
                  </a:cubicBezTo>
                  <a:cubicBezTo>
                    <a:pt x="2289" y="0"/>
                    <a:pt x="3389" y="84"/>
                    <a:pt x="4477" y="251"/>
                  </a:cubicBezTo>
                  <a:lnTo>
                    <a:pt x="1189" y="21600"/>
                  </a:lnTo>
                  <a:close/>
                </a:path>
              </a:pathLst>
            </a:custGeom>
            <a:noFill/>
            <a:ln w="9525">
              <a:solidFill>
                <a:schemeClr val="tx1"/>
              </a:solidFill>
              <a:roun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5849" name="Arc 33"/>
            <p:cNvSpPr/>
            <p:nvPr/>
          </p:nvSpPr>
          <p:spPr bwMode="auto">
            <a:xfrm rot="2353807" flipH="1">
              <a:off x="3470" y="1719"/>
              <a:ext cx="717" cy="749"/>
            </a:xfrm>
            <a:custGeom>
              <a:avLst/>
              <a:gdLst>
                <a:gd name="T0" fmla="*/ 0 w 15529"/>
                <a:gd name="T1" fmla="*/ 0 h 19801"/>
                <a:gd name="T2" fmla="*/ 0 w 15529"/>
                <a:gd name="T3" fmla="*/ 0 h 19801"/>
                <a:gd name="T4" fmla="*/ 0 w 15529"/>
                <a:gd name="T5" fmla="*/ 0 h 19801"/>
                <a:gd name="T6" fmla="*/ 0 60000 65536"/>
                <a:gd name="T7" fmla="*/ 0 60000 65536"/>
                <a:gd name="T8" fmla="*/ 0 60000 65536"/>
                <a:gd name="T9" fmla="*/ 0 w 15529"/>
                <a:gd name="T10" fmla="*/ 0 h 19801"/>
                <a:gd name="T11" fmla="*/ 15529 w 15529"/>
                <a:gd name="T12" fmla="*/ 19801 h 19801"/>
              </a:gdLst>
              <a:ahLst/>
              <a:cxnLst>
                <a:cxn ang="T6">
                  <a:pos x="T0" y="T1"/>
                </a:cxn>
                <a:cxn ang="T7">
                  <a:pos x="T2" y="T3"/>
                </a:cxn>
                <a:cxn ang="T8">
                  <a:pos x="T4" y="T5"/>
                </a:cxn>
              </a:cxnLst>
              <a:rect l="T9" t="T10" r="T11" b="T12"/>
              <a:pathLst>
                <a:path w="15529" h="19801" fill="none" extrusionOk="0">
                  <a:moveTo>
                    <a:pt x="8629" y="-1"/>
                  </a:moveTo>
                  <a:cubicBezTo>
                    <a:pt x="11220" y="1128"/>
                    <a:pt x="13564" y="2755"/>
                    <a:pt x="15528" y="4787"/>
                  </a:cubicBezTo>
                </a:path>
                <a:path w="15529" h="19801" stroke="0" extrusionOk="0">
                  <a:moveTo>
                    <a:pt x="8629" y="-1"/>
                  </a:moveTo>
                  <a:cubicBezTo>
                    <a:pt x="11220" y="1128"/>
                    <a:pt x="13564" y="2755"/>
                    <a:pt x="15528" y="4787"/>
                  </a:cubicBezTo>
                  <a:lnTo>
                    <a:pt x="0" y="19801"/>
                  </a:lnTo>
                  <a:close/>
                </a:path>
              </a:pathLst>
            </a:custGeom>
            <a:noFill/>
            <a:ln w="9525">
              <a:solidFill>
                <a:schemeClr val="tx1"/>
              </a:solidFill>
              <a:roun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5850" name="Arc 34"/>
            <p:cNvSpPr/>
            <p:nvPr/>
          </p:nvSpPr>
          <p:spPr bwMode="auto">
            <a:xfrm rot="2353807" flipH="1">
              <a:off x="3122" y="1910"/>
              <a:ext cx="998" cy="434"/>
            </a:xfrm>
            <a:custGeom>
              <a:avLst/>
              <a:gdLst>
                <a:gd name="T0" fmla="*/ 0 w 21600"/>
                <a:gd name="T1" fmla="*/ 0 h 11468"/>
                <a:gd name="T2" fmla="*/ 0 w 21600"/>
                <a:gd name="T3" fmla="*/ 0 h 11468"/>
                <a:gd name="T4" fmla="*/ 0 w 21600"/>
                <a:gd name="T5" fmla="*/ 0 h 11468"/>
                <a:gd name="T6" fmla="*/ 0 60000 65536"/>
                <a:gd name="T7" fmla="*/ 0 60000 65536"/>
                <a:gd name="T8" fmla="*/ 0 60000 65536"/>
                <a:gd name="T9" fmla="*/ 0 w 21600"/>
                <a:gd name="T10" fmla="*/ 0 h 11468"/>
                <a:gd name="T11" fmla="*/ 21600 w 21600"/>
                <a:gd name="T12" fmla="*/ 11468 h 11468"/>
              </a:gdLst>
              <a:ahLst/>
              <a:cxnLst>
                <a:cxn ang="T6">
                  <a:pos x="T0" y="T1"/>
                </a:cxn>
                <a:cxn ang="T7">
                  <a:pos x="T2" y="T3"/>
                </a:cxn>
                <a:cxn ang="T8">
                  <a:pos x="T4" y="T5"/>
                </a:cxn>
              </a:cxnLst>
              <a:rect l="T9" t="T10" r="T11" b="T12"/>
              <a:pathLst>
                <a:path w="21600" h="11468" fill="none" extrusionOk="0">
                  <a:moveTo>
                    <a:pt x="18304" y="-1"/>
                  </a:moveTo>
                  <a:cubicBezTo>
                    <a:pt x="20457" y="3437"/>
                    <a:pt x="21600" y="7411"/>
                    <a:pt x="21600" y="11468"/>
                  </a:cubicBezTo>
                </a:path>
                <a:path w="21600" h="11468" stroke="0" extrusionOk="0">
                  <a:moveTo>
                    <a:pt x="18304" y="-1"/>
                  </a:moveTo>
                  <a:cubicBezTo>
                    <a:pt x="20457" y="3437"/>
                    <a:pt x="21600" y="7411"/>
                    <a:pt x="21600" y="11468"/>
                  </a:cubicBezTo>
                  <a:lnTo>
                    <a:pt x="0" y="11468"/>
                  </a:lnTo>
                  <a:close/>
                </a:path>
              </a:pathLst>
            </a:custGeom>
            <a:noFill/>
            <a:ln w="9525">
              <a:solidFill>
                <a:schemeClr val="tx1"/>
              </a:solidFill>
              <a:round/>
              <a:tailEnd type="triangle" w="med" len="me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5813" name="Object 37"/>
            <p:cNvGraphicFramePr>
              <a:graphicFrameLocks noChangeAspect="1"/>
            </p:cNvGraphicFramePr>
            <p:nvPr/>
          </p:nvGraphicFramePr>
          <p:xfrm>
            <a:off x="3198" y="900"/>
            <a:ext cx="215" cy="272"/>
          </p:xfrm>
          <a:graphic>
            <a:graphicData uri="http://schemas.openxmlformats.org/presentationml/2006/ole">
              <mc:AlternateContent xmlns:mc="http://schemas.openxmlformats.org/markup-compatibility/2006">
                <mc:Choice xmlns:v="urn:schemas-microsoft-com:vml" Requires="v">
                  <p:oleObj spid="_x0000_s76268" name="公式" r:id="rId10" imgW="4572000" imgH="5791200" progId="Equation.3">
                    <p:embed/>
                  </p:oleObj>
                </mc:Choice>
                <mc:Fallback>
                  <p:oleObj name="公式" r:id="rId10" imgW="4572000" imgH="5791200" progId="Equation.3">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8" y="900"/>
                          <a:ext cx="215"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1541" name="Object 2"/>
          <p:cNvGraphicFramePr>
            <a:graphicFrameLocks noChangeAspect="1"/>
          </p:cNvGraphicFramePr>
          <p:nvPr/>
        </p:nvGraphicFramePr>
        <p:xfrm>
          <a:off x="7380288" y="133350"/>
          <a:ext cx="434975" cy="430213"/>
        </p:xfrm>
        <a:graphic>
          <a:graphicData uri="http://schemas.openxmlformats.org/presentationml/2006/ole">
            <mc:AlternateContent xmlns:mc="http://schemas.openxmlformats.org/markup-compatibility/2006">
              <mc:Choice xmlns:v="urn:schemas-microsoft-com:vml" Requires="v">
                <p:oleObj spid="_x0000_s76269" name="公式" r:id="rId12" imgW="5486400" imgH="5181600" progId="Equation.3">
                  <p:embed/>
                </p:oleObj>
              </mc:Choice>
              <mc:Fallback>
                <p:oleObj name="公式" r:id="rId12" imgW="5486400" imgH="5181600" progId="Equation.3">
                  <p:embed/>
                  <p:pic>
                    <p:nvPicPr>
                      <p:cNvPr id="0"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80288" y="133350"/>
                        <a:ext cx="434975"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820" name="Group 47"/>
          <p:cNvGrpSpPr/>
          <p:nvPr/>
        </p:nvGrpSpPr>
        <p:grpSpPr bwMode="auto">
          <a:xfrm>
            <a:off x="488325" y="725170"/>
            <a:ext cx="5903912" cy="504825"/>
            <a:chOff x="431" y="1026"/>
            <a:chExt cx="3719" cy="318"/>
          </a:xfrm>
        </p:grpSpPr>
        <p:sp>
          <p:nvSpPr>
            <p:cNvPr id="75844" name="Text Box 48"/>
            <p:cNvSpPr txBox="1">
              <a:spLocks noChangeArrowheads="1"/>
            </p:cNvSpPr>
            <p:nvPr/>
          </p:nvSpPr>
          <p:spPr bwMode="auto">
            <a:xfrm>
              <a:off x="431" y="1026"/>
              <a:ext cx="3719" cy="290"/>
            </a:xfrm>
            <a:prstGeom prst="rect">
              <a:avLst/>
            </a:prstGeom>
            <a:noFill/>
            <a:ln w="9525">
              <a:noFill/>
              <a:miter lim="800000"/>
            </a:ln>
          </p:spPr>
          <p:txBody>
            <a:bodyPr>
              <a:spAutoFit/>
            </a:bodyPr>
            <a:lstStyle/>
            <a:p>
              <a:pPr>
                <a:spcBef>
                  <a:spcPct val="50000"/>
                </a:spcBef>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第一步：维持           ，使    从</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增加到     。             </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5810" name="Object 34"/>
            <p:cNvGraphicFramePr>
              <a:graphicFrameLocks noChangeAspect="1"/>
            </p:cNvGraphicFramePr>
            <p:nvPr/>
          </p:nvGraphicFramePr>
          <p:xfrm>
            <a:off x="1618" y="1026"/>
            <a:ext cx="536" cy="285"/>
          </p:xfrm>
          <a:graphic>
            <a:graphicData uri="http://schemas.openxmlformats.org/presentationml/2006/ole">
              <mc:AlternateContent xmlns:mc="http://schemas.openxmlformats.org/markup-compatibility/2006">
                <mc:Choice xmlns:v="urn:schemas-microsoft-com:vml" Requires="v">
                  <p:oleObj spid="_x0000_s76270" name="公式" r:id="rId14" imgW="9753600" imgH="5181600" progId="Equation.3">
                    <p:embed/>
                  </p:oleObj>
                </mc:Choice>
                <mc:Fallback>
                  <p:oleObj name="公式" r:id="rId14" imgW="9753600" imgH="5181600" progId="Equation.3">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8" y="1026"/>
                          <a:ext cx="536"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811" name="Object 35"/>
            <p:cNvGraphicFramePr>
              <a:graphicFrameLocks noChangeAspect="1"/>
            </p:cNvGraphicFramePr>
            <p:nvPr/>
          </p:nvGraphicFramePr>
          <p:xfrm>
            <a:off x="2562" y="1026"/>
            <a:ext cx="168" cy="285"/>
          </p:xfrm>
          <a:graphic>
            <a:graphicData uri="http://schemas.openxmlformats.org/presentationml/2006/ole">
              <mc:AlternateContent xmlns:mc="http://schemas.openxmlformats.org/markup-compatibility/2006">
                <mc:Choice xmlns:v="urn:schemas-microsoft-com:vml" Requires="v">
                  <p:oleObj spid="_x0000_s76271" name="公式" r:id="rId16" imgW="3048000" imgH="5181600" progId="Equation.3">
                    <p:embed/>
                  </p:oleObj>
                </mc:Choice>
                <mc:Fallback>
                  <p:oleObj name="公式" r:id="rId16" imgW="3048000" imgH="5181600" progId="Equation.3">
                    <p:embed/>
                    <p:pic>
                      <p:nvPicPr>
                        <p:cNvPr id="0" name="Object 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62" y="1026"/>
                          <a:ext cx="168"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812" name="Object 36"/>
            <p:cNvGraphicFramePr>
              <a:graphicFrameLocks noChangeAspect="1"/>
            </p:cNvGraphicFramePr>
            <p:nvPr/>
          </p:nvGraphicFramePr>
          <p:xfrm>
            <a:off x="3615" y="1059"/>
            <a:ext cx="218" cy="285"/>
          </p:xfrm>
          <a:graphic>
            <a:graphicData uri="http://schemas.openxmlformats.org/presentationml/2006/ole">
              <mc:AlternateContent xmlns:mc="http://schemas.openxmlformats.org/markup-compatibility/2006">
                <mc:Choice xmlns:v="urn:schemas-microsoft-com:vml" Requires="v">
                  <p:oleObj spid="_x0000_s76272" name="公式" r:id="rId18" imgW="3962400" imgH="5181600" progId="Equation.3">
                    <p:embed/>
                  </p:oleObj>
                </mc:Choice>
                <mc:Fallback>
                  <p:oleObj name="公式" r:id="rId18" imgW="3962400" imgH="5181600" progId="Equation.3">
                    <p:embed/>
                    <p:pic>
                      <p:nvPicPr>
                        <p:cNvPr id="0" name="Object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15" y="1059"/>
                          <a:ext cx="218"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1556" name="Object 3"/>
          <p:cNvGraphicFramePr>
            <a:graphicFrameLocks noChangeAspect="1"/>
          </p:cNvGraphicFramePr>
          <p:nvPr/>
        </p:nvGraphicFramePr>
        <p:xfrm>
          <a:off x="4057650" y="4004628"/>
          <a:ext cx="1176338" cy="793750"/>
        </p:xfrm>
        <a:graphic>
          <a:graphicData uri="http://schemas.openxmlformats.org/presentationml/2006/ole">
            <mc:AlternateContent xmlns:mc="http://schemas.openxmlformats.org/markup-compatibility/2006">
              <mc:Choice xmlns:v="urn:schemas-microsoft-com:vml" Requires="v">
                <p:oleObj spid="_x0000_s76273" name="公式" r:id="rId20" imgW="14020800" imgH="9448800" progId="Equation.3">
                  <p:embed/>
                </p:oleObj>
              </mc:Choice>
              <mc:Fallback>
                <p:oleObj name="公式" r:id="rId20" imgW="14020800" imgH="9448800" progId="Equation.3">
                  <p:embed/>
                  <p:pic>
                    <p:nvPicPr>
                      <p:cNvPr id="0" name="Object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57650" y="4004628"/>
                        <a:ext cx="1176338"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65" name="Arc 61"/>
          <p:cNvSpPr/>
          <p:nvPr/>
        </p:nvSpPr>
        <p:spPr bwMode="auto">
          <a:xfrm>
            <a:off x="7378700" y="565150"/>
            <a:ext cx="215900" cy="1444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FF0000"/>
            </a:solidFill>
            <a:round/>
            <a:tailEnd type="triangle" w="med" len="me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1566" name="Object 4"/>
          <p:cNvGraphicFramePr>
            <a:graphicFrameLocks noChangeAspect="1"/>
          </p:cNvGraphicFramePr>
          <p:nvPr/>
        </p:nvGraphicFramePr>
        <p:xfrm>
          <a:off x="8386763" y="61913"/>
          <a:ext cx="458787" cy="430212"/>
        </p:xfrm>
        <a:graphic>
          <a:graphicData uri="http://schemas.openxmlformats.org/presentationml/2006/ole">
            <mc:AlternateContent xmlns:mc="http://schemas.openxmlformats.org/markup-compatibility/2006">
              <mc:Choice xmlns:v="urn:schemas-microsoft-com:vml" Requires="v">
                <p:oleObj spid="_x0000_s76274" name="公式" r:id="rId22" imgW="5791200" imgH="5181600" progId="Equation.3">
                  <p:embed/>
                </p:oleObj>
              </mc:Choice>
              <mc:Fallback>
                <p:oleObj name="公式" r:id="rId22" imgW="5791200" imgH="5181600" progId="Equation.3">
                  <p:embed/>
                  <p:pic>
                    <p:nvPicPr>
                      <p:cNvPr id="0" name="Object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386763" y="61913"/>
                        <a:ext cx="458787"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69" name="Arc 65"/>
          <p:cNvSpPr/>
          <p:nvPr/>
        </p:nvSpPr>
        <p:spPr bwMode="auto">
          <a:xfrm>
            <a:off x="8388350" y="493713"/>
            <a:ext cx="215900" cy="1444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FF0000"/>
            </a:solidFill>
            <a:round/>
            <a:tailEnd type="triangle" w="med" len="me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8" name="Group 76"/>
          <p:cNvGrpSpPr/>
          <p:nvPr/>
        </p:nvGrpSpPr>
        <p:grpSpPr bwMode="auto">
          <a:xfrm>
            <a:off x="6300788" y="2419350"/>
            <a:ext cx="2665412" cy="2016125"/>
            <a:chOff x="3061" y="2432"/>
            <a:chExt cx="1679" cy="1270"/>
          </a:xfrm>
        </p:grpSpPr>
        <p:sp>
          <p:nvSpPr>
            <p:cNvPr id="75839" name="Rectangle 68"/>
            <p:cNvSpPr>
              <a:spLocks noChangeArrowheads="1"/>
            </p:cNvSpPr>
            <p:nvPr/>
          </p:nvSpPr>
          <p:spPr bwMode="auto">
            <a:xfrm>
              <a:off x="3061" y="2432"/>
              <a:ext cx="1679" cy="1270"/>
            </a:xfrm>
            <a:prstGeom prst="rect">
              <a:avLst/>
            </a:prstGeom>
            <a:solidFill>
              <a:schemeClr val="bg1"/>
            </a:solidFill>
            <a:ln w="9525">
              <a:noFill/>
              <a:miter lim="800000"/>
            </a:ln>
          </p:spPr>
          <p:txBody>
            <a:bodyPr wrap="none" anchor="ct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75840" name="Group 59"/>
            <p:cNvGrpSpPr/>
            <p:nvPr/>
          </p:nvGrpSpPr>
          <p:grpSpPr bwMode="auto">
            <a:xfrm>
              <a:off x="3107" y="2526"/>
              <a:ext cx="1587" cy="1176"/>
              <a:chOff x="1202" y="1661"/>
              <a:chExt cx="1587" cy="1176"/>
            </a:xfrm>
          </p:grpSpPr>
          <p:pic>
            <p:nvPicPr>
              <p:cNvPr id="75841" name="Picture 17"/>
              <p:cNvPicPr>
                <a:picLocks noChangeAspect="1" noChangeArrowheads="1"/>
              </p:cNvPicPr>
              <p:nvPr/>
            </p:nvPicPr>
            <p:blipFill>
              <a:blip r:embed="rId24" cstate="print"/>
              <a:srcRect/>
              <a:stretch>
                <a:fillRect/>
              </a:stretch>
            </p:blipFill>
            <p:spPr bwMode="auto">
              <a:xfrm>
                <a:off x="1217" y="1661"/>
                <a:ext cx="1542" cy="1176"/>
              </a:xfrm>
              <a:prstGeom prst="rect">
                <a:avLst/>
              </a:prstGeom>
              <a:noFill/>
              <a:ln w="9525">
                <a:noFill/>
                <a:miter lim="800000"/>
                <a:headEnd/>
                <a:tailEnd/>
              </a:ln>
            </p:spPr>
          </p:pic>
          <p:graphicFrame>
            <p:nvGraphicFramePr>
              <p:cNvPr id="75802" name="Object 26"/>
              <p:cNvGraphicFramePr>
                <a:graphicFrameLocks noChangeAspect="1"/>
              </p:cNvGraphicFramePr>
              <p:nvPr/>
            </p:nvGraphicFramePr>
            <p:xfrm>
              <a:off x="1202" y="1842"/>
              <a:ext cx="242" cy="317"/>
            </p:xfrm>
            <a:graphic>
              <a:graphicData uri="http://schemas.openxmlformats.org/presentationml/2006/ole">
                <mc:AlternateContent xmlns:mc="http://schemas.openxmlformats.org/markup-compatibility/2006">
                  <mc:Choice xmlns:v="urn:schemas-microsoft-com:vml" Requires="v">
                    <p:oleObj spid="_x0000_s76275" name="公式" r:id="rId25" imgW="3962400" imgH="5181600" progId="Equation.3">
                      <p:embed/>
                    </p:oleObj>
                  </mc:Choice>
                  <mc:Fallback>
                    <p:oleObj name="公式" r:id="rId25" imgW="3962400" imgH="5181600" progId="Equation.3">
                      <p:embed/>
                      <p:pic>
                        <p:nvPicPr>
                          <p:cNvPr id="0" name="Object 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02" y="1842"/>
                            <a:ext cx="242"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803" name="Object 27"/>
              <p:cNvGraphicFramePr>
                <a:graphicFrameLocks noChangeAspect="1"/>
              </p:cNvGraphicFramePr>
              <p:nvPr/>
            </p:nvGraphicFramePr>
            <p:xfrm>
              <a:off x="2170" y="2069"/>
              <a:ext cx="153" cy="317"/>
            </p:xfrm>
            <a:graphic>
              <a:graphicData uri="http://schemas.openxmlformats.org/presentationml/2006/ole">
                <mc:AlternateContent xmlns:mc="http://schemas.openxmlformats.org/markup-compatibility/2006">
                  <mc:Choice xmlns:v="urn:schemas-microsoft-com:vml" Requires="v">
                    <p:oleObj spid="_x0000_s76276" name="公式" r:id="rId27" imgW="3657600" imgH="5181600" progId="Equation.3">
                      <p:embed/>
                    </p:oleObj>
                  </mc:Choice>
                  <mc:Fallback>
                    <p:oleObj name="公式" r:id="rId27" imgW="3657600" imgH="5181600" progId="Equation.3">
                      <p:embed/>
                      <p:pic>
                        <p:nvPicPr>
                          <p:cNvPr id="0" name="Object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70" y="2069"/>
                            <a:ext cx="153"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804" name="Object 28"/>
              <p:cNvGraphicFramePr>
                <a:graphicFrameLocks noChangeAspect="1"/>
              </p:cNvGraphicFramePr>
              <p:nvPr/>
            </p:nvGraphicFramePr>
            <p:xfrm>
              <a:off x="1791" y="2478"/>
              <a:ext cx="186" cy="317"/>
            </p:xfrm>
            <a:graphic>
              <a:graphicData uri="http://schemas.openxmlformats.org/presentationml/2006/ole">
                <mc:AlternateContent xmlns:mc="http://schemas.openxmlformats.org/markup-compatibility/2006">
                  <mc:Choice xmlns:v="urn:schemas-microsoft-com:vml" Requires="v">
                    <p:oleObj spid="_x0000_s76277" name="公式" r:id="rId29" imgW="3048000" imgH="5181600" progId="Equation.3">
                      <p:embed/>
                    </p:oleObj>
                  </mc:Choice>
                  <mc:Fallback>
                    <p:oleObj name="公式" r:id="rId29" imgW="3048000" imgH="5181600"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1" y="2478"/>
                            <a:ext cx="186"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805" name="Object 29"/>
              <p:cNvGraphicFramePr>
                <a:graphicFrameLocks noChangeAspect="1"/>
              </p:cNvGraphicFramePr>
              <p:nvPr/>
            </p:nvGraphicFramePr>
            <p:xfrm>
              <a:off x="2565" y="2342"/>
              <a:ext cx="224" cy="317"/>
            </p:xfrm>
            <a:graphic>
              <a:graphicData uri="http://schemas.openxmlformats.org/presentationml/2006/ole">
                <mc:AlternateContent xmlns:mc="http://schemas.openxmlformats.org/markup-compatibility/2006">
                  <mc:Choice xmlns:v="urn:schemas-microsoft-com:vml" Requires="v">
                    <p:oleObj spid="_x0000_s76278" name="公式" r:id="rId30" imgW="3657600" imgH="5181600" progId="Equation.3">
                      <p:embed/>
                    </p:oleObj>
                  </mc:Choice>
                  <mc:Fallback>
                    <p:oleObj name="公式" r:id="rId30" imgW="3657600" imgH="5181600" progId="Equation.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5" y="2342"/>
                            <a:ext cx="22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1567" name="Arc 63"/>
          <p:cNvSpPr/>
          <p:nvPr/>
        </p:nvSpPr>
        <p:spPr bwMode="auto">
          <a:xfrm>
            <a:off x="8323580" y="2746058"/>
            <a:ext cx="215900" cy="1444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FF0000"/>
            </a:solidFill>
            <a:round/>
            <a:tailEnd type="triangle" w="med" len="me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10" name="Group 60"/>
          <p:cNvGrpSpPr/>
          <p:nvPr/>
        </p:nvGrpSpPr>
        <p:grpSpPr bwMode="auto">
          <a:xfrm>
            <a:off x="6545263" y="1700213"/>
            <a:ext cx="1846262" cy="3529012"/>
            <a:chOff x="1353" y="1138"/>
            <a:chExt cx="1163" cy="2223"/>
          </a:xfrm>
        </p:grpSpPr>
        <p:graphicFrame>
          <p:nvGraphicFramePr>
            <p:cNvPr id="75801" name="Object 25"/>
            <p:cNvGraphicFramePr>
              <a:graphicFrameLocks noChangeAspect="1"/>
            </p:cNvGraphicFramePr>
            <p:nvPr/>
          </p:nvGraphicFramePr>
          <p:xfrm>
            <a:off x="1438" y="1624"/>
            <a:ext cx="244" cy="273"/>
          </p:xfrm>
          <a:graphic>
            <a:graphicData uri="http://schemas.openxmlformats.org/presentationml/2006/ole">
              <mc:AlternateContent xmlns:mc="http://schemas.openxmlformats.org/markup-compatibility/2006">
                <mc:Choice xmlns:v="urn:schemas-microsoft-com:vml" Requires="v">
                  <p:oleObj spid="_x0000_s76279" name="公式" r:id="rId31" imgW="5181600" imgH="5791200" progId="Equation.3">
                    <p:embed/>
                  </p:oleObj>
                </mc:Choice>
                <mc:Fallback>
                  <p:oleObj name="公式" r:id="rId31" imgW="5181600" imgH="5791200" progId="Equation.3">
                    <p:embed/>
                    <p:pic>
                      <p:nvPicPr>
                        <p:cNvPr id="0" name="Object 2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438" y="1624"/>
                          <a:ext cx="244"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833" name="Arc 39"/>
            <p:cNvSpPr/>
            <p:nvPr/>
          </p:nvSpPr>
          <p:spPr bwMode="auto">
            <a:xfrm rot="2353807" flipH="1">
              <a:off x="2207" y="2544"/>
              <a:ext cx="171" cy="817"/>
            </a:xfrm>
            <a:custGeom>
              <a:avLst/>
              <a:gdLst>
                <a:gd name="T0" fmla="*/ 0 w 3692"/>
                <a:gd name="T1" fmla="*/ 0 h 21600"/>
                <a:gd name="T2" fmla="*/ 0 w 3692"/>
                <a:gd name="T3" fmla="*/ 0 h 21600"/>
                <a:gd name="T4" fmla="*/ 0 w 3692"/>
                <a:gd name="T5" fmla="*/ 0 h 21600"/>
                <a:gd name="T6" fmla="*/ 0 60000 65536"/>
                <a:gd name="T7" fmla="*/ 0 60000 65536"/>
                <a:gd name="T8" fmla="*/ 0 60000 65536"/>
                <a:gd name="T9" fmla="*/ 0 w 3692"/>
                <a:gd name="T10" fmla="*/ 0 h 21600"/>
                <a:gd name="T11" fmla="*/ 3692 w 3692"/>
                <a:gd name="T12" fmla="*/ 21600 h 21600"/>
              </a:gdLst>
              <a:ahLst/>
              <a:cxnLst>
                <a:cxn ang="T6">
                  <a:pos x="T0" y="T1"/>
                </a:cxn>
                <a:cxn ang="T7">
                  <a:pos x="T2" y="T3"/>
                </a:cxn>
                <a:cxn ang="T8">
                  <a:pos x="T4" y="T5"/>
                </a:cxn>
              </a:cxnLst>
              <a:rect l="T9" t="T10" r="T11" b="T12"/>
              <a:pathLst>
                <a:path w="3692" h="21600" fill="none" extrusionOk="0">
                  <a:moveTo>
                    <a:pt x="-1" y="0"/>
                  </a:moveTo>
                  <a:cubicBezTo>
                    <a:pt x="1237" y="0"/>
                    <a:pt x="2472" y="106"/>
                    <a:pt x="3692" y="317"/>
                  </a:cubicBezTo>
                </a:path>
                <a:path w="3692" h="21600" stroke="0" extrusionOk="0">
                  <a:moveTo>
                    <a:pt x="-1" y="0"/>
                  </a:moveTo>
                  <a:cubicBezTo>
                    <a:pt x="1237" y="0"/>
                    <a:pt x="2472" y="106"/>
                    <a:pt x="3692" y="317"/>
                  </a:cubicBezTo>
                  <a:lnTo>
                    <a:pt x="0" y="21600"/>
                  </a:lnTo>
                  <a:close/>
                </a:path>
              </a:pathLst>
            </a:custGeom>
            <a:noFill/>
            <a:ln w="9525">
              <a:solidFill>
                <a:schemeClr val="tx1"/>
              </a:solidFill>
              <a:roun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5834" name="Arc 40"/>
            <p:cNvSpPr/>
            <p:nvPr/>
          </p:nvSpPr>
          <p:spPr bwMode="auto">
            <a:xfrm rot="-2353807" flipH="1" flipV="1">
              <a:off x="1446" y="1477"/>
              <a:ext cx="998" cy="419"/>
            </a:xfrm>
            <a:custGeom>
              <a:avLst/>
              <a:gdLst>
                <a:gd name="T0" fmla="*/ 0 w 21600"/>
                <a:gd name="T1" fmla="*/ 0 h 11097"/>
                <a:gd name="T2" fmla="*/ 0 w 21600"/>
                <a:gd name="T3" fmla="*/ 0 h 11097"/>
                <a:gd name="T4" fmla="*/ 0 w 21600"/>
                <a:gd name="T5" fmla="*/ 0 h 11097"/>
                <a:gd name="T6" fmla="*/ 0 60000 65536"/>
                <a:gd name="T7" fmla="*/ 0 60000 65536"/>
                <a:gd name="T8" fmla="*/ 0 60000 65536"/>
                <a:gd name="T9" fmla="*/ 0 w 21600"/>
                <a:gd name="T10" fmla="*/ 0 h 11097"/>
                <a:gd name="T11" fmla="*/ 21600 w 21600"/>
                <a:gd name="T12" fmla="*/ 11097 h 11097"/>
              </a:gdLst>
              <a:ahLst/>
              <a:cxnLst>
                <a:cxn ang="T6">
                  <a:pos x="T0" y="T1"/>
                </a:cxn>
                <a:cxn ang="T7">
                  <a:pos x="T2" y="T3"/>
                </a:cxn>
                <a:cxn ang="T8">
                  <a:pos x="T4" y="T5"/>
                </a:cxn>
              </a:cxnLst>
              <a:rect l="T9" t="T10" r="T11" b="T12"/>
              <a:pathLst>
                <a:path w="21600" h="11097" fill="none" extrusionOk="0">
                  <a:moveTo>
                    <a:pt x="18531" y="0"/>
                  </a:moveTo>
                  <a:cubicBezTo>
                    <a:pt x="20539" y="3353"/>
                    <a:pt x="21600" y="7188"/>
                    <a:pt x="21600" y="11097"/>
                  </a:cubicBezTo>
                </a:path>
                <a:path w="21600" h="11097" stroke="0" extrusionOk="0">
                  <a:moveTo>
                    <a:pt x="18531" y="0"/>
                  </a:moveTo>
                  <a:cubicBezTo>
                    <a:pt x="20539" y="3353"/>
                    <a:pt x="21600" y="7188"/>
                    <a:pt x="21600" y="11097"/>
                  </a:cubicBezTo>
                  <a:lnTo>
                    <a:pt x="0" y="11097"/>
                  </a:lnTo>
                  <a:close/>
                </a:path>
              </a:pathLst>
            </a:custGeom>
            <a:noFill/>
            <a:ln w="9525">
              <a:solidFill>
                <a:schemeClr val="tx1"/>
              </a:solidFill>
              <a:round/>
              <a:tailEnd type="triangle" w="med" len="me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5835" name="Arc 41"/>
            <p:cNvSpPr/>
            <p:nvPr/>
          </p:nvSpPr>
          <p:spPr bwMode="auto">
            <a:xfrm rot="-2353807" flipH="1" flipV="1">
              <a:off x="1778" y="1346"/>
              <a:ext cx="736" cy="755"/>
            </a:xfrm>
            <a:custGeom>
              <a:avLst/>
              <a:gdLst>
                <a:gd name="T0" fmla="*/ 0 w 15935"/>
                <a:gd name="T1" fmla="*/ 0 h 19975"/>
                <a:gd name="T2" fmla="*/ 0 w 15935"/>
                <a:gd name="T3" fmla="*/ 0 h 19975"/>
                <a:gd name="T4" fmla="*/ 0 w 15935"/>
                <a:gd name="T5" fmla="*/ 0 h 19975"/>
                <a:gd name="T6" fmla="*/ 0 60000 65536"/>
                <a:gd name="T7" fmla="*/ 0 60000 65536"/>
                <a:gd name="T8" fmla="*/ 0 60000 65536"/>
                <a:gd name="T9" fmla="*/ 0 w 15935"/>
                <a:gd name="T10" fmla="*/ 0 h 19975"/>
                <a:gd name="T11" fmla="*/ 15935 w 15935"/>
                <a:gd name="T12" fmla="*/ 19975 h 19975"/>
              </a:gdLst>
              <a:ahLst/>
              <a:cxnLst>
                <a:cxn ang="T6">
                  <a:pos x="T0" y="T1"/>
                </a:cxn>
                <a:cxn ang="T7">
                  <a:pos x="T2" y="T3"/>
                </a:cxn>
                <a:cxn ang="T8">
                  <a:pos x="T4" y="T5"/>
                </a:cxn>
              </a:cxnLst>
              <a:rect l="T9" t="T10" r="T11" b="T12"/>
              <a:pathLst>
                <a:path w="15935" h="19975" fill="none" extrusionOk="0">
                  <a:moveTo>
                    <a:pt x="8219" y="-1"/>
                  </a:moveTo>
                  <a:cubicBezTo>
                    <a:pt x="11156" y="1208"/>
                    <a:pt x="13790" y="3049"/>
                    <a:pt x="15935" y="5392"/>
                  </a:cubicBezTo>
                </a:path>
                <a:path w="15935" h="19975" stroke="0" extrusionOk="0">
                  <a:moveTo>
                    <a:pt x="8219" y="-1"/>
                  </a:moveTo>
                  <a:cubicBezTo>
                    <a:pt x="11156" y="1208"/>
                    <a:pt x="13790" y="3049"/>
                    <a:pt x="15935" y="5392"/>
                  </a:cubicBezTo>
                  <a:lnTo>
                    <a:pt x="0" y="19975"/>
                  </a:lnTo>
                  <a:close/>
                </a:path>
              </a:pathLst>
            </a:custGeom>
            <a:noFill/>
            <a:ln w="9525">
              <a:solidFill>
                <a:schemeClr val="tx1"/>
              </a:solidFill>
              <a:roun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5836" name="Arc 42"/>
            <p:cNvSpPr/>
            <p:nvPr/>
          </p:nvSpPr>
          <p:spPr bwMode="auto">
            <a:xfrm rot="-2353807" flipH="1" flipV="1">
              <a:off x="2309" y="1138"/>
              <a:ext cx="207" cy="817"/>
            </a:xfrm>
            <a:custGeom>
              <a:avLst/>
              <a:gdLst>
                <a:gd name="T0" fmla="*/ 0 w 4477"/>
                <a:gd name="T1" fmla="*/ 0 h 21600"/>
                <a:gd name="T2" fmla="*/ 0 w 4477"/>
                <a:gd name="T3" fmla="*/ 0 h 21600"/>
                <a:gd name="T4" fmla="*/ 0 w 4477"/>
                <a:gd name="T5" fmla="*/ 0 h 21600"/>
                <a:gd name="T6" fmla="*/ 0 60000 65536"/>
                <a:gd name="T7" fmla="*/ 0 60000 65536"/>
                <a:gd name="T8" fmla="*/ 0 60000 65536"/>
                <a:gd name="T9" fmla="*/ 0 w 4477"/>
                <a:gd name="T10" fmla="*/ 0 h 21600"/>
                <a:gd name="T11" fmla="*/ 4477 w 4477"/>
                <a:gd name="T12" fmla="*/ 21600 h 21600"/>
              </a:gdLst>
              <a:ahLst/>
              <a:cxnLst>
                <a:cxn ang="T6">
                  <a:pos x="T0" y="T1"/>
                </a:cxn>
                <a:cxn ang="T7">
                  <a:pos x="T2" y="T3"/>
                </a:cxn>
                <a:cxn ang="T8">
                  <a:pos x="T4" y="T5"/>
                </a:cxn>
              </a:cxnLst>
              <a:rect l="T9" t="T10" r="T11" b="T12"/>
              <a:pathLst>
                <a:path w="4477" h="21600" fill="none" extrusionOk="0">
                  <a:moveTo>
                    <a:pt x="-1" y="32"/>
                  </a:moveTo>
                  <a:cubicBezTo>
                    <a:pt x="395" y="10"/>
                    <a:pt x="792" y="-1"/>
                    <a:pt x="1189" y="0"/>
                  </a:cubicBezTo>
                  <a:cubicBezTo>
                    <a:pt x="2289" y="0"/>
                    <a:pt x="3389" y="84"/>
                    <a:pt x="4477" y="251"/>
                  </a:cubicBezTo>
                </a:path>
                <a:path w="4477" h="21600" stroke="0" extrusionOk="0">
                  <a:moveTo>
                    <a:pt x="-1" y="32"/>
                  </a:moveTo>
                  <a:cubicBezTo>
                    <a:pt x="395" y="10"/>
                    <a:pt x="792" y="-1"/>
                    <a:pt x="1189" y="0"/>
                  </a:cubicBezTo>
                  <a:cubicBezTo>
                    <a:pt x="2289" y="0"/>
                    <a:pt x="3389" y="84"/>
                    <a:pt x="4477" y="251"/>
                  </a:cubicBezTo>
                  <a:lnTo>
                    <a:pt x="1189" y="21600"/>
                  </a:lnTo>
                  <a:close/>
                </a:path>
              </a:pathLst>
            </a:custGeom>
            <a:noFill/>
            <a:ln w="9525">
              <a:solidFill>
                <a:schemeClr val="tx1"/>
              </a:solidFill>
              <a:roun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5837" name="Arc 43"/>
            <p:cNvSpPr/>
            <p:nvPr/>
          </p:nvSpPr>
          <p:spPr bwMode="auto">
            <a:xfrm rot="2353807" flipH="1">
              <a:off x="1701" y="2432"/>
              <a:ext cx="717" cy="749"/>
            </a:xfrm>
            <a:custGeom>
              <a:avLst/>
              <a:gdLst>
                <a:gd name="T0" fmla="*/ 0 w 15529"/>
                <a:gd name="T1" fmla="*/ 0 h 19801"/>
                <a:gd name="T2" fmla="*/ 0 w 15529"/>
                <a:gd name="T3" fmla="*/ 0 h 19801"/>
                <a:gd name="T4" fmla="*/ 0 w 15529"/>
                <a:gd name="T5" fmla="*/ 0 h 19801"/>
                <a:gd name="T6" fmla="*/ 0 60000 65536"/>
                <a:gd name="T7" fmla="*/ 0 60000 65536"/>
                <a:gd name="T8" fmla="*/ 0 60000 65536"/>
                <a:gd name="T9" fmla="*/ 0 w 15529"/>
                <a:gd name="T10" fmla="*/ 0 h 19801"/>
                <a:gd name="T11" fmla="*/ 15529 w 15529"/>
                <a:gd name="T12" fmla="*/ 19801 h 19801"/>
              </a:gdLst>
              <a:ahLst/>
              <a:cxnLst>
                <a:cxn ang="T6">
                  <a:pos x="T0" y="T1"/>
                </a:cxn>
                <a:cxn ang="T7">
                  <a:pos x="T2" y="T3"/>
                </a:cxn>
                <a:cxn ang="T8">
                  <a:pos x="T4" y="T5"/>
                </a:cxn>
              </a:cxnLst>
              <a:rect l="T9" t="T10" r="T11" b="T12"/>
              <a:pathLst>
                <a:path w="15529" h="19801" fill="none" extrusionOk="0">
                  <a:moveTo>
                    <a:pt x="8629" y="-1"/>
                  </a:moveTo>
                  <a:cubicBezTo>
                    <a:pt x="11220" y="1128"/>
                    <a:pt x="13564" y="2755"/>
                    <a:pt x="15528" y="4787"/>
                  </a:cubicBezTo>
                </a:path>
                <a:path w="15529" h="19801" stroke="0" extrusionOk="0">
                  <a:moveTo>
                    <a:pt x="8629" y="-1"/>
                  </a:moveTo>
                  <a:cubicBezTo>
                    <a:pt x="11220" y="1128"/>
                    <a:pt x="13564" y="2755"/>
                    <a:pt x="15528" y="4787"/>
                  </a:cubicBezTo>
                  <a:lnTo>
                    <a:pt x="0" y="19801"/>
                  </a:lnTo>
                  <a:close/>
                </a:path>
              </a:pathLst>
            </a:custGeom>
            <a:noFill/>
            <a:ln w="9525">
              <a:solidFill>
                <a:schemeClr val="tx1"/>
              </a:solidFill>
              <a:roun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5838" name="Arc 44"/>
            <p:cNvSpPr/>
            <p:nvPr/>
          </p:nvSpPr>
          <p:spPr bwMode="auto">
            <a:xfrm rot="2353807" flipH="1">
              <a:off x="1353" y="2623"/>
              <a:ext cx="998" cy="434"/>
            </a:xfrm>
            <a:custGeom>
              <a:avLst/>
              <a:gdLst>
                <a:gd name="T0" fmla="*/ 0 w 21600"/>
                <a:gd name="T1" fmla="*/ 0 h 11468"/>
                <a:gd name="T2" fmla="*/ 0 w 21600"/>
                <a:gd name="T3" fmla="*/ 0 h 11468"/>
                <a:gd name="T4" fmla="*/ 0 w 21600"/>
                <a:gd name="T5" fmla="*/ 0 h 11468"/>
                <a:gd name="T6" fmla="*/ 0 60000 65536"/>
                <a:gd name="T7" fmla="*/ 0 60000 65536"/>
                <a:gd name="T8" fmla="*/ 0 60000 65536"/>
                <a:gd name="T9" fmla="*/ 0 w 21600"/>
                <a:gd name="T10" fmla="*/ 0 h 11468"/>
                <a:gd name="T11" fmla="*/ 21600 w 21600"/>
                <a:gd name="T12" fmla="*/ 11468 h 11468"/>
              </a:gdLst>
              <a:ahLst/>
              <a:cxnLst>
                <a:cxn ang="T6">
                  <a:pos x="T0" y="T1"/>
                </a:cxn>
                <a:cxn ang="T7">
                  <a:pos x="T2" y="T3"/>
                </a:cxn>
                <a:cxn ang="T8">
                  <a:pos x="T4" y="T5"/>
                </a:cxn>
              </a:cxnLst>
              <a:rect l="T9" t="T10" r="T11" b="T12"/>
              <a:pathLst>
                <a:path w="21600" h="11468" fill="none" extrusionOk="0">
                  <a:moveTo>
                    <a:pt x="18304" y="-1"/>
                  </a:moveTo>
                  <a:cubicBezTo>
                    <a:pt x="20457" y="3437"/>
                    <a:pt x="21600" y="7411"/>
                    <a:pt x="21600" y="11468"/>
                  </a:cubicBezTo>
                </a:path>
                <a:path w="21600" h="11468" stroke="0" extrusionOk="0">
                  <a:moveTo>
                    <a:pt x="18304" y="-1"/>
                  </a:moveTo>
                  <a:cubicBezTo>
                    <a:pt x="20457" y="3437"/>
                    <a:pt x="21600" y="7411"/>
                    <a:pt x="21600" y="11468"/>
                  </a:cubicBezTo>
                  <a:lnTo>
                    <a:pt x="0" y="11468"/>
                  </a:lnTo>
                  <a:close/>
                </a:path>
              </a:pathLst>
            </a:custGeom>
            <a:noFill/>
            <a:ln w="9525">
              <a:solidFill>
                <a:schemeClr val="tx1"/>
              </a:solidFill>
              <a:round/>
              <a:tailEnd type="triangle" w="med" len="me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pSp>
      <p:graphicFrame>
        <p:nvGraphicFramePr>
          <p:cNvPr id="21568" name="Object 5"/>
          <p:cNvGraphicFramePr>
            <a:graphicFrameLocks noChangeAspect="1"/>
          </p:cNvGraphicFramePr>
          <p:nvPr/>
        </p:nvGraphicFramePr>
        <p:xfrm>
          <a:off x="7310438" y="2422525"/>
          <a:ext cx="458787" cy="430213"/>
        </p:xfrm>
        <a:graphic>
          <a:graphicData uri="http://schemas.openxmlformats.org/presentationml/2006/ole">
            <mc:AlternateContent xmlns:mc="http://schemas.openxmlformats.org/markup-compatibility/2006">
              <mc:Choice xmlns:v="urn:schemas-microsoft-com:vml" Requires="v">
                <p:oleObj spid="_x0000_s76280" name="公式" r:id="rId33" imgW="5791200" imgH="5181600" progId="Equation.3">
                  <p:embed/>
                </p:oleObj>
              </mc:Choice>
              <mc:Fallback>
                <p:oleObj name="公式" r:id="rId33" imgW="5791200" imgH="5181600" progId="Equation.3">
                  <p:embed/>
                  <p:pic>
                    <p:nvPicPr>
                      <p:cNvPr id="0" name="Object 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310438" y="2422525"/>
                        <a:ext cx="458787"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70" name="Object 6"/>
          <p:cNvGraphicFramePr>
            <a:graphicFrameLocks noChangeAspect="1"/>
          </p:cNvGraphicFramePr>
          <p:nvPr/>
        </p:nvGraphicFramePr>
        <p:xfrm>
          <a:off x="8318500" y="2349500"/>
          <a:ext cx="482600" cy="430213"/>
        </p:xfrm>
        <a:graphic>
          <a:graphicData uri="http://schemas.openxmlformats.org/presentationml/2006/ole">
            <mc:AlternateContent xmlns:mc="http://schemas.openxmlformats.org/markup-compatibility/2006">
              <mc:Choice xmlns:v="urn:schemas-microsoft-com:vml" Requires="v">
                <p:oleObj spid="_x0000_s76281" name="公式" r:id="rId35" imgW="6096000" imgH="5181600" progId="Equation.3">
                  <p:embed/>
                </p:oleObj>
              </mc:Choice>
              <mc:Fallback>
                <p:oleObj name="公式" r:id="rId35" imgW="6096000" imgH="5181600" progId="Equation.3">
                  <p:embed/>
                  <p:pic>
                    <p:nvPicPr>
                      <p:cNvPr id="0" name="Object 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318500" y="2349500"/>
                        <a:ext cx="4826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71" name="Arc 67"/>
          <p:cNvSpPr/>
          <p:nvPr/>
        </p:nvSpPr>
        <p:spPr bwMode="auto">
          <a:xfrm>
            <a:off x="7388543" y="2819083"/>
            <a:ext cx="215900" cy="1444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FF0000"/>
            </a:solidFill>
            <a:round/>
            <a:tailEnd type="triangle" w="med" len="med"/>
          </a:ln>
        </p:spPr>
        <p:txBody>
          <a:bodyPr wrap="none" anchor="ctr"/>
          <a:lstStyle/>
          <a:p>
            <a:endParaRPr lang="zh-CN" altLang="en-US"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1584" name="Object 7"/>
          <p:cNvGraphicFramePr>
            <a:graphicFrameLocks noChangeAspect="1"/>
          </p:cNvGraphicFramePr>
          <p:nvPr/>
        </p:nvGraphicFramePr>
        <p:xfrm>
          <a:off x="4433253" y="3684270"/>
          <a:ext cx="1073150" cy="434975"/>
        </p:xfrm>
        <a:graphic>
          <a:graphicData uri="http://schemas.openxmlformats.org/presentationml/2006/ole">
            <mc:AlternateContent xmlns:mc="http://schemas.openxmlformats.org/markup-compatibility/2006">
              <mc:Choice xmlns:v="urn:schemas-microsoft-com:vml" Requires="v">
                <p:oleObj spid="_x0000_s76282" name="公式" r:id="rId37" imgW="12801600" imgH="5181600" progId="Equation.3">
                  <p:embed/>
                </p:oleObj>
              </mc:Choice>
              <mc:Fallback>
                <p:oleObj name="公式" r:id="rId37" imgW="12801600" imgH="5181600" progId="Equation.3">
                  <p:embed/>
                  <p:pic>
                    <p:nvPicPr>
                      <p:cNvPr id="0" name="Object 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433253" y="3684270"/>
                        <a:ext cx="10731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85" name="Object 8"/>
          <p:cNvGraphicFramePr>
            <a:graphicFrameLocks noChangeAspect="1"/>
          </p:cNvGraphicFramePr>
          <p:nvPr/>
        </p:nvGraphicFramePr>
        <p:xfrm>
          <a:off x="533400" y="2396808"/>
          <a:ext cx="1763713" cy="819150"/>
        </p:xfrm>
        <a:graphic>
          <a:graphicData uri="http://schemas.openxmlformats.org/presentationml/2006/ole">
            <mc:AlternateContent xmlns:mc="http://schemas.openxmlformats.org/markup-compatibility/2006">
              <mc:Choice xmlns:v="urn:schemas-microsoft-com:vml" Requires="v">
                <p:oleObj spid="_x0000_s76283" name="公式" r:id="rId39" imgW="21031200" imgH="9753600" progId="Equation.3">
                  <p:embed/>
                </p:oleObj>
              </mc:Choice>
              <mc:Fallback>
                <p:oleObj name="公式" r:id="rId39" imgW="21031200" imgH="9753600" progId="Equation.3">
                  <p:embed/>
                  <p:pic>
                    <p:nvPicPr>
                      <p:cNvPr id="0" name="Object 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33400" y="2396808"/>
                        <a:ext cx="1763713"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86" name="Object 9"/>
          <p:cNvGraphicFramePr>
            <a:graphicFrameLocks noChangeAspect="1"/>
          </p:cNvGraphicFramePr>
          <p:nvPr/>
        </p:nvGraphicFramePr>
        <p:xfrm>
          <a:off x="2309495" y="2422208"/>
          <a:ext cx="1252538" cy="819150"/>
        </p:xfrm>
        <a:graphic>
          <a:graphicData uri="http://schemas.openxmlformats.org/presentationml/2006/ole">
            <mc:AlternateContent xmlns:mc="http://schemas.openxmlformats.org/markup-compatibility/2006">
              <mc:Choice xmlns:v="urn:schemas-microsoft-com:vml" Requires="v">
                <p:oleObj spid="_x0000_s76284" name="公式" r:id="rId41" imgW="14935200" imgH="9753600" progId="Equation.3">
                  <p:embed/>
                </p:oleObj>
              </mc:Choice>
              <mc:Fallback>
                <p:oleObj name="公式" r:id="rId41" imgW="14935200" imgH="9753600" progId="Equation.3">
                  <p:embed/>
                  <p:pic>
                    <p:nvPicPr>
                      <p:cNvPr id="0" name="Object 9"/>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309495" y="2422208"/>
                        <a:ext cx="125253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88" name="Object 10"/>
          <p:cNvGraphicFramePr>
            <a:graphicFrameLocks noChangeAspect="1"/>
          </p:cNvGraphicFramePr>
          <p:nvPr/>
        </p:nvGraphicFramePr>
        <p:xfrm>
          <a:off x="712788" y="3569970"/>
          <a:ext cx="1966912" cy="434975"/>
        </p:xfrm>
        <a:graphic>
          <a:graphicData uri="http://schemas.openxmlformats.org/presentationml/2006/ole">
            <mc:AlternateContent xmlns:mc="http://schemas.openxmlformats.org/markup-compatibility/2006">
              <mc:Choice xmlns:v="urn:schemas-microsoft-com:vml" Requires="v">
                <p:oleObj spid="_x0000_s76285" name="公式" r:id="rId43" imgW="23469600" imgH="5181600" progId="Equation.3">
                  <p:embed/>
                </p:oleObj>
              </mc:Choice>
              <mc:Fallback>
                <p:oleObj name="公式" r:id="rId43" imgW="23469600" imgH="5181600" progId="Equation.3">
                  <p:embed/>
                  <p:pic>
                    <p:nvPicPr>
                      <p:cNvPr id="0" name="Object 10"/>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12788" y="3569970"/>
                        <a:ext cx="1966912"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89" name="Object 11"/>
          <p:cNvGraphicFramePr>
            <a:graphicFrameLocks noChangeAspect="1"/>
          </p:cNvGraphicFramePr>
          <p:nvPr/>
        </p:nvGraphicFramePr>
        <p:xfrm>
          <a:off x="2679700" y="3557270"/>
          <a:ext cx="1149350" cy="434975"/>
        </p:xfrm>
        <a:graphic>
          <a:graphicData uri="http://schemas.openxmlformats.org/presentationml/2006/ole">
            <mc:AlternateContent xmlns:mc="http://schemas.openxmlformats.org/markup-compatibility/2006">
              <mc:Choice xmlns:v="urn:schemas-microsoft-com:vml" Requires="v">
                <p:oleObj spid="_x0000_s76286" name="公式" r:id="rId45" imgW="13716000" imgH="5181600" progId="Equation.3">
                  <p:embed/>
                </p:oleObj>
              </mc:Choice>
              <mc:Fallback>
                <p:oleObj name="公式" r:id="rId45" imgW="13716000" imgH="5181600" progId="Equation.3">
                  <p:embed/>
                  <p:pic>
                    <p:nvPicPr>
                      <p:cNvPr id="0" name="Object 11"/>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679700" y="3557270"/>
                        <a:ext cx="11493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90" name="Object 12"/>
          <p:cNvGraphicFramePr>
            <a:graphicFrameLocks noChangeAspect="1"/>
          </p:cNvGraphicFramePr>
          <p:nvPr/>
        </p:nvGraphicFramePr>
        <p:xfrm>
          <a:off x="681038" y="4000818"/>
          <a:ext cx="3243262" cy="717550"/>
        </p:xfrm>
        <a:graphic>
          <a:graphicData uri="http://schemas.openxmlformats.org/presentationml/2006/ole">
            <mc:AlternateContent xmlns:mc="http://schemas.openxmlformats.org/markup-compatibility/2006">
              <mc:Choice xmlns:v="urn:schemas-microsoft-com:vml" Requires="v">
                <p:oleObj spid="_x0000_s76287" name="公式" r:id="rId47" imgW="38709600" imgH="8534400" progId="Equation.3">
                  <p:embed/>
                </p:oleObj>
              </mc:Choice>
              <mc:Fallback>
                <p:oleObj name="公式" r:id="rId47" imgW="38709600" imgH="8534400" progId="Equation.3">
                  <p:embed/>
                  <p:pic>
                    <p:nvPicPr>
                      <p:cNvPr id="0" name="Object 12"/>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81038" y="4000818"/>
                        <a:ext cx="3243262"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TextBox 77"/>
          <p:cNvSpPr txBox="1">
            <a:spLocks noChangeArrowheads="1"/>
          </p:cNvSpPr>
          <p:nvPr/>
        </p:nvSpPr>
        <p:spPr bwMode="auto">
          <a:xfrm>
            <a:off x="543387" y="1311801"/>
            <a:ext cx="5371301" cy="830997"/>
          </a:xfrm>
          <a:prstGeom prst="rect">
            <a:avLst/>
          </a:prstGeom>
          <a:noFill/>
          <a:ln w="9525">
            <a:noFill/>
            <a:miter lim="800000"/>
          </a:ln>
        </p:spPr>
        <p:txBody>
          <a:bodyPr wrap="square">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（电源克服感应电动势做功，这部分的功转化为磁场的能量）</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3"/>
          <p:cNvGraphicFramePr>
            <a:graphicFrameLocks noChangeAspect="1"/>
          </p:cNvGraphicFramePr>
          <p:nvPr/>
        </p:nvGraphicFramePr>
        <p:xfrm>
          <a:off x="1517968" y="1025208"/>
          <a:ext cx="1839912" cy="819150"/>
        </p:xfrm>
        <a:graphic>
          <a:graphicData uri="http://schemas.openxmlformats.org/presentationml/2006/ole">
            <mc:AlternateContent xmlns:mc="http://schemas.openxmlformats.org/markup-compatibility/2006">
              <mc:Choice xmlns:v="urn:schemas-microsoft-com:vml" Requires="v">
                <p:oleObj spid="_x0000_s76961" name="公式" r:id="rId1" imgW="21945600" imgH="9753600" progId="Equation.3">
                  <p:embed/>
                </p:oleObj>
              </mc:Choice>
              <mc:Fallback>
                <p:oleObj name="公式" r:id="rId1" imgW="21945600" imgH="97536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968" y="1025208"/>
                        <a:ext cx="1839912"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14"/>
          <p:cNvGraphicFramePr>
            <a:graphicFrameLocks noChangeAspect="1"/>
          </p:cNvGraphicFramePr>
          <p:nvPr/>
        </p:nvGraphicFramePr>
        <p:xfrm>
          <a:off x="3357880" y="1020128"/>
          <a:ext cx="1354138" cy="819150"/>
        </p:xfrm>
        <a:graphic>
          <a:graphicData uri="http://schemas.openxmlformats.org/presentationml/2006/ole">
            <mc:AlternateContent xmlns:mc="http://schemas.openxmlformats.org/markup-compatibility/2006">
              <mc:Choice xmlns:v="urn:schemas-microsoft-com:vml" Requires="v">
                <p:oleObj spid="_x0000_s76962" name="公式" r:id="rId3" imgW="16154400" imgH="9753600" progId="Equation.3">
                  <p:embed/>
                </p:oleObj>
              </mc:Choice>
              <mc:Fallback>
                <p:oleObj name="公式" r:id="rId3" imgW="16154400" imgH="97536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880" y="1020128"/>
                        <a:ext cx="135413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5"/>
          <p:cNvGraphicFramePr>
            <a:graphicFrameLocks noChangeAspect="1"/>
          </p:cNvGraphicFramePr>
          <p:nvPr/>
        </p:nvGraphicFramePr>
        <p:xfrm>
          <a:off x="1279208" y="1889125"/>
          <a:ext cx="2093912" cy="434975"/>
        </p:xfrm>
        <a:graphic>
          <a:graphicData uri="http://schemas.openxmlformats.org/presentationml/2006/ole">
            <mc:AlternateContent xmlns:mc="http://schemas.openxmlformats.org/markup-compatibility/2006">
              <mc:Choice xmlns:v="urn:schemas-microsoft-com:vml" Requires="v">
                <p:oleObj spid="_x0000_s76963" name="公式" r:id="rId5" imgW="24993600" imgH="5181600" progId="Equation.3">
                  <p:embed/>
                </p:oleObj>
              </mc:Choice>
              <mc:Fallback>
                <p:oleObj name="公式" r:id="rId5" imgW="24993600" imgH="51816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9208" y="1889125"/>
                        <a:ext cx="2093912"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6"/>
          <p:cNvGraphicFramePr>
            <a:graphicFrameLocks noChangeAspect="1"/>
          </p:cNvGraphicFramePr>
          <p:nvPr/>
        </p:nvGraphicFramePr>
        <p:xfrm>
          <a:off x="3369945" y="1911350"/>
          <a:ext cx="1277938" cy="434975"/>
        </p:xfrm>
        <a:graphic>
          <a:graphicData uri="http://schemas.openxmlformats.org/presentationml/2006/ole">
            <mc:AlternateContent xmlns:mc="http://schemas.openxmlformats.org/markup-compatibility/2006">
              <mc:Choice xmlns:v="urn:schemas-microsoft-com:vml" Requires="v">
                <p:oleObj spid="_x0000_s76964" name="公式" r:id="rId7" imgW="15240000" imgH="5181600" progId="Equation.3">
                  <p:embed/>
                </p:oleObj>
              </mc:Choice>
              <mc:Fallback>
                <p:oleObj name="公式" r:id="rId7" imgW="15240000" imgH="51816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9945" y="1911350"/>
                        <a:ext cx="127793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7"/>
          <p:cNvGraphicFramePr>
            <a:graphicFrameLocks noChangeAspect="1"/>
          </p:cNvGraphicFramePr>
          <p:nvPr/>
        </p:nvGraphicFramePr>
        <p:xfrm>
          <a:off x="4046855" y="2309813"/>
          <a:ext cx="1228725" cy="793750"/>
        </p:xfrm>
        <a:graphic>
          <a:graphicData uri="http://schemas.openxmlformats.org/presentationml/2006/ole">
            <mc:AlternateContent xmlns:mc="http://schemas.openxmlformats.org/markup-compatibility/2006">
              <mc:Choice xmlns:v="urn:schemas-microsoft-com:vml" Requires="v">
                <p:oleObj spid="_x0000_s76965" name="公式" r:id="rId9" imgW="14630400" imgH="9448800" progId="Equation.3">
                  <p:embed/>
                </p:oleObj>
              </mc:Choice>
              <mc:Fallback>
                <p:oleObj name="公式" r:id="rId9" imgW="14630400" imgH="94488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6855" y="2309813"/>
                        <a:ext cx="1228725"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8"/>
          <p:cNvGraphicFramePr>
            <a:graphicFrameLocks noChangeAspect="1"/>
          </p:cNvGraphicFramePr>
          <p:nvPr/>
        </p:nvGraphicFramePr>
        <p:xfrm>
          <a:off x="535305" y="2379980"/>
          <a:ext cx="3497263" cy="717550"/>
        </p:xfrm>
        <a:graphic>
          <a:graphicData uri="http://schemas.openxmlformats.org/presentationml/2006/ole">
            <mc:AlternateContent xmlns:mc="http://schemas.openxmlformats.org/markup-compatibility/2006">
              <mc:Choice xmlns:v="urn:schemas-microsoft-com:vml" Requires="v">
                <p:oleObj spid="_x0000_s76966" name="公式" r:id="rId11" imgW="41757600" imgH="8534400" progId="Equation.3">
                  <p:embed/>
                </p:oleObj>
              </mc:Choice>
              <mc:Fallback>
                <p:oleObj name="公式" r:id="rId11" imgW="41757600" imgH="85344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305" y="2379980"/>
                        <a:ext cx="3497263"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9"/>
          <p:cNvGraphicFramePr>
            <a:graphicFrameLocks noChangeAspect="1"/>
          </p:cNvGraphicFramePr>
          <p:nvPr/>
        </p:nvGraphicFramePr>
        <p:xfrm>
          <a:off x="1354455" y="3084830"/>
          <a:ext cx="1814513" cy="819150"/>
        </p:xfrm>
        <a:graphic>
          <a:graphicData uri="http://schemas.openxmlformats.org/presentationml/2006/ole">
            <mc:AlternateContent xmlns:mc="http://schemas.openxmlformats.org/markup-compatibility/2006">
              <mc:Choice xmlns:v="urn:schemas-microsoft-com:vml" Requires="v">
                <p:oleObj spid="_x0000_s76967" name="公式" r:id="rId13" imgW="21640800" imgH="9753600" progId="Equation.3">
                  <p:embed/>
                </p:oleObj>
              </mc:Choice>
              <mc:Fallback>
                <p:oleObj name="公式" r:id="rId13" imgW="21640800" imgH="97536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54455" y="3084830"/>
                        <a:ext cx="1814513"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20"/>
          <p:cNvGraphicFramePr>
            <a:graphicFrameLocks noChangeAspect="1"/>
          </p:cNvGraphicFramePr>
          <p:nvPr/>
        </p:nvGraphicFramePr>
        <p:xfrm>
          <a:off x="3146743" y="3083243"/>
          <a:ext cx="1327150" cy="822325"/>
        </p:xfrm>
        <a:graphic>
          <a:graphicData uri="http://schemas.openxmlformats.org/presentationml/2006/ole">
            <mc:AlternateContent xmlns:mc="http://schemas.openxmlformats.org/markup-compatibility/2006">
              <mc:Choice xmlns:v="urn:schemas-microsoft-com:vml" Requires="v">
                <p:oleObj spid="_x0000_s76968" name="公式" r:id="rId15" imgW="15849600" imgH="9753600" progId="Equation.3">
                  <p:embed/>
                </p:oleObj>
              </mc:Choice>
              <mc:Fallback>
                <p:oleObj name="公式" r:id="rId15" imgW="15849600" imgH="97536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46743" y="3083243"/>
                        <a:ext cx="132715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21"/>
          <p:cNvGraphicFramePr>
            <a:graphicFrameLocks noChangeAspect="1"/>
          </p:cNvGraphicFramePr>
          <p:nvPr/>
        </p:nvGraphicFramePr>
        <p:xfrm>
          <a:off x="1195705" y="3893503"/>
          <a:ext cx="2195513" cy="434975"/>
        </p:xfrm>
        <a:graphic>
          <a:graphicData uri="http://schemas.openxmlformats.org/presentationml/2006/ole">
            <mc:AlternateContent xmlns:mc="http://schemas.openxmlformats.org/markup-compatibility/2006">
              <mc:Choice xmlns:v="urn:schemas-microsoft-com:vml" Requires="v">
                <p:oleObj spid="_x0000_s76969" name="公式" r:id="rId17" imgW="26212800" imgH="5181600" progId="Equation.3">
                  <p:embed/>
                </p:oleObj>
              </mc:Choice>
              <mc:Fallback>
                <p:oleObj name="公式" r:id="rId17" imgW="26212800" imgH="518160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5705" y="3893503"/>
                        <a:ext cx="219551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2"/>
          <p:cNvGraphicFramePr>
            <a:graphicFrameLocks noChangeAspect="1"/>
          </p:cNvGraphicFramePr>
          <p:nvPr/>
        </p:nvGraphicFramePr>
        <p:xfrm>
          <a:off x="3375343" y="3915728"/>
          <a:ext cx="1201737" cy="434975"/>
        </p:xfrm>
        <a:graphic>
          <a:graphicData uri="http://schemas.openxmlformats.org/presentationml/2006/ole">
            <mc:AlternateContent xmlns:mc="http://schemas.openxmlformats.org/markup-compatibility/2006">
              <mc:Choice xmlns:v="urn:schemas-microsoft-com:vml" Requires="v">
                <p:oleObj spid="_x0000_s76970" name="公式" r:id="rId19" imgW="14325600" imgH="5181600" progId="Equation.3">
                  <p:embed/>
                </p:oleObj>
              </mc:Choice>
              <mc:Fallback>
                <p:oleObj name="公式" r:id="rId19" imgW="14325600" imgH="518160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75343" y="3915728"/>
                        <a:ext cx="120173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3"/>
          <p:cNvGraphicFramePr>
            <a:graphicFrameLocks noChangeAspect="1"/>
          </p:cNvGraphicFramePr>
          <p:nvPr/>
        </p:nvGraphicFramePr>
        <p:xfrm>
          <a:off x="4196080" y="4469765"/>
          <a:ext cx="1100138" cy="434975"/>
        </p:xfrm>
        <a:graphic>
          <a:graphicData uri="http://schemas.openxmlformats.org/presentationml/2006/ole">
            <mc:AlternateContent xmlns:mc="http://schemas.openxmlformats.org/markup-compatibility/2006">
              <mc:Choice xmlns:v="urn:schemas-microsoft-com:vml" Requires="v">
                <p:oleObj spid="_x0000_s76971" name="公式" r:id="rId21" imgW="13106400" imgH="5181600" progId="Equation.3">
                  <p:embed/>
                </p:oleObj>
              </mc:Choice>
              <mc:Fallback>
                <p:oleObj name="公式" r:id="rId21" imgW="13106400" imgH="518160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96080" y="4469765"/>
                        <a:ext cx="110013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03" name="Object 24"/>
          <p:cNvGraphicFramePr>
            <a:graphicFrameLocks noChangeAspect="1"/>
          </p:cNvGraphicFramePr>
          <p:nvPr/>
        </p:nvGraphicFramePr>
        <p:xfrm>
          <a:off x="522288" y="4375468"/>
          <a:ext cx="3649662" cy="717550"/>
        </p:xfrm>
        <a:graphic>
          <a:graphicData uri="http://schemas.openxmlformats.org/presentationml/2006/ole">
            <mc:AlternateContent xmlns:mc="http://schemas.openxmlformats.org/markup-compatibility/2006">
              <mc:Choice xmlns:v="urn:schemas-microsoft-com:vml" Requires="v">
                <p:oleObj spid="_x0000_s76972" name="公式" r:id="rId23" imgW="43586400" imgH="8534400" progId="Equation.3">
                  <p:embed/>
                </p:oleObj>
              </mc:Choice>
              <mc:Fallback>
                <p:oleObj name="公式" r:id="rId23" imgW="43586400" imgH="8534400" progId="Equation.3">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2288" y="4375468"/>
                        <a:ext cx="3649662"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 Box 100"/>
          <p:cNvSpPr txBox="1">
            <a:spLocks noChangeArrowheads="1"/>
          </p:cNvSpPr>
          <p:nvPr/>
        </p:nvSpPr>
        <p:spPr bwMode="auto">
          <a:xfrm>
            <a:off x="184468" y="1278891"/>
            <a:ext cx="1800225" cy="460375"/>
          </a:xfrm>
          <a:prstGeom prst="rect">
            <a:avLst/>
          </a:prstGeom>
          <a:noFill/>
          <a:ln w="9525">
            <a:noFill/>
            <a:miter lim="800000"/>
          </a:ln>
        </p:spPr>
        <p:txBody>
          <a:bodyPr>
            <a:spAutoFit/>
          </a:bodyPr>
          <a:lstStyle/>
          <a:p>
            <a:pPr>
              <a:spcBef>
                <a:spcPct val="50000"/>
              </a:spcBef>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回路</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6" name="Text Box 101"/>
          <p:cNvSpPr txBox="1">
            <a:spLocks noChangeArrowheads="1"/>
          </p:cNvSpPr>
          <p:nvPr/>
        </p:nvSpPr>
        <p:spPr bwMode="auto">
          <a:xfrm>
            <a:off x="184468" y="3329305"/>
            <a:ext cx="1800225" cy="460375"/>
          </a:xfrm>
          <a:prstGeom prst="rect">
            <a:avLst/>
          </a:prstGeom>
          <a:noFill/>
          <a:ln w="9525">
            <a:noFill/>
            <a:miter lim="800000"/>
          </a:ln>
        </p:spPr>
        <p:txBody>
          <a:bodyPr>
            <a:spAutoFit/>
          </a:bodyPr>
          <a:lstStyle/>
          <a:p>
            <a:pPr>
              <a:spcBef>
                <a:spcPct val="50000"/>
              </a:spcBef>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回路</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27" name="Group 53"/>
          <p:cNvGrpSpPr/>
          <p:nvPr/>
        </p:nvGrpSpPr>
        <p:grpSpPr bwMode="auto">
          <a:xfrm>
            <a:off x="184468" y="477203"/>
            <a:ext cx="6048375" cy="504825"/>
            <a:chOff x="431" y="1343"/>
            <a:chExt cx="3810" cy="318"/>
          </a:xfrm>
        </p:grpSpPr>
        <p:sp>
          <p:nvSpPr>
            <p:cNvPr id="28" name="Text Box 54"/>
            <p:cNvSpPr txBox="1">
              <a:spLocks noChangeArrowheads="1"/>
            </p:cNvSpPr>
            <p:nvPr/>
          </p:nvSpPr>
          <p:spPr bwMode="auto">
            <a:xfrm>
              <a:off x="431" y="1343"/>
              <a:ext cx="3810" cy="290"/>
            </a:xfrm>
            <a:prstGeom prst="rect">
              <a:avLst/>
            </a:prstGeom>
            <a:noFill/>
            <a:ln w="9525">
              <a:noFill/>
              <a:miter lim="800000"/>
            </a:ln>
          </p:spPr>
          <p:txBody>
            <a:bodyPr>
              <a:spAutoFit/>
            </a:bodyPr>
            <a:lstStyle/>
            <a:p>
              <a:pPr>
                <a:spcBef>
                  <a:spcPct val="50000"/>
                </a:spcBef>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第二步：维持     不变，使    从</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增加到     。             </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5807" name="Object 31"/>
            <p:cNvGraphicFramePr>
              <a:graphicFrameLocks noChangeAspect="1"/>
            </p:cNvGraphicFramePr>
            <p:nvPr/>
          </p:nvGraphicFramePr>
          <p:xfrm>
            <a:off x="1664" y="1376"/>
            <a:ext cx="218" cy="285"/>
          </p:xfrm>
          <a:graphic>
            <a:graphicData uri="http://schemas.openxmlformats.org/presentationml/2006/ole">
              <mc:AlternateContent xmlns:mc="http://schemas.openxmlformats.org/markup-compatibility/2006">
                <mc:Choice xmlns:v="urn:schemas-microsoft-com:vml" Requires="v">
                  <p:oleObj spid="_x0000_s76973" name="公式" r:id="rId25" imgW="3962400" imgH="5181600" progId="Equation.3">
                    <p:embed/>
                  </p:oleObj>
                </mc:Choice>
                <mc:Fallback>
                  <p:oleObj name="公式" r:id="rId25" imgW="3962400" imgH="5181600" progId="Equation.3">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64" y="1376"/>
                          <a:ext cx="218"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808" name="Object 32"/>
            <p:cNvGraphicFramePr>
              <a:graphicFrameLocks noChangeAspect="1"/>
            </p:cNvGraphicFramePr>
            <p:nvPr/>
          </p:nvGraphicFramePr>
          <p:xfrm>
            <a:off x="2650" y="1343"/>
            <a:ext cx="202" cy="285"/>
          </p:xfrm>
          <a:graphic>
            <a:graphicData uri="http://schemas.openxmlformats.org/presentationml/2006/ole">
              <mc:AlternateContent xmlns:mc="http://schemas.openxmlformats.org/markup-compatibility/2006">
                <mc:Choice xmlns:v="urn:schemas-microsoft-com:vml" Requires="v">
                  <p:oleObj spid="_x0000_s76974" name="公式" r:id="rId27" imgW="3657600" imgH="5181600" progId="Equation.3">
                    <p:embed/>
                  </p:oleObj>
                </mc:Choice>
                <mc:Fallback>
                  <p:oleObj name="公式" r:id="rId27" imgW="3657600" imgH="5181600" progId="Equation.3">
                    <p:embed/>
                    <p:pic>
                      <p:nvPicPr>
                        <p:cNvPr id="0" name="Object 3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650" y="1343"/>
                          <a:ext cx="202"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809" name="Object 33"/>
            <p:cNvGraphicFramePr>
              <a:graphicFrameLocks noChangeAspect="1"/>
            </p:cNvGraphicFramePr>
            <p:nvPr/>
          </p:nvGraphicFramePr>
          <p:xfrm>
            <a:off x="3697" y="1376"/>
            <a:ext cx="235" cy="285"/>
          </p:xfrm>
          <a:graphic>
            <a:graphicData uri="http://schemas.openxmlformats.org/presentationml/2006/ole">
              <mc:AlternateContent xmlns:mc="http://schemas.openxmlformats.org/markup-compatibility/2006">
                <mc:Choice xmlns:v="urn:schemas-microsoft-com:vml" Requires="v">
                  <p:oleObj spid="_x0000_s76975" name="公式" r:id="rId29" imgW="4267200" imgH="5181600" progId="Equation.3">
                    <p:embed/>
                  </p:oleObj>
                </mc:Choice>
                <mc:Fallback>
                  <p:oleObj name="公式" r:id="rId29" imgW="4267200" imgH="5181600" progId="Equation.3">
                    <p:embed/>
                    <p:pic>
                      <p:nvPicPr>
                        <p:cNvPr id="0" name="Object 3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97" y="1376"/>
                          <a:ext cx="235"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 name="Group 73"/>
          <p:cNvGrpSpPr/>
          <p:nvPr/>
        </p:nvGrpSpPr>
        <p:grpSpPr bwMode="auto">
          <a:xfrm>
            <a:off x="2202711" y="5124451"/>
            <a:ext cx="4248150" cy="793750"/>
            <a:chOff x="1383" y="1616"/>
            <a:chExt cx="2676" cy="500"/>
          </a:xfrm>
        </p:grpSpPr>
        <p:sp>
          <p:nvSpPr>
            <p:cNvPr id="40" name="Rectangle 72"/>
            <p:cNvSpPr>
              <a:spLocks noChangeArrowheads="1"/>
            </p:cNvSpPr>
            <p:nvPr/>
          </p:nvSpPr>
          <p:spPr bwMode="auto">
            <a:xfrm>
              <a:off x="1383" y="1616"/>
              <a:ext cx="2676" cy="499"/>
            </a:xfrm>
            <a:prstGeom prst="rect">
              <a:avLst/>
            </a:prstGeom>
            <a:noFill/>
            <a:ln w="25400">
              <a:solidFill>
                <a:srgbClr val="FF0000"/>
              </a:solidFill>
              <a:miter lim="800000"/>
            </a:ln>
          </p:spPr>
          <p:txBody>
            <a:bodyPr wrap="none" anchor="ct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41" name="Object 30"/>
            <p:cNvGraphicFramePr>
              <a:graphicFrameLocks noChangeAspect="1"/>
            </p:cNvGraphicFramePr>
            <p:nvPr/>
          </p:nvGraphicFramePr>
          <p:xfrm>
            <a:off x="1474" y="1616"/>
            <a:ext cx="2511" cy="500"/>
          </p:xfrm>
          <a:graphic>
            <a:graphicData uri="http://schemas.openxmlformats.org/presentationml/2006/ole">
              <mc:AlternateContent xmlns:mc="http://schemas.openxmlformats.org/markup-compatibility/2006">
                <mc:Choice xmlns:v="urn:schemas-microsoft-com:vml" Requires="v">
                  <p:oleObj spid="_x0000_s76976" name="公式" r:id="rId31" imgW="47548800" imgH="9448800" progId="Equation.3">
                    <p:embed/>
                  </p:oleObj>
                </mc:Choice>
                <mc:Fallback>
                  <p:oleObj name="公式" r:id="rId31" imgW="47548800" imgH="9448800" progId="Equation.3">
                    <p:embed/>
                    <p:pic>
                      <p:nvPicPr>
                        <p:cNvPr id="0" name="Object 3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474" y="1616"/>
                          <a:ext cx="2511" cy="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3" name="Text Box 74"/>
          <p:cNvSpPr txBox="1">
            <a:spLocks noChangeArrowheads="1"/>
          </p:cNvSpPr>
          <p:nvPr/>
        </p:nvSpPr>
        <p:spPr bwMode="auto">
          <a:xfrm>
            <a:off x="184845" y="5267961"/>
            <a:ext cx="2520950" cy="460375"/>
          </a:xfrm>
          <a:prstGeom prst="rect">
            <a:avLst/>
          </a:prstGeom>
          <a:noFill/>
          <a:ln w="9525">
            <a:noFill/>
            <a:miter lim="800000"/>
          </a:ln>
        </p:spPr>
        <p:txBody>
          <a:bodyPr>
            <a:spAutoFit/>
          </a:bodyPr>
          <a:lstStyle/>
          <a:p>
            <a:pPr>
              <a:spcBef>
                <a:spcPct val="50000"/>
              </a:spcBef>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磁场能量为：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3" name="Text Box 2"/>
          <p:cNvSpPr txBox="1">
            <a:spLocks noChangeArrowheads="1"/>
          </p:cNvSpPr>
          <p:nvPr/>
        </p:nvSpPr>
        <p:spPr bwMode="auto">
          <a:xfrm>
            <a:off x="142558" y="272098"/>
            <a:ext cx="7345362" cy="460375"/>
          </a:xfrm>
          <a:prstGeom prst="rect">
            <a:avLst/>
          </a:prstGeom>
          <a:noFill/>
          <a:ln w="9525">
            <a:noFill/>
            <a:miter lim="800000"/>
          </a:ln>
        </p:spPr>
        <p:txBody>
          <a:bodyPr>
            <a:spAutoFit/>
          </a:bodyPr>
          <a:lstStyle/>
          <a:p>
            <a:pPr>
              <a:spcBef>
                <a:spcPct val="50000"/>
              </a:spcBef>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、电流回路系统磁场能量的一般表达式</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2" name="Group 5"/>
          <p:cNvGrpSpPr/>
          <p:nvPr/>
        </p:nvGrpSpPr>
        <p:grpSpPr bwMode="auto">
          <a:xfrm>
            <a:off x="107950" y="691515"/>
            <a:ext cx="6192838" cy="793750"/>
            <a:chOff x="158" y="1616"/>
            <a:chExt cx="3901" cy="500"/>
          </a:xfrm>
        </p:grpSpPr>
        <p:grpSp>
          <p:nvGrpSpPr>
            <p:cNvPr id="76819" name="Group 6"/>
            <p:cNvGrpSpPr/>
            <p:nvPr/>
          </p:nvGrpSpPr>
          <p:grpSpPr bwMode="auto">
            <a:xfrm>
              <a:off x="1383" y="1616"/>
              <a:ext cx="2676" cy="500"/>
              <a:chOff x="1383" y="1616"/>
              <a:chExt cx="2676" cy="500"/>
            </a:xfrm>
          </p:grpSpPr>
          <p:sp>
            <p:nvSpPr>
              <p:cNvPr id="76821" name="Rectangle 7"/>
              <p:cNvSpPr>
                <a:spLocks noChangeArrowheads="1"/>
              </p:cNvSpPr>
              <p:nvPr/>
            </p:nvSpPr>
            <p:spPr bwMode="auto">
              <a:xfrm>
                <a:off x="1383" y="1616"/>
                <a:ext cx="2676" cy="499"/>
              </a:xfrm>
              <a:prstGeom prst="rect">
                <a:avLst/>
              </a:prstGeom>
              <a:noFill/>
              <a:ln w="9525">
                <a:noFill/>
                <a:miter lim="800000"/>
              </a:ln>
            </p:spPr>
            <p:txBody>
              <a:bodyPr wrap="none" anchor="ct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6812" name="Object 11"/>
              <p:cNvGraphicFramePr>
                <a:graphicFrameLocks noChangeAspect="1"/>
              </p:cNvGraphicFramePr>
              <p:nvPr/>
            </p:nvGraphicFramePr>
            <p:xfrm>
              <a:off x="1474" y="1616"/>
              <a:ext cx="2511" cy="500"/>
            </p:xfrm>
            <a:graphic>
              <a:graphicData uri="http://schemas.openxmlformats.org/presentationml/2006/ole">
                <mc:AlternateContent xmlns:mc="http://schemas.openxmlformats.org/markup-compatibility/2006">
                  <mc:Choice xmlns:v="urn:schemas-microsoft-com:vml" Requires="v">
                    <p:oleObj spid="_x0000_s77935" name="公式" r:id="rId1" imgW="47548800" imgH="9448800" progId="Equation.3">
                      <p:embed/>
                    </p:oleObj>
                  </mc:Choice>
                  <mc:Fallback>
                    <p:oleObj name="公式" r:id="rId1" imgW="47548800" imgH="94488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 y="1616"/>
                            <a:ext cx="2511" cy="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6820" name="Text Box 9"/>
            <p:cNvSpPr txBox="1">
              <a:spLocks noChangeArrowheads="1"/>
            </p:cNvSpPr>
            <p:nvPr/>
          </p:nvSpPr>
          <p:spPr bwMode="auto">
            <a:xfrm>
              <a:off x="158" y="1706"/>
              <a:ext cx="1588" cy="290"/>
            </a:xfrm>
            <a:prstGeom prst="rect">
              <a:avLst/>
            </a:prstGeom>
            <a:noFill/>
            <a:ln w="9525">
              <a:noFill/>
              <a:miter lim="800000"/>
            </a:ln>
          </p:spPr>
          <p:txBody>
            <a:bodyPr>
              <a:spAutoFit/>
            </a:bodyPr>
            <a:lstStyle/>
            <a:p>
              <a:pPr>
                <a:spcBef>
                  <a:spcPct val="50000"/>
                </a:spcBef>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磁场能量为：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pSp>
      <p:graphicFrame>
        <p:nvGraphicFramePr>
          <p:cNvPr id="18445" name="Object 2"/>
          <p:cNvGraphicFramePr>
            <a:graphicFrameLocks noChangeAspect="1"/>
          </p:cNvGraphicFramePr>
          <p:nvPr/>
        </p:nvGraphicFramePr>
        <p:xfrm>
          <a:off x="2688273" y="1483678"/>
          <a:ext cx="5672137" cy="793750"/>
        </p:xfrm>
        <a:graphic>
          <a:graphicData uri="http://schemas.openxmlformats.org/presentationml/2006/ole">
            <mc:AlternateContent xmlns:mc="http://schemas.openxmlformats.org/markup-compatibility/2006">
              <mc:Choice xmlns:v="urn:schemas-microsoft-com:vml" Requires="v">
                <p:oleObj spid="_x0000_s77936" name="公式" r:id="rId3" imgW="67665600" imgH="9448800" progId="Equation.3">
                  <p:embed/>
                </p:oleObj>
              </mc:Choice>
              <mc:Fallback>
                <p:oleObj name="公式" r:id="rId3" imgW="67665600" imgH="9448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273" y="1483678"/>
                        <a:ext cx="5672137"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7" name="Object 3"/>
          <p:cNvGraphicFramePr>
            <a:graphicFrameLocks noChangeAspect="1"/>
          </p:cNvGraphicFramePr>
          <p:nvPr/>
        </p:nvGraphicFramePr>
        <p:xfrm>
          <a:off x="2727960" y="2275840"/>
          <a:ext cx="1327150" cy="793750"/>
        </p:xfrm>
        <a:graphic>
          <a:graphicData uri="http://schemas.openxmlformats.org/presentationml/2006/ole">
            <mc:AlternateContent xmlns:mc="http://schemas.openxmlformats.org/markup-compatibility/2006">
              <mc:Choice xmlns:v="urn:schemas-microsoft-com:vml" Requires="v">
                <p:oleObj spid="_x0000_s77937" name="公式" r:id="rId5" imgW="15849600" imgH="9448800" progId="Equation.3">
                  <p:embed/>
                </p:oleObj>
              </mc:Choice>
              <mc:Fallback>
                <p:oleObj name="公式" r:id="rId5" imgW="15849600" imgH="9448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7960" y="2275840"/>
                        <a:ext cx="1327150"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8" name="Object 4"/>
          <p:cNvGraphicFramePr>
            <a:graphicFrameLocks noChangeAspect="1"/>
          </p:cNvGraphicFramePr>
          <p:nvPr/>
        </p:nvGraphicFramePr>
        <p:xfrm>
          <a:off x="5496560" y="2279015"/>
          <a:ext cx="1277938" cy="793750"/>
        </p:xfrm>
        <a:graphic>
          <a:graphicData uri="http://schemas.openxmlformats.org/presentationml/2006/ole">
            <mc:AlternateContent xmlns:mc="http://schemas.openxmlformats.org/markup-compatibility/2006">
              <mc:Choice xmlns:v="urn:schemas-microsoft-com:vml" Requires="v">
                <p:oleObj spid="_x0000_s77938" name="公式" r:id="rId7" imgW="15240000" imgH="9448800" progId="Equation.3">
                  <p:embed/>
                </p:oleObj>
              </mc:Choice>
              <mc:Fallback>
                <p:oleObj name="公式" r:id="rId7" imgW="15240000" imgH="9448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6560" y="2279015"/>
                        <a:ext cx="1277938"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9" name="Object 5"/>
          <p:cNvGraphicFramePr>
            <a:graphicFrameLocks noChangeAspect="1"/>
          </p:cNvGraphicFramePr>
          <p:nvPr/>
        </p:nvGraphicFramePr>
        <p:xfrm>
          <a:off x="4055110" y="2279015"/>
          <a:ext cx="1303338" cy="793750"/>
        </p:xfrm>
        <a:graphic>
          <a:graphicData uri="http://schemas.openxmlformats.org/presentationml/2006/ole">
            <mc:AlternateContent xmlns:mc="http://schemas.openxmlformats.org/markup-compatibility/2006">
              <mc:Choice xmlns:v="urn:schemas-microsoft-com:vml" Requires="v">
                <p:oleObj spid="_x0000_s77939" name="公式" r:id="rId9" imgW="15544800" imgH="9448800" progId="Equation.3">
                  <p:embed/>
                </p:oleObj>
              </mc:Choice>
              <mc:Fallback>
                <p:oleObj name="公式" r:id="rId9" imgW="15544800" imgH="9448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5110" y="2279015"/>
                        <a:ext cx="1303338"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0" name="Object 6"/>
          <p:cNvGraphicFramePr>
            <a:graphicFrameLocks noChangeAspect="1"/>
          </p:cNvGraphicFramePr>
          <p:nvPr/>
        </p:nvGraphicFramePr>
        <p:xfrm>
          <a:off x="6864985" y="2279015"/>
          <a:ext cx="1354138" cy="793750"/>
        </p:xfrm>
        <a:graphic>
          <a:graphicData uri="http://schemas.openxmlformats.org/presentationml/2006/ole">
            <mc:AlternateContent xmlns:mc="http://schemas.openxmlformats.org/markup-compatibility/2006">
              <mc:Choice xmlns:v="urn:schemas-microsoft-com:vml" Requires="v">
                <p:oleObj spid="_x0000_s77940" name="公式" r:id="rId11" imgW="16154400" imgH="9448800" progId="Equation.3">
                  <p:embed/>
                </p:oleObj>
              </mc:Choice>
              <mc:Fallback>
                <p:oleObj name="公式" r:id="rId11" imgW="16154400" imgH="94488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64985" y="2279015"/>
                        <a:ext cx="1354138"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1" name="Object 7"/>
          <p:cNvGraphicFramePr>
            <a:graphicFrameLocks noChangeAspect="1"/>
          </p:cNvGraphicFramePr>
          <p:nvPr/>
        </p:nvGraphicFramePr>
        <p:xfrm>
          <a:off x="2688273" y="3066415"/>
          <a:ext cx="4573587" cy="793750"/>
        </p:xfrm>
        <a:graphic>
          <a:graphicData uri="http://schemas.openxmlformats.org/presentationml/2006/ole">
            <mc:AlternateContent xmlns:mc="http://schemas.openxmlformats.org/markup-compatibility/2006">
              <mc:Choice xmlns:v="urn:schemas-microsoft-com:vml" Requires="v">
                <p:oleObj spid="_x0000_s77941" name="公式" r:id="rId13" imgW="54559200" imgH="9448800" progId="Equation.3">
                  <p:embed/>
                </p:oleObj>
              </mc:Choice>
              <mc:Fallback>
                <p:oleObj name="公式" r:id="rId13" imgW="54559200" imgH="94488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88273" y="3066415"/>
                        <a:ext cx="4573587"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52" name="Object 8"/>
          <p:cNvGraphicFramePr>
            <a:graphicFrameLocks noChangeAspect="1"/>
          </p:cNvGraphicFramePr>
          <p:nvPr/>
        </p:nvGraphicFramePr>
        <p:xfrm>
          <a:off x="2713673" y="3860165"/>
          <a:ext cx="2351087" cy="793750"/>
        </p:xfrm>
        <a:graphic>
          <a:graphicData uri="http://schemas.openxmlformats.org/presentationml/2006/ole">
            <mc:AlternateContent xmlns:mc="http://schemas.openxmlformats.org/markup-compatibility/2006">
              <mc:Choice xmlns:v="urn:schemas-microsoft-com:vml" Requires="v">
                <p:oleObj spid="_x0000_s77942" name="公式" r:id="rId15" imgW="28041600" imgH="9448800" progId="Equation.3">
                  <p:embed/>
                </p:oleObj>
              </mc:Choice>
              <mc:Fallback>
                <p:oleObj name="公式" r:id="rId15" imgW="28041600" imgH="94488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13673" y="3860165"/>
                        <a:ext cx="2351087"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3"/>
          <p:cNvGrpSpPr/>
          <p:nvPr/>
        </p:nvGrpSpPr>
        <p:grpSpPr bwMode="auto">
          <a:xfrm>
            <a:off x="5286375" y="3643313"/>
            <a:ext cx="1944688" cy="1079500"/>
            <a:chOff x="3288" y="2296"/>
            <a:chExt cx="1225" cy="680"/>
          </a:xfrm>
        </p:grpSpPr>
        <p:sp>
          <p:nvSpPr>
            <p:cNvPr id="76818" name="Rectangle 22"/>
            <p:cNvSpPr>
              <a:spLocks noChangeArrowheads="1"/>
            </p:cNvSpPr>
            <p:nvPr/>
          </p:nvSpPr>
          <p:spPr bwMode="auto">
            <a:xfrm>
              <a:off x="3288" y="2296"/>
              <a:ext cx="1225" cy="680"/>
            </a:xfrm>
            <a:prstGeom prst="rect">
              <a:avLst/>
            </a:prstGeom>
            <a:noFill/>
            <a:ln w="9525">
              <a:noFill/>
              <a:miter lim="800000"/>
            </a:ln>
          </p:spPr>
          <p:txBody>
            <a:bodyPr wrap="none" anchor="ct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6811" name="Object 10"/>
            <p:cNvGraphicFramePr>
              <a:graphicFrameLocks noChangeAspect="1"/>
            </p:cNvGraphicFramePr>
            <p:nvPr/>
          </p:nvGraphicFramePr>
          <p:xfrm>
            <a:off x="3288" y="2386"/>
            <a:ext cx="998" cy="564"/>
          </p:xfrm>
          <a:graphic>
            <a:graphicData uri="http://schemas.openxmlformats.org/presentationml/2006/ole">
              <mc:AlternateContent xmlns:mc="http://schemas.openxmlformats.org/markup-compatibility/2006">
                <mc:Choice xmlns:v="urn:schemas-microsoft-com:vml" Requires="v">
                  <p:oleObj spid="_x0000_s77943" name="Equation" r:id="rId17" imgW="18897600" imgH="10668000" progId="Equation.DSMT4">
                    <p:embed/>
                  </p:oleObj>
                </mc:Choice>
                <mc:Fallback>
                  <p:oleObj name="Equation" r:id="rId17" imgW="18897600" imgH="106680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88" y="2386"/>
                          <a:ext cx="998" cy="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456" name="Text Box 24"/>
          <p:cNvSpPr txBox="1">
            <a:spLocks noChangeArrowheads="1"/>
          </p:cNvSpPr>
          <p:nvPr/>
        </p:nvSpPr>
        <p:spPr bwMode="auto">
          <a:xfrm>
            <a:off x="136525" y="4797108"/>
            <a:ext cx="5149850" cy="460375"/>
          </a:xfrm>
          <a:prstGeom prst="rect">
            <a:avLst/>
          </a:prstGeom>
          <a:noFill/>
          <a:ln w="9525">
            <a:noFill/>
            <a:miter lim="800000"/>
          </a:ln>
        </p:spPr>
        <p:txBody>
          <a:bodyPr>
            <a:spAutoFit/>
          </a:bodyPr>
          <a:lstStyle/>
          <a:p>
            <a:pPr>
              <a:spcBef>
                <a:spcPct val="50000"/>
              </a:spcBef>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对</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N</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个电流回路的系统的能量为：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8459" name="Object 9"/>
          <p:cNvGraphicFramePr>
            <a:graphicFrameLocks noChangeAspect="1"/>
          </p:cNvGraphicFramePr>
          <p:nvPr/>
        </p:nvGraphicFramePr>
        <p:xfrm>
          <a:off x="214313" y="5430203"/>
          <a:ext cx="4421187" cy="895350"/>
        </p:xfrm>
        <a:graphic>
          <a:graphicData uri="http://schemas.openxmlformats.org/presentationml/2006/ole">
            <mc:AlternateContent xmlns:mc="http://schemas.openxmlformats.org/markup-compatibility/2006">
              <mc:Choice xmlns:v="urn:schemas-microsoft-com:vml" Requires="v">
                <p:oleObj spid="_x0000_s77944" name="Equation" r:id="rId19" imgW="52730400" imgH="10668000" progId="Equation.DSMT4">
                  <p:embed/>
                </p:oleObj>
              </mc:Choice>
              <mc:Fallback>
                <p:oleObj name="Equation" r:id="rId19" imgW="52730400" imgH="10668000" progId="Equation.DSMT4">
                  <p:embed/>
                  <p:pic>
                    <p:nvPicPr>
                      <p:cNvPr id="0"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4313" y="5430203"/>
                        <a:ext cx="4421187" cy="895350"/>
                      </a:xfrm>
                      <a:prstGeom prst="rect">
                        <a:avLst/>
                      </a:prstGeom>
                      <a:noFill/>
                    </p:spPr>
                  </p:pic>
                </p:oleObj>
              </mc:Fallback>
            </mc:AlternateContent>
          </a:graphicData>
        </a:graphic>
      </p:graphicFrame>
      <p:sp>
        <p:nvSpPr>
          <p:cNvPr id="22" name="Text Box 24"/>
          <p:cNvSpPr txBox="1">
            <a:spLocks noChangeArrowheads="1"/>
          </p:cNvSpPr>
          <p:nvPr/>
        </p:nvSpPr>
        <p:spPr bwMode="auto">
          <a:xfrm>
            <a:off x="5071428" y="4785678"/>
            <a:ext cx="2357437" cy="460375"/>
          </a:xfrm>
          <a:prstGeom prst="rect">
            <a:avLst/>
          </a:prstGeom>
          <a:noFill/>
          <a:ln w="9525">
            <a:noFill/>
            <a:miter lim="800000"/>
          </a:ln>
        </p:spPr>
        <p:txBody>
          <a:bodyPr>
            <a:spAutoFit/>
          </a:bodyPr>
          <a:lstStyle/>
          <a:p>
            <a:pPr>
              <a:spcBef>
                <a:spcPct val="50000"/>
              </a:spcBef>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对体电流分布：</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3" name="Object 12"/>
          <p:cNvGraphicFramePr>
            <a:graphicFrameLocks noChangeAspect="1"/>
          </p:cNvGraphicFramePr>
          <p:nvPr/>
        </p:nvGraphicFramePr>
        <p:xfrm>
          <a:off x="5285740" y="5428615"/>
          <a:ext cx="2274888" cy="793750"/>
        </p:xfrm>
        <a:graphic>
          <a:graphicData uri="http://schemas.openxmlformats.org/presentationml/2006/ole">
            <mc:AlternateContent xmlns:mc="http://schemas.openxmlformats.org/markup-compatibility/2006">
              <mc:Choice xmlns:v="urn:schemas-microsoft-com:vml" Requires="v">
                <p:oleObj spid="_x0000_s77945" name="Equation" r:id="rId21" imgW="27127200" imgH="9448800" progId="Equation.DSMT4">
                  <p:embed/>
                </p:oleObj>
              </mc:Choice>
              <mc:Fallback>
                <p:oleObj name="Equation" r:id="rId21" imgW="27127200" imgH="9448800"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85740" y="5428615"/>
                        <a:ext cx="2274888" cy="793750"/>
                      </a:xfrm>
                      <a:prstGeom prst="rect">
                        <a:avLst/>
                      </a:prstGeom>
                      <a:no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9"/>
          <p:cNvSpPr>
            <a:spLocks noChangeArrowheads="1"/>
          </p:cNvSpPr>
          <p:nvPr/>
        </p:nvSpPr>
        <p:spPr bwMode="auto">
          <a:xfrm>
            <a:off x="714375" y="2105032"/>
            <a:ext cx="7102475" cy="576248"/>
          </a:xfrm>
          <a:prstGeom prst="rect">
            <a:avLst/>
          </a:prstGeom>
          <a:noFill/>
          <a:ln w="9525" algn="ctr">
            <a:noFill/>
            <a:miter lim="800000"/>
          </a:ln>
        </p:spPr>
        <p:txBody>
          <a:bodyPr anchor="ctr">
            <a:spAutoFit/>
          </a:bodyPr>
          <a:lstStyle/>
          <a:p>
            <a:pPr>
              <a:lnSpc>
                <a:spcPct val="15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有磁介质时，</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7170" name="Object 7"/>
          <p:cNvGraphicFramePr>
            <a:graphicFrameLocks noChangeAspect="1"/>
          </p:cNvGraphicFramePr>
          <p:nvPr/>
        </p:nvGraphicFramePr>
        <p:xfrm>
          <a:off x="1500188" y="571500"/>
          <a:ext cx="2649537" cy="1377950"/>
        </p:xfrm>
        <a:graphic>
          <a:graphicData uri="http://schemas.openxmlformats.org/presentationml/2006/ole">
            <mc:AlternateContent xmlns:mc="http://schemas.openxmlformats.org/markup-compatibility/2006">
              <mc:Choice xmlns:v="urn:schemas-microsoft-com:vml" Requires="v">
                <p:oleObj spid="_x0000_s7236" name="Equation" r:id="rId1" imgW="31699200" imgH="16459200" progId="Equation.DSMT4">
                  <p:embed/>
                </p:oleObj>
              </mc:Choice>
              <mc:Fallback>
                <p:oleObj name="Equation" r:id="rId1" imgW="31699200" imgH="164592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571500"/>
                        <a:ext cx="2649537" cy="1377950"/>
                      </a:xfrm>
                      <a:prstGeom prst="rect">
                        <a:avLst/>
                      </a:prstGeom>
                      <a:noFill/>
                      <a:ln w="28575">
                        <a:solidFill>
                          <a:srgbClr val="C00000"/>
                        </a:solidFill>
                        <a:miter lim="800000"/>
                        <a:headEnd/>
                        <a:tailEnd/>
                      </a:ln>
                    </p:spPr>
                  </p:pic>
                </p:oleObj>
              </mc:Fallback>
            </mc:AlternateContent>
          </a:graphicData>
        </a:graphic>
      </p:graphicFrame>
      <p:graphicFrame>
        <p:nvGraphicFramePr>
          <p:cNvPr id="7171" name="Object 5"/>
          <p:cNvGraphicFramePr>
            <a:graphicFrameLocks noChangeAspect="1"/>
          </p:cNvGraphicFramePr>
          <p:nvPr/>
        </p:nvGraphicFramePr>
        <p:xfrm>
          <a:off x="1643063" y="2854960"/>
          <a:ext cx="2428875" cy="1476375"/>
        </p:xfrm>
        <a:graphic>
          <a:graphicData uri="http://schemas.openxmlformats.org/presentationml/2006/ole">
            <mc:AlternateContent xmlns:mc="http://schemas.openxmlformats.org/markup-compatibility/2006">
              <mc:Choice xmlns:v="urn:schemas-microsoft-com:vml" Requires="v">
                <p:oleObj spid="_x0000_s7237" name="Equation" r:id="rId3" imgW="27127200" imgH="16459200" progId="Equation.DSMT4">
                  <p:embed/>
                </p:oleObj>
              </mc:Choice>
              <mc:Fallback>
                <p:oleObj name="Equation" r:id="rId3" imgW="27127200" imgH="16459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854960"/>
                        <a:ext cx="2428875" cy="1476375"/>
                      </a:xfrm>
                      <a:prstGeom prst="rect">
                        <a:avLst/>
                      </a:prstGeom>
                      <a:noFill/>
                      <a:ln w="28575">
                        <a:solidFill>
                          <a:srgbClr val="C00000"/>
                        </a:solidFill>
                        <a:miter lim="800000"/>
                        <a:headEnd/>
                        <a:tailEnd/>
                      </a:ln>
                    </p:spPr>
                  </p:pic>
                </p:oleObj>
              </mc:Fallback>
            </mc:AlternateContent>
          </a:graphicData>
        </a:graphic>
      </p:graphicFrame>
      <p:grpSp>
        <p:nvGrpSpPr>
          <p:cNvPr id="7175" name="组合 12"/>
          <p:cNvGrpSpPr/>
          <p:nvPr/>
        </p:nvGrpSpPr>
        <p:grpSpPr bwMode="auto">
          <a:xfrm>
            <a:off x="857250" y="4639617"/>
            <a:ext cx="6454011" cy="576907"/>
            <a:chOff x="571472" y="5428619"/>
            <a:chExt cx="6454558" cy="576894"/>
          </a:xfrm>
        </p:grpSpPr>
        <p:graphicFrame>
          <p:nvGraphicFramePr>
            <p:cNvPr id="7173" name="Object 4"/>
            <p:cNvGraphicFramePr>
              <a:graphicFrameLocks noChangeAspect="1"/>
            </p:cNvGraphicFramePr>
            <p:nvPr/>
          </p:nvGraphicFramePr>
          <p:xfrm>
            <a:off x="1403350" y="5445125"/>
            <a:ext cx="576263" cy="560388"/>
          </p:xfrm>
          <a:graphic>
            <a:graphicData uri="http://schemas.openxmlformats.org/presentationml/2006/ole">
              <mc:AlternateContent xmlns:mc="http://schemas.openxmlformats.org/markup-compatibility/2006">
                <mc:Choice xmlns:v="urn:schemas-microsoft-com:vml" Requires="v">
                  <p:oleObj spid="_x0000_s7238" name="Equation" r:id="rId5" imgW="8534400" imgH="8229600" progId="Equation.DSMT4">
                    <p:embed/>
                  </p:oleObj>
                </mc:Choice>
                <mc:Fallback>
                  <p:oleObj name="Equation" r:id="rId5" imgW="8534400" imgH="8229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445125"/>
                          <a:ext cx="576263"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9" name="Rectangle 11"/>
            <p:cNvSpPr>
              <a:spLocks noChangeArrowheads="1"/>
            </p:cNvSpPr>
            <p:nvPr/>
          </p:nvSpPr>
          <p:spPr bwMode="auto">
            <a:xfrm>
              <a:off x="571472" y="5428619"/>
              <a:ext cx="6454558" cy="461655"/>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其中        是闭合回路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内包围的所有传导电流。</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pSp>
      <p:grpSp>
        <p:nvGrpSpPr>
          <p:cNvPr id="7176" name="组合 11"/>
          <p:cNvGrpSpPr/>
          <p:nvPr/>
        </p:nvGrpSpPr>
        <p:grpSpPr bwMode="auto">
          <a:xfrm>
            <a:off x="4714875" y="642938"/>
            <a:ext cx="3500438" cy="1198880"/>
            <a:chOff x="4857752" y="1714506"/>
            <a:chExt cx="3429024" cy="1199041"/>
          </a:xfrm>
        </p:grpSpPr>
        <p:graphicFrame>
          <p:nvGraphicFramePr>
            <p:cNvPr id="7172" name="Object 6"/>
            <p:cNvGraphicFramePr>
              <a:graphicFrameLocks noChangeAspect="1"/>
            </p:cNvGraphicFramePr>
            <p:nvPr/>
          </p:nvGraphicFramePr>
          <p:xfrm>
            <a:off x="5572132" y="1715142"/>
            <a:ext cx="628650" cy="647700"/>
          </p:xfrm>
          <a:graphic>
            <a:graphicData uri="http://schemas.openxmlformats.org/presentationml/2006/ole">
              <mc:AlternateContent xmlns:mc="http://schemas.openxmlformats.org/markup-compatibility/2006">
                <mc:Choice xmlns:v="urn:schemas-microsoft-com:vml" Requires="v">
                  <p:oleObj spid="_x0000_s7239" name="Equation" r:id="rId7" imgW="7924800" imgH="8229600" progId="Equation.DSMT4">
                    <p:embed/>
                  </p:oleObj>
                </mc:Choice>
                <mc:Fallback>
                  <p:oleObj name="Equation" r:id="rId7" imgW="7924800" imgH="8229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2132" y="1715142"/>
                          <a:ext cx="6286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矩形 10"/>
            <p:cNvSpPr>
              <a:spLocks noChangeArrowheads="1"/>
            </p:cNvSpPr>
            <p:nvPr/>
          </p:nvSpPr>
          <p:spPr bwMode="auto">
            <a:xfrm>
              <a:off x="4857752" y="1714506"/>
              <a:ext cx="3429024" cy="1199041"/>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其中        是闭合回路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内包围的所有电流（包括传导电流和磁化电流）。</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7177" name="TextBox 13"/>
          <p:cNvSpPr txBox="1">
            <a:spLocks noChangeArrowheads="1"/>
          </p:cNvSpPr>
          <p:nvPr/>
        </p:nvSpPr>
        <p:spPr bwMode="auto">
          <a:xfrm>
            <a:off x="5214938" y="3069273"/>
            <a:ext cx="2714625" cy="829945"/>
          </a:xfrm>
          <a:prstGeom prst="rect">
            <a:avLst/>
          </a:prstGeom>
          <a:noFill/>
          <a:ln w="9525">
            <a:noFill/>
            <a:miter lim="800000"/>
          </a:ln>
        </p:spPr>
        <p:txBody>
          <a:bodyPr>
            <a:spAutoFit/>
          </a:bodyPr>
          <a:lstStyle/>
          <a:p>
            <a:r>
              <a:rPr lang="en-US" altLang="zh-CN" sz="2400" b="1">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：磁感应强度  </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T</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r>
              <a:rPr lang="en-US" altLang="zh-CN" sz="2400" b="1">
                <a:latin typeface="Times New Roman" panose="02020603050405020304" pitchFamily="18" charset="0"/>
                <a:ea typeface="宋体" panose="02010600030101010101" pitchFamily="2" charset="-122"/>
                <a:sym typeface="Times New Roman" panose="02020603050405020304" pitchFamily="18" charset="0"/>
              </a:rPr>
              <a:t>H</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：磁场强度  </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A/m</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9"/>
          <p:cNvGraphicFramePr>
            <a:graphicFrameLocks noChangeAspect="1"/>
          </p:cNvGraphicFramePr>
          <p:nvPr/>
        </p:nvGraphicFramePr>
        <p:xfrm>
          <a:off x="500063" y="427990"/>
          <a:ext cx="4500562" cy="2216150"/>
        </p:xfrm>
        <a:graphic>
          <a:graphicData uri="http://schemas.openxmlformats.org/presentationml/2006/ole">
            <mc:AlternateContent xmlns:mc="http://schemas.openxmlformats.org/markup-compatibility/2006">
              <mc:Choice xmlns:v="urn:schemas-microsoft-com:vml" Requires="v">
                <p:oleObj spid="_x0000_s78899" name="Equation" r:id="rId1" imgW="58521600" imgH="28956000" progId="Equation.DSMT4">
                  <p:embed/>
                </p:oleObj>
              </mc:Choice>
              <mc:Fallback>
                <p:oleObj name="Equation" r:id="rId1" imgW="58521600" imgH="289560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427990"/>
                        <a:ext cx="4500562" cy="221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67" name="Object 6"/>
          <p:cNvGraphicFramePr>
            <a:graphicFrameLocks noChangeAspect="1"/>
          </p:cNvGraphicFramePr>
          <p:nvPr/>
        </p:nvGraphicFramePr>
        <p:xfrm>
          <a:off x="3500438" y="3713798"/>
          <a:ext cx="2349500" cy="787400"/>
        </p:xfrm>
        <a:graphic>
          <a:graphicData uri="http://schemas.openxmlformats.org/presentationml/2006/ole">
            <mc:AlternateContent xmlns:mc="http://schemas.openxmlformats.org/markup-compatibility/2006">
              <mc:Choice xmlns:v="urn:schemas-microsoft-com:vml" Requires="v">
                <p:oleObj spid="_x0000_s78900" name="Equation" r:id="rId3" imgW="28041600" imgH="9448800" progId="Equation.DSMT4">
                  <p:embed/>
                </p:oleObj>
              </mc:Choice>
              <mc:Fallback>
                <p:oleObj name="Equation" r:id="rId3" imgW="28041600" imgH="9448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38" y="3713798"/>
                        <a:ext cx="2349500" cy="787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8" name="Object 5"/>
          <p:cNvGraphicFramePr>
            <a:graphicFrameLocks noChangeAspect="1"/>
          </p:cNvGraphicFramePr>
          <p:nvPr/>
        </p:nvGraphicFramePr>
        <p:xfrm>
          <a:off x="3532188" y="4665028"/>
          <a:ext cx="1562100" cy="739775"/>
        </p:xfrm>
        <a:graphic>
          <a:graphicData uri="http://schemas.openxmlformats.org/presentationml/2006/ole">
            <mc:AlternateContent xmlns:mc="http://schemas.openxmlformats.org/markup-compatibility/2006">
              <mc:Choice xmlns:v="urn:schemas-microsoft-com:vml" Requires="v">
                <p:oleObj spid="_x0000_s78901" name="Equation" r:id="rId5" imgW="19812000" imgH="9448800" progId="Equation.DSMT4">
                  <p:embed/>
                </p:oleObj>
              </mc:Choice>
              <mc:Fallback>
                <p:oleObj name="Equation" r:id="rId5" imgW="19812000" imgH="9448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2188" y="4665028"/>
                        <a:ext cx="1562100" cy="7397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9" name="Object 4"/>
          <p:cNvGraphicFramePr>
            <a:graphicFrameLocks noChangeAspect="1"/>
          </p:cNvGraphicFramePr>
          <p:nvPr/>
        </p:nvGraphicFramePr>
        <p:xfrm>
          <a:off x="3532188" y="5506085"/>
          <a:ext cx="2435225" cy="876300"/>
        </p:xfrm>
        <a:graphic>
          <a:graphicData uri="http://schemas.openxmlformats.org/presentationml/2006/ole">
            <mc:AlternateContent xmlns:mc="http://schemas.openxmlformats.org/markup-compatibility/2006">
              <mc:Choice xmlns:v="urn:schemas-microsoft-com:vml" Requires="v">
                <p:oleObj spid="_x0000_s78902" name="Equation" r:id="rId7" imgW="29870400" imgH="10668000" progId="Equation.DSMT4">
                  <p:embed/>
                </p:oleObj>
              </mc:Choice>
              <mc:Fallback>
                <p:oleObj name="Equation" r:id="rId7" imgW="29870400" imgH="106680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2188" y="5506085"/>
                        <a:ext cx="2435225" cy="8763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190" name="Rectangle 11"/>
          <p:cNvSpPr>
            <a:spLocks noChangeArrowheads="1"/>
          </p:cNvSpPr>
          <p:nvPr/>
        </p:nvSpPr>
        <p:spPr bwMode="auto">
          <a:xfrm>
            <a:off x="153943" y="34552"/>
            <a:ext cx="2762295" cy="493148"/>
          </a:xfrm>
          <a:prstGeom prst="rect">
            <a:avLst/>
          </a:prstGeom>
          <a:noFill/>
          <a:ln w="9525" algn="ctr">
            <a:noFill/>
            <a:miter lim="800000"/>
          </a:ln>
        </p:spPr>
        <p:txBody>
          <a:bodyPr wrap="none" anchor="ctr">
            <a:spAutoFit/>
          </a:bodyPr>
          <a:lstStyle/>
          <a:p>
            <a:pPr indent="266700">
              <a:lnSpc>
                <a:spcPct val="12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3.6.2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磁场的能量</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3192" name="Rectangle 13"/>
          <p:cNvSpPr>
            <a:spLocks noChangeArrowheads="1"/>
          </p:cNvSpPr>
          <p:nvPr/>
        </p:nvSpPr>
        <p:spPr bwMode="auto">
          <a:xfrm>
            <a:off x="285750" y="2626182"/>
            <a:ext cx="8135938" cy="936347"/>
          </a:xfrm>
          <a:prstGeom prst="rect">
            <a:avLst/>
          </a:prstGeom>
          <a:noFill/>
          <a:ln w="9525" algn="ctr">
            <a:noFill/>
            <a:miter lim="800000"/>
          </a:ln>
        </p:spPr>
        <p:txBody>
          <a:bodyPr anchor="ctr">
            <a:spAutoFit/>
          </a:bodyPr>
          <a:lstStyle/>
          <a:p>
            <a:pPr>
              <a:lnSpc>
                <a:spcPct val="120000"/>
              </a:lnSpc>
            </a:pP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V</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是磁场≠</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的整个空间区域，</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是包围</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V</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的曲面，可取为无限大，在∞ 处，</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3193" name="Rectangle 15"/>
          <p:cNvSpPr>
            <a:spLocks noChangeArrowheads="1"/>
          </p:cNvSpPr>
          <p:nvPr/>
        </p:nvSpPr>
        <p:spPr bwMode="auto">
          <a:xfrm>
            <a:off x="2916238" y="3339466"/>
            <a:ext cx="716280" cy="977265"/>
          </a:xfrm>
          <a:prstGeom prst="rect">
            <a:avLst/>
          </a:prstGeom>
          <a:noFill/>
          <a:ln w="9525" algn="ctr">
            <a:noFill/>
            <a:miter lim="800000"/>
          </a:ln>
        </p:spPr>
        <p:txBody>
          <a:bodyPr wrap="none" anchor="ctr">
            <a:spAutoFit/>
          </a:bodyPr>
          <a:lstStyle/>
          <a:p>
            <a:pPr indent="533400">
              <a:lnSpc>
                <a:spcPct val="120000"/>
              </a:lnSpc>
            </a:pP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pP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3194" name="Rectangle 16"/>
          <p:cNvSpPr>
            <a:spLocks noChangeArrowheads="1"/>
          </p:cNvSpPr>
          <p:nvPr/>
        </p:nvSpPr>
        <p:spPr bwMode="auto">
          <a:xfrm>
            <a:off x="500063" y="4788658"/>
            <a:ext cx="2848857" cy="493148"/>
          </a:xfrm>
          <a:prstGeom prst="rect">
            <a:avLst/>
          </a:prstGeom>
          <a:noFill/>
          <a:ln w="9525" algn="ctr">
            <a:noFill/>
            <a:miter lim="800000"/>
          </a:ln>
        </p:spPr>
        <p:txBody>
          <a:bodyPr wrap="none" anchor="ctr">
            <a:spAutoFit/>
          </a:bodyPr>
          <a:lstStyle/>
          <a:p>
            <a:pPr indent="200025">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磁场的能量密度为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3195" name="Rectangle 17"/>
          <p:cNvSpPr>
            <a:spLocks noChangeArrowheads="1"/>
          </p:cNvSpPr>
          <p:nvPr/>
        </p:nvSpPr>
        <p:spPr bwMode="auto">
          <a:xfrm>
            <a:off x="181293" y="5497017"/>
            <a:ext cx="3422650" cy="936347"/>
          </a:xfrm>
          <a:prstGeom prst="rect">
            <a:avLst/>
          </a:prstGeom>
          <a:noFill/>
          <a:ln w="9525" algn="ctr">
            <a:noFill/>
            <a:miter lim="800000"/>
          </a:ln>
        </p:spPr>
        <p:txBody>
          <a:bodyPr anchor="ctr">
            <a:spAutoFit/>
          </a:bodyPr>
          <a:lstStyle/>
          <a:p>
            <a:pPr>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对于各向同性的线性介质，磁场的能量密度</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4" name="Object 7"/>
          <p:cNvGraphicFramePr>
            <a:graphicFrameLocks noChangeAspect="1"/>
          </p:cNvGraphicFramePr>
          <p:nvPr/>
        </p:nvGraphicFramePr>
        <p:xfrm>
          <a:off x="2339975" y="2997835"/>
          <a:ext cx="3929063" cy="658813"/>
        </p:xfrm>
        <a:graphic>
          <a:graphicData uri="http://schemas.openxmlformats.org/presentationml/2006/ole">
            <mc:AlternateContent xmlns:mc="http://schemas.openxmlformats.org/markup-compatibility/2006">
              <mc:Choice xmlns:v="urn:schemas-microsoft-com:vml" Requires="v">
                <p:oleObj spid="_x0000_s78903" name="Equation" r:id="rId9" imgW="55473600" imgH="9448800" progId="Equation.DSMT4">
                  <p:embed/>
                </p:oleObj>
              </mc:Choice>
              <mc:Fallback>
                <p:oleObj name="Equation" r:id="rId9" imgW="55473600" imgH="94488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2997835"/>
                        <a:ext cx="3929063"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a:spLocks noChangeArrowheads="1"/>
          </p:cNvSpPr>
          <p:nvPr/>
        </p:nvSpPr>
        <p:spPr bwMode="auto">
          <a:xfrm>
            <a:off x="857250" y="3856673"/>
            <a:ext cx="1731564" cy="461665"/>
          </a:xfrm>
          <a:prstGeom prst="rect">
            <a:avLst/>
          </a:prstGeom>
          <a:noFill/>
          <a:ln w="9525">
            <a:noFill/>
            <a:miter lim="800000"/>
          </a:ln>
        </p:spPr>
        <p:txBody>
          <a:bodyPr wrap="non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磁场的能量</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0" name="Object 5"/>
          <p:cNvGraphicFramePr>
            <a:graphicFrameLocks noChangeAspect="1"/>
          </p:cNvGraphicFramePr>
          <p:nvPr/>
        </p:nvGraphicFramePr>
        <p:xfrm>
          <a:off x="2857183" y="1643063"/>
          <a:ext cx="4929187" cy="828675"/>
        </p:xfrm>
        <a:graphic>
          <a:graphicData uri="http://schemas.openxmlformats.org/presentationml/2006/ole">
            <mc:AlternateContent xmlns:mc="http://schemas.openxmlformats.org/markup-compatibility/2006">
              <mc:Choice xmlns:v="urn:schemas-microsoft-com:vml" Requires="v">
                <p:oleObj spid="_x0000_s80937" name="Equation" r:id="rId1" imgW="55778400" imgH="9448800" progId="Equation.DSMT4">
                  <p:embed/>
                </p:oleObj>
              </mc:Choice>
              <mc:Fallback>
                <p:oleObj name="Equation" r:id="rId1" imgW="55778400" imgH="9448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183" y="1643063"/>
                        <a:ext cx="4929187"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1" name="Object 4"/>
          <p:cNvGraphicFramePr>
            <a:graphicFrameLocks noChangeAspect="1"/>
          </p:cNvGraphicFramePr>
          <p:nvPr/>
        </p:nvGraphicFramePr>
        <p:xfrm>
          <a:off x="3429000" y="2500313"/>
          <a:ext cx="3857625" cy="860425"/>
        </p:xfrm>
        <a:graphic>
          <a:graphicData uri="http://schemas.openxmlformats.org/presentationml/2006/ole">
            <mc:AlternateContent xmlns:mc="http://schemas.openxmlformats.org/markup-compatibility/2006">
              <mc:Choice xmlns:v="urn:schemas-microsoft-com:vml" Requires="v">
                <p:oleObj spid="_x0000_s80938" name="Equation" r:id="rId3" imgW="42062400" imgH="9448800" progId="Equation.DSMT4">
                  <p:embed/>
                </p:oleObj>
              </mc:Choice>
              <mc:Fallback>
                <p:oleObj name="Equation" r:id="rId3" imgW="42062400" imgH="9448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500313"/>
                        <a:ext cx="385762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9878" name="Picture 6" descr="tu3-6-2a"/>
          <p:cNvPicPr>
            <a:picLocks noChangeAspect="1" noChangeArrowheads="1"/>
          </p:cNvPicPr>
          <p:nvPr/>
        </p:nvPicPr>
        <p:blipFill>
          <a:blip r:embed="rId5" cstate="print"/>
          <a:srcRect/>
          <a:stretch>
            <a:fillRect/>
          </a:stretch>
        </p:blipFill>
        <p:spPr bwMode="auto">
          <a:xfrm>
            <a:off x="214630" y="4016375"/>
            <a:ext cx="2225040" cy="2428875"/>
          </a:xfrm>
          <a:prstGeom prst="rect">
            <a:avLst/>
          </a:prstGeom>
          <a:noFill/>
          <a:ln w="9525">
            <a:noFill/>
            <a:miter lim="800000"/>
            <a:headEnd/>
            <a:tailEnd/>
          </a:ln>
        </p:spPr>
      </p:pic>
      <p:sp>
        <p:nvSpPr>
          <p:cNvPr id="94214" name="Rectangle 8"/>
          <p:cNvSpPr>
            <a:spLocks noChangeArrowheads="1"/>
          </p:cNvSpPr>
          <p:nvPr/>
        </p:nvSpPr>
        <p:spPr bwMode="auto">
          <a:xfrm>
            <a:off x="214313" y="1143282"/>
            <a:ext cx="8604250" cy="493148"/>
          </a:xfrm>
          <a:prstGeom prst="rect">
            <a:avLst/>
          </a:prstGeom>
          <a:noFill/>
          <a:ln w="9525" algn="ctr">
            <a:noFill/>
            <a:miter lim="800000"/>
          </a:ln>
        </p:spPr>
        <p:txBody>
          <a:bodyPr anchor="ctr">
            <a:spAutoFit/>
          </a:bodyPr>
          <a:lstStyle/>
          <a:p>
            <a:pPr indent="266700" eaLnBrk="0" hangingPunct="0">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解：先用安培环路定理求各区域内的磁场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4215" name="Rectangle 9"/>
          <p:cNvSpPr>
            <a:spLocks noChangeArrowheads="1"/>
          </p:cNvSpPr>
          <p:nvPr/>
        </p:nvSpPr>
        <p:spPr bwMode="auto">
          <a:xfrm>
            <a:off x="250825" y="2664901"/>
            <a:ext cx="3025775" cy="493148"/>
          </a:xfrm>
          <a:prstGeom prst="rect">
            <a:avLst/>
          </a:prstGeom>
          <a:solidFill>
            <a:schemeClr val="bg1"/>
          </a:solidFill>
          <a:ln w="25400" algn="ctr">
            <a:noFill/>
            <a:miter lim="800000"/>
          </a:ln>
        </p:spPr>
        <p:txBody>
          <a:bodyPr anchor="ctr">
            <a:spAutoFit/>
          </a:bodyPr>
          <a:lstStyle/>
          <a:p>
            <a:pPr>
              <a:lnSpc>
                <a:spcPct val="120000"/>
              </a:lnSpc>
              <a:defRPr/>
            </a:pP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在</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a</a:t>
            </a:r>
            <a:r>
              <a:rPr lang="en-US" altLang="zh-CN" sz="2400" dirty="0" err="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r</a:t>
            </a:r>
            <a:r>
              <a:rPr lang="en-US" altLang="zh-CN" sz="2400" dirty="0" err="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的区域内 </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4216" name="Rectangle 10"/>
          <p:cNvSpPr>
            <a:spLocks noChangeArrowheads="1"/>
          </p:cNvSpPr>
          <p:nvPr/>
        </p:nvSpPr>
        <p:spPr bwMode="auto">
          <a:xfrm>
            <a:off x="285115" y="3378482"/>
            <a:ext cx="2547492" cy="493148"/>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nchor="ctr">
            <a:spAutoFit/>
          </a:bodyPr>
          <a:lstStyle/>
          <a:p>
            <a:pPr>
              <a:lnSpc>
                <a:spcPct val="120000"/>
              </a:lnSpc>
              <a:defRPr/>
            </a:pPr>
            <a:r>
              <a:rPr lang="zh-CN" altLang="en-US"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在</a:t>
            </a:r>
            <a:r>
              <a:rPr lang="en-US" altLang="zh-CN" sz="2400" i="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b</a:t>
            </a:r>
            <a:r>
              <a:rPr lang="en-US" altLang="zh-CN" sz="2400"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r</a:t>
            </a:r>
            <a:r>
              <a:rPr lang="en-US" altLang="zh-CN" sz="2400"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的区域内 </a:t>
            </a:r>
            <a:endParaRPr lang="zh-CN" altLang="en-US"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94212" name="Object 12"/>
          <p:cNvGraphicFramePr>
            <a:graphicFrameLocks noChangeAspect="1"/>
          </p:cNvGraphicFramePr>
          <p:nvPr/>
        </p:nvGraphicFramePr>
        <p:xfrm>
          <a:off x="3285808" y="3378200"/>
          <a:ext cx="3714750" cy="1970088"/>
        </p:xfrm>
        <a:graphic>
          <a:graphicData uri="http://schemas.openxmlformats.org/presentationml/2006/ole">
            <mc:AlternateContent xmlns:mc="http://schemas.openxmlformats.org/markup-compatibility/2006">
              <mc:Choice xmlns:v="urn:schemas-microsoft-com:vml" Requires="v">
                <p:oleObj spid="_x0000_s80939" name="Equation" r:id="rId6" imgW="44500800" imgH="23774400" progId="Equation.DSMT4">
                  <p:embed/>
                </p:oleObj>
              </mc:Choice>
              <mc:Fallback>
                <p:oleObj name="Equation" r:id="rId6" imgW="44500800" imgH="237744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5808" y="3378200"/>
                        <a:ext cx="3714750" cy="197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a:spLocks noChangeArrowheads="1"/>
          </p:cNvSpPr>
          <p:nvPr/>
        </p:nvSpPr>
        <p:spPr bwMode="auto">
          <a:xfrm>
            <a:off x="428625" y="214313"/>
            <a:ext cx="8304213" cy="936347"/>
          </a:xfrm>
          <a:prstGeom prst="rect">
            <a:avLst/>
          </a:prstGeom>
          <a:noFill/>
          <a:ln w="9525">
            <a:noFill/>
            <a:miter lim="800000"/>
          </a:ln>
        </p:spPr>
        <p:txBody>
          <a:bodyPr>
            <a:spAutoFit/>
          </a:bodyPr>
          <a:lstStyle/>
          <a:p>
            <a:pPr>
              <a:lnSpc>
                <a:spcPct val="120000"/>
              </a:lnSpc>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例题：</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长同轴线的横截面如图所示，设内、外导体的横截面上电流均匀分布，求单位长度内的磁场能量和电感。</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 name="矩形 11"/>
          <p:cNvSpPr/>
          <p:nvPr/>
        </p:nvSpPr>
        <p:spPr>
          <a:xfrm>
            <a:off x="250825" y="1857375"/>
            <a:ext cx="2592388" cy="460375"/>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在</a:t>
            </a:r>
            <a:r>
              <a:rPr lang="en-US" altLang="zh-CN" sz="2400" i="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r</a:t>
            </a:r>
            <a:r>
              <a:rPr lang="en-US" altLang="zh-CN" sz="2400"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dirty="0" err="1">
                <a:solidFill>
                  <a:schemeClr val="tx1"/>
                </a:solidFill>
                <a:latin typeface="Times New Roman" panose="02020603050405020304" pitchFamily="18" charset="0"/>
                <a:ea typeface="宋体" panose="02010600030101010101" pitchFamily="2" charset="-122"/>
                <a:sym typeface="Times New Roman" panose="02020603050405020304" pitchFamily="18" charset="0"/>
              </a:rPr>
              <a:t>a</a:t>
            </a:r>
            <a:r>
              <a:rPr lang="zh-CN" altLang="en-US"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的区域内</a:t>
            </a:r>
            <a:endParaRPr lang="zh-CN" altLang="en-US" sz="2400" b="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矩形 12"/>
          <p:cNvSpPr/>
          <p:nvPr/>
        </p:nvSpPr>
        <p:spPr>
          <a:xfrm>
            <a:off x="2979103" y="5558155"/>
            <a:ext cx="2364750"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zh-CN" altLang="en-US"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在</a:t>
            </a:r>
            <a:r>
              <a:rPr lang="en-US" altLang="zh-CN" sz="2400" i="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r</a:t>
            </a:r>
            <a:r>
              <a:rPr lang="zh-CN" altLang="en-US"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i="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的区域内 </a:t>
            </a:r>
            <a:endParaRPr lang="zh-CN" altLang="en-US" sz="2400" b="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5" name="Object 6"/>
          <p:cNvGraphicFramePr>
            <a:graphicFrameLocks noChangeAspect="1"/>
          </p:cNvGraphicFramePr>
          <p:nvPr/>
        </p:nvGraphicFramePr>
        <p:xfrm>
          <a:off x="6083935" y="5512118"/>
          <a:ext cx="977900" cy="498475"/>
        </p:xfrm>
        <a:graphic>
          <a:graphicData uri="http://schemas.openxmlformats.org/presentationml/2006/ole">
            <mc:AlternateContent xmlns:mc="http://schemas.openxmlformats.org/markup-compatibility/2006">
              <mc:Choice xmlns:v="urn:schemas-microsoft-com:vml" Requires="v">
                <p:oleObj spid="_x0000_s80940" name="Equation" r:id="rId8" imgW="10668000" imgH="5486400" progId="Equation.DSMT4">
                  <p:embed/>
                </p:oleObj>
              </mc:Choice>
              <mc:Fallback>
                <p:oleObj name="Equation" r:id="rId8" imgW="10668000" imgH="54864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3935" y="5512118"/>
                        <a:ext cx="9779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Object 5"/>
          <p:cNvGraphicFramePr>
            <a:graphicFrameLocks noChangeAspect="1"/>
          </p:cNvGraphicFramePr>
          <p:nvPr/>
        </p:nvGraphicFramePr>
        <p:xfrm>
          <a:off x="3714750" y="285750"/>
          <a:ext cx="1406525" cy="938213"/>
        </p:xfrm>
        <a:graphic>
          <a:graphicData uri="http://schemas.openxmlformats.org/presentationml/2006/ole">
            <mc:AlternateContent xmlns:mc="http://schemas.openxmlformats.org/markup-compatibility/2006">
              <mc:Choice xmlns:v="urn:schemas-microsoft-com:vml" Requires="v">
                <p:oleObj spid="_x0000_s81941" name="Equation" r:id="rId1" imgW="16459200" imgH="10972800" progId="Equation.DSMT4">
                  <p:embed/>
                </p:oleObj>
              </mc:Choice>
              <mc:Fallback>
                <p:oleObj name="Equation" r:id="rId1" imgW="16459200" imgH="10972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285750"/>
                        <a:ext cx="1406525" cy="938213"/>
                      </a:xfrm>
                      <a:prstGeom prst="rect">
                        <a:avLst/>
                      </a:prstGeom>
                      <a:noFill/>
                      <a:ln w="28575">
                        <a:solidFill>
                          <a:srgbClr val="FF0000"/>
                        </a:solidFill>
                        <a:miter lim="800000"/>
                        <a:headEnd/>
                        <a:tailEnd/>
                      </a:ln>
                    </p:spPr>
                  </p:pic>
                </p:oleObj>
              </mc:Fallback>
            </mc:AlternateContent>
          </a:graphicData>
        </a:graphic>
      </p:graphicFrame>
      <p:graphicFrame>
        <p:nvGraphicFramePr>
          <p:cNvPr id="80899" name="Object 4"/>
          <p:cNvGraphicFramePr>
            <a:graphicFrameLocks noChangeAspect="1"/>
          </p:cNvGraphicFramePr>
          <p:nvPr/>
        </p:nvGraphicFramePr>
        <p:xfrm>
          <a:off x="781368" y="1712278"/>
          <a:ext cx="7272337" cy="4413250"/>
        </p:xfrm>
        <a:graphic>
          <a:graphicData uri="http://schemas.openxmlformats.org/presentationml/2006/ole">
            <mc:AlternateContent xmlns:mc="http://schemas.openxmlformats.org/markup-compatibility/2006">
              <mc:Choice xmlns:v="urn:schemas-microsoft-com:vml" Requires="v">
                <p:oleObj spid="_x0000_s81942" name="Equation" r:id="rId3" imgW="84429600" imgH="51206400" progId="Equation.DSMT4">
                  <p:embed/>
                </p:oleObj>
              </mc:Choice>
              <mc:Fallback>
                <p:oleObj name="Equation" r:id="rId3" imgW="84429600" imgH="51206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68" y="1712278"/>
                        <a:ext cx="7272337" cy="441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0" name="Rectangle 6"/>
          <p:cNvSpPr>
            <a:spLocks noChangeArrowheads="1"/>
          </p:cNvSpPr>
          <p:nvPr/>
        </p:nvSpPr>
        <p:spPr bwMode="auto">
          <a:xfrm>
            <a:off x="395288" y="405607"/>
            <a:ext cx="231648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磁场的能量密度</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0901" name="Rectangle 7"/>
          <p:cNvSpPr>
            <a:spLocks noChangeArrowheads="1"/>
          </p:cNvSpPr>
          <p:nvPr/>
        </p:nvSpPr>
        <p:spPr bwMode="auto">
          <a:xfrm>
            <a:off x="428625" y="1285717"/>
            <a:ext cx="6278880" cy="460375"/>
          </a:xfrm>
          <a:prstGeom prst="rect">
            <a:avLst/>
          </a:prstGeom>
          <a:noFill/>
          <a:ln w="9525" algn="ctr">
            <a:noFill/>
            <a:miter lim="800000"/>
          </a:ln>
        </p:spPr>
        <p:txBody>
          <a:bodyPr wrap="none" anchor="ct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可以算出各区域单位长度内的磁场能量分别为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Object 5"/>
          <p:cNvGraphicFramePr>
            <a:graphicFrameLocks noChangeAspect="1"/>
          </p:cNvGraphicFramePr>
          <p:nvPr/>
        </p:nvGraphicFramePr>
        <p:xfrm>
          <a:off x="1691680" y="718537"/>
          <a:ext cx="4752975" cy="989012"/>
        </p:xfrm>
        <a:graphic>
          <a:graphicData uri="http://schemas.openxmlformats.org/presentationml/2006/ole">
            <mc:AlternateContent xmlns:mc="http://schemas.openxmlformats.org/markup-compatibility/2006">
              <mc:Choice xmlns:v="urn:schemas-microsoft-com:vml" Requires="v">
                <p:oleObj spid="_x0000_s82975" name="Equation" r:id="rId1" imgW="45110400" imgH="9448800" progId="Equation.DSMT4">
                  <p:embed/>
                </p:oleObj>
              </mc:Choice>
              <mc:Fallback>
                <p:oleObj name="Equation" r:id="rId1" imgW="45110400" imgH="9448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718537"/>
                        <a:ext cx="4752975"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3" name="Object 4"/>
          <p:cNvGraphicFramePr>
            <a:graphicFrameLocks noChangeAspect="1"/>
          </p:cNvGraphicFramePr>
          <p:nvPr/>
        </p:nvGraphicFramePr>
        <p:xfrm>
          <a:off x="534273" y="2236438"/>
          <a:ext cx="8243888" cy="1419225"/>
        </p:xfrm>
        <a:graphic>
          <a:graphicData uri="http://schemas.openxmlformats.org/presentationml/2006/ole">
            <mc:AlternateContent xmlns:mc="http://schemas.openxmlformats.org/markup-compatibility/2006">
              <mc:Choice xmlns:v="urn:schemas-microsoft-com:vml" Requires="v">
                <p:oleObj spid="_x0000_s82976" name="Equation" r:id="rId3" imgW="89001600" imgH="15240000" progId="Equation.DSMT4">
                  <p:embed/>
                </p:oleObj>
              </mc:Choice>
              <mc:Fallback>
                <p:oleObj name="Equation" r:id="rId3" imgW="89001600" imgH="15240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273" y="2236438"/>
                        <a:ext cx="8243888" cy="141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5" name="Rectangle 6"/>
          <p:cNvSpPr>
            <a:spLocks noChangeArrowheads="1"/>
          </p:cNvSpPr>
          <p:nvPr/>
        </p:nvSpPr>
        <p:spPr bwMode="auto">
          <a:xfrm>
            <a:off x="395536" y="335281"/>
            <a:ext cx="3840480" cy="460375"/>
          </a:xfrm>
          <a:prstGeom prst="rect">
            <a:avLst/>
          </a:prstGeom>
          <a:noFill/>
          <a:ln w="9525" algn="ctr">
            <a:noFill/>
            <a:miter lim="800000"/>
          </a:ln>
        </p:spPr>
        <p:txBody>
          <a:bodyPr wrap="none" anchor="ct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同轴线单位长度内的总磁能</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1926" name="Rectangle 7"/>
          <p:cNvSpPr>
            <a:spLocks noChangeArrowheads="1"/>
          </p:cNvSpPr>
          <p:nvPr/>
        </p:nvSpPr>
        <p:spPr bwMode="auto">
          <a:xfrm>
            <a:off x="500063" y="1817721"/>
            <a:ext cx="3230880" cy="460375"/>
          </a:xfrm>
          <a:prstGeom prst="rect">
            <a:avLst/>
          </a:prstGeom>
          <a:noFill/>
          <a:ln w="9525" algn="ctr">
            <a:noFill/>
            <a:miter lim="800000"/>
          </a:ln>
        </p:spPr>
        <p:txBody>
          <a:bodyPr wrap="none" anchor="ct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所以单位长度的电感为</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1928" name="TextBox 8"/>
          <p:cNvSpPr txBox="1">
            <a:spLocks noChangeArrowheads="1"/>
          </p:cNvSpPr>
          <p:nvPr/>
        </p:nvSpPr>
        <p:spPr bwMode="auto">
          <a:xfrm>
            <a:off x="422910" y="3655695"/>
            <a:ext cx="8354695" cy="1198880"/>
          </a:xfrm>
          <a:prstGeom prst="rect">
            <a:avLst/>
          </a:prstGeom>
          <a:noFill/>
          <a:ln w="9525">
            <a:noFill/>
            <a:miter lim="800000"/>
          </a:ln>
        </p:spPr>
        <p:txBody>
          <a:bodyPr wrap="square">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同轴线用于微波频段时，由于强烈的趋附效应，高频电流实际上只分布在内导体表面和外导体表面的一薄层内，工程上使用的计算公式</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1924" name="Object 4"/>
          <p:cNvGraphicFramePr>
            <a:graphicFrameLocks noChangeAspect="1"/>
          </p:cNvGraphicFramePr>
          <p:nvPr/>
        </p:nvGraphicFramePr>
        <p:xfrm>
          <a:off x="2846699" y="5003133"/>
          <a:ext cx="1806575" cy="879475"/>
        </p:xfrm>
        <a:graphic>
          <a:graphicData uri="http://schemas.openxmlformats.org/presentationml/2006/ole">
            <mc:AlternateContent xmlns:mc="http://schemas.openxmlformats.org/markup-compatibility/2006">
              <mc:Choice xmlns:v="urn:schemas-microsoft-com:vml" Requires="v">
                <p:oleObj spid="_x0000_s82977" name="Equation" r:id="rId5" imgW="19507200" imgH="9448800" progId="Equation.DSMT4">
                  <p:embed/>
                </p:oleObj>
              </mc:Choice>
              <mc:Fallback>
                <p:oleObj name="Equation" r:id="rId5" imgW="19507200" imgH="94488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699" y="5003133"/>
                        <a:ext cx="1806575" cy="8794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600075" y="249254"/>
            <a:ext cx="8229600" cy="511175"/>
          </a:xfrm>
        </p:spPr>
        <p:txBody>
          <a:bodyPr>
            <a:normAutofit fontScale="90000"/>
          </a:bodyPr>
          <a:lstStyle/>
          <a:p>
            <a:pPr eaLnBrk="1" fontAlgn="auto" hangingPunct="1">
              <a:lnSpc>
                <a:spcPct val="120000"/>
              </a:lnSpc>
              <a:spcAft>
                <a:spcPts val="0"/>
              </a:spcAft>
              <a:defRPr/>
            </a:pPr>
            <a:r>
              <a:rPr lang="en-US" altLang="zh-CN"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3.6.3 </a:t>
            </a:r>
            <a:r>
              <a:rPr sz="2665" b="1"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磁场力</a:t>
            </a:r>
            <a:endParaRPr sz="2665"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97282" name="Object 7"/>
          <p:cNvGraphicFramePr>
            <a:graphicFrameLocks noChangeAspect="1"/>
          </p:cNvGraphicFramePr>
          <p:nvPr/>
        </p:nvGraphicFramePr>
        <p:xfrm>
          <a:off x="2643188" y="2213928"/>
          <a:ext cx="1841500" cy="458787"/>
        </p:xfrm>
        <a:graphic>
          <a:graphicData uri="http://schemas.openxmlformats.org/presentationml/2006/ole">
            <mc:AlternateContent xmlns:mc="http://schemas.openxmlformats.org/markup-compatibility/2006">
              <mc:Choice xmlns:v="urn:schemas-microsoft-com:vml" Requires="v">
                <p:oleObj spid="_x0000_s83999" name="Equation" r:id="rId1" imgW="19812000" imgH="4876800" progId="Equation.DSMT4">
                  <p:embed/>
                </p:oleObj>
              </mc:Choice>
              <mc:Fallback>
                <p:oleObj name="Equation" r:id="rId1" imgW="19812000" imgH="48768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2213928"/>
                        <a:ext cx="1841500" cy="4587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3" name="Object 6"/>
          <p:cNvGraphicFramePr>
            <a:graphicFrameLocks noChangeAspect="1"/>
          </p:cNvGraphicFramePr>
          <p:nvPr/>
        </p:nvGraphicFramePr>
        <p:xfrm>
          <a:off x="2708275" y="3417253"/>
          <a:ext cx="1676400" cy="590550"/>
        </p:xfrm>
        <a:graphic>
          <a:graphicData uri="http://schemas.openxmlformats.org/presentationml/2006/ole">
            <mc:AlternateContent xmlns:mc="http://schemas.openxmlformats.org/markup-compatibility/2006">
              <mc:Choice xmlns:v="urn:schemas-microsoft-com:vml" Requires="v">
                <p:oleObj spid="_x0000_s84000" name="Equation" r:id="rId3" imgW="20116800" imgH="7010400" progId="Equation.DSMT4">
                  <p:embed/>
                </p:oleObj>
              </mc:Choice>
              <mc:Fallback>
                <p:oleObj name="Equation" r:id="rId3" imgW="20116800" imgH="7010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275" y="3417253"/>
                        <a:ext cx="1676400" cy="5905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4" name="Object 5"/>
          <p:cNvGraphicFramePr>
            <a:graphicFrameLocks noChangeAspect="1"/>
          </p:cNvGraphicFramePr>
          <p:nvPr/>
        </p:nvGraphicFramePr>
        <p:xfrm>
          <a:off x="2643188" y="4713605"/>
          <a:ext cx="2071687" cy="1290638"/>
        </p:xfrm>
        <a:graphic>
          <a:graphicData uri="http://schemas.openxmlformats.org/presentationml/2006/ole">
            <mc:AlternateContent xmlns:mc="http://schemas.openxmlformats.org/markup-compatibility/2006">
              <mc:Choice xmlns:v="urn:schemas-microsoft-com:vml" Requires="v">
                <p:oleObj spid="_x0000_s84001" name="Equation" r:id="rId5" imgW="24079200" imgH="14630400" progId="Equation.DSMT4">
                  <p:embed/>
                </p:oleObj>
              </mc:Choice>
              <mc:Fallback>
                <p:oleObj name="Equation" r:id="rId5" imgW="24079200" imgH="14630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188" y="4713605"/>
                        <a:ext cx="2071687" cy="12906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6" name="Rectangle 8"/>
          <p:cNvSpPr>
            <a:spLocks noChangeArrowheads="1"/>
          </p:cNvSpPr>
          <p:nvPr/>
        </p:nvSpPr>
        <p:spPr bwMode="auto">
          <a:xfrm>
            <a:off x="0" y="706755"/>
            <a:ext cx="8364538" cy="1420495"/>
          </a:xfrm>
          <a:prstGeom prst="rect">
            <a:avLst/>
          </a:prstGeom>
          <a:noFill/>
          <a:ln w="9525" algn="ctr">
            <a:noFill/>
            <a:miter lim="800000"/>
          </a:ln>
        </p:spPr>
        <p:txBody>
          <a:bodyPr anchor="ctr">
            <a:spAutoFit/>
          </a:bodyPr>
          <a:lstStyle/>
          <a:p>
            <a:pPr indent="533400">
              <a:lnSpc>
                <a:spcPct val="120000"/>
              </a:lnSpc>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 利用安培力和洛伦兹力公式计算磁场力</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⑴　载流导线在磁场中受的力</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安培力</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一个电流元在磁场中受的安培力为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7287" name="Rectangle 9"/>
          <p:cNvSpPr>
            <a:spLocks noChangeArrowheads="1"/>
          </p:cNvSpPr>
          <p:nvPr/>
        </p:nvSpPr>
        <p:spPr bwMode="auto">
          <a:xfrm>
            <a:off x="250825" y="2744434"/>
            <a:ext cx="5614357" cy="493148"/>
          </a:xfrm>
          <a:prstGeom prst="rect">
            <a:avLst/>
          </a:prstGeom>
          <a:noFill/>
          <a:ln w="9525" algn="ctr">
            <a:noFill/>
            <a:miter lim="800000"/>
          </a:ln>
        </p:spPr>
        <p:txBody>
          <a:bodyPr wrap="none" anchor="ctr">
            <a:spAutoFit/>
          </a:bodyPr>
          <a:lstStyle/>
          <a:p>
            <a:pPr indent="50038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一个载流回路在磁场中受的安培力为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7288" name="Rectangle 10"/>
          <p:cNvSpPr>
            <a:spLocks noChangeArrowheads="1"/>
          </p:cNvSpPr>
          <p:nvPr/>
        </p:nvSpPr>
        <p:spPr bwMode="auto">
          <a:xfrm>
            <a:off x="179388" y="4005862"/>
            <a:ext cx="6571030" cy="493148"/>
          </a:xfrm>
          <a:prstGeom prst="rect">
            <a:avLst/>
          </a:prstGeom>
          <a:noFill/>
          <a:ln w="9525" algn="ctr">
            <a:noFill/>
            <a:miter lim="800000"/>
          </a:ln>
        </p:spPr>
        <p:txBody>
          <a:bodyPr wrap="none" anchor="ctr">
            <a:spAutoFit/>
          </a:bodyPr>
          <a:lstStyle/>
          <a:p>
            <a:pPr indent="53340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体电流和面电流在磁场中受的安培力分别为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Object 9"/>
          <p:cNvGraphicFramePr>
            <a:graphicFrameLocks noChangeAspect="1"/>
          </p:cNvGraphicFramePr>
          <p:nvPr/>
        </p:nvGraphicFramePr>
        <p:xfrm>
          <a:off x="2000250" y="1285875"/>
          <a:ext cx="5497513" cy="923925"/>
        </p:xfrm>
        <a:graphic>
          <a:graphicData uri="http://schemas.openxmlformats.org/presentationml/2006/ole">
            <mc:AlternateContent xmlns:mc="http://schemas.openxmlformats.org/markup-compatibility/2006">
              <mc:Choice xmlns:v="urn:schemas-microsoft-com:vml" Requires="v">
                <p:oleObj spid="_x0000_s85043" name="Equation" r:id="rId1" imgW="59740800" imgH="10058400" progId="Equation.DSMT4">
                  <p:embed/>
                </p:oleObj>
              </mc:Choice>
              <mc:Fallback>
                <p:oleObj name="Equation" r:id="rId1" imgW="59740800" imgH="100584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285875"/>
                        <a:ext cx="5497513" cy="9239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7" name="Object 5"/>
          <p:cNvGraphicFramePr>
            <a:graphicFrameLocks noChangeAspect="1"/>
          </p:cNvGraphicFramePr>
          <p:nvPr/>
        </p:nvGraphicFramePr>
        <p:xfrm>
          <a:off x="2071688" y="4214813"/>
          <a:ext cx="4110037" cy="852487"/>
        </p:xfrm>
        <a:graphic>
          <a:graphicData uri="http://schemas.openxmlformats.org/presentationml/2006/ole">
            <mc:AlternateContent xmlns:mc="http://schemas.openxmlformats.org/markup-compatibility/2006">
              <mc:Choice xmlns:v="urn:schemas-microsoft-com:vml" Requires="v">
                <p:oleObj spid="_x0000_s85044" name="Equation" r:id="rId3" imgW="48463200" imgH="10058400" progId="Equation.DSMT4">
                  <p:embed/>
                </p:oleObj>
              </mc:Choice>
              <mc:Fallback>
                <p:oleObj name="Equation" r:id="rId3" imgW="48463200" imgH="10058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4214813"/>
                        <a:ext cx="4110037" cy="8524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09" name="Rectangle 12"/>
          <p:cNvSpPr>
            <a:spLocks noChangeArrowheads="1"/>
          </p:cNvSpPr>
          <p:nvPr/>
        </p:nvSpPr>
        <p:spPr bwMode="auto">
          <a:xfrm>
            <a:off x="-1587" y="214452"/>
            <a:ext cx="5295039" cy="936347"/>
          </a:xfrm>
          <a:prstGeom prst="rect">
            <a:avLst/>
          </a:prstGeom>
          <a:noFill/>
          <a:ln w="9525" algn="ctr">
            <a:noFill/>
            <a:miter lim="800000"/>
          </a:ln>
        </p:spPr>
        <p:txBody>
          <a:bodyPr wrap="none" anchor="ctr">
            <a:spAutoFit/>
          </a:bodyPr>
          <a:lstStyle/>
          <a:p>
            <a:pPr indent="266700">
              <a:lnSpc>
                <a:spcPct val="120000"/>
              </a:lnSpc>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⑵</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　载流回路之间的相互作用力</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a:p>
            <a:pPr indent="266700" eaLnBrk="0" hangingPunct="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电流元</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1</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dl</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对电流元</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2</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dl</a:t>
            </a:r>
            <a:r>
              <a:rPr lang="en-US" altLang="zh-CN" sz="2400" b="1" baseline="-2500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的作用力为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8311" name="Rectangle 15"/>
          <p:cNvSpPr>
            <a:spLocks noChangeArrowheads="1"/>
          </p:cNvSpPr>
          <p:nvPr/>
        </p:nvSpPr>
        <p:spPr bwMode="auto">
          <a:xfrm>
            <a:off x="428625" y="3571666"/>
            <a:ext cx="8177213" cy="476669"/>
          </a:xfrm>
          <a:prstGeom prst="rect">
            <a:avLst/>
          </a:prstGeom>
          <a:noFill/>
          <a:ln w="9525" algn="ctr">
            <a:noFill/>
            <a:miter lim="800000"/>
          </a:ln>
        </p:spPr>
        <p:txBody>
          <a:bodyPr anchor="ctr">
            <a:spAutoFit/>
          </a:bodyPr>
          <a:lstStyle/>
          <a:p>
            <a:pPr>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两载流回路之间的相互作用力为</a:t>
            </a:r>
            <a:endParaRPr lang="zh-CN" altLang="en-US" sz="2400" b="1" baseline="-2500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13" name="组合 9"/>
          <p:cNvGrpSpPr/>
          <p:nvPr/>
        </p:nvGrpSpPr>
        <p:grpSpPr>
          <a:xfrm>
            <a:off x="158115" y="2500630"/>
            <a:ext cx="8486140" cy="930275"/>
            <a:chOff x="428596" y="4143380"/>
            <a:chExt cx="8358246" cy="930269"/>
          </a:xfrm>
          <a:solidFill>
            <a:schemeClr val="accent1">
              <a:lumMod val="40000"/>
              <a:lumOff val="60000"/>
            </a:schemeClr>
          </a:solidFill>
        </p:grpSpPr>
        <p:sp>
          <p:nvSpPr>
            <p:cNvPr id="7" name="TextBox 6"/>
            <p:cNvSpPr txBox="1"/>
            <p:nvPr/>
          </p:nvSpPr>
          <p:spPr>
            <a:xfrm>
              <a:off x="500034" y="4143380"/>
              <a:ext cx="8286808" cy="829940"/>
            </a:xfrm>
            <a:prstGeom prst="rect">
              <a:avLst/>
            </a:prstGeom>
            <a:noFill/>
          </p:spPr>
          <p:txBody>
            <a:bodyPr>
              <a:spAutoFit/>
            </a:bodyPr>
            <a:lstStyle/>
            <a:p>
              <a:pPr>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安培力的大小和方向的确定较库仑定律复杂得多，由于</a:t>
              </a: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pPr>
                <a:defRPr/>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不是处在对称位置，一般情况下，                 </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3973" name="Object 4"/>
            <p:cNvGraphicFramePr>
              <a:graphicFrameLocks noChangeAspect="1"/>
            </p:cNvGraphicFramePr>
            <p:nvPr/>
          </p:nvGraphicFramePr>
          <p:xfrm>
            <a:off x="428596" y="4643446"/>
            <a:ext cx="1171108" cy="430203"/>
          </p:xfrm>
          <a:graphic>
            <a:graphicData uri="http://schemas.openxmlformats.org/presentationml/2006/ole">
              <mc:AlternateContent xmlns:mc="http://schemas.openxmlformats.org/markup-compatibility/2006">
                <mc:Choice xmlns:v="urn:schemas-microsoft-com:vml" Requires="v">
                  <p:oleObj spid="_x0000_s85045" name="Equation" r:id="rId5" imgW="14935200" imgH="5486400" progId="Equation.DSMT4">
                    <p:embed/>
                  </p:oleObj>
                </mc:Choice>
                <mc:Fallback>
                  <p:oleObj name="Equation" r:id="rId5" imgW="14935200" imgH="5486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596" y="4643446"/>
                          <a:ext cx="1171108" cy="430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4" name="Object 6"/>
            <p:cNvGraphicFramePr>
              <a:graphicFrameLocks noChangeAspect="1"/>
            </p:cNvGraphicFramePr>
            <p:nvPr/>
          </p:nvGraphicFramePr>
          <p:xfrm>
            <a:off x="6357950" y="4572008"/>
            <a:ext cx="1416854" cy="500066"/>
          </p:xfrm>
          <a:graphic>
            <a:graphicData uri="http://schemas.openxmlformats.org/presentationml/2006/ole">
              <mc:AlternateContent xmlns:mc="http://schemas.openxmlformats.org/markup-compatibility/2006">
                <mc:Choice xmlns:v="urn:schemas-microsoft-com:vml" Requires="v">
                  <p:oleObj spid="_x0000_s85046" name="Equation" r:id="rId7" imgW="15544800" imgH="5486400" progId="Equation.DSMT4">
                    <p:embed/>
                  </p:oleObj>
                </mc:Choice>
                <mc:Fallback>
                  <p:oleObj name="Equation" r:id="rId7" imgW="15544800" imgH="54864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7950" y="4572008"/>
                          <a:ext cx="1416854"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组合 13"/>
          <p:cNvGrpSpPr/>
          <p:nvPr/>
        </p:nvGrpSpPr>
        <p:grpSpPr bwMode="auto">
          <a:xfrm>
            <a:off x="500063" y="5214938"/>
            <a:ext cx="7072312" cy="573087"/>
            <a:chOff x="500034" y="5214950"/>
            <a:chExt cx="7072362" cy="573079"/>
          </a:xfrm>
        </p:grpSpPr>
        <p:sp>
          <p:nvSpPr>
            <p:cNvPr id="11" name="TextBox 10"/>
            <p:cNvSpPr txBox="1"/>
            <p:nvPr/>
          </p:nvSpPr>
          <p:spPr>
            <a:xfrm>
              <a:off x="500034" y="5286386"/>
              <a:ext cx="7072362" cy="460369"/>
            </a:xfrm>
            <a:prstGeom prst="rect">
              <a:avLst/>
            </a:prstGeom>
            <a:noFill/>
          </p:spPr>
          <p:txBody>
            <a:bodyPr>
              <a:spAutoFit/>
            </a:bodyPr>
            <a:lstStyle/>
            <a:p>
              <a:pPr>
                <a:defRPr/>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但对于电流回路之间的作用力，满足</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3972" name="Object 7"/>
            <p:cNvGraphicFramePr>
              <a:graphicFrameLocks noChangeAspect="1"/>
            </p:cNvGraphicFramePr>
            <p:nvPr/>
          </p:nvGraphicFramePr>
          <p:xfrm>
            <a:off x="5611820" y="5214950"/>
            <a:ext cx="1400185" cy="573079"/>
          </p:xfrm>
          <a:graphic>
            <a:graphicData uri="http://schemas.openxmlformats.org/presentationml/2006/ole">
              <mc:AlternateContent xmlns:mc="http://schemas.openxmlformats.org/markup-compatibility/2006">
                <mc:Choice xmlns:v="urn:schemas-microsoft-com:vml" Requires="v">
                  <p:oleObj spid="_x0000_s85047" name="Equation" r:id="rId9" imgW="13411200" imgH="5486400" progId="Equation.DSMT4">
                    <p:embed/>
                  </p:oleObj>
                </mc:Choice>
                <mc:Fallback>
                  <p:oleObj name="Equation" r:id="rId9" imgW="13411200" imgH="54864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1820" y="5214950"/>
                          <a:ext cx="1400185" cy="5730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7"/>
          <p:cNvGraphicFramePr>
            <a:graphicFrameLocks noChangeAspect="1"/>
          </p:cNvGraphicFramePr>
          <p:nvPr/>
        </p:nvGraphicFramePr>
        <p:xfrm>
          <a:off x="5286375" y="2142173"/>
          <a:ext cx="1944688" cy="482600"/>
        </p:xfrm>
        <a:graphic>
          <a:graphicData uri="http://schemas.openxmlformats.org/presentationml/2006/ole">
            <mc:AlternateContent xmlns:mc="http://schemas.openxmlformats.org/markup-compatibility/2006">
              <mc:Choice xmlns:v="urn:schemas-microsoft-com:vml" Requires="v">
                <p:oleObj spid="_x0000_s87076" name="Equation" r:id="rId1" imgW="29870400" imgH="5791200" progId="Equation.DSMT4">
                  <p:embed/>
                </p:oleObj>
              </mc:Choice>
              <mc:Fallback>
                <p:oleObj name="Equation" r:id="rId1" imgW="29870400" imgH="57912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5" y="2142173"/>
                        <a:ext cx="194468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7044" name="Picture 5" descr="tu3-6-2a"/>
          <p:cNvPicPr>
            <a:picLocks noChangeAspect="1" noChangeArrowheads="1"/>
          </p:cNvPicPr>
          <p:nvPr/>
        </p:nvPicPr>
        <p:blipFill>
          <a:blip r:embed="rId3" cstate="print"/>
          <a:srcRect/>
          <a:stretch>
            <a:fillRect/>
          </a:stretch>
        </p:blipFill>
        <p:spPr bwMode="auto">
          <a:xfrm>
            <a:off x="1760855" y="4253230"/>
            <a:ext cx="3767455" cy="2355850"/>
          </a:xfrm>
          <a:prstGeom prst="rect">
            <a:avLst/>
          </a:prstGeom>
          <a:noFill/>
          <a:ln w="9525">
            <a:noFill/>
            <a:miter lim="800000"/>
            <a:headEnd/>
            <a:tailEnd/>
          </a:ln>
        </p:spPr>
      </p:pic>
      <p:sp>
        <p:nvSpPr>
          <p:cNvPr id="87045" name="Rectangle 10"/>
          <p:cNvSpPr>
            <a:spLocks noChangeArrowheads="1"/>
          </p:cNvSpPr>
          <p:nvPr/>
        </p:nvSpPr>
        <p:spPr bwMode="auto">
          <a:xfrm>
            <a:off x="214630" y="2931160"/>
            <a:ext cx="8412480" cy="1420495"/>
          </a:xfrm>
          <a:prstGeom prst="rect">
            <a:avLst/>
          </a:prstGeom>
          <a:noFill/>
          <a:ln w="9525" algn="ctr">
            <a:noFill/>
            <a:miter lim="800000"/>
          </a:ln>
        </p:spPr>
        <p:txBody>
          <a:bodyPr wrap="square" anchor="ctr">
            <a:spAutoFit/>
          </a:bodyPr>
          <a:lstStyle/>
          <a:p>
            <a:pPr indent="13335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当</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d</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1m</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，每米导线受的力为</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f</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=2×10</a:t>
            </a:r>
            <a:r>
              <a:rPr lang="en-US" altLang="zh-CN" sz="2400" b="1" baseline="30000">
                <a:latin typeface="Times New Roman" panose="02020603050405020304" pitchFamily="18" charset="0"/>
                <a:ea typeface="宋体" panose="02010600030101010101" pitchFamily="2" charset="-122"/>
                <a:sym typeface="Times New Roman" panose="02020603050405020304" pitchFamily="18" charset="0"/>
              </a:rPr>
              <a:t>-7</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牛顿时，导线上的电流即为</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安培，这就是国际单位制（</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SI</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）中电磁基本单位安培的定义。</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7046" name="Rectangle 11"/>
          <p:cNvSpPr>
            <a:spLocks noChangeArrowheads="1"/>
          </p:cNvSpPr>
          <p:nvPr/>
        </p:nvSpPr>
        <p:spPr bwMode="auto">
          <a:xfrm>
            <a:off x="917575" y="4013210"/>
            <a:ext cx="492443" cy="496867"/>
          </a:xfrm>
          <a:prstGeom prst="rect">
            <a:avLst/>
          </a:prstGeom>
          <a:noFill/>
          <a:ln w="9525" algn="ctr">
            <a:noFill/>
            <a:miter lim="800000"/>
          </a:ln>
        </p:spPr>
        <p:txBody>
          <a:bodyPr wrap="none" anchor="ctr">
            <a:spAutoFit/>
          </a:bodyPr>
          <a:lstStyle/>
          <a:p>
            <a:pPr>
              <a:lnSpc>
                <a:spcPct val="120000"/>
              </a:lnSpc>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7047" name="矩形 9"/>
          <p:cNvSpPr>
            <a:spLocks noChangeArrowheads="1"/>
          </p:cNvSpPr>
          <p:nvPr/>
        </p:nvSpPr>
        <p:spPr bwMode="auto">
          <a:xfrm>
            <a:off x="214313" y="857250"/>
            <a:ext cx="8072437" cy="936347"/>
          </a:xfrm>
          <a:prstGeom prst="rect">
            <a:avLst/>
          </a:prstGeom>
          <a:noFill/>
          <a:ln w="9525">
            <a:noFill/>
            <a:miter lim="800000"/>
          </a:ln>
        </p:spPr>
        <p:txBody>
          <a:bodyPr>
            <a:spAutoFit/>
          </a:bodyPr>
          <a:lstStyle/>
          <a:p>
            <a:pPr indent="26670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设有两条载有恒定电流</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的无限长平行直导线，距离为</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d</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，作用在单位长度一段导线上的力</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7043" name="Object 4"/>
          <p:cNvGraphicFramePr>
            <a:graphicFrameLocks noChangeAspect="1"/>
          </p:cNvGraphicFramePr>
          <p:nvPr/>
        </p:nvGraphicFramePr>
        <p:xfrm>
          <a:off x="2286000" y="1927860"/>
          <a:ext cx="1746250" cy="885825"/>
        </p:xfrm>
        <a:graphic>
          <a:graphicData uri="http://schemas.openxmlformats.org/presentationml/2006/ole">
            <mc:AlternateContent xmlns:mc="http://schemas.openxmlformats.org/markup-compatibility/2006">
              <mc:Choice xmlns:v="urn:schemas-microsoft-com:vml" Requires="v">
                <p:oleObj spid="_x0000_s87077" name="Equation" r:id="rId4" imgW="19812000" imgH="10058400" progId="Equation.DSMT4">
                  <p:embed/>
                </p:oleObj>
              </mc:Choice>
              <mc:Fallback>
                <p:oleObj name="Equation" r:id="rId4" imgW="19812000" imgH="10058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927860"/>
                        <a:ext cx="1746250" cy="8858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8" name="Rectangle 19"/>
          <p:cNvSpPr>
            <a:spLocks noChangeArrowheads="1"/>
          </p:cNvSpPr>
          <p:nvPr/>
        </p:nvSpPr>
        <p:spPr bwMode="auto">
          <a:xfrm>
            <a:off x="214313" y="306670"/>
            <a:ext cx="8280400" cy="493148"/>
          </a:xfrm>
          <a:prstGeom prst="rect">
            <a:avLst/>
          </a:prstGeom>
          <a:noFill/>
          <a:ln w="9525" algn="ctr">
            <a:noFill/>
            <a:miter lim="800000"/>
          </a:ln>
        </p:spPr>
        <p:txBody>
          <a:bodyPr anchor="ctr">
            <a:spAutoFit/>
          </a:bodyPr>
          <a:lstStyle/>
          <a:p>
            <a:pPr indent="26670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确定电磁单位制中的基本单位</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电流单位</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5"/>
          <p:cNvSpPr>
            <a:spLocks noChangeArrowheads="1"/>
          </p:cNvSpPr>
          <p:nvPr/>
        </p:nvSpPr>
        <p:spPr bwMode="auto">
          <a:xfrm>
            <a:off x="467544" y="739224"/>
            <a:ext cx="6598281" cy="1383264"/>
          </a:xfrm>
          <a:prstGeom prst="rect">
            <a:avLst/>
          </a:prstGeom>
          <a:noFill/>
          <a:ln w="9525" algn="ctr">
            <a:noFill/>
            <a:miter lim="800000"/>
          </a:ln>
        </p:spPr>
        <p:txBody>
          <a:bodyPr wrap="none" anchor="ctr">
            <a:spAutoFit/>
          </a:bodyPr>
          <a:lstStyle/>
          <a:p>
            <a:pPr indent="533400">
              <a:lnSpc>
                <a:spcPct val="120000"/>
              </a:lnSpc>
            </a:pP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⑶</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运动电荷在磁场中受的力</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洛伦兹力</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运动电荷在磁场中受的洛伦兹力为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pPr>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8066" name="Object 4"/>
          <p:cNvGraphicFramePr>
            <a:graphicFrameLocks noChangeAspect="1"/>
          </p:cNvGraphicFramePr>
          <p:nvPr/>
        </p:nvGraphicFramePr>
        <p:xfrm>
          <a:off x="3203848" y="2142283"/>
          <a:ext cx="1870075" cy="512763"/>
        </p:xfrm>
        <a:graphic>
          <a:graphicData uri="http://schemas.openxmlformats.org/presentationml/2006/ole">
            <mc:AlternateContent xmlns:mc="http://schemas.openxmlformats.org/markup-compatibility/2006">
              <mc:Choice xmlns:v="urn:schemas-microsoft-com:vml" Requires="v">
                <p:oleObj spid="_x0000_s88084" name="Equation" r:id="rId1" imgW="17983200" imgH="4876800" progId="Equation.DSMT4">
                  <p:embed/>
                </p:oleObj>
              </mc:Choice>
              <mc:Fallback>
                <p:oleObj name="Equation" r:id="rId1" imgW="17983200" imgH="4876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142283"/>
                        <a:ext cx="1870075" cy="512763"/>
                      </a:xfrm>
                      <a:prstGeom prst="rect">
                        <a:avLst/>
                      </a:prstGeom>
                      <a:noFill/>
                      <a:ln w="25400">
                        <a:solidFill>
                          <a:srgbClr val="FF0000"/>
                        </a:solidFill>
                        <a:miter lim="800000"/>
                        <a:headEnd/>
                        <a:tailEnd/>
                      </a:ln>
                    </p:spPr>
                  </p:pic>
                </p:oleObj>
              </mc:Fallback>
            </mc:AlternateContent>
          </a:graphicData>
        </a:graphic>
      </p:graphicFrame>
      <p:sp>
        <p:nvSpPr>
          <p:cNvPr id="88068" name="Rectangle 6"/>
          <p:cNvSpPr>
            <a:spLocks noChangeArrowheads="1"/>
          </p:cNvSpPr>
          <p:nvPr/>
        </p:nvSpPr>
        <p:spPr bwMode="auto">
          <a:xfrm>
            <a:off x="1763688" y="3429000"/>
            <a:ext cx="4663456" cy="493148"/>
          </a:xfrm>
          <a:prstGeom prst="rect">
            <a:avLst/>
          </a:prstGeom>
          <a:noFill/>
          <a:ln w="9525" algn="ctr">
            <a:noFill/>
            <a:miter lim="800000"/>
          </a:ln>
        </p:spPr>
        <p:txBody>
          <a:bodyPr wrap="none" anchor="ctr">
            <a:spAutoFit/>
          </a:bodyPr>
          <a:lstStyle/>
          <a:p>
            <a:pPr>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其中</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v</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是</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q</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在磁场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中运动的速度。</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4"/>
          <p:cNvGraphicFramePr>
            <a:graphicFrameLocks noChangeAspect="1"/>
          </p:cNvGraphicFramePr>
          <p:nvPr/>
        </p:nvGraphicFramePr>
        <p:xfrm>
          <a:off x="1763713" y="3634105"/>
          <a:ext cx="2335212" cy="500063"/>
        </p:xfrm>
        <a:graphic>
          <a:graphicData uri="http://schemas.openxmlformats.org/presentationml/2006/ole">
            <mc:AlternateContent xmlns:mc="http://schemas.openxmlformats.org/markup-compatibility/2006">
              <mc:Choice xmlns:v="urn:schemas-microsoft-com:vml" Requires="v">
                <p:oleObj spid="_x0000_s89108" name="Equation" r:id="rId1" imgW="25908000" imgH="5486400" progId="Equation.DSMT4">
                  <p:embed/>
                </p:oleObj>
              </mc:Choice>
              <mc:Fallback>
                <p:oleObj name="Equation" r:id="rId1" imgW="25908000" imgH="54864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634105"/>
                        <a:ext cx="2335212" cy="5000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1" name="Rectangle 8"/>
          <p:cNvSpPr>
            <a:spLocks noChangeArrowheads="1"/>
          </p:cNvSpPr>
          <p:nvPr/>
        </p:nvSpPr>
        <p:spPr bwMode="auto">
          <a:xfrm>
            <a:off x="214313" y="763905"/>
            <a:ext cx="8424862" cy="1863725"/>
          </a:xfrm>
          <a:prstGeom prst="rect">
            <a:avLst/>
          </a:prstGeom>
          <a:noFill/>
          <a:ln w="9525" algn="ctr">
            <a:noFill/>
            <a:miter lim="800000"/>
          </a:ln>
        </p:spPr>
        <p:txBody>
          <a:bodyPr anchor="ctr">
            <a:spAutoFit/>
          </a:bodyPr>
          <a:lstStyle/>
          <a:p>
            <a:pPr indent="266700" eaLnBrk="0" hangingPunct="0">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考虑</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N</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个电流回路的系统，设除第</a:t>
            </a:r>
            <a:r>
              <a:rPr lang="en-US" altLang="zh-CN" sz="2400" b="1" dirty="0" err="1">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个回路外，其余都固定不动，第</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个回路也只有一个广义坐标</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g</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变化，则所有电源给系统提供的能量</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dW</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等于系统磁场能量的增量</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dW</a:t>
            </a:r>
            <a:r>
              <a:rPr lang="en-US" altLang="zh-CN" sz="2400" b="1" i="1" baseline="-25000" dirty="0" err="1">
                <a:latin typeface="Times New Roman" panose="02020603050405020304" pitchFamily="18" charset="0"/>
                <a:ea typeface="宋体" panose="02010600030101010101" pitchFamily="2" charset="-122"/>
                <a:sym typeface="Times New Roman" panose="02020603050405020304" pitchFamily="18" charset="0"/>
              </a:rPr>
              <a:t>m</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再加上广义磁场力做的功</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fdg</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，可以表示为</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9092" name="Rectangle 12"/>
          <p:cNvSpPr>
            <a:spLocks noChangeArrowheads="1"/>
          </p:cNvSpPr>
          <p:nvPr/>
        </p:nvSpPr>
        <p:spPr bwMode="auto">
          <a:xfrm>
            <a:off x="214630" y="4407039"/>
            <a:ext cx="7208520" cy="936347"/>
          </a:xfrm>
          <a:prstGeom prst="rect">
            <a:avLst/>
          </a:prstGeom>
          <a:noFill/>
          <a:ln w="9525" algn="ctr">
            <a:noFill/>
            <a:miter lim="800000"/>
          </a:ln>
        </p:spPr>
        <p:txBody>
          <a:bodyPr wrap="square" anchor="ctr">
            <a:spAutoFit/>
          </a:bodyPr>
          <a:lstStyle/>
          <a:p>
            <a:pPr>
              <a:lnSpc>
                <a:spcPct val="120000"/>
              </a:lnSpc>
            </a:pP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f</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若是力，</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g</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就是在力的方向上移动的距离；</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f</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若是力矩，</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g</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就是在力矩的作用下转动的角度。</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9093" name="Rectangle 16"/>
          <p:cNvSpPr>
            <a:spLocks noChangeArrowheads="1"/>
          </p:cNvSpPr>
          <p:nvPr/>
        </p:nvSpPr>
        <p:spPr bwMode="auto">
          <a:xfrm>
            <a:off x="1627188" y="3321199"/>
            <a:ext cx="646331" cy="461665"/>
          </a:xfrm>
          <a:prstGeom prst="rect">
            <a:avLst/>
          </a:prstGeom>
          <a:noFill/>
          <a:ln w="9525" algn="ctr">
            <a:noFill/>
            <a:miter lim="800000"/>
          </a:ln>
        </p:spPr>
        <p:txBody>
          <a:bodyPr wrap="none" anchor="ctr">
            <a:spAutoFit/>
          </a:bodyPr>
          <a:lstStyle/>
          <a:p>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9094" name="矩形 8"/>
          <p:cNvSpPr>
            <a:spLocks noChangeArrowheads="1"/>
          </p:cNvSpPr>
          <p:nvPr/>
        </p:nvSpPr>
        <p:spPr bwMode="auto">
          <a:xfrm>
            <a:off x="5458143" y="3368675"/>
            <a:ext cx="2881312" cy="829945"/>
          </a:xfrm>
          <a:prstGeom prst="rect">
            <a:avLst/>
          </a:prstGeom>
          <a:noFill/>
          <a:ln w="9525">
            <a:noFill/>
            <a:miter lim="800000"/>
          </a:ln>
        </p:spPr>
        <p:txBody>
          <a:bodyPr>
            <a:spAutoFit/>
          </a:bodyPr>
          <a:lstStyle/>
          <a:p>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f</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是广义磁场力，</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a:p>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g</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是广义坐标</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9095" name="矩形 6"/>
          <p:cNvSpPr>
            <a:spLocks noChangeArrowheads="1"/>
          </p:cNvSpPr>
          <p:nvPr/>
        </p:nvSpPr>
        <p:spPr bwMode="auto">
          <a:xfrm>
            <a:off x="-180975" y="260350"/>
            <a:ext cx="9144000" cy="493148"/>
          </a:xfrm>
          <a:prstGeom prst="rect">
            <a:avLst/>
          </a:prstGeom>
          <a:noFill/>
          <a:ln w="9525">
            <a:noFill/>
            <a:miter lim="800000"/>
          </a:ln>
        </p:spPr>
        <p:txBody>
          <a:bodyPr>
            <a:spAutoFit/>
          </a:bodyPr>
          <a:lstStyle/>
          <a:p>
            <a:pPr indent="266700">
              <a:lnSpc>
                <a:spcPct val="120000"/>
              </a:lnSpc>
            </a:pP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 </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利用虚位移原理计算磁场力</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 name="Text Box 9"/>
          <p:cNvSpPr txBox="1">
            <a:spLocks noChangeArrowheads="1"/>
          </p:cNvSpPr>
          <p:nvPr/>
        </p:nvSpPr>
        <p:spPr bwMode="auto">
          <a:xfrm>
            <a:off x="250825" y="2626043"/>
            <a:ext cx="8497888" cy="460375"/>
          </a:xfrm>
          <a:prstGeom prst="rect">
            <a:avLst/>
          </a:prstGeom>
          <a:noFill/>
          <a:ln w="9525">
            <a:noFill/>
            <a:miter lim="800000"/>
          </a:ln>
        </p:spPr>
        <p:txBody>
          <a:bodyPr>
            <a:spAutoFit/>
          </a:bodyPr>
          <a:lstStyle/>
          <a:p>
            <a:pPr>
              <a:spcBef>
                <a:spcPct val="50000"/>
              </a:spcBef>
            </a:pPr>
            <a:r>
              <a:rPr kumimoji="1" lang="zh-CN" altLang="en-US" sz="2400" b="1">
                <a:latin typeface="Times New Roman" panose="02020603050405020304" pitchFamily="18" charset="0"/>
                <a:ea typeface="宋体" panose="02010600030101010101" pitchFamily="2" charset="-122"/>
                <a:sym typeface="Times New Roman" panose="02020603050405020304" pitchFamily="18" charset="0"/>
              </a:rPr>
              <a:t>电源提供的能量 </a:t>
            </a:r>
            <a:r>
              <a:rPr kumimoji="1" lang="en-US" altLang="zh-CN" sz="2400" b="1">
                <a:latin typeface="Times New Roman" panose="02020603050405020304" pitchFamily="18" charset="0"/>
                <a:ea typeface="宋体" panose="02010600030101010101" pitchFamily="2" charset="-122"/>
                <a:sym typeface="Times New Roman" panose="02020603050405020304" pitchFamily="18" charset="0"/>
              </a:rPr>
              <a:t>= </a:t>
            </a:r>
            <a:r>
              <a:rPr kumimoji="1" lang="zh-CN" altLang="en-US" sz="2400" b="1">
                <a:latin typeface="Times New Roman" panose="02020603050405020304" pitchFamily="18" charset="0"/>
                <a:ea typeface="宋体" panose="02010600030101010101" pitchFamily="2" charset="-122"/>
                <a:sym typeface="Times New Roman" panose="02020603050405020304" pitchFamily="18" charset="0"/>
              </a:rPr>
              <a:t>磁场能量的增量 </a:t>
            </a:r>
            <a:r>
              <a:rPr kumimoji="1" lang="en-US" altLang="zh-CN" sz="2400" b="1">
                <a:latin typeface="Times New Roman" panose="02020603050405020304" pitchFamily="18" charset="0"/>
                <a:ea typeface="宋体" panose="02010600030101010101" pitchFamily="2" charset="-122"/>
                <a:sym typeface="Times New Roman" panose="02020603050405020304" pitchFamily="18" charset="0"/>
              </a:rPr>
              <a:t>+ </a:t>
            </a:r>
            <a:r>
              <a:rPr kumimoji="1" lang="zh-CN" altLang="en-US" sz="2400" b="1">
                <a:latin typeface="Times New Roman" panose="02020603050405020304" pitchFamily="18" charset="0"/>
                <a:ea typeface="宋体" panose="02010600030101010101" pitchFamily="2" charset="-122"/>
                <a:sym typeface="Times New Roman" panose="02020603050405020304" pitchFamily="18" charset="0"/>
              </a:rPr>
              <a:t>磁场力所做的功</a:t>
            </a:r>
            <a:endParaRPr kumimoji="1"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14"/>
          <p:cNvGraphicFramePr>
            <a:graphicFrameLocks noChangeAspect="1"/>
          </p:cNvGraphicFramePr>
          <p:nvPr/>
        </p:nvGraphicFramePr>
        <p:xfrm>
          <a:off x="2928938" y="2571750"/>
          <a:ext cx="1728787" cy="500063"/>
        </p:xfrm>
        <a:graphic>
          <a:graphicData uri="http://schemas.openxmlformats.org/presentationml/2006/ole">
            <mc:AlternateContent xmlns:mc="http://schemas.openxmlformats.org/markup-compatibility/2006">
              <mc:Choice xmlns:v="urn:schemas-microsoft-com:vml" Requires="v">
                <p:oleObj spid="_x0000_s90148" name="Equation" r:id="rId1" imgW="18897600" imgH="5486400" progId="Equation.DSMT4">
                  <p:embed/>
                </p:oleObj>
              </mc:Choice>
              <mc:Fallback>
                <p:oleObj name="Equation" r:id="rId1" imgW="18897600" imgH="5486400" progId="Equation.DSMT4">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38" y="2571750"/>
                        <a:ext cx="1728787"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3"/>
          <p:cNvGraphicFramePr>
            <a:graphicFrameLocks noChangeAspect="1"/>
          </p:cNvGraphicFramePr>
          <p:nvPr/>
        </p:nvGraphicFramePr>
        <p:xfrm>
          <a:off x="3145155" y="3427095"/>
          <a:ext cx="2041525" cy="1068388"/>
        </p:xfrm>
        <a:graphic>
          <a:graphicData uri="http://schemas.openxmlformats.org/presentationml/2006/ole">
            <mc:AlternateContent xmlns:mc="http://schemas.openxmlformats.org/markup-compatibility/2006">
              <mc:Choice xmlns:v="urn:schemas-microsoft-com:vml" Requires="v">
                <p:oleObj spid="_x0000_s90149" name="Equation" r:id="rId3" imgW="23164800" imgH="12192000" progId="Equation.DSMT4">
                  <p:embed/>
                </p:oleObj>
              </mc:Choice>
              <mc:Fallback>
                <p:oleObj name="Equation" r:id="rId3" imgW="23164800" imgH="121920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5155" y="3427095"/>
                        <a:ext cx="2041525" cy="10683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5"/>
          <p:cNvSpPr>
            <a:spLocks noChangeArrowheads="1"/>
          </p:cNvSpPr>
          <p:nvPr/>
        </p:nvSpPr>
        <p:spPr bwMode="auto">
          <a:xfrm>
            <a:off x="357188" y="1071702"/>
            <a:ext cx="8164512" cy="936347"/>
          </a:xfrm>
          <a:prstGeom prst="rect">
            <a:avLst/>
          </a:prstGeom>
          <a:noFill/>
          <a:ln w="9525" algn="ctr">
            <a:noFill/>
            <a:miter lim="800000"/>
          </a:ln>
        </p:spPr>
        <p:txBody>
          <a:bodyPr anchor="ctr">
            <a:spAutoFit/>
          </a:bodyPr>
          <a:lstStyle/>
          <a:p>
            <a:pPr indent="533400">
              <a:lnSpc>
                <a:spcPct val="120000"/>
              </a:lnSpc>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若各回路的磁链不变，各回路中没有感应电动势，电源不需要克服感应电动势做功，</a:t>
            </a:r>
            <a:r>
              <a:rPr lang="en-US" altLang="zh-CN" sz="2400" b="1" i="1" dirty="0" err="1">
                <a:latin typeface="Times New Roman" panose="02020603050405020304" pitchFamily="18" charset="0"/>
                <a:ea typeface="宋体" panose="02010600030101010101" pitchFamily="2" charset="-122"/>
                <a:sym typeface="Times New Roman" panose="02020603050405020304" pitchFamily="18" charset="0"/>
              </a:rPr>
              <a:t>dW</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0</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，所以</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 name="TextBox 11"/>
          <p:cNvSpPr txBox="1">
            <a:spLocks noChangeArrowheads="1"/>
          </p:cNvSpPr>
          <p:nvPr/>
        </p:nvSpPr>
        <p:spPr bwMode="auto">
          <a:xfrm>
            <a:off x="428625" y="428625"/>
            <a:ext cx="8143875" cy="460375"/>
          </a:xfrm>
          <a:prstGeom prst="rect">
            <a:avLst/>
          </a:prstGeom>
          <a:noFill/>
          <a:ln w="9525">
            <a:noFill/>
            <a:miter lim="800000"/>
          </a:ln>
        </p:spPr>
        <p:txBody>
          <a:bodyPr>
            <a:spAutoFit/>
          </a:bodyPr>
          <a:lstStyle/>
          <a:p>
            <a:r>
              <a:rPr lang="en-US" altLang="zh-CN" sz="2400" b="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(1)  </a:t>
            </a:r>
            <a:r>
              <a:rPr lang="zh-CN" altLang="en-US" sz="2400" b="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假定与各电流回路交链的磁通不随时间变化</a:t>
            </a:r>
            <a:endParaRPr lang="zh-CN" altLang="en-US" sz="2400" b="1">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bwMode="auto">
          <a:xfrm>
            <a:off x="468313" y="785813"/>
            <a:ext cx="8675687" cy="1071562"/>
          </a:xfrm>
        </p:spPr>
        <p:txBody>
          <a:bodyPr wrap="square" lIns="91440" tIns="45720" rIns="91440" bIns="45720" numCol="1" anchorCtr="0" compatLnSpc="1">
            <a:normAutofit/>
          </a:bodyPr>
          <a:lstStyle/>
          <a:p>
            <a:pPr fontAlgn="auto">
              <a:lnSpc>
                <a:spcPct val="100000"/>
              </a:lnSpc>
              <a:defRPr/>
            </a:pPr>
            <a:r>
              <a:rPr lang="zh-CN" altLang="en-US" sz="2665" b="1" cap="none">
                <a:latin typeface="Times New Roman" panose="02020603050405020304" pitchFamily="18" charset="0"/>
                <a:ea typeface="宋体" panose="02010600030101010101" pitchFamily="2" charset="-122"/>
                <a:sym typeface="Times New Roman" panose="02020603050405020304" pitchFamily="18" charset="0"/>
              </a:rPr>
              <a:t>只讨论无界真空中的磁场。在直流回路</a:t>
            </a:r>
            <a:r>
              <a:rPr lang="en-US" altLang="zh-CN" sz="2665" b="1" i="1" cap="none">
                <a:latin typeface="Times New Roman" panose="02020603050405020304" pitchFamily="18" charset="0"/>
                <a:ea typeface="宋体" panose="02010600030101010101" pitchFamily="2" charset="-122"/>
                <a:sym typeface="Times New Roman" panose="02020603050405020304" pitchFamily="18" charset="0"/>
              </a:rPr>
              <a:t>L</a:t>
            </a:r>
            <a:r>
              <a:rPr lang="zh-CN" altLang="en-US" sz="2665" b="1" cap="none">
                <a:latin typeface="Times New Roman" panose="02020603050405020304" pitchFamily="18" charset="0"/>
                <a:ea typeface="宋体" panose="02010600030101010101" pitchFamily="2" charset="-122"/>
                <a:sym typeface="Times New Roman" panose="02020603050405020304" pitchFamily="18" charset="0"/>
              </a:rPr>
              <a:t>的磁场中任取一闭合曲面</a:t>
            </a:r>
            <a:r>
              <a:rPr lang="en-US" altLang="zh-CN" sz="2665" b="1" i="1" cap="none">
                <a:latin typeface="Times New Roman" panose="02020603050405020304" pitchFamily="18" charset="0"/>
                <a:ea typeface="宋体" panose="02010600030101010101" pitchFamily="2" charset="-122"/>
                <a:sym typeface="Times New Roman" panose="02020603050405020304" pitchFamily="18" charset="0"/>
              </a:rPr>
              <a:t>S</a:t>
            </a:r>
            <a:r>
              <a:rPr lang="zh-CN" altLang="en-US" sz="2665" b="1" cap="none">
                <a:latin typeface="Times New Roman" panose="02020603050405020304" pitchFamily="18" charset="0"/>
                <a:ea typeface="宋体" panose="02010600030101010101" pitchFamily="2" charset="-122"/>
                <a:sym typeface="Times New Roman" panose="02020603050405020304" pitchFamily="18" charset="0"/>
              </a:rPr>
              <a:t>，穿过</a:t>
            </a:r>
            <a:r>
              <a:rPr lang="en-US" altLang="zh-CN" sz="2665" b="1" i="1" cap="none">
                <a:latin typeface="Times New Roman" panose="02020603050405020304" pitchFamily="18" charset="0"/>
                <a:ea typeface="宋体" panose="02010600030101010101" pitchFamily="2" charset="-122"/>
                <a:sym typeface="Times New Roman" panose="02020603050405020304" pitchFamily="18" charset="0"/>
              </a:rPr>
              <a:t>S</a:t>
            </a:r>
            <a:r>
              <a:rPr lang="zh-CN" altLang="en-US" sz="2665" b="1" cap="none">
                <a:latin typeface="Times New Roman" panose="02020603050405020304" pitchFamily="18" charset="0"/>
                <a:ea typeface="宋体" panose="02010600030101010101" pitchFamily="2" charset="-122"/>
                <a:sym typeface="Times New Roman" panose="02020603050405020304" pitchFamily="18" charset="0"/>
              </a:rPr>
              <a:t>面的磁通量为：</a:t>
            </a:r>
            <a:endParaRPr lang="zh-CN" altLang="en-US" sz="2665" b="1" cap="none">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146" name="Object 9"/>
          <p:cNvGraphicFramePr>
            <a:graphicFrameLocks noChangeAspect="1"/>
          </p:cNvGraphicFramePr>
          <p:nvPr/>
        </p:nvGraphicFramePr>
        <p:xfrm>
          <a:off x="542925" y="1714183"/>
          <a:ext cx="7937500" cy="1643062"/>
        </p:xfrm>
        <a:graphic>
          <a:graphicData uri="http://schemas.openxmlformats.org/presentationml/2006/ole">
            <mc:AlternateContent xmlns:mc="http://schemas.openxmlformats.org/markup-compatibility/2006">
              <mc:Choice xmlns:v="urn:schemas-microsoft-com:vml" Requires="v">
                <p:oleObj spid="_x0000_s8340" name="Equation" r:id="rId1" imgW="102717600" imgH="21336000" progId="Equation.DSMT4">
                  <p:embed/>
                </p:oleObj>
              </mc:Choice>
              <mc:Fallback>
                <p:oleObj name="Equation" r:id="rId1" imgW="102717600" imgH="213360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714183"/>
                        <a:ext cx="7937500" cy="164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8"/>
          <p:cNvGraphicFramePr>
            <a:graphicFrameLocks noChangeAspect="1"/>
          </p:cNvGraphicFramePr>
          <p:nvPr/>
        </p:nvGraphicFramePr>
        <p:xfrm>
          <a:off x="3114675" y="3428683"/>
          <a:ext cx="3560763" cy="584200"/>
        </p:xfrm>
        <a:graphic>
          <a:graphicData uri="http://schemas.openxmlformats.org/presentationml/2006/ole">
            <mc:AlternateContent xmlns:mc="http://schemas.openxmlformats.org/markup-compatibility/2006">
              <mc:Choice xmlns:v="urn:schemas-microsoft-com:vml" Requires="v">
                <p:oleObj spid="_x0000_s8341" name="Equation" r:id="rId3" imgW="43281600" imgH="7010400" progId="Equation.DSMT4">
                  <p:embed/>
                </p:oleObj>
              </mc:Choice>
              <mc:Fallback>
                <p:oleObj name="Equation" r:id="rId3" imgW="43281600" imgH="70104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675" y="3428683"/>
                        <a:ext cx="3560763" cy="584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7"/>
          <p:cNvGraphicFramePr>
            <a:graphicFrameLocks noChangeAspect="1"/>
          </p:cNvGraphicFramePr>
          <p:nvPr/>
        </p:nvGraphicFramePr>
        <p:xfrm>
          <a:off x="2471738" y="4071620"/>
          <a:ext cx="4740275" cy="800100"/>
        </p:xfrm>
        <a:graphic>
          <a:graphicData uri="http://schemas.openxmlformats.org/presentationml/2006/ole">
            <mc:AlternateContent xmlns:mc="http://schemas.openxmlformats.org/markup-compatibility/2006">
              <mc:Choice xmlns:v="urn:schemas-microsoft-com:vml" Requires="v">
                <p:oleObj spid="_x0000_s8342" name="Equation" r:id="rId5" imgW="55473600" imgH="9448800" progId="Equation.DSMT4">
                  <p:embed/>
                </p:oleObj>
              </mc:Choice>
              <mc:Fallback>
                <p:oleObj name="Equation" r:id="rId5" imgW="55473600" imgH="9448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1738" y="4071620"/>
                        <a:ext cx="4740275"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6"/>
          <p:cNvGraphicFramePr>
            <a:graphicFrameLocks noChangeAspect="1"/>
          </p:cNvGraphicFramePr>
          <p:nvPr/>
        </p:nvGraphicFramePr>
        <p:xfrm>
          <a:off x="1126490" y="4929188"/>
          <a:ext cx="1584325" cy="822325"/>
        </p:xfrm>
        <a:graphic>
          <a:graphicData uri="http://schemas.openxmlformats.org/presentationml/2006/ole">
            <mc:AlternateContent xmlns:mc="http://schemas.openxmlformats.org/markup-compatibility/2006">
              <mc:Choice xmlns:v="urn:schemas-microsoft-com:vml" Requires="v">
                <p:oleObj spid="_x0000_s8343" name="Equation" r:id="rId7" imgW="17983200" imgH="9448800" progId="Equation.DSMT4">
                  <p:embed/>
                </p:oleObj>
              </mc:Choice>
              <mc:Fallback>
                <p:oleObj name="Equation" r:id="rId7" imgW="17983200" imgH="9448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6490" y="4929188"/>
                        <a:ext cx="1584325" cy="8223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5"/>
          <p:cNvGraphicFramePr>
            <a:graphicFrameLocks noChangeAspect="1"/>
          </p:cNvGraphicFramePr>
          <p:nvPr/>
        </p:nvGraphicFramePr>
        <p:xfrm>
          <a:off x="4400550" y="5071745"/>
          <a:ext cx="1743075" cy="579438"/>
        </p:xfrm>
        <a:graphic>
          <a:graphicData uri="http://schemas.openxmlformats.org/presentationml/2006/ole">
            <mc:AlternateContent xmlns:mc="http://schemas.openxmlformats.org/markup-compatibility/2006">
              <mc:Choice xmlns:v="urn:schemas-microsoft-com:vml" Requires="v">
                <p:oleObj spid="_x0000_s8344" name="Equation" r:id="rId9" imgW="21336000" imgH="7010400" progId="Equation.DSMT4">
                  <p:embed/>
                </p:oleObj>
              </mc:Choice>
              <mc:Fallback>
                <p:oleObj name="Equation" r:id="rId9" imgW="21336000" imgH="70104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0550" y="5071745"/>
                        <a:ext cx="1743075"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4"/>
          <p:cNvGraphicFramePr>
            <a:graphicFrameLocks noChangeAspect="1"/>
          </p:cNvGraphicFramePr>
          <p:nvPr/>
        </p:nvGraphicFramePr>
        <p:xfrm>
          <a:off x="3686175" y="5928678"/>
          <a:ext cx="1212850" cy="350837"/>
        </p:xfrm>
        <a:graphic>
          <a:graphicData uri="http://schemas.openxmlformats.org/presentationml/2006/ole">
            <mc:AlternateContent xmlns:mc="http://schemas.openxmlformats.org/markup-compatibility/2006">
              <mc:Choice xmlns:v="urn:schemas-microsoft-com:vml" Requires="v">
                <p:oleObj spid="_x0000_s8345" name="Equation" r:id="rId11" imgW="14935200" imgH="4267200" progId="Equation.DSMT4">
                  <p:embed/>
                </p:oleObj>
              </mc:Choice>
              <mc:Fallback>
                <p:oleObj name="Equation" r:id="rId11" imgW="14935200" imgH="4267200"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86175" y="5928678"/>
                        <a:ext cx="1212850" cy="350837"/>
                      </a:xfrm>
                      <a:prstGeom prst="rect">
                        <a:avLst/>
                      </a:prstGeom>
                      <a:solidFill>
                        <a:schemeClr val="bg2"/>
                      </a:solidFill>
                      <a:ln w="9525">
                        <a:solidFill>
                          <a:schemeClr val="hlink"/>
                        </a:solidFill>
                        <a:miter lim="800000"/>
                        <a:headEnd/>
                        <a:tailEnd/>
                      </a:ln>
                    </p:spPr>
                  </p:pic>
                </p:oleObj>
              </mc:Fallback>
            </mc:AlternateContent>
          </a:graphicData>
        </a:graphic>
      </p:graphicFrame>
      <p:sp>
        <p:nvSpPr>
          <p:cNvPr id="6154" name="Rectangle 11"/>
          <p:cNvSpPr>
            <a:spLocks noChangeArrowheads="1"/>
          </p:cNvSpPr>
          <p:nvPr/>
        </p:nvSpPr>
        <p:spPr bwMode="auto">
          <a:xfrm>
            <a:off x="471488" y="3427244"/>
            <a:ext cx="2350323" cy="461665"/>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利用矢量恒等式</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155" name="Rectangle 12"/>
          <p:cNvSpPr>
            <a:spLocks noChangeArrowheads="1"/>
          </p:cNvSpPr>
          <p:nvPr/>
        </p:nvSpPr>
        <p:spPr bwMode="auto">
          <a:xfrm>
            <a:off x="757238" y="4285129"/>
            <a:ext cx="803425" cy="461665"/>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可得</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156" name="Rectangle 15"/>
          <p:cNvSpPr>
            <a:spLocks noChangeArrowheads="1"/>
          </p:cNvSpPr>
          <p:nvPr/>
        </p:nvSpPr>
        <p:spPr bwMode="auto">
          <a:xfrm>
            <a:off x="1168718" y="5889774"/>
            <a:ext cx="1499128" cy="461665"/>
          </a:xfrm>
          <a:prstGeom prst="rect">
            <a:avLst/>
          </a:prstGeom>
          <a:noFill/>
          <a:ln w="9525" algn="ctr">
            <a:noFill/>
            <a:miter lim="800000"/>
          </a:ln>
        </p:spPr>
        <p:txBody>
          <a:bodyPr wrap="none" anchor="ct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微分形式 </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4" name="矩形 13"/>
          <p:cNvSpPr>
            <a:spLocks noChangeArrowheads="1"/>
          </p:cNvSpPr>
          <p:nvPr/>
        </p:nvSpPr>
        <p:spPr bwMode="auto">
          <a:xfrm>
            <a:off x="683568" y="268828"/>
            <a:ext cx="1112805" cy="461665"/>
          </a:xfrm>
          <a:prstGeom prst="rect">
            <a:avLst/>
          </a:prstGeom>
          <a:noFill/>
          <a:ln w="9525">
            <a:noFill/>
            <a:miter lim="800000"/>
          </a:ln>
        </p:spPr>
        <p:txBody>
          <a:bodyPr wrap="none">
            <a:spAutoFit/>
          </a:bodyPr>
          <a:lstStyle/>
          <a:p>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证明：</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152" name="Object 14"/>
          <p:cNvGraphicFramePr>
            <a:graphicFrameLocks noChangeAspect="1"/>
          </p:cNvGraphicFramePr>
          <p:nvPr/>
        </p:nvGraphicFramePr>
        <p:xfrm>
          <a:off x="2471738" y="253207"/>
          <a:ext cx="1737076" cy="550862"/>
        </p:xfrm>
        <a:graphic>
          <a:graphicData uri="http://schemas.openxmlformats.org/presentationml/2006/ole">
            <mc:AlternateContent xmlns:mc="http://schemas.openxmlformats.org/markup-compatibility/2006">
              <mc:Choice xmlns:v="urn:schemas-microsoft-com:vml" Requires="v">
                <p:oleObj spid="_x0000_s8346" name="Equation" r:id="rId13" imgW="21945600" imgH="7010400" progId="Equation.DSMT4">
                  <p:embed/>
                </p:oleObj>
              </mc:Choice>
              <mc:Fallback>
                <p:oleObj name="Equation" r:id="rId13" imgW="21945600" imgH="70104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71738" y="253207"/>
                        <a:ext cx="1737076" cy="550862"/>
                      </a:xfrm>
                      <a:prstGeom prst="rect">
                        <a:avLst/>
                      </a:prstGeom>
                      <a:noFill/>
                      <a:ln w="28575">
                        <a:solidFill>
                          <a:srgbClr val="C00000"/>
                        </a:solidFill>
                        <a:miter lim="800000"/>
                        <a:headEnd/>
                        <a:tailEnd/>
                      </a:ln>
                    </p:spPr>
                  </p:pic>
                </p:oleObj>
              </mc:Fallback>
            </mc:AlternateContent>
          </a:graphicData>
        </a:graphic>
      </p:graphicFrame>
      <p:sp>
        <p:nvSpPr>
          <p:cNvPr id="6158" name="TextBox 15"/>
          <p:cNvSpPr txBox="1">
            <a:spLocks noChangeArrowheads="1"/>
          </p:cNvSpPr>
          <p:nvPr/>
        </p:nvSpPr>
        <p:spPr bwMode="auto">
          <a:xfrm>
            <a:off x="340678" y="5143500"/>
            <a:ext cx="571500" cy="460375"/>
          </a:xfrm>
          <a:prstGeom prst="rect">
            <a:avLst/>
          </a:prstGeom>
          <a:noFill/>
          <a:ln w="9525">
            <a:noFill/>
            <a:miter lim="800000"/>
          </a:ln>
        </p:spPr>
        <p:txBody>
          <a:bodyPr>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159" name="矩形 16"/>
          <p:cNvSpPr>
            <a:spLocks noChangeArrowheads="1"/>
          </p:cNvSpPr>
          <p:nvPr/>
        </p:nvSpPr>
        <p:spPr bwMode="auto">
          <a:xfrm>
            <a:off x="3614738" y="5143500"/>
            <a:ext cx="494046" cy="461665"/>
          </a:xfrm>
          <a:prstGeom prst="rect">
            <a:avLst/>
          </a:prstGeom>
          <a:noFill/>
          <a:ln w="9525">
            <a:noFill/>
            <a:miter lim="800000"/>
          </a:ln>
        </p:spPr>
        <p:txBody>
          <a:bodyPr wrap="non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201" name="Object 17"/>
          <p:cNvGraphicFramePr>
            <a:graphicFrameLocks noChangeAspect="1"/>
          </p:cNvGraphicFramePr>
          <p:nvPr/>
        </p:nvGraphicFramePr>
        <p:xfrm>
          <a:off x="3276600" y="1879600"/>
          <a:ext cx="914400" cy="198438"/>
        </p:xfrm>
        <a:graphic>
          <a:graphicData uri="http://schemas.openxmlformats.org/presentationml/2006/ole">
            <mc:AlternateContent xmlns:mc="http://schemas.openxmlformats.org/markup-compatibility/2006">
              <mc:Choice xmlns:v="urn:schemas-microsoft-com:vml" Requires="v">
                <p:oleObj spid="_x0000_s8347" name="Equation" r:id="rId15" imgW="2743200" imgH="4267200" progId="Equation.DSMT4">
                  <p:embed/>
                </p:oleObj>
              </mc:Choice>
              <mc:Fallback>
                <p:oleObj name="Equation" r:id="rId15" imgW="2743200" imgH="426720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76600" y="18796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2" name="Object 18"/>
          <p:cNvGraphicFramePr>
            <a:graphicFrameLocks noChangeAspect="1"/>
          </p:cNvGraphicFramePr>
          <p:nvPr/>
        </p:nvGraphicFramePr>
        <p:xfrm>
          <a:off x="3276600" y="1879600"/>
          <a:ext cx="914400" cy="198438"/>
        </p:xfrm>
        <a:graphic>
          <a:graphicData uri="http://schemas.openxmlformats.org/presentationml/2006/ole">
            <mc:AlternateContent xmlns:mc="http://schemas.openxmlformats.org/markup-compatibility/2006">
              <mc:Choice xmlns:v="urn:schemas-microsoft-com:vml" Requires="v">
                <p:oleObj spid="_x0000_s8348" name="Equation" r:id="rId17" imgW="2743200" imgH="4267200" progId="Equation.DSMT4">
                  <p:embed/>
                </p:oleObj>
              </mc:Choice>
              <mc:Fallback>
                <p:oleObj name="Equation" r:id="rId17" imgW="2743200" imgH="426720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76600" y="18796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4" name="Object 6"/>
          <p:cNvGraphicFramePr>
            <a:graphicFrameLocks noChangeAspect="1"/>
          </p:cNvGraphicFramePr>
          <p:nvPr/>
        </p:nvGraphicFramePr>
        <p:xfrm>
          <a:off x="2357438" y="1214438"/>
          <a:ext cx="1893887" cy="682625"/>
        </p:xfrm>
        <a:graphic>
          <a:graphicData uri="http://schemas.openxmlformats.org/presentationml/2006/ole">
            <mc:AlternateContent xmlns:mc="http://schemas.openxmlformats.org/markup-compatibility/2006">
              <mc:Choice xmlns:v="urn:schemas-microsoft-com:vml" Requires="v">
                <p:oleObj spid="_x0000_s91204" name="Equation" r:id="rId1" imgW="23469600" imgH="8534400" progId="Equation.DSMT4">
                  <p:embed/>
                </p:oleObj>
              </mc:Choice>
              <mc:Fallback>
                <p:oleObj name="Equation" r:id="rId1" imgW="23469600" imgH="85344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1214438"/>
                        <a:ext cx="1893887"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nvGraphicFramePr>
        <p:xfrm>
          <a:off x="4429125" y="1785938"/>
          <a:ext cx="3403600" cy="882650"/>
        </p:xfrm>
        <a:graphic>
          <a:graphicData uri="http://schemas.openxmlformats.org/presentationml/2006/ole">
            <mc:AlternateContent xmlns:mc="http://schemas.openxmlformats.org/markup-compatibility/2006">
              <mc:Choice xmlns:v="urn:schemas-microsoft-com:vml" Requires="v">
                <p:oleObj spid="_x0000_s91205" name="Equation" r:id="rId3" imgW="39624000" imgH="10363200" progId="Equation.DSMT4">
                  <p:embed/>
                </p:oleObj>
              </mc:Choice>
              <mc:Fallback>
                <p:oleObj name="Equation" r:id="rId3" imgW="39624000" imgH="10363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1785938"/>
                        <a:ext cx="340360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a:spLocks noChangeArrowheads="1"/>
          </p:cNvSpPr>
          <p:nvPr/>
        </p:nvSpPr>
        <p:spPr bwMode="auto">
          <a:xfrm>
            <a:off x="468313" y="708164"/>
            <a:ext cx="8316912" cy="936347"/>
          </a:xfrm>
          <a:prstGeom prst="rect">
            <a:avLst/>
          </a:prstGeom>
          <a:noFill/>
          <a:ln w="9525" algn="ctr">
            <a:noFill/>
            <a:miter lim="800000"/>
          </a:ln>
        </p:spPr>
        <p:txBody>
          <a:bodyPr anchor="ctr">
            <a:spAutoFit/>
          </a:bodyPr>
          <a:lstStyle/>
          <a:p>
            <a:pPr indent="53340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若各回路中的电流不变</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i="1" baseline="-30000">
                <a:latin typeface="Times New Roman" panose="02020603050405020304" pitchFamily="18" charset="0"/>
                <a:ea typeface="宋体" panose="02010600030101010101" pitchFamily="2" charset="-122"/>
                <a:sym typeface="Times New Roman" panose="02020603050405020304" pitchFamily="18" charset="0"/>
              </a:rPr>
              <a:t>j</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dt</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时间内电源对各回路作的功为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 name="Rectangle 8"/>
          <p:cNvSpPr>
            <a:spLocks noChangeArrowheads="1"/>
          </p:cNvSpPr>
          <p:nvPr/>
        </p:nvSpPr>
        <p:spPr bwMode="auto">
          <a:xfrm>
            <a:off x="357188" y="2071970"/>
            <a:ext cx="3801041" cy="493148"/>
          </a:xfrm>
          <a:prstGeom prst="rect">
            <a:avLst/>
          </a:prstGeom>
          <a:noFill/>
          <a:ln w="9525" algn="ctr">
            <a:noFill/>
            <a:miter lim="800000"/>
          </a:ln>
        </p:spPr>
        <p:txBody>
          <a:bodyPr wrap="none" anchor="ctr">
            <a:spAutoFit/>
          </a:bodyPr>
          <a:lstStyle/>
          <a:p>
            <a:pPr indent="53340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电流回路系统的能量为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 name="Rectangle 9"/>
          <p:cNvSpPr>
            <a:spLocks noChangeArrowheads="1"/>
          </p:cNvSpPr>
          <p:nvPr/>
        </p:nvSpPr>
        <p:spPr bwMode="auto">
          <a:xfrm>
            <a:off x="726440" y="3674392"/>
            <a:ext cx="1500188" cy="493148"/>
          </a:xfrm>
          <a:prstGeom prst="rect">
            <a:avLst/>
          </a:prstGeom>
          <a:noFill/>
          <a:ln w="9525" algn="ctr">
            <a:noFill/>
            <a:miter lim="800000"/>
          </a:ln>
        </p:spPr>
        <p:txBody>
          <a:bodyPr anchor="ctr">
            <a:spAutoFit/>
          </a:bodyPr>
          <a:lstStyle/>
          <a:p>
            <a:pPr indent="53340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所以</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TextBox 6"/>
          <p:cNvSpPr txBox="1">
            <a:spLocks noChangeArrowheads="1"/>
          </p:cNvSpPr>
          <p:nvPr/>
        </p:nvSpPr>
        <p:spPr bwMode="auto">
          <a:xfrm>
            <a:off x="571500" y="285750"/>
            <a:ext cx="7143750" cy="460375"/>
          </a:xfrm>
          <a:prstGeom prst="rect">
            <a:avLst/>
          </a:prstGeom>
          <a:noFill/>
          <a:ln w="9525">
            <a:noFill/>
            <a:miter lim="800000"/>
          </a:ln>
        </p:spPr>
        <p:txBody>
          <a:bodyPr>
            <a:spAutoFit/>
          </a:bodyPr>
          <a:lstStyle/>
          <a:p>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）假定各回路中的电流不随时间变化</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8" name="Object 7"/>
          <p:cNvGraphicFramePr>
            <a:graphicFrameLocks noChangeAspect="1"/>
          </p:cNvGraphicFramePr>
          <p:nvPr/>
        </p:nvGraphicFramePr>
        <p:xfrm>
          <a:off x="3583940" y="3653473"/>
          <a:ext cx="3500438" cy="538162"/>
        </p:xfrm>
        <a:graphic>
          <a:graphicData uri="http://schemas.openxmlformats.org/presentationml/2006/ole">
            <mc:AlternateContent xmlns:mc="http://schemas.openxmlformats.org/markup-compatibility/2006">
              <mc:Choice xmlns:v="urn:schemas-microsoft-com:vml" Requires="v">
                <p:oleObj spid="_x0000_s91206" name="Equation" r:id="rId5" imgW="35661600" imgH="5486400" progId="Equation.DSMT4">
                  <p:embed/>
                </p:oleObj>
              </mc:Choice>
              <mc:Fallback>
                <p:oleObj name="Equation" r:id="rId5" imgW="35661600" imgH="5486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3940" y="3653473"/>
                        <a:ext cx="3500438"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
          <p:cNvGraphicFramePr>
            <a:graphicFrameLocks noChangeAspect="1"/>
          </p:cNvGraphicFramePr>
          <p:nvPr/>
        </p:nvGraphicFramePr>
        <p:xfrm>
          <a:off x="4214813" y="4582160"/>
          <a:ext cx="1830387" cy="1011238"/>
        </p:xfrm>
        <a:graphic>
          <a:graphicData uri="http://schemas.openxmlformats.org/presentationml/2006/ole">
            <mc:AlternateContent xmlns:mc="http://schemas.openxmlformats.org/markup-compatibility/2006">
              <mc:Choice xmlns:v="urn:schemas-microsoft-com:vml" Requires="v">
                <p:oleObj spid="_x0000_s91207" name="Equation" r:id="rId7" imgW="21945600" imgH="12192000" progId="Equation.DSMT4">
                  <p:embed/>
                </p:oleObj>
              </mc:Choice>
              <mc:Fallback>
                <p:oleObj name="Equation" r:id="rId7" imgW="21945600" imgH="12192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4813" y="4582160"/>
                        <a:ext cx="1830387" cy="10112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a:spLocks noChangeArrowheads="1"/>
          </p:cNvSpPr>
          <p:nvPr/>
        </p:nvSpPr>
        <p:spPr bwMode="auto">
          <a:xfrm>
            <a:off x="583565" y="4868192"/>
            <a:ext cx="2579688" cy="493148"/>
          </a:xfrm>
          <a:prstGeom prst="rect">
            <a:avLst/>
          </a:prstGeom>
          <a:noFill/>
          <a:ln w="9525" algn="ctr">
            <a:noFill/>
            <a:miter lim="800000"/>
          </a:ln>
        </p:spPr>
        <p:txBody>
          <a:bodyPr anchor="ctr">
            <a:spAutoFit/>
          </a:bodyPr>
          <a:lstStyle/>
          <a:p>
            <a:pPr indent="53340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所以磁场力为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TextBox 10"/>
          <p:cNvSpPr txBox="1"/>
          <p:nvPr/>
        </p:nvSpPr>
        <p:spPr>
          <a:xfrm>
            <a:off x="928662" y="2785424"/>
            <a:ext cx="7072362" cy="82994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a:spAutoFit/>
          </a:bodyPr>
          <a:lstStyle/>
          <a:p>
            <a:pPr>
              <a:defRPr/>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外源作的功一半用来使磁场的储能增加，一半用来磁场力作功。</a:t>
            </a:r>
            <a:endPar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8" name="Object 5"/>
          <p:cNvGraphicFramePr>
            <a:graphicFrameLocks noChangeAspect="1"/>
          </p:cNvGraphicFramePr>
          <p:nvPr/>
        </p:nvGraphicFramePr>
        <p:xfrm>
          <a:off x="2357438" y="713105"/>
          <a:ext cx="4248150" cy="912813"/>
        </p:xfrm>
        <a:graphic>
          <a:graphicData uri="http://schemas.openxmlformats.org/presentationml/2006/ole">
            <mc:AlternateContent xmlns:mc="http://schemas.openxmlformats.org/markup-compatibility/2006">
              <mc:Choice xmlns:v="urn:schemas-microsoft-com:vml" Requires="v">
                <p:oleObj spid="_x0000_s92196" name="Equation" r:id="rId1" imgW="43586400" imgH="9448800" progId="Equation.DSMT4">
                  <p:embed/>
                </p:oleObj>
              </mc:Choice>
              <mc:Fallback>
                <p:oleObj name="Equation" r:id="rId1" imgW="43586400" imgH="9448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713105"/>
                        <a:ext cx="4248150"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29" name="Object 4"/>
          <p:cNvGraphicFramePr>
            <a:graphicFrameLocks noChangeAspect="1"/>
          </p:cNvGraphicFramePr>
          <p:nvPr/>
        </p:nvGraphicFramePr>
        <p:xfrm>
          <a:off x="2858770" y="2210753"/>
          <a:ext cx="3263900" cy="1100137"/>
        </p:xfrm>
        <a:graphic>
          <a:graphicData uri="http://schemas.openxmlformats.org/presentationml/2006/ole">
            <mc:AlternateContent xmlns:mc="http://schemas.openxmlformats.org/markup-compatibility/2006">
              <mc:Choice xmlns:v="urn:schemas-microsoft-com:vml" Requires="v">
                <p:oleObj spid="_x0000_s92197" name="Equation" r:id="rId3" imgW="35966400" imgH="12192000" progId="Equation.DSMT4">
                  <p:embed/>
                </p:oleObj>
              </mc:Choice>
              <mc:Fallback>
                <p:oleObj name="Equation" r:id="rId3" imgW="35966400" imgH="12192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8770" y="2210753"/>
                        <a:ext cx="3263900" cy="110013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2" name="Rectangle 10"/>
          <p:cNvSpPr>
            <a:spLocks noChangeArrowheads="1"/>
          </p:cNvSpPr>
          <p:nvPr/>
        </p:nvSpPr>
        <p:spPr bwMode="auto">
          <a:xfrm>
            <a:off x="714375" y="285617"/>
            <a:ext cx="6910866" cy="940066"/>
          </a:xfrm>
          <a:prstGeom prst="rect">
            <a:avLst/>
          </a:prstGeom>
          <a:noFill/>
          <a:ln w="9525" algn="ctr">
            <a:noFill/>
            <a:miter lim="800000"/>
          </a:ln>
        </p:spPr>
        <p:txBody>
          <a:bodyPr wrap="none" anchor="ctr">
            <a:spAutoFit/>
          </a:bodyPr>
          <a:lstStyle/>
          <a:p>
            <a:pPr indent="53340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对于两个电流回路的系统，系统的磁场能量为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a:p>
            <a:pPr indent="533400" eaLnBrk="0" hangingPunct="0">
              <a:lnSpc>
                <a:spcPct val="120000"/>
              </a:lnSpc>
            </a:pP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3433" name="Rectangle 11"/>
          <p:cNvSpPr>
            <a:spLocks noChangeArrowheads="1"/>
          </p:cNvSpPr>
          <p:nvPr/>
        </p:nvSpPr>
        <p:spPr bwMode="auto">
          <a:xfrm>
            <a:off x="630238" y="1640170"/>
            <a:ext cx="7489825" cy="493148"/>
          </a:xfrm>
          <a:prstGeom prst="rect">
            <a:avLst/>
          </a:prstGeom>
          <a:noFill/>
          <a:ln w="9525" algn="ctr">
            <a:noFill/>
            <a:miter lim="800000"/>
          </a:ln>
        </p:spPr>
        <p:txBody>
          <a:bodyPr anchor="ctr">
            <a:spAutoFit/>
          </a:bodyPr>
          <a:lstStyle/>
          <a:p>
            <a:pPr indent="533400">
              <a:lnSpc>
                <a:spcPct val="120000"/>
              </a:lnSpc>
            </a:pPr>
            <a:r>
              <a:rPr lang="zh-CN" altLang="en-US" sz="2400" b="1">
                <a:latin typeface="Times New Roman" panose="02020603050405020304" pitchFamily="18" charset="0"/>
                <a:ea typeface="宋体" panose="02010600030101010101" pitchFamily="2" charset="-122"/>
                <a:sym typeface="Times New Roman" panose="02020603050405020304" pitchFamily="18" charset="0"/>
              </a:rPr>
              <a:t>若一个回路发生位移</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dg</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时，</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en-US" altLang="zh-CN" sz="2400" b="1" baseline="-3000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en-US" altLang="zh-CN" sz="2400" b="1" baseline="-3000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不变，磁场力为</a:t>
            </a:r>
            <a:endParaRPr lang="en-US" altLang="zh-CN"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 name="TextBox 5"/>
          <p:cNvSpPr txBox="1"/>
          <p:nvPr/>
        </p:nvSpPr>
        <p:spPr>
          <a:xfrm>
            <a:off x="107315" y="3360420"/>
            <a:ext cx="9037320" cy="175323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defRPr/>
            </a:pPr>
            <a:r>
              <a:rPr lang="zh-CN" altLang="en-US"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t>说明：回路的位移是假想的，实际上电流回路并没有动，磁场的分布也没有改变，作用在固定回路的作用力显然只有一个确定的值，无论用什么方法计算都是一样的。</a:t>
            </a:r>
            <a:endParaRPr lang="zh-CN" altLang="en-US" sz="2400" b="1"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0" name="Object 6"/>
          <p:cNvGraphicFramePr>
            <a:graphicFrameLocks noChangeAspect="1"/>
          </p:cNvGraphicFramePr>
          <p:nvPr/>
        </p:nvGraphicFramePr>
        <p:xfrm>
          <a:off x="2357438" y="3057843"/>
          <a:ext cx="3600450" cy="962025"/>
        </p:xfrm>
        <a:graphic>
          <a:graphicData uri="http://schemas.openxmlformats.org/presentationml/2006/ole">
            <mc:AlternateContent xmlns:mc="http://schemas.openxmlformats.org/markup-compatibility/2006">
              <mc:Choice xmlns:v="urn:schemas-microsoft-com:vml" Requires="v">
                <p:oleObj spid="_x0000_s93236" name="Equation" r:id="rId1" imgW="43586400" imgH="11582400" progId="Equation.DSMT4">
                  <p:embed/>
                </p:oleObj>
              </mc:Choice>
              <mc:Fallback>
                <p:oleObj name="Equation" r:id="rId1" imgW="43586400" imgH="115824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3057843"/>
                        <a:ext cx="360045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1" name="Object 5"/>
          <p:cNvGraphicFramePr>
            <a:graphicFrameLocks noChangeAspect="1"/>
          </p:cNvGraphicFramePr>
          <p:nvPr/>
        </p:nvGraphicFramePr>
        <p:xfrm>
          <a:off x="1357313" y="4700905"/>
          <a:ext cx="2822575" cy="846138"/>
        </p:xfrm>
        <a:graphic>
          <a:graphicData uri="http://schemas.openxmlformats.org/presentationml/2006/ole">
            <mc:AlternateContent xmlns:mc="http://schemas.openxmlformats.org/markup-compatibility/2006">
              <mc:Choice xmlns:v="urn:schemas-microsoft-com:vml" Requires="v">
                <p:oleObj spid="_x0000_s93237" name="Equation" r:id="rId3" imgW="36576000" imgH="10972800" progId="Equation.DSMT4">
                  <p:embed/>
                </p:oleObj>
              </mc:Choice>
              <mc:Fallback>
                <p:oleObj name="Equation" r:id="rId3" imgW="36576000" imgH="10972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3" y="4700905"/>
                        <a:ext cx="2822575"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4452" name="Picture 7" descr="tu3-6-1"/>
          <p:cNvPicPr>
            <a:picLocks noChangeAspect="1" noChangeArrowheads="1"/>
          </p:cNvPicPr>
          <p:nvPr/>
        </p:nvPicPr>
        <p:blipFill>
          <a:blip r:embed="rId5" cstate="print"/>
          <a:srcRect/>
          <a:stretch>
            <a:fillRect/>
          </a:stretch>
        </p:blipFill>
        <p:spPr bwMode="auto">
          <a:xfrm>
            <a:off x="6821805" y="1900555"/>
            <a:ext cx="2331720" cy="2611120"/>
          </a:xfrm>
          <a:prstGeom prst="rect">
            <a:avLst/>
          </a:prstGeom>
          <a:noFill/>
          <a:ln w="9525">
            <a:noFill/>
            <a:miter lim="800000"/>
            <a:headEnd/>
            <a:tailEnd/>
          </a:ln>
        </p:spPr>
      </p:pic>
      <p:sp>
        <p:nvSpPr>
          <p:cNvPr id="104453" name="Rectangle 9"/>
          <p:cNvSpPr>
            <a:spLocks noChangeArrowheads="1"/>
          </p:cNvSpPr>
          <p:nvPr/>
        </p:nvSpPr>
        <p:spPr bwMode="auto">
          <a:xfrm>
            <a:off x="25400" y="1079163"/>
            <a:ext cx="8761413" cy="936347"/>
          </a:xfrm>
          <a:prstGeom prst="rect">
            <a:avLst/>
          </a:prstGeom>
          <a:noFill/>
          <a:ln w="9525" algn="ctr">
            <a:noFill/>
            <a:miter lim="800000"/>
          </a:ln>
        </p:spPr>
        <p:txBody>
          <a:bodyPr anchor="ctr">
            <a:spAutoFit/>
          </a:bodyPr>
          <a:lstStyle/>
          <a:p>
            <a:pPr indent="304800" eaLnBrk="0" hangingPunct="0">
              <a:lnSpc>
                <a:spcPct val="120000"/>
              </a:lnSpc>
            </a:pPr>
            <a:r>
              <a:rPr lang="zh-CN" altLang="en-US" sz="2400"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解法一：</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令衔铁产生一虚位移</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dy</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（向下），调节电源的电压保持磁路中的</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恒定，衔铁位移将引起空气隙中磁能的改变。</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3191" name="Rectangle 11"/>
          <p:cNvSpPr>
            <a:spLocks noChangeArrowheads="1"/>
          </p:cNvSpPr>
          <p:nvPr/>
        </p:nvSpPr>
        <p:spPr bwMode="auto">
          <a:xfrm>
            <a:off x="165100" y="2736860"/>
            <a:ext cx="492443" cy="496867"/>
          </a:xfrm>
          <a:prstGeom prst="rect">
            <a:avLst/>
          </a:prstGeom>
          <a:noFill/>
          <a:ln w="9525" algn="ctr">
            <a:noFill/>
            <a:miter lim="800000"/>
          </a:ln>
        </p:spPr>
        <p:txBody>
          <a:bodyPr wrap="none" anchor="ctr">
            <a:spAutoFit/>
          </a:bodyPr>
          <a:lstStyle/>
          <a:p>
            <a:pPr>
              <a:lnSpc>
                <a:spcPct val="120000"/>
              </a:lnSpc>
            </a:pPr>
            <a:r>
              <a:rPr lang="en-US" altLang="zh-CN" sz="2400">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455" name="Rectangle 12"/>
          <p:cNvSpPr>
            <a:spLocks noChangeArrowheads="1"/>
          </p:cNvSpPr>
          <p:nvPr/>
        </p:nvSpPr>
        <p:spPr bwMode="auto">
          <a:xfrm>
            <a:off x="285750" y="4129687"/>
            <a:ext cx="5333511" cy="493148"/>
          </a:xfrm>
          <a:prstGeom prst="rect">
            <a:avLst/>
          </a:prstGeom>
          <a:noFill/>
          <a:ln w="9525" algn="ctr">
            <a:noFill/>
            <a:miter lim="800000"/>
          </a:ln>
        </p:spPr>
        <p:txBody>
          <a:bodyPr wrap="none" anchor="ctr">
            <a:spAutoFit/>
          </a:bodyPr>
          <a:lstStyle/>
          <a:p>
            <a:pPr>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保持磁路中的</a:t>
            </a:r>
            <a:r>
              <a:rPr lang="en-US" altLang="zh-CN" sz="240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a:latin typeface="Times New Roman" panose="02020603050405020304" pitchFamily="18" charset="0"/>
                <a:ea typeface="宋体" panose="02010600030101010101" pitchFamily="2" charset="-122"/>
                <a:sym typeface="Times New Roman" panose="02020603050405020304" pitchFamily="18" charset="0"/>
              </a:rPr>
              <a:t>恒定，对衔铁的举力为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456" name="Rectangle 13"/>
          <p:cNvSpPr>
            <a:spLocks noChangeArrowheads="1"/>
          </p:cNvSpPr>
          <p:nvPr/>
        </p:nvSpPr>
        <p:spPr bwMode="auto">
          <a:xfrm>
            <a:off x="285750" y="5714012"/>
            <a:ext cx="6265863" cy="493148"/>
          </a:xfrm>
          <a:prstGeom prst="rect">
            <a:avLst/>
          </a:prstGeom>
          <a:noFill/>
          <a:ln w="9525" algn="ctr">
            <a:noFill/>
            <a:miter lim="800000"/>
          </a:ln>
        </p:spPr>
        <p:txBody>
          <a:bodyPr anchor="ctr">
            <a:spAutoFit/>
          </a:bodyPr>
          <a:lstStyle/>
          <a:p>
            <a:pPr>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负号表示方向与</a:t>
            </a:r>
            <a:r>
              <a:rPr lang="en-US" altLang="zh-CN" sz="2400" i="1">
                <a:latin typeface="Times New Roman" panose="02020603050405020304" pitchFamily="18" charset="0"/>
                <a:ea typeface="宋体" panose="02010600030101010101" pitchFamily="2" charset="-122"/>
                <a:sym typeface="Times New Roman" panose="02020603050405020304" pitchFamily="18" charset="0"/>
              </a:rPr>
              <a:t>e</a:t>
            </a:r>
            <a:r>
              <a:rPr lang="en-US" altLang="zh-CN" sz="2400" i="1" baseline="-25000">
                <a:latin typeface="Times New Roman" panose="02020603050405020304" pitchFamily="18" charset="0"/>
                <a:ea typeface="宋体" panose="02010600030101010101" pitchFamily="2" charset="-122"/>
                <a:sym typeface="Times New Roman" panose="02020603050405020304" pitchFamily="18" charset="0"/>
              </a:rPr>
              <a:t>y</a:t>
            </a:r>
            <a:r>
              <a:rPr lang="zh-CN" altLang="en-US" sz="2400">
                <a:latin typeface="Times New Roman" panose="02020603050405020304" pitchFamily="18" charset="0"/>
                <a:ea typeface="宋体" panose="02010600030101010101" pitchFamily="2" charset="-122"/>
                <a:sym typeface="Times New Roman" panose="02020603050405020304" pitchFamily="18" charset="0"/>
              </a:rPr>
              <a:t>方向相反，即为吸引力。</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矩形 9"/>
          <p:cNvSpPr>
            <a:spLocks noChangeArrowheads="1"/>
          </p:cNvSpPr>
          <p:nvPr/>
        </p:nvSpPr>
        <p:spPr bwMode="auto">
          <a:xfrm>
            <a:off x="214313" y="214313"/>
            <a:ext cx="8358187" cy="936347"/>
          </a:xfrm>
          <a:prstGeom prst="rect">
            <a:avLst/>
          </a:prstGeom>
          <a:noFill/>
          <a:ln w="9525">
            <a:noFill/>
            <a:miter lim="800000"/>
          </a:ln>
        </p:spPr>
        <p:txBody>
          <a:bodyPr>
            <a:spAutoFit/>
          </a:bodyPr>
          <a:lstStyle/>
          <a:p>
            <a:pPr>
              <a:lnSpc>
                <a:spcPct val="120000"/>
              </a:lnSpc>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例题：</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图示为一个电磁铁，线圈的匝数为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N</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，电流为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，铁芯中磁通为</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，铁芯的横截面为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，求对衔铁的举力。</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Object 4"/>
          <p:cNvGraphicFramePr>
            <a:graphicFrameLocks noChangeAspect="1"/>
          </p:cNvGraphicFramePr>
          <p:nvPr/>
        </p:nvGraphicFramePr>
        <p:xfrm>
          <a:off x="3639820" y="2057718"/>
          <a:ext cx="2435225" cy="876300"/>
        </p:xfrm>
        <a:graphic>
          <a:graphicData uri="http://schemas.openxmlformats.org/presentationml/2006/ole">
            <mc:AlternateContent xmlns:mc="http://schemas.openxmlformats.org/markup-compatibility/2006">
              <mc:Choice xmlns:v="urn:schemas-microsoft-com:vml" Requires="v">
                <p:oleObj spid="_x0000_s93238" name="Equation" r:id="rId6" imgW="29870400" imgH="10668000" progId="Equation.DSMT4">
                  <p:embed/>
                </p:oleObj>
              </mc:Choice>
              <mc:Fallback>
                <p:oleObj name="Equation" r:id="rId6" imgW="29870400" imgH="106680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9820" y="2057718"/>
                        <a:ext cx="2435225" cy="8763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a:spLocks noChangeArrowheads="1"/>
          </p:cNvSpPr>
          <p:nvPr/>
        </p:nvSpPr>
        <p:spPr bwMode="auto">
          <a:xfrm>
            <a:off x="285750" y="3272155"/>
            <a:ext cx="1706880" cy="460375"/>
          </a:xfrm>
          <a:prstGeom prst="rect">
            <a:avLst/>
          </a:prstGeom>
          <a:noFill/>
          <a:ln w="9525">
            <a:noFill/>
            <a:miter lim="800000"/>
          </a:ln>
        </p:spPr>
        <p:txBody>
          <a:bodyPr wrap="none">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磁能的改变</a:t>
            </a:r>
            <a:endParaRPr lang="zh-CN" altLang="en-US" sz="2400" b="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矩形 12"/>
          <p:cNvSpPr>
            <a:spLocks noChangeArrowheads="1"/>
          </p:cNvSpPr>
          <p:nvPr/>
        </p:nvSpPr>
        <p:spPr bwMode="auto">
          <a:xfrm>
            <a:off x="428625" y="2129155"/>
            <a:ext cx="3500438" cy="829945"/>
          </a:xfrm>
          <a:prstGeom prst="rect">
            <a:avLst/>
          </a:prstGeom>
          <a:noFill/>
          <a:ln w="9525">
            <a:noFill/>
            <a:miter lim="800000"/>
          </a:ln>
        </p:spPr>
        <p:txBody>
          <a:bodyPr>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各向同性的线性介质，磁场的能量密度</a:t>
            </a:r>
            <a:endParaRPr lang="zh-CN" altLang="en-US" sz="2400" b="0"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8"/>
          <p:cNvGraphicFramePr>
            <a:graphicFrameLocks noChangeAspect="1"/>
          </p:cNvGraphicFramePr>
          <p:nvPr/>
        </p:nvGraphicFramePr>
        <p:xfrm>
          <a:off x="3357563" y="1213485"/>
          <a:ext cx="4608512" cy="1258888"/>
        </p:xfrm>
        <a:graphic>
          <a:graphicData uri="http://schemas.openxmlformats.org/presentationml/2006/ole">
            <mc:AlternateContent xmlns:mc="http://schemas.openxmlformats.org/markup-compatibility/2006">
              <mc:Choice xmlns:v="urn:schemas-microsoft-com:vml" Requires="v">
                <p:oleObj spid="_x0000_s94276" name="Equation" r:id="rId1" imgW="56997600" imgH="15544800" progId="Equation.DSMT4">
                  <p:embed/>
                </p:oleObj>
              </mc:Choice>
              <mc:Fallback>
                <p:oleObj name="Equation" r:id="rId1" imgW="56997600" imgH="155448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1213485"/>
                        <a:ext cx="4608512" cy="1258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5" name="Object 7"/>
          <p:cNvGraphicFramePr>
            <a:graphicFrameLocks noChangeAspect="1"/>
          </p:cNvGraphicFramePr>
          <p:nvPr/>
        </p:nvGraphicFramePr>
        <p:xfrm>
          <a:off x="395288" y="2638108"/>
          <a:ext cx="503237" cy="503237"/>
        </p:xfrm>
        <a:graphic>
          <a:graphicData uri="http://schemas.openxmlformats.org/presentationml/2006/ole">
            <mc:AlternateContent xmlns:mc="http://schemas.openxmlformats.org/markup-compatibility/2006">
              <mc:Choice xmlns:v="urn:schemas-microsoft-com:vml" Requires="v">
                <p:oleObj spid="_x0000_s94277" name="Equation" r:id="rId3" imgW="5486400" imgH="5486400" progId="Equation.DSMT4">
                  <p:embed/>
                </p:oleObj>
              </mc:Choice>
              <mc:Fallback>
                <p:oleObj name="Equation" r:id="rId3" imgW="5486400" imgH="5486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638108"/>
                        <a:ext cx="503237"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6" name="Object 6"/>
          <p:cNvGraphicFramePr>
            <a:graphicFrameLocks noChangeAspect="1"/>
          </p:cNvGraphicFramePr>
          <p:nvPr/>
        </p:nvGraphicFramePr>
        <p:xfrm>
          <a:off x="2916238" y="2493645"/>
          <a:ext cx="588962" cy="828675"/>
        </p:xfrm>
        <a:graphic>
          <a:graphicData uri="http://schemas.openxmlformats.org/presentationml/2006/ole">
            <mc:AlternateContent xmlns:mc="http://schemas.openxmlformats.org/markup-compatibility/2006">
              <mc:Choice xmlns:v="urn:schemas-microsoft-com:vml" Requires="v">
                <p:oleObj spid="_x0000_s94278" name="Equation" r:id="rId5" imgW="7315200" imgH="10363200" progId="Equation.DSMT4">
                  <p:embed/>
                </p:oleObj>
              </mc:Choice>
              <mc:Fallback>
                <p:oleObj name="Equation" r:id="rId5" imgW="7315200" imgH="10363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2493645"/>
                        <a:ext cx="588962"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7" name="Object 5"/>
          <p:cNvGraphicFramePr>
            <a:graphicFrameLocks noChangeAspect="1"/>
          </p:cNvGraphicFramePr>
          <p:nvPr/>
        </p:nvGraphicFramePr>
        <p:xfrm>
          <a:off x="642938" y="3355658"/>
          <a:ext cx="7500937" cy="1722437"/>
        </p:xfrm>
        <a:graphic>
          <a:graphicData uri="http://schemas.openxmlformats.org/presentationml/2006/ole">
            <mc:AlternateContent xmlns:mc="http://schemas.openxmlformats.org/markup-compatibility/2006">
              <mc:Choice xmlns:v="urn:schemas-microsoft-com:vml" Requires="v">
                <p:oleObj spid="_x0000_s94279" name="Equation" r:id="rId7" imgW="92659200" imgH="21336000" progId="Equation.DSMT4">
                  <p:embed/>
                </p:oleObj>
              </mc:Choice>
              <mc:Fallback>
                <p:oleObj name="Equation" r:id="rId7" imgW="92659200" imgH="21336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938" y="3355658"/>
                        <a:ext cx="7500937" cy="172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8" name="Rectangle 10"/>
          <p:cNvSpPr>
            <a:spLocks noChangeArrowheads="1"/>
          </p:cNvSpPr>
          <p:nvPr/>
        </p:nvSpPr>
        <p:spPr bwMode="auto">
          <a:xfrm>
            <a:off x="165100" y="281920"/>
            <a:ext cx="9015413" cy="936347"/>
          </a:xfrm>
          <a:prstGeom prst="rect">
            <a:avLst/>
          </a:prstGeom>
          <a:noFill/>
          <a:ln w="9525" algn="ctr">
            <a:noFill/>
            <a:miter lim="800000"/>
          </a:ln>
        </p:spPr>
        <p:txBody>
          <a:bodyPr anchor="ctr">
            <a:spAutoFit/>
          </a:bodyPr>
          <a:lstStyle/>
          <a:p>
            <a:pPr>
              <a:lnSpc>
                <a:spcPct val="120000"/>
              </a:lnSpc>
            </a:pPr>
            <a:r>
              <a:rPr lang="zh-CN" altLang="en-US" sz="2400"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解法二：</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令线圈中的电流不变，用</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W</a:t>
            </a:r>
            <a:r>
              <a:rPr lang="en-US" altLang="zh-CN" sz="2400" i="1" baseline="-25000" dirty="0">
                <a:latin typeface="Times New Roman" panose="02020603050405020304" pitchFamily="18" charset="0"/>
                <a:ea typeface="宋体" panose="02010600030101010101" pitchFamily="2" charset="-122"/>
                <a:sym typeface="Times New Roman" panose="02020603050405020304" pitchFamily="18" charset="0"/>
              </a:rPr>
              <a:t>m</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=LI</a:t>
            </a:r>
            <a:r>
              <a:rPr lang="en-US" altLang="zh-CN" sz="2400" baseline="30000" dirty="0">
                <a:latin typeface="Times New Roman" panose="02020603050405020304" pitchFamily="18" charset="0"/>
                <a:ea typeface="宋体" panose="02010600030101010101" pitchFamily="2" charset="-122"/>
                <a:sym typeface="Times New Roman" panose="02020603050405020304" pitchFamily="18" charset="0"/>
              </a:rPr>
              <a:t>2</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表示线圈总的磁能，衔铁产生一个虚位移</a:t>
            </a:r>
            <a:r>
              <a:rPr lang="en-US" altLang="zh-CN" sz="2400" i="1" dirty="0" err="1">
                <a:latin typeface="Times New Roman" panose="02020603050405020304" pitchFamily="18" charset="0"/>
                <a:ea typeface="宋体" panose="02010600030101010101" pitchFamily="2" charset="-122"/>
                <a:sym typeface="Times New Roman" panose="02020603050405020304" pitchFamily="18" charset="0"/>
              </a:rPr>
              <a:t>dy</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（向下），将引起</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Φ</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和</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的改变。</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4215" name="Rectangle 11"/>
          <p:cNvSpPr>
            <a:spLocks noChangeArrowheads="1"/>
          </p:cNvSpPr>
          <p:nvPr/>
        </p:nvSpPr>
        <p:spPr bwMode="auto">
          <a:xfrm>
            <a:off x="0" y="1344622"/>
            <a:ext cx="800219" cy="496867"/>
          </a:xfrm>
          <a:prstGeom prst="rect">
            <a:avLst/>
          </a:prstGeom>
          <a:noFill/>
          <a:ln w="9525" algn="ctr">
            <a:noFill/>
            <a:miter lim="800000"/>
          </a:ln>
        </p:spPr>
        <p:txBody>
          <a:bodyPr wrap="none" anchor="ctr">
            <a:spAutoFit/>
          </a:bodyPr>
          <a:lstStyle/>
          <a:p>
            <a:pPr eaLnBrk="0" hangingPunct="0">
              <a:lnSpc>
                <a:spcPct val="120000"/>
              </a:lnSpc>
            </a:pPr>
            <a:r>
              <a:rPr lang="en-US" altLang="zh-CN" sz="2400">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5480" name="Rectangle 13"/>
          <p:cNvSpPr>
            <a:spLocks noChangeArrowheads="1"/>
          </p:cNvSpPr>
          <p:nvPr/>
        </p:nvSpPr>
        <p:spPr bwMode="auto">
          <a:xfrm>
            <a:off x="755650" y="2566952"/>
            <a:ext cx="1723549" cy="493148"/>
          </a:xfrm>
          <a:prstGeom prst="rect">
            <a:avLst/>
          </a:prstGeom>
          <a:noFill/>
          <a:ln w="9525" algn="ctr">
            <a:noFill/>
            <a:miter lim="800000"/>
          </a:ln>
        </p:spPr>
        <p:txBody>
          <a:bodyPr wrap="none" anchor="ctr">
            <a:spAutoFit/>
          </a:bodyPr>
          <a:lstStyle/>
          <a:p>
            <a:pPr>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铁芯的磁阻</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5481" name="Rectangle 14"/>
          <p:cNvSpPr>
            <a:spLocks noChangeArrowheads="1"/>
          </p:cNvSpPr>
          <p:nvPr/>
        </p:nvSpPr>
        <p:spPr bwMode="auto">
          <a:xfrm>
            <a:off x="3132138" y="2566952"/>
            <a:ext cx="2954655" cy="493148"/>
          </a:xfrm>
          <a:prstGeom prst="rect">
            <a:avLst/>
          </a:prstGeom>
          <a:noFill/>
          <a:ln w="9525" algn="ctr">
            <a:noFill/>
            <a:miter lim="800000"/>
          </a:ln>
        </p:spPr>
        <p:txBody>
          <a:bodyPr wrap="none" anchor="ctr">
            <a:spAutoFit/>
          </a:bodyPr>
          <a:lstStyle/>
          <a:p>
            <a:pPr indent="304800">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两个空气隙的磁阻</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4218" name="Rectangle 15"/>
          <p:cNvSpPr>
            <a:spLocks noChangeArrowheads="1"/>
          </p:cNvSpPr>
          <p:nvPr/>
        </p:nvSpPr>
        <p:spPr bwMode="auto">
          <a:xfrm>
            <a:off x="-4763" y="4491048"/>
            <a:ext cx="184731" cy="496867"/>
          </a:xfrm>
          <a:prstGeom prst="rect">
            <a:avLst/>
          </a:prstGeom>
          <a:noFill/>
          <a:ln w="9525" algn="ctr">
            <a:noFill/>
            <a:miter lim="800000"/>
          </a:ln>
        </p:spPr>
        <p:txBody>
          <a:bodyPr wrap="none" anchor="ctr">
            <a:spAutoFit/>
          </a:bodyPr>
          <a:lstStyle/>
          <a:p>
            <a:pPr>
              <a:lnSpc>
                <a:spcPct val="120000"/>
              </a:lnSpc>
            </a:pPr>
            <a:endParaRPr lang="zh-CN" altLang="zh-CN"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5483" name="Rectangle 16"/>
          <p:cNvSpPr>
            <a:spLocks noChangeArrowheads="1"/>
          </p:cNvSpPr>
          <p:nvPr/>
        </p:nvSpPr>
        <p:spPr bwMode="auto">
          <a:xfrm>
            <a:off x="571500" y="5356190"/>
            <a:ext cx="3262432" cy="493148"/>
          </a:xfrm>
          <a:prstGeom prst="rect">
            <a:avLst/>
          </a:prstGeom>
          <a:noFill/>
          <a:ln w="9525" algn="ctr">
            <a:noFill/>
            <a:miter lim="800000"/>
          </a:ln>
        </p:spPr>
        <p:txBody>
          <a:bodyPr wrap="none" anchor="ctr">
            <a:spAutoFit/>
          </a:bodyPr>
          <a:lstStyle/>
          <a:p>
            <a:pPr>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与解一中的结果相同。</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 name="矩形 11"/>
          <p:cNvSpPr>
            <a:spLocks noChangeArrowheads="1"/>
          </p:cNvSpPr>
          <p:nvPr/>
        </p:nvSpPr>
        <p:spPr bwMode="auto">
          <a:xfrm>
            <a:off x="357188" y="1499235"/>
            <a:ext cx="2571750" cy="493148"/>
          </a:xfrm>
          <a:prstGeom prst="rect">
            <a:avLst/>
          </a:prstGeom>
          <a:noFill/>
          <a:ln w="9525">
            <a:noFill/>
            <a:miter lim="800000"/>
          </a:ln>
        </p:spPr>
        <p:txBody>
          <a:bodyPr>
            <a:spAutoFit/>
          </a:bodyPr>
          <a:lstStyle/>
          <a:p>
            <a:pPr>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磁路的欧姆定律</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3" name="Rectangle 9"/>
          <p:cNvSpPr>
            <a:spLocks noChangeArrowheads="1"/>
          </p:cNvSpPr>
          <p:nvPr/>
        </p:nvSpPr>
        <p:spPr bwMode="auto">
          <a:xfrm>
            <a:off x="0" y="139"/>
            <a:ext cx="9144000" cy="936347"/>
          </a:xfrm>
          <a:prstGeom prst="rect">
            <a:avLst/>
          </a:prstGeom>
          <a:noFill/>
          <a:ln w="9525" algn="ctr">
            <a:noFill/>
            <a:miter lim="800000"/>
          </a:ln>
        </p:spPr>
        <p:txBody>
          <a:bodyPr anchor="ctr">
            <a:spAutoFit/>
          </a:bodyPr>
          <a:lstStyle/>
          <a:p>
            <a:pPr>
              <a:lnSpc>
                <a:spcPct val="120000"/>
              </a:lnSpc>
            </a:pPr>
            <a:r>
              <a:rPr lang="zh-CN" altLang="en-US" sz="24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例题：</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一平面载流线圈中的电流为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1" baseline="-30000"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，面积为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，置于均匀外磁场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中，线圈的法线矢量与</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的夹角为</a:t>
            </a:r>
            <a:r>
              <a:rPr lang="en-US" altLang="zh-CN" sz="2400" b="1" i="1" dirty="0">
                <a:latin typeface="Times New Roman" panose="02020603050405020304" pitchFamily="18" charset="0"/>
                <a:ea typeface="宋体" panose="02010600030101010101" pitchFamily="2" charset="-122"/>
                <a:sym typeface="Times New Roman" panose="02020603050405020304" pitchFamily="18" charset="0"/>
              </a:rPr>
              <a:t>α</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，求线圈受的力矩。</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106498" name="Object 8"/>
          <p:cNvGraphicFramePr>
            <a:graphicFrameLocks noChangeAspect="1"/>
          </p:cNvGraphicFramePr>
          <p:nvPr/>
        </p:nvGraphicFramePr>
        <p:xfrm>
          <a:off x="2354580" y="1570673"/>
          <a:ext cx="4681538" cy="520700"/>
        </p:xfrm>
        <a:graphic>
          <a:graphicData uri="http://schemas.openxmlformats.org/presentationml/2006/ole">
            <mc:AlternateContent xmlns:mc="http://schemas.openxmlformats.org/markup-compatibility/2006">
              <mc:Choice xmlns:v="urn:schemas-microsoft-com:vml" Requires="v">
                <p:oleObj spid="_x0000_s95316" name="Equation" r:id="rId1" imgW="49377600" imgH="5486400" progId="Equation.DSMT4">
                  <p:embed/>
                </p:oleObj>
              </mc:Choice>
              <mc:Fallback>
                <p:oleObj name="Equation" r:id="rId1" imgW="49377600" imgH="54864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580" y="1570673"/>
                        <a:ext cx="4681538"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499" name="Object 7"/>
          <p:cNvGraphicFramePr>
            <a:graphicFrameLocks noChangeAspect="1"/>
          </p:cNvGraphicFramePr>
          <p:nvPr/>
        </p:nvGraphicFramePr>
        <p:xfrm>
          <a:off x="2569528" y="2285048"/>
          <a:ext cx="4160837" cy="941387"/>
        </p:xfrm>
        <a:graphic>
          <a:graphicData uri="http://schemas.openxmlformats.org/presentationml/2006/ole">
            <mc:AlternateContent xmlns:mc="http://schemas.openxmlformats.org/markup-compatibility/2006">
              <mc:Choice xmlns:v="urn:schemas-microsoft-com:vml" Requires="v">
                <p:oleObj spid="_x0000_s95317" name="Equation" r:id="rId3" imgW="59740800" imgH="11582400" progId="Equation.DSMT4">
                  <p:embed/>
                </p:oleObj>
              </mc:Choice>
              <mc:Fallback>
                <p:oleObj name="Equation" r:id="rId3" imgW="59740800" imgH="11582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9528" y="2285048"/>
                        <a:ext cx="4160837"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0" name="Object 6"/>
          <p:cNvGraphicFramePr>
            <a:graphicFrameLocks noChangeAspect="1"/>
          </p:cNvGraphicFramePr>
          <p:nvPr/>
        </p:nvGraphicFramePr>
        <p:xfrm>
          <a:off x="3497898" y="3356293"/>
          <a:ext cx="1582737" cy="484187"/>
        </p:xfrm>
        <a:graphic>
          <a:graphicData uri="http://schemas.openxmlformats.org/presentationml/2006/ole">
            <mc:AlternateContent xmlns:mc="http://schemas.openxmlformats.org/markup-compatibility/2006">
              <mc:Choice xmlns:v="urn:schemas-microsoft-com:vml" Requires="v">
                <p:oleObj spid="_x0000_s95318" name="Equation" r:id="rId5" imgW="17068800" imgH="5486400" progId="Equation.DSMT4">
                  <p:embed/>
                </p:oleObj>
              </mc:Choice>
              <mc:Fallback>
                <p:oleObj name="Equation" r:id="rId5" imgW="17068800" imgH="5486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7898" y="3356293"/>
                        <a:ext cx="1582737" cy="4841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1" name="Object 5"/>
          <p:cNvGraphicFramePr>
            <a:graphicFrameLocks noChangeAspect="1"/>
          </p:cNvGraphicFramePr>
          <p:nvPr/>
        </p:nvGraphicFramePr>
        <p:xfrm>
          <a:off x="3214688" y="4427538"/>
          <a:ext cx="2600325" cy="863600"/>
        </p:xfrm>
        <a:graphic>
          <a:graphicData uri="http://schemas.openxmlformats.org/presentationml/2006/ole">
            <mc:AlternateContent xmlns:mc="http://schemas.openxmlformats.org/markup-compatibility/2006">
              <mc:Choice xmlns:v="urn:schemas-microsoft-com:vml" Requires="v">
                <p:oleObj spid="_x0000_s95319" name="Equation" r:id="rId7" imgW="30784800" imgH="10363200" progId="Equation.DSMT4">
                  <p:embed/>
                </p:oleObj>
              </mc:Choice>
              <mc:Fallback>
                <p:oleObj name="Equation" r:id="rId7" imgW="30784800" imgH="10363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688" y="4427538"/>
                        <a:ext cx="26003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2" name="Object 4"/>
          <p:cNvGraphicFramePr>
            <a:graphicFrameLocks noChangeAspect="1"/>
          </p:cNvGraphicFramePr>
          <p:nvPr/>
        </p:nvGraphicFramePr>
        <p:xfrm>
          <a:off x="2928938" y="5332413"/>
          <a:ext cx="3394075" cy="808037"/>
        </p:xfrm>
        <a:graphic>
          <a:graphicData uri="http://schemas.openxmlformats.org/presentationml/2006/ole">
            <mc:AlternateContent xmlns:mc="http://schemas.openxmlformats.org/markup-compatibility/2006">
              <mc:Choice xmlns:v="urn:schemas-microsoft-com:vml" Requires="v">
                <p:oleObj spid="_x0000_s95320" name="Equation" r:id="rId9" imgW="39319200" imgH="9448800" progId="Equation.DSMT4">
                  <p:embed/>
                </p:oleObj>
              </mc:Choice>
              <mc:Fallback>
                <p:oleObj name="Equation" r:id="rId9" imgW="39319200" imgH="9448800"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938" y="5332413"/>
                        <a:ext cx="3394075"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04" name="Rectangle 10"/>
          <p:cNvSpPr>
            <a:spLocks noChangeArrowheads="1"/>
          </p:cNvSpPr>
          <p:nvPr/>
        </p:nvSpPr>
        <p:spPr bwMode="auto">
          <a:xfrm>
            <a:off x="0" y="949607"/>
            <a:ext cx="8643938" cy="493148"/>
          </a:xfrm>
          <a:prstGeom prst="rect">
            <a:avLst/>
          </a:prstGeom>
          <a:noFill/>
          <a:ln w="9525" algn="ctr">
            <a:noFill/>
            <a:miter lim="800000"/>
          </a:ln>
        </p:spPr>
        <p:txBody>
          <a:bodyPr anchor="ctr">
            <a:spAutoFit/>
          </a:bodyPr>
          <a:lstStyle/>
          <a:p>
            <a:pPr indent="533400">
              <a:lnSpc>
                <a:spcPct val="120000"/>
              </a:lnSpc>
            </a:pPr>
            <a:r>
              <a:rPr lang="zh-CN" altLang="en-US" sz="2400"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解法一：</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设均匀外磁场是由电流</a:t>
            </a:r>
            <a:r>
              <a:rPr lang="en-US" altLang="zh-CN" sz="2400" i="1" dirty="0">
                <a:latin typeface="Times New Roman" panose="02020603050405020304" pitchFamily="18" charset="0"/>
                <a:ea typeface="宋体" panose="02010600030101010101" pitchFamily="2" charset="-122"/>
                <a:sym typeface="Times New Roman" panose="02020603050405020304" pitchFamily="18" charset="0"/>
              </a:rPr>
              <a:t>I</a:t>
            </a:r>
            <a:r>
              <a:rPr lang="en-US" altLang="zh-CN" sz="2400" baseline="-30000"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产生的</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6505" name="Rectangle 11"/>
          <p:cNvSpPr>
            <a:spLocks noChangeArrowheads="1"/>
          </p:cNvSpPr>
          <p:nvPr/>
        </p:nvSpPr>
        <p:spPr bwMode="auto">
          <a:xfrm>
            <a:off x="304165" y="3305774"/>
            <a:ext cx="2784475" cy="493148"/>
          </a:xfrm>
          <a:prstGeom prst="rect">
            <a:avLst/>
          </a:prstGeom>
          <a:noFill/>
          <a:ln w="9525" algn="ctr">
            <a:noFill/>
            <a:miter lim="800000"/>
          </a:ln>
        </p:spPr>
        <p:txBody>
          <a:bodyPr anchor="ctr">
            <a:spAutoFit/>
          </a:bodyPr>
          <a:lstStyle/>
          <a:p>
            <a:pPr eaLnBrk="0" hangingPunct="0">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用矢量可以表示为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6506" name="Rectangle 12"/>
          <p:cNvSpPr>
            <a:spLocks noChangeArrowheads="1"/>
          </p:cNvSpPr>
          <p:nvPr/>
        </p:nvSpPr>
        <p:spPr bwMode="auto">
          <a:xfrm>
            <a:off x="0" y="3876957"/>
            <a:ext cx="1954381" cy="493148"/>
          </a:xfrm>
          <a:prstGeom prst="rect">
            <a:avLst/>
          </a:prstGeom>
          <a:noFill/>
          <a:ln w="9525" algn="ctr">
            <a:noFill/>
            <a:miter lim="800000"/>
          </a:ln>
        </p:spPr>
        <p:txBody>
          <a:bodyPr wrap="none" anchor="ctr">
            <a:spAutoFit/>
          </a:bodyPr>
          <a:lstStyle/>
          <a:p>
            <a:pPr indent="533400" eaLnBrk="0" hangingPunct="0">
              <a:lnSpc>
                <a:spcPct val="120000"/>
              </a:lnSpc>
            </a:pPr>
            <a:r>
              <a:rPr lang="zh-CN" altLang="en-US" sz="2400"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解法二：</a:t>
            </a:r>
            <a:endParaRPr lang="zh-CN" altLang="en-US" sz="2400"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6507" name="Rectangle 13"/>
          <p:cNvSpPr>
            <a:spLocks noChangeArrowheads="1"/>
          </p:cNvSpPr>
          <p:nvPr/>
        </p:nvSpPr>
        <p:spPr bwMode="auto">
          <a:xfrm>
            <a:off x="357188" y="5426357"/>
            <a:ext cx="2339102" cy="493148"/>
          </a:xfrm>
          <a:prstGeom prst="rect">
            <a:avLst/>
          </a:prstGeom>
          <a:noFill/>
          <a:ln w="9525" algn="ctr">
            <a:noFill/>
            <a:miter lim="800000"/>
          </a:ln>
        </p:spPr>
        <p:txBody>
          <a:bodyPr wrap="none" anchor="ctr">
            <a:spAutoFit/>
          </a:bodyPr>
          <a:lstStyle/>
          <a:p>
            <a:pPr>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线圈受的力矩为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06509" name="Picture 15" descr="tu3-6-3"/>
          <p:cNvPicPr>
            <a:picLocks noChangeAspect="1" noChangeArrowheads="1"/>
          </p:cNvPicPr>
          <p:nvPr/>
        </p:nvPicPr>
        <p:blipFill>
          <a:blip r:embed="rId11" cstate="print"/>
          <a:srcRect/>
          <a:stretch>
            <a:fillRect/>
          </a:stretch>
        </p:blipFill>
        <p:spPr bwMode="auto">
          <a:xfrm>
            <a:off x="7247890" y="1151890"/>
            <a:ext cx="1896110" cy="2204720"/>
          </a:xfrm>
          <a:prstGeom prst="rect">
            <a:avLst/>
          </a:prstGeom>
          <a:noFill/>
          <a:ln w="9525">
            <a:noFill/>
            <a:miter lim="800000"/>
            <a:headEnd/>
            <a:tailEnd/>
          </a:ln>
        </p:spPr>
      </p:pic>
      <p:sp>
        <p:nvSpPr>
          <p:cNvPr id="14" name="矩形 13"/>
          <p:cNvSpPr>
            <a:spLocks noChangeArrowheads="1"/>
          </p:cNvSpPr>
          <p:nvPr/>
        </p:nvSpPr>
        <p:spPr bwMode="auto">
          <a:xfrm>
            <a:off x="357188" y="4355465"/>
            <a:ext cx="2357437" cy="936347"/>
          </a:xfrm>
          <a:prstGeom prst="rect">
            <a:avLst/>
          </a:prstGeom>
          <a:noFill/>
          <a:ln w="9525">
            <a:noFill/>
            <a:miter lim="800000"/>
          </a:ln>
        </p:spPr>
        <p:txBody>
          <a:bodyPr lIns="0">
            <a:spAutoFit/>
          </a:bodyPr>
          <a:lstStyle/>
          <a:p>
            <a:pPr indent="533400" eaLnBrk="0" hangingPunct="0">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线圈与外磁场的互感系数</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矩形 14"/>
          <p:cNvSpPr>
            <a:spLocks noChangeArrowheads="1"/>
          </p:cNvSpPr>
          <p:nvPr/>
        </p:nvSpPr>
        <p:spPr bwMode="auto">
          <a:xfrm>
            <a:off x="304800" y="1457960"/>
            <a:ext cx="2124075" cy="829945"/>
          </a:xfrm>
          <a:prstGeom prst="rect">
            <a:avLst/>
          </a:prstGeom>
          <a:noFill/>
          <a:ln w="9525">
            <a:noFill/>
            <a:miter lim="800000"/>
          </a:ln>
        </p:spPr>
        <p:txBody>
          <a:bodyPr>
            <a:spAutoFit/>
          </a:bodyPr>
          <a:lstStyle/>
          <a:p>
            <a:r>
              <a:rPr lang="zh-CN" altLang="en-US" sz="2400">
                <a:latin typeface="Times New Roman" panose="02020603050405020304" pitchFamily="18" charset="0"/>
                <a:ea typeface="宋体" panose="02010600030101010101" pitchFamily="2" charset="-122"/>
                <a:sym typeface="Times New Roman" panose="02020603050405020304" pitchFamily="18" charset="0"/>
              </a:rPr>
              <a:t>线圈与磁场的互感磁能</a:t>
            </a:r>
            <a:endParaRPr lang="zh-CN" altLang="en-US" sz="2400" b="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6" name="Rectangle 13"/>
          <p:cNvSpPr>
            <a:spLocks noChangeArrowheads="1"/>
          </p:cNvSpPr>
          <p:nvPr/>
        </p:nvSpPr>
        <p:spPr bwMode="auto">
          <a:xfrm>
            <a:off x="285433" y="2427569"/>
            <a:ext cx="2339102" cy="493148"/>
          </a:xfrm>
          <a:prstGeom prst="rect">
            <a:avLst/>
          </a:prstGeom>
          <a:noFill/>
          <a:ln w="9525" algn="ctr">
            <a:noFill/>
            <a:miter lim="800000"/>
          </a:ln>
        </p:spPr>
        <p:txBody>
          <a:bodyPr wrap="none" anchor="ctr">
            <a:spAutoFit/>
          </a:bodyPr>
          <a:lstStyle/>
          <a:p>
            <a:pPr>
              <a:lnSpc>
                <a:spcPct val="120000"/>
              </a:lnSpc>
            </a:pPr>
            <a:r>
              <a:rPr lang="zh-CN" altLang="en-US" sz="2400">
                <a:latin typeface="Times New Roman" panose="02020603050405020304" pitchFamily="18" charset="0"/>
                <a:ea typeface="宋体" panose="02010600030101010101" pitchFamily="2" charset="-122"/>
                <a:sym typeface="Times New Roman" panose="02020603050405020304" pitchFamily="18" charset="0"/>
              </a:rPr>
              <a:t>线圈受的力矩为</a:t>
            </a:r>
            <a:endParaRPr lang="zh-CN" altLang="en-US" sz="240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tu3"/>
          <p:cNvPicPr>
            <a:picLocks noChangeAspect="1" noChangeArrowheads="1"/>
          </p:cNvPicPr>
          <p:nvPr/>
        </p:nvPicPr>
        <p:blipFill>
          <a:blip r:embed="rId1" cstate="print"/>
          <a:srcRect/>
          <a:stretch>
            <a:fillRect/>
          </a:stretch>
        </p:blipFill>
        <p:spPr bwMode="auto">
          <a:xfrm>
            <a:off x="5941060" y="1499235"/>
            <a:ext cx="3101975" cy="3274695"/>
          </a:xfrm>
          <a:prstGeom prst="rect">
            <a:avLst/>
          </a:prstGeom>
          <a:noFill/>
          <a:ln w="9525">
            <a:noFill/>
            <a:miter lim="800000"/>
            <a:headEnd/>
            <a:tailEnd/>
          </a:ln>
        </p:spPr>
      </p:pic>
      <p:graphicFrame>
        <p:nvGraphicFramePr>
          <p:cNvPr id="9218" name="Object 8"/>
          <p:cNvGraphicFramePr>
            <a:graphicFrameLocks noChangeAspect="1"/>
          </p:cNvGraphicFramePr>
          <p:nvPr/>
        </p:nvGraphicFramePr>
        <p:xfrm>
          <a:off x="610553" y="2061528"/>
          <a:ext cx="4679950" cy="3074987"/>
        </p:xfrm>
        <a:graphic>
          <a:graphicData uri="http://schemas.openxmlformats.org/presentationml/2006/ole">
            <mc:AlternateContent xmlns:mc="http://schemas.openxmlformats.org/markup-compatibility/2006">
              <mc:Choice xmlns:v="urn:schemas-microsoft-com:vml" Requires="v">
                <p:oleObj spid="_x0000_s9252" name="Equation" r:id="rId2" imgW="46329600" imgH="30480000" progId="Equation.DSMT4">
                  <p:embed/>
                </p:oleObj>
              </mc:Choice>
              <mc:Fallback>
                <p:oleObj name="Equation" r:id="rId2" imgW="46329600" imgH="304800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53" y="2061528"/>
                        <a:ext cx="4679950" cy="30749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1" name="Rectangle 9"/>
          <p:cNvSpPr>
            <a:spLocks noChangeArrowheads="1"/>
          </p:cNvSpPr>
          <p:nvPr/>
        </p:nvSpPr>
        <p:spPr bwMode="auto">
          <a:xfrm>
            <a:off x="365760" y="908685"/>
            <a:ext cx="8394065" cy="977265"/>
          </a:xfrm>
          <a:prstGeom prst="rect">
            <a:avLst/>
          </a:prstGeom>
          <a:noFill/>
          <a:ln w="9525" algn="ctr">
            <a:noFill/>
            <a:miter lim="800000"/>
          </a:ln>
        </p:spPr>
        <p:txBody>
          <a:bodyPr wrap="square" anchor="ctr">
            <a:spAutoFit/>
          </a:bodyPr>
          <a:lstStyle/>
          <a:p>
            <a:pPr indent="276225">
              <a:lnSpc>
                <a:spcPct val="120000"/>
              </a:lnSpc>
            </a:pPr>
            <a:r>
              <a:rPr lang="en-US" altLang="zh-CN" sz="2400" b="1">
                <a:latin typeface="Times New Roman" panose="02020603050405020304" pitchFamily="18" charset="0"/>
                <a:ea typeface="宋体" panose="02010600030101010101" pitchFamily="2" charset="-122"/>
                <a:sym typeface="Times New Roman" panose="02020603050405020304" pitchFamily="18" charset="0"/>
              </a:rPr>
              <a:t>    </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在直流闭合回路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C</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的磁场中任取一个闭合回路</a:t>
            </a:r>
            <a:r>
              <a:rPr lang="en-US" altLang="zh-CN" sz="2400" b="1" i="1">
                <a:latin typeface="Times New Roman" panose="02020603050405020304" pitchFamily="18" charset="0"/>
                <a:ea typeface="宋体" panose="02010600030101010101" pitchFamily="2" charset="-122"/>
                <a:sym typeface="Times New Roman" panose="02020603050405020304" pitchFamily="18" charset="0"/>
              </a:rPr>
              <a:t>L</a:t>
            </a:r>
            <a:r>
              <a:rPr lang="zh-CN" altLang="en-US" sz="2400" b="1">
                <a:latin typeface="Times New Roman" panose="02020603050405020304" pitchFamily="18" charset="0"/>
                <a:ea typeface="宋体" panose="02010600030101010101" pitchFamily="2" charset="-122"/>
                <a:sym typeface="Times New Roman" panose="02020603050405020304" pitchFamily="18" charset="0"/>
              </a:rPr>
              <a:t>，由毕奥－萨伐尔定律可以写出</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222" name="Rectangle 10"/>
          <p:cNvSpPr>
            <a:spLocks noChangeArrowheads="1"/>
          </p:cNvSpPr>
          <p:nvPr/>
        </p:nvSpPr>
        <p:spPr bwMode="auto">
          <a:xfrm>
            <a:off x="804863" y="2906068"/>
            <a:ext cx="184731" cy="461665"/>
          </a:xfrm>
          <a:prstGeom prst="rect">
            <a:avLst/>
          </a:prstGeom>
          <a:noFill/>
          <a:ln w="9525" algn="ctr">
            <a:noFill/>
            <a:miter lim="800000"/>
          </a:ln>
        </p:spPr>
        <p:txBody>
          <a:bodyPr wrap="none" anchor="ctr">
            <a:spAutoFit/>
          </a:bodyPr>
          <a:lstStyle/>
          <a:p>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223" name="矩形 10"/>
          <p:cNvSpPr>
            <a:spLocks noChangeArrowheads="1"/>
          </p:cNvSpPr>
          <p:nvPr/>
        </p:nvSpPr>
        <p:spPr bwMode="auto">
          <a:xfrm>
            <a:off x="928688" y="357823"/>
            <a:ext cx="1112805" cy="461665"/>
          </a:xfrm>
          <a:prstGeom prst="rect">
            <a:avLst/>
          </a:prstGeom>
          <a:noFill/>
          <a:ln w="9525">
            <a:noFill/>
            <a:miter lim="800000"/>
          </a:ln>
        </p:spPr>
        <p:txBody>
          <a:bodyPr wrap="none">
            <a:spAutoFit/>
          </a:bodyPr>
          <a:lstStyle/>
          <a:p>
            <a:r>
              <a:rPr lang="zh-CN" altLang="en-US" sz="2400" b="1">
                <a:latin typeface="Times New Roman" panose="02020603050405020304" pitchFamily="18" charset="0"/>
                <a:ea typeface="宋体" panose="02010600030101010101" pitchFamily="2" charset="-122"/>
                <a:sym typeface="Times New Roman" panose="02020603050405020304" pitchFamily="18" charset="0"/>
              </a:rPr>
              <a:t>证明：</a:t>
            </a:r>
            <a:endParaRPr lang="zh-CN" altLang="en-US" sz="2400" b="1">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9219" name="Object 11"/>
          <p:cNvGraphicFramePr>
            <a:graphicFrameLocks noChangeAspect="1"/>
          </p:cNvGraphicFramePr>
          <p:nvPr/>
        </p:nvGraphicFramePr>
        <p:xfrm>
          <a:off x="2214563" y="286068"/>
          <a:ext cx="1865312" cy="671512"/>
        </p:xfrm>
        <a:graphic>
          <a:graphicData uri="http://schemas.openxmlformats.org/presentationml/2006/ole">
            <mc:AlternateContent xmlns:mc="http://schemas.openxmlformats.org/markup-compatibility/2006">
              <mc:Choice xmlns:v="urn:schemas-microsoft-com:vml" Requires="v">
                <p:oleObj spid="_x0000_s9253" name="Equation" r:id="rId4" imgW="23774400" imgH="8534400" progId="Equation.DSMT4">
                  <p:embed/>
                </p:oleObj>
              </mc:Choice>
              <mc:Fallback>
                <p:oleObj name="Equation" r:id="rId4" imgW="23774400" imgH="85344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63" y="286068"/>
                        <a:ext cx="1865312" cy="671512"/>
                      </a:xfrm>
                      <a:prstGeom prst="rect">
                        <a:avLst/>
                      </a:prstGeom>
                      <a:noFill/>
                      <a:ln w="28575">
                        <a:solidFill>
                          <a:srgbClr val="C00000"/>
                        </a:solidFill>
                        <a:miter lim="800000"/>
                        <a:headEnd/>
                        <a:tailEnd/>
                      </a:ln>
                    </p:spPr>
                  </p:pic>
                </p:oleObj>
              </mc:Fallback>
            </mc:AlternateContent>
          </a:graphicData>
        </a:graphic>
      </p:graphicFrame>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8514</Words>
  <Application>WPS 演示</Application>
  <PresentationFormat>全屏显示(4:3)</PresentationFormat>
  <Paragraphs>730</Paragraphs>
  <Slides>84</Slides>
  <Notes>83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297</vt:i4>
      </vt:variant>
      <vt:variant>
        <vt:lpstr>幻灯片标题</vt:lpstr>
      </vt:variant>
      <vt:variant>
        <vt:i4>84</vt:i4>
      </vt:variant>
    </vt:vector>
  </HeadingPairs>
  <TitlesOfParts>
    <vt:vector size="391" baseType="lpstr">
      <vt:lpstr>Arial</vt:lpstr>
      <vt:lpstr>宋体</vt:lpstr>
      <vt:lpstr>Wingdings</vt:lpstr>
      <vt:lpstr>Times New Roman</vt:lpstr>
      <vt:lpstr>微软雅黑</vt:lpstr>
      <vt:lpstr>Arial Unicode MS</vt:lpstr>
      <vt:lpstr>等线 Light</vt:lpstr>
      <vt:lpstr>等线</vt:lpstr>
      <vt:lpstr>Calibri</vt:lpstr>
      <vt:lpstr>Office 主题​​</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第三章 恒定磁场</vt:lpstr>
      <vt:lpstr>PowerPoint 演示文稿</vt:lpstr>
      <vt:lpstr>PowerPoint 演示文稿</vt:lpstr>
      <vt:lpstr>PowerPoint 演示文稿</vt:lpstr>
      <vt:lpstr>磁感应线方程</vt:lpstr>
      <vt:lpstr>3.1.2 恒定磁场的基本方程</vt:lpstr>
      <vt:lpstr>PowerPoint 演示文稿</vt:lpstr>
      <vt:lpstr>只讨论无界真空中的磁场。在直流回路L的磁场中任取一闭合曲面S，穿过S面的磁通量为：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3.1.3 磁介质的磁化</vt:lpstr>
      <vt:lpstr>PowerPoint 演示文稿</vt:lpstr>
      <vt:lpstr>PowerPoint 演示文稿</vt:lpstr>
      <vt:lpstr>PowerPoint 演示文稿</vt:lpstr>
      <vt:lpstr>PowerPoint 演示文稿</vt:lpstr>
      <vt:lpstr>3. 磁化强度矢量M</vt:lpstr>
      <vt:lpstr>PowerPoint 演示文稿</vt:lpstr>
      <vt:lpstr>磁介质的磁化常用公式</vt:lpstr>
      <vt:lpstr>3.1.4  磁场的计算方法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3.1.5  磁路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电感的串联和并联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3.6.3 磁场力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zzu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2．5  导体系统的电容</dc:title>
  <dc:creator>lenovo</dc:creator>
  <cp:lastModifiedBy>路遥</cp:lastModifiedBy>
  <cp:revision>402</cp:revision>
  <dcterms:created xsi:type="dcterms:W3CDTF">2008-08-16T15:57:00Z</dcterms:created>
  <dcterms:modified xsi:type="dcterms:W3CDTF">2020-06-29T02:22:07Z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