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wmf"/><Relationship Id="rId8" Type="http://schemas.openxmlformats.org/officeDocument/2006/relationships/oleObject" Target="../embeddings/oleObject5.bin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7" Type="http://schemas.openxmlformats.org/officeDocument/2006/relationships/vmlDrawing" Target="../drawings/vmlDrawing1.v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12.wmf"/><Relationship Id="rId24" Type="http://schemas.openxmlformats.org/officeDocument/2006/relationships/oleObject" Target="../embeddings/oleObject13.bin"/><Relationship Id="rId23" Type="http://schemas.openxmlformats.org/officeDocument/2006/relationships/image" Target="../media/image11.wmf"/><Relationship Id="rId22" Type="http://schemas.openxmlformats.org/officeDocument/2006/relationships/oleObject" Target="../embeddings/oleObject12.bin"/><Relationship Id="rId21" Type="http://schemas.openxmlformats.org/officeDocument/2006/relationships/image" Target="../media/image10.wmf"/><Relationship Id="rId20" Type="http://schemas.openxmlformats.org/officeDocument/2006/relationships/oleObject" Target="../embeddings/oleObject11.bin"/><Relationship Id="rId2" Type="http://schemas.openxmlformats.org/officeDocument/2006/relationships/image" Target="../media/image1.wmf"/><Relationship Id="rId19" Type="http://schemas.openxmlformats.org/officeDocument/2006/relationships/image" Target="../media/image9.wmf"/><Relationship Id="rId18" Type="http://schemas.openxmlformats.org/officeDocument/2006/relationships/oleObject" Target="../embeddings/oleObject10.bin"/><Relationship Id="rId17" Type="http://schemas.openxmlformats.org/officeDocument/2006/relationships/image" Target="../media/image8.wmf"/><Relationship Id="rId16" Type="http://schemas.openxmlformats.org/officeDocument/2006/relationships/oleObject" Target="../embeddings/oleObject9.bin"/><Relationship Id="rId15" Type="http://schemas.openxmlformats.org/officeDocument/2006/relationships/image" Target="../media/image7.wmf"/><Relationship Id="rId14" Type="http://schemas.openxmlformats.org/officeDocument/2006/relationships/oleObject" Target="../embeddings/oleObject8.bin"/><Relationship Id="rId13" Type="http://schemas.openxmlformats.org/officeDocument/2006/relationships/image" Target="../media/image6.wmf"/><Relationship Id="rId12" Type="http://schemas.openxmlformats.org/officeDocument/2006/relationships/oleObject" Target="../embeddings/oleObject7.bin"/><Relationship Id="rId11" Type="http://schemas.openxmlformats.org/officeDocument/2006/relationships/image" Target="../media/image5.wmf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3.wmf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21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oleObject" Target="../embeddings/oleObject26.bin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1.wmf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5.wmf"/><Relationship Id="rId10" Type="http://schemas.openxmlformats.org/officeDocument/2006/relationships/oleObject" Target="../embeddings/oleObject27.bin"/><Relationship Id="rId1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9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6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柯西积分公式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对解析函数         ，复数     ，        只在     不解析，设</a:t>
            </a:r>
            <a:r>
              <a:rPr lang="en-US" altLang="zh-CN"/>
              <a:t>C</a:t>
            </a:r>
            <a:r>
              <a:rPr lang="zh-CN" altLang="en-US"/>
              <a:t>为包围     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封闭曲线，那么    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/>
            <a:r>
              <a:rPr lang="zh-CN" altLang="en-US"/>
              <a:t>柯西积分公式</a:t>
            </a:r>
            <a:endParaRPr lang="zh-CN" altLang="en-US"/>
          </a:p>
          <a:p>
            <a:pPr marL="0" indent="0"/>
            <a:endParaRPr lang="zh-CN" altLang="en-US"/>
          </a:p>
          <a:p>
            <a:pPr marL="0" indent="0"/>
            <a:r>
              <a:rPr lang="zh-CN" altLang="en-US"/>
              <a:t>证明从略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55925" y="1825625"/>
          <a:ext cx="633730" cy="38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30200" imgH="203200" progId="Equation.KSEE3">
                  <p:embed/>
                </p:oleObj>
              </mc:Choice>
              <mc:Fallback>
                <p:oleObj name="" r:id="rId1" imgW="330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55925" y="1825625"/>
                        <a:ext cx="633730" cy="38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50435" y="1778635"/>
          <a:ext cx="349885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65100" imgH="228600" progId="Equation.KSEE3">
                  <p:embed/>
                </p:oleObj>
              </mc:Choice>
              <mc:Fallback>
                <p:oleObj name="" r:id="rId3" imgW="1651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0435" y="1778635"/>
                        <a:ext cx="349885" cy="48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53685" y="1607820"/>
          <a:ext cx="775970" cy="826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405765" imgH="431800" progId="Equation.KSEE3">
                  <p:embed/>
                </p:oleObj>
              </mc:Choice>
              <mc:Fallback>
                <p:oleObj name="" r:id="rId5" imgW="405765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3685" y="1607820"/>
                        <a:ext cx="775970" cy="826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65620" y="1825625"/>
          <a:ext cx="349885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165100" imgH="228600" progId="Equation.KSEE3">
                  <p:embed/>
                </p:oleObj>
              </mc:Choice>
              <mc:Fallback>
                <p:oleObj name="" r:id="rId7" imgW="1651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65620" y="1825625"/>
                        <a:ext cx="349885" cy="48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17480" y="1778635"/>
          <a:ext cx="388620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8" imgW="165100" imgH="228600" progId="Equation.KSEE3">
                  <p:embed/>
                </p:oleObj>
              </mc:Choice>
              <mc:Fallback>
                <p:oleObj name="" r:id="rId8" imgW="1651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17480" y="1778635"/>
                        <a:ext cx="388620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89655" y="2263140"/>
          <a:ext cx="162052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0" imgW="889000" imgH="431800" progId="Equation.KSEE3">
                  <p:embed/>
                </p:oleObj>
              </mc:Choice>
              <mc:Fallback>
                <p:oleObj name="" r:id="rId10" imgW="8890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89655" y="2263140"/>
                        <a:ext cx="162052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2015" y="3305175"/>
          <a:ext cx="2825115" cy="906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2" imgW="1346200" imgH="431800" progId="Equation.KSEE3">
                  <p:embed/>
                </p:oleObj>
              </mc:Choice>
              <mc:Fallback>
                <p:oleObj name="" r:id="rId12" imgW="13462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22015" y="3305175"/>
                        <a:ext cx="2825115" cy="906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任意多边形 12"/>
          <p:cNvSpPr/>
          <p:nvPr/>
        </p:nvSpPr>
        <p:spPr>
          <a:xfrm>
            <a:off x="8034655" y="3248025"/>
            <a:ext cx="2214880" cy="2056765"/>
          </a:xfrm>
          <a:custGeom>
            <a:avLst/>
            <a:gdLst>
              <a:gd name="connisteX0" fmla="*/ 199390 w 2214738"/>
              <a:gd name="connsiteY0" fmla="*/ 844902 h 2056976"/>
              <a:gd name="connisteX1" fmla="*/ 238760 w 2214738"/>
              <a:gd name="connsiteY1" fmla="*/ 766162 h 2056976"/>
              <a:gd name="connisteX2" fmla="*/ 265430 w 2214738"/>
              <a:gd name="connsiteY2" fmla="*/ 686787 h 2056976"/>
              <a:gd name="connisteX3" fmla="*/ 291465 w 2214738"/>
              <a:gd name="connsiteY3" fmla="*/ 594712 h 2056976"/>
              <a:gd name="connisteX4" fmla="*/ 304800 w 2214738"/>
              <a:gd name="connsiteY4" fmla="*/ 515972 h 2056976"/>
              <a:gd name="connisteX5" fmla="*/ 331470 w 2214738"/>
              <a:gd name="connsiteY5" fmla="*/ 423897 h 2056976"/>
              <a:gd name="connisteX6" fmla="*/ 370840 w 2214738"/>
              <a:gd name="connsiteY6" fmla="*/ 344522 h 2056976"/>
              <a:gd name="connisteX7" fmla="*/ 423545 w 2214738"/>
              <a:gd name="connsiteY7" fmla="*/ 265782 h 2056976"/>
              <a:gd name="connisteX8" fmla="*/ 462915 w 2214738"/>
              <a:gd name="connsiteY8" fmla="*/ 199742 h 2056976"/>
              <a:gd name="connisteX9" fmla="*/ 528955 w 2214738"/>
              <a:gd name="connsiteY9" fmla="*/ 134337 h 2056976"/>
              <a:gd name="connisteX10" fmla="*/ 594360 w 2214738"/>
              <a:gd name="connsiteY10" fmla="*/ 94332 h 2056976"/>
              <a:gd name="connisteX11" fmla="*/ 660400 w 2214738"/>
              <a:gd name="connsiteY11" fmla="*/ 68297 h 2056976"/>
              <a:gd name="connisteX12" fmla="*/ 752475 w 2214738"/>
              <a:gd name="connsiteY12" fmla="*/ 42262 h 2056976"/>
              <a:gd name="connisteX13" fmla="*/ 844550 w 2214738"/>
              <a:gd name="connsiteY13" fmla="*/ 15592 h 2056976"/>
              <a:gd name="connisteX14" fmla="*/ 910590 w 2214738"/>
              <a:gd name="connsiteY14" fmla="*/ 15592 h 2056976"/>
              <a:gd name="connisteX15" fmla="*/ 989330 w 2214738"/>
              <a:gd name="connsiteY15" fmla="*/ 2257 h 2056976"/>
              <a:gd name="connisteX16" fmla="*/ 1055370 w 2214738"/>
              <a:gd name="connsiteY16" fmla="*/ 2257 h 2056976"/>
              <a:gd name="connisteX17" fmla="*/ 1120775 w 2214738"/>
              <a:gd name="connsiteY17" fmla="*/ 2257 h 2056976"/>
              <a:gd name="connisteX18" fmla="*/ 1200150 w 2214738"/>
              <a:gd name="connsiteY18" fmla="*/ 2257 h 2056976"/>
              <a:gd name="connisteX19" fmla="*/ 1278890 w 2214738"/>
              <a:gd name="connsiteY19" fmla="*/ 28927 h 2056976"/>
              <a:gd name="connisteX20" fmla="*/ 1344930 w 2214738"/>
              <a:gd name="connsiteY20" fmla="*/ 42262 h 2056976"/>
              <a:gd name="connisteX21" fmla="*/ 1410335 w 2214738"/>
              <a:gd name="connsiteY21" fmla="*/ 68297 h 2056976"/>
              <a:gd name="connisteX22" fmla="*/ 1476375 w 2214738"/>
              <a:gd name="connsiteY22" fmla="*/ 94332 h 2056976"/>
              <a:gd name="connisteX23" fmla="*/ 1542415 w 2214738"/>
              <a:gd name="connsiteY23" fmla="*/ 134337 h 2056976"/>
              <a:gd name="connisteX24" fmla="*/ 1607820 w 2214738"/>
              <a:gd name="connsiteY24" fmla="*/ 160372 h 2056976"/>
              <a:gd name="connisteX25" fmla="*/ 1687195 w 2214738"/>
              <a:gd name="connsiteY25" fmla="*/ 187042 h 2056976"/>
              <a:gd name="connisteX26" fmla="*/ 1765935 w 2214738"/>
              <a:gd name="connsiteY26" fmla="*/ 226412 h 2056976"/>
              <a:gd name="connisteX27" fmla="*/ 1831975 w 2214738"/>
              <a:gd name="connsiteY27" fmla="*/ 279117 h 2056976"/>
              <a:gd name="connisteX28" fmla="*/ 1897380 w 2214738"/>
              <a:gd name="connsiteY28" fmla="*/ 331822 h 2056976"/>
              <a:gd name="connisteX29" fmla="*/ 1963420 w 2214738"/>
              <a:gd name="connsiteY29" fmla="*/ 383892 h 2056976"/>
              <a:gd name="connisteX30" fmla="*/ 2029460 w 2214738"/>
              <a:gd name="connsiteY30" fmla="*/ 449932 h 2056976"/>
              <a:gd name="connisteX31" fmla="*/ 2082165 w 2214738"/>
              <a:gd name="connsiteY31" fmla="*/ 528672 h 2056976"/>
              <a:gd name="connisteX32" fmla="*/ 2108200 w 2214738"/>
              <a:gd name="connsiteY32" fmla="*/ 594712 h 2056976"/>
              <a:gd name="connisteX33" fmla="*/ 2134235 w 2214738"/>
              <a:gd name="connsiteY33" fmla="*/ 660752 h 2056976"/>
              <a:gd name="connisteX34" fmla="*/ 2174240 w 2214738"/>
              <a:gd name="connsiteY34" fmla="*/ 739492 h 2056976"/>
              <a:gd name="connisteX35" fmla="*/ 2200275 w 2214738"/>
              <a:gd name="connsiteY35" fmla="*/ 818867 h 2056976"/>
              <a:gd name="connisteX36" fmla="*/ 2213610 w 2214738"/>
              <a:gd name="connsiteY36" fmla="*/ 884272 h 2056976"/>
              <a:gd name="connisteX37" fmla="*/ 2213610 w 2214738"/>
              <a:gd name="connsiteY37" fmla="*/ 963647 h 2056976"/>
              <a:gd name="connisteX38" fmla="*/ 2213610 w 2214738"/>
              <a:gd name="connsiteY38" fmla="*/ 1042387 h 2056976"/>
              <a:gd name="connisteX39" fmla="*/ 2213610 w 2214738"/>
              <a:gd name="connsiteY39" fmla="*/ 1134462 h 2056976"/>
              <a:gd name="connisteX40" fmla="*/ 2213610 w 2214738"/>
              <a:gd name="connsiteY40" fmla="*/ 1200502 h 2056976"/>
              <a:gd name="connisteX41" fmla="*/ 2213610 w 2214738"/>
              <a:gd name="connsiteY41" fmla="*/ 1265907 h 2056976"/>
              <a:gd name="connisteX42" fmla="*/ 2213610 w 2214738"/>
              <a:gd name="connsiteY42" fmla="*/ 1357982 h 2056976"/>
              <a:gd name="connisteX43" fmla="*/ 2213610 w 2214738"/>
              <a:gd name="connsiteY43" fmla="*/ 1437357 h 2056976"/>
              <a:gd name="connisteX44" fmla="*/ 2200275 w 2214738"/>
              <a:gd name="connsiteY44" fmla="*/ 1516097 h 2056976"/>
              <a:gd name="connisteX45" fmla="*/ 2174240 w 2214738"/>
              <a:gd name="connsiteY45" fmla="*/ 1582137 h 2056976"/>
              <a:gd name="connisteX46" fmla="*/ 2147570 w 2214738"/>
              <a:gd name="connsiteY46" fmla="*/ 1660877 h 2056976"/>
              <a:gd name="connisteX47" fmla="*/ 2108200 w 2214738"/>
              <a:gd name="connsiteY47" fmla="*/ 1726917 h 2056976"/>
              <a:gd name="connisteX48" fmla="*/ 2055495 w 2214738"/>
              <a:gd name="connsiteY48" fmla="*/ 1805657 h 2056976"/>
              <a:gd name="connisteX49" fmla="*/ 2002790 w 2214738"/>
              <a:gd name="connsiteY49" fmla="*/ 1871697 h 2056976"/>
              <a:gd name="connisteX50" fmla="*/ 1937385 w 2214738"/>
              <a:gd name="connsiteY50" fmla="*/ 1911067 h 2056976"/>
              <a:gd name="connisteX51" fmla="*/ 1871345 w 2214738"/>
              <a:gd name="connsiteY51" fmla="*/ 1950437 h 2056976"/>
              <a:gd name="connisteX52" fmla="*/ 1805305 w 2214738"/>
              <a:gd name="connsiteY52" fmla="*/ 1989807 h 2056976"/>
              <a:gd name="connisteX53" fmla="*/ 1739900 w 2214738"/>
              <a:gd name="connsiteY53" fmla="*/ 2016477 h 2056976"/>
              <a:gd name="connisteX54" fmla="*/ 1673860 w 2214738"/>
              <a:gd name="connsiteY54" fmla="*/ 2029812 h 2056976"/>
              <a:gd name="connisteX55" fmla="*/ 1607820 w 2214738"/>
              <a:gd name="connsiteY55" fmla="*/ 2042512 h 2056976"/>
              <a:gd name="connisteX56" fmla="*/ 1542415 w 2214738"/>
              <a:gd name="connsiteY56" fmla="*/ 2055847 h 2056976"/>
              <a:gd name="connisteX57" fmla="*/ 1463040 w 2214738"/>
              <a:gd name="connsiteY57" fmla="*/ 2055847 h 2056976"/>
              <a:gd name="connisteX58" fmla="*/ 1384300 w 2214738"/>
              <a:gd name="connsiteY58" fmla="*/ 2055847 h 2056976"/>
              <a:gd name="connisteX59" fmla="*/ 1292225 w 2214738"/>
              <a:gd name="connsiteY59" fmla="*/ 2055847 h 2056976"/>
              <a:gd name="connisteX60" fmla="*/ 1212850 w 2214738"/>
              <a:gd name="connsiteY60" fmla="*/ 2055847 h 2056976"/>
              <a:gd name="connisteX61" fmla="*/ 1147445 w 2214738"/>
              <a:gd name="connsiteY61" fmla="*/ 2055847 h 2056976"/>
              <a:gd name="connisteX62" fmla="*/ 1081405 w 2214738"/>
              <a:gd name="connsiteY62" fmla="*/ 2055847 h 2056976"/>
              <a:gd name="connisteX63" fmla="*/ 1015365 w 2214738"/>
              <a:gd name="connsiteY63" fmla="*/ 2055847 h 2056976"/>
              <a:gd name="connisteX64" fmla="*/ 949960 w 2214738"/>
              <a:gd name="connsiteY64" fmla="*/ 2042512 h 2056976"/>
              <a:gd name="connisteX65" fmla="*/ 870585 w 2214738"/>
              <a:gd name="connsiteY65" fmla="*/ 2016477 h 2056976"/>
              <a:gd name="connisteX66" fmla="*/ 791845 w 2214738"/>
              <a:gd name="connsiteY66" fmla="*/ 1977107 h 2056976"/>
              <a:gd name="connisteX67" fmla="*/ 699770 w 2214738"/>
              <a:gd name="connsiteY67" fmla="*/ 1950437 h 2056976"/>
              <a:gd name="connisteX68" fmla="*/ 621030 w 2214738"/>
              <a:gd name="connsiteY68" fmla="*/ 1924402 h 2056976"/>
              <a:gd name="connisteX69" fmla="*/ 528955 w 2214738"/>
              <a:gd name="connsiteY69" fmla="*/ 1871697 h 2056976"/>
              <a:gd name="connisteX70" fmla="*/ 462915 w 2214738"/>
              <a:gd name="connsiteY70" fmla="*/ 1832327 h 2056976"/>
              <a:gd name="connisteX71" fmla="*/ 396875 w 2214738"/>
              <a:gd name="connsiteY71" fmla="*/ 1805657 h 2056976"/>
              <a:gd name="connisteX72" fmla="*/ 318135 w 2214738"/>
              <a:gd name="connsiteY72" fmla="*/ 1752952 h 2056976"/>
              <a:gd name="connisteX73" fmla="*/ 265430 w 2214738"/>
              <a:gd name="connsiteY73" fmla="*/ 1687547 h 2056976"/>
              <a:gd name="connisteX74" fmla="*/ 212725 w 2214738"/>
              <a:gd name="connsiteY74" fmla="*/ 1621507 h 2056976"/>
              <a:gd name="connisteX75" fmla="*/ 160020 w 2214738"/>
              <a:gd name="connsiteY75" fmla="*/ 1555467 h 2056976"/>
              <a:gd name="connisteX76" fmla="*/ 120650 w 2214738"/>
              <a:gd name="connsiteY76" fmla="*/ 1490062 h 2056976"/>
              <a:gd name="connisteX77" fmla="*/ 81280 w 2214738"/>
              <a:gd name="connsiteY77" fmla="*/ 1410687 h 2056976"/>
              <a:gd name="connisteX78" fmla="*/ 41910 w 2214738"/>
              <a:gd name="connsiteY78" fmla="*/ 1331947 h 2056976"/>
              <a:gd name="connisteX79" fmla="*/ 15240 w 2214738"/>
              <a:gd name="connsiteY79" fmla="*/ 1265907 h 2056976"/>
              <a:gd name="connisteX80" fmla="*/ 1905 w 2214738"/>
              <a:gd name="connsiteY80" fmla="*/ 1200502 h 2056976"/>
              <a:gd name="connisteX81" fmla="*/ 1905 w 2214738"/>
              <a:gd name="connsiteY81" fmla="*/ 1134462 h 2056976"/>
              <a:gd name="connisteX82" fmla="*/ 15240 w 2214738"/>
              <a:gd name="connsiteY82" fmla="*/ 1068422 h 2056976"/>
              <a:gd name="connisteX83" fmla="*/ 81280 w 2214738"/>
              <a:gd name="connsiteY83" fmla="*/ 1003017 h 2056976"/>
              <a:gd name="connisteX84" fmla="*/ 120650 w 2214738"/>
              <a:gd name="connsiteY84" fmla="*/ 936977 h 2056976"/>
              <a:gd name="connisteX85" fmla="*/ 160020 w 2214738"/>
              <a:gd name="connsiteY85" fmla="*/ 870937 h 2056976"/>
              <a:gd name="connisteX86" fmla="*/ 212725 w 2214738"/>
              <a:gd name="connsiteY86" fmla="*/ 805532 h 20569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</a:cxnLst>
            <a:rect l="l" t="t" r="r" b="b"/>
            <a:pathLst>
              <a:path w="2214739" h="2056977">
                <a:moveTo>
                  <a:pt x="199390" y="844903"/>
                </a:moveTo>
                <a:cubicBezTo>
                  <a:pt x="207010" y="830933"/>
                  <a:pt x="225425" y="797913"/>
                  <a:pt x="238760" y="766163"/>
                </a:cubicBezTo>
                <a:cubicBezTo>
                  <a:pt x="252095" y="734413"/>
                  <a:pt x="254635" y="721078"/>
                  <a:pt x="265430" y="686788"/>
                </a:cubicBezTo>
                <a:cubicBezTo>
                  <a:pt x="276225" y="652498"/>
                  <a:pt x="283845" y="629003"/>
                  <a:pt x="291465" y="594713"/>
                </a:cubicBezTo>
                <a:cubicBezTo>
                  <a:pt x="299085" y="560423"/>
                  <a:pt x="296545" y="550263"/>
                  <a:pt x="304800" y="515973"/>
                </a:cubicBezTo>
                <a:cubicBezTo>
                  <a:pt x="313055" y="481683"/>
                  <a:pt x="318135" y="458188"/>
                  <a:pt x="331470" y="423898"/>
                </a:cubicBezTo>
                <a:cubicBezTo>
                  <a:pt x="344805" y="389608"/>
                  <a:pt x="352425" y="376273"/>
                  <a:pt x="370840" y="344523"/>
                </a:cubicBezTo>
                <a:cubicBezTo>
                  <a:pt x="389255" y="312773"/>
                  <a:pt x="405130" y="294993"/>
                  <a:pt x="423545" y="265783"/>
                </a:cubicBezTo>
                <a:cubicBezTo>
                  <a:pt x="441960" y="236573"/>
                  <a:pt x="441960" y="225778"/>
                  <a:pt x="462915" y="199743"/>
                </a:cubicBezTo>
                <a:cubicBezTo>
                  <a:pt x="483870" y="173708"/>
                  <a:pt x="502920" y="155293"/>
                  <a:pt x="528955" y="134338"/>
                </a:cubicBezTo>
                <a:cubicBezTo>
                  <a:pt x="554990" y="113383"/>
                  <a:pt x="568325" y="107668"/>
                  <a:pt x="594360" y="94333"/>
                </a:cubicBezTo>
                <a:cubicBezTo>
                  <a:pt x="620395" y="80998"/>
                  <a:pt x="628650" y="78458"/>
                  <a:pt x="660400" y="68298"/>
                </a:cubicBezTo>
                <a:cubicBezTo>
                  <a:pt x="692150" y="58138"/>
                  <a:pt x="715645" y="53058"/>
                  <a:pt x="752475" y="42263"/>
                </a:cubicBezTo>
                <a:cubicBezTo>
                  <a:pt x="789305" y="31468"/>
                  <a:pt x="812800" y="20673"/>
                  <a:pt x="844550" y="15593"/>
                </a:cubicBezTo>
                <a:cubicBezTo>
                  <a:pt x="876300" y="10513"/>
                  <a:pt x="881380" y="18133"/>
                  <a:pt x="910590" y="15593"/>
                </a:cubicBezTo>
                <a:cubicBezTo>
                  <a:pt x="939800" y="13053"/>
                  <a:pt x="960120" y="4798"/>
                  <a:pt x="989330" y="2258"/>
                </a:cubicBezTo>
                <a:cubicBezTo>
                  <a:pt x="1018540" y="-282"/>
                  <a:pt x="1029335" y="2258"/>
                  <a:pt x="1055370" y="2258"/>
                </a:cubicBezTo>
                <a:cubicBezTo>
                  <a:pt x="1081405" y="2258"/>
                  <a:pt x="1091565" y="2258"/>
                  <a:pt x="1120775" y="2258"/>
                </a:cubicBezTo>
                <a:cubicBezTo>
                  <a:pt x="1149985" y="2258"/>
                  <a:pt x="1168400" y="-2822"/>
                  <a:pt x="1200150" y="2258"/>
                </a:cubicBezTo>
                <a:cubicBezTo>
                  <a:pt x="1231900" y="7338"/>
                  <a:pt x="1249680" y="20673"/>
                  <a:pt x="1278890" y="28928"/>
                </a:cubicBezTo>
                <a:cubicBezTo>
                  <a:pt x="1308100" y="37183"/>
                  <a:pt x="1318895" y="34643"/>
                  <a:pt x="1344930" y="42263"/>
                </a:cubicBezTo>
                <a:cubicBezTo>
                  <a:pt x="1370965" y="49883"/>
                  <a:pt x="1384300" y="58138"/>
                  <a:pt x="1410335" y="68298"/>
                </a:cubicBezTo>
                <a:cubicBezTo>
                  <a:pt x="1436370" y="78458"/>
                  <a:pt x="1449705" y="80998"/>
                  <a:pt x="1476375" y="94333"/>
                </a:cubicBezTo>
                <a:cubicBezTo>
                  <a:pt x="1503045" y="107668"/>
                  <a:pt x="1516380" y="121003"/>
                  <a:pt x="1542415" y="134338"/>
                </a:cubicBezTo>
                <a:cubicBezTo>
                  <a:pt x="1568450" y="147673"/>
                  <a:pt x="1578610" y="149578"/>
                  <a:pt x="1607820" y="160373"/>
                </a:cubicBezTo>
                <a:cubicBezTo>
                  <a:pt x="1637030" y="171168"/>
                  <a:pt x="1655445" y="173708"/>
                  <a:pt x="1687195" y="187043"/>
                </a:cubicBezTo>
                <a:cubicBezTo>
                  <a:pt x="1718945" y="200378"/>
                  <a:pt x="1736725" y="207998"/>
                  <a:pt x="1765935" y="226413"/>
                </a:cubicBezTo>
                <a:cubicBezTo>
                  <a:pt x="1795145" y="244828"/>
                  <a:pt x="1805940" y="258163"/>
                  <a:pt x="1831975" y="279118"/>
                </a:cubicBezTo>
                <a:cubicBezTo>
                  <a:pt x="1858010" y="300073"/>
                  <a:pt x="1871345" y="310868"/>
                  <a:pt x="1897380" y="331823"/>
                </a:cubicBezTo>
                <a:cubicBezTo>
                  <a:pt x="1923415" y="352778"/>
                  <a:pt x="1936750" y="360398"/>
                  <a:pt x="1963420" y="383893"/>
                </a:cubicBezTo>
                <a:cubicBezTo>
                  <a:pt x="1990090" y="407388"/>
                  <a:pt x="2005965" y="420723"/>
                  <a:pt x="2029460" y="449933"/>
                </a:cubicBezTo>
                <a:cubicBezTo>
                  <a:pt x="2052955" y="479143"/>
                  <a:pt x="2066290" y="499463"/>
                  <a:pt x="2082165" y="528673"/>
                </a:cubicBezTo>
                <a:cubicBezTo>
                  <a:pt x="2098040" y="557883"/>
                  <a:pt x="2098040" y="568043"/>
                  <a:pt x="2108200" y="594713"/>
                </a:cubicBezTo>
                <a:cubicBezTo>
                  <a:pt x="2118360" y="621383"/>
                  <a:pt x="2120900" y="631543"/>
                  <a:pt x="2134235" y="660753"/>
                </a:cubicBezTo>
                <a:cubicBezTo>
                  <a:pt x="2147570" y="689963"/>
                  <a:pt x="2160905" y="707743"/>
                  <a:pt x="2174240" y="739493"/>
                </a:cubicBezTo>
                <a:cubicBezTo>
                  <a:pt x="2187575" y="771243"/>
                  <a:pt x="2192655" y="789658"/>
                  <a:pt x="2200275" y="818868"/>
                </a:cubicBezTo>
                <a:cubicBezTo>
                  <a:pt x="2207895" y="848078"/>
                  <a:pt x="2211070" y="855063"/>
                  <a:pt x="2213610" y="884273"/>
                </a:cubicBezTo>
                <a:cubicBezTo>
                  <a:pt x="2216150" y="913483"/>
                  <a:pt x="2213610" y="931898"/>
                  <a:pt x="2213610" y="963648"/>
                </a:cubicBezTo>
                <a:cubicBezTo>
                  <a:pt x="2213610" y="995398"/>
                  <a:pt x="2213610" y="1008098"/>
                  <a:pt x="2213610" y="1042388"/>
                </a:cubicBezTo>
                <a:cubicBezTo>
                  <a:pt x="2213610" y="1076678"/>
                  <a:pt x="2213610" y="1102713"/>
                  <a:pt x="2213610" y="1134463"/>
                </a:cubicBezTo>
                <a:cubicBezTo>
                  <a:pt x="2213610" y="1166213"/>
                  <a:pt x="2213610" y="1174468"/>
                  <a:pt x="2213610" y="1200503"/>
                </a:cubicBezTo>
                <a:cubicBezTo>
                  <a:pt x="2213610" y="1226538"/>
                  <a:pt x="2213610" y="1234158"/>
                  <a:pt x="2213610" y="1265908"/>
                </a:cubicBezTo>
                <a:cubicBezTo>
                  <a:pt x="2213610" y="1297658"/>
                  <a:pt x="2213610" y="1323693"/>
                  <a:pt x="2213610" y="1357983"/>
                </a:cubicBezTo>
                <a:cubicBezTo>
                  <a:pt x="2213610" y="1392273"/>
                  <a:pt x="2216150" y="1405608"/>
                  <a:pt x="2213610" y="1437358"/>
                </a:cubicBezTo>
                <a:cubicBezTo>
                  <a:pt x="2211070" y="1469108"/>
                  <a:pt x="2207895" y="1486888"/>
                  <a:pt x="2200275" y="1516098"/>
                </a:cubicBezTo>
                <a:cubicBezTo>
                  <a:pt x="2192655" y="1545308"/>
                  <a:pt x="2185035" y="1552928"/>
                  <a:pt x="2174240" y="1582138"/>
                </a:cubicBezTo>
                <a:cubicBezTo>
                  <a:pt x="2163445" y="1611348"/>
                  <a:pt x="2160905" y="1631668"/>
                  <a:pt x="2147570" y="1660878"/>
                </a:cubicBezTo>
                <a:cubicBezTo>
                  <a:pt x="2134235" y="1690088"/>
                  <a:pt x="2126615" y="1697708"/>
                  <a:pt x="2108200" y="1726918"/>
                </a:cubicBezTo>
                <a:cubicBezTo>
                  <a:pt x="2089785" y="1756128"/>
                  <a:pt x="2076450" y="1776448"/>
                  <a:pt x="2055495" y="1805658"/>
                </a:cubicBezTo>
                <a:cubicBezTo>
                  <a:pt x="2034540" y="1834868"/>
                  <a:pt x="2026285" y="1850743"/>
                  <a:pt x="2002790" y="1871698"/>
                </a:cubicBezTo>
                <a:cubicBezTo>
                  <a:pt x="1979295" y="1892653"/>
                  <a:pt x="1963420" y="1895193"/>
                  <a:pt x="1937385" y="1911068"/>
                </a:cubicBezTo>
                <a:cubicBezTo>
                  <a:pt x="1911350" y="1926943"/>
                  <a:pt x="1898015" y="1934563"/>
                  <a:pt x="1871345" y="1950438"/>
                </a:cubicBezTo>
                <a:cubicBezTo>
                  <a:pt x="1844675" y="1966313"/>
                  <a:pt x="1831340" y="1976473"/>
                  <a:pt x="1805305" y="1989808"/>
                </a:cubicBezTo>
                <a:cubicBezTo>
                  <a:pt x="1779270" y="2003143"/>
                  <a:pt x="1765935" y="2008223"/>
                  <a:pt x="1739900" y="2016478"/>
                </a:cubicBezTo>
                <a:cubicBezTo>
                  <a:pt x="1713865" y="2024733"/>
                  <a:pt x="1700530" y="2024733"/>
                  <a:pt x="1673860" y="2029813"/>
                </a:cubicBezTo>
                <a:cubicBezTo>
                  <a:pt x="1647190" y="2034893"/>
                  <a:pt x="1633855" y="2037433"/>
                  <a:pt x="1607820" y="2042513"/>
                </a:cubicBezTo>
                <a:cubicBezTo>
                  <a:pt x="1581785" y="2047593"/>
                  <a:pt x="1571625" y="2053308"/>
                  <a:pt x="1542415" y="2055848"/>
                </a:cubicBezTo>
                <a:cubicBezTo>
                  <a:pt x="1513205" y="2058388"/>
                  <a:pt x="1494790" y="2055848"/>
                  <a:pt x="1463040" y="2055848"/>
                </a:cubicBezTo>
                <a:cubicBezTo>
                  <a:pt x="1431290" y="2055848"/>
                  <a:pt x="1418590" y="2055848"/>
                  <a:pt x="1384300" y="2055848"/>
                </a:cubicBezTo>
                <a:cubicBezTo>
                  <a:pt x="1350010" y="2055848"/>
                  <a:pt x="1326515" y="2055848"/>
                  <a:pt x="1292225" y="2055848"/>
                </a:cubicBezTo>
                <a:cubicBezTo>
                  <a:pt x="1257935" y="2055848"/>
                  <a:pt x="1242060" y="2055848"/>
                  <a:pt x="1212850" y="2055848"/>
                </a:cubicBezTo>
                <a:cubicBezTo>
                  <a:pt x="1183640" y="2055848"/>
                  <a:pt x="1173480" y="2055848"/>
                  <a:pt x="1147445" y="2055848"/>
                </a:cubicBezTo>
                <a:cubicBezTo>
                  <a:pt x="1121410" y="2055848"/>
                  <a:pt x="1108075" y="2055848"/>
                  <a:pt x="1081405" y="2055848"/>
                </a:cubicBezTo>
                <a:cubicBezTo>
                  <a:pt x="1054735" y="2055848"/>
                  <a:pt x="1041400" y="2058388"/>
                  <a:pt x="1015365" y="2055848"/>
                </a:cubicBezTo>
                <a:cubicBezTo>
                  <a:pt x="989330" y="2053308"/>
                  <a:pt x="979170" y="2050133"/>
                  <a:pt x="949960" y="2042513"/>
                </a:cubicBezTo>
                <a:cubicBezTo>
                  <a:pt x="920750" y="2034893"/>
                  <a:pt x="902335" y="2029813"/>
                  <a:pt x="870585" y="2016478"/>
                </a:cubicBezTo>
                <a:cubicBezTo>
                  <a:pt x="838835" y="2003143"/>
                  <a:pt x="826135" y="1990443"/>
                  <a:pt x="791845" y="1977108"/>
                </a:cubicBezTo>
                <a:cubicBezTo>
                  <a:pt x="757555" y="1963773"/>
                  <a:pt x="734060" y="1961233"/>
                  <a:pt x="699770" y="1950438"/>
                </a:cubicBezTo>
                <a:cubicBezTo>
                  <a:pt x="665480" y="1939643"/>
                  <a:pt x="655320" y="1940278"/>
                  <a:pt x="621030" y="1924403"/>
                </a:cubicBezTo>
                <a:cubicBezTo>
                  <a:pt x="586740" y="1908528"/>
                  <a:pt x="560705" y="1890113"/>
                  <a:pt x="528955" y="1871698"/>
                </a:cubicBezTo>
                <a:cubicBezTo>
                  <a:pt x="497205" y="1853283"/>
                  <a:pt x="489585" y="1845663"/>
                  <a:pt x="462915" y="1832328"/>
                </a:cubicBezTo>
                <a:cubicBezTo>
                  <a:pt x="436245" y="1818993"/>
                  <a:pt x="426085" y="1821533"/>
                  <a:pt x="396875" y="1805658"/>
                </a:cubicBezTo>
                <a:cubicBezTo>
                  <a:pt x="367665" y="1789783"/>
                  <a:pt x="344170" y="1776448"/>
                  <a:pt x="318135" y="1752953"/>
                </a:cubicBezTo>
                <a:cubicBezTo>
                  <a:pt x="292100" y="1729458"/>
                  <a:pt x="286385" y="1713583"/>
                  <a:pt x="265430" y="1687548"/>
                </a:cubicBezTo>
                <a:cubicBezTo>
                  <a:pt x="244475" y="1661513"/>
                  <a:pt x="233680" y="1648178"/>
                  <a:pt x="212725" y="1621508"/>
                </a:cubicBezTo>
                <a:cubicBezTo>
                  <a:pt x="191770" y="1594838"/>
                  <a:pt x="178435" y="1581503"/>
                  <a:pt x="160020" y="1555468"/>
                </a:cubicBezTo>
                <a:cubicBezTo>
                  <a:pt x="141605" y="1529433"/>
                  <a:pt x="136525" y="1519273"/>
                  <a:pt x="120650" y="1490063"/>
                </a:cubicBezTo>
                <a:cubicBezTo>
                  <a:pt x="104775" y="1460853"/>
                  <a:pt x="97155" y="1442438"/>
                  <a:pt x="81280" y="1410688"/>
                </a:cubicBezTo>
                <a:cubicBezTo>
                  <a:pt x="65405" y="1378938"/>
                  <a:pt x="55245" y="1361158"/>
                  <a:pt x="41910" y="1331948"/>
                </a:cubicBezTo>
                <a:cubicBezTo>
                  <a:pt x="28575" y="1302738"/>
                  <a:pt x="23495" y="1291943"/>
                  <a:pt x="15240" y="1265908"/>
                </a:cubicBezTo>
                <a:cubicBezTo>
                  <a:pt x="6985" y="1239873"/>
                  <a:pt x="4445" y="1226538"/>
                  <a:pt x="1905" y="1200503"/>
                </a:cubicBezTo>
                <a:cubicBezTo>
                  <a:pt x="-635" y="1174468"/>
                  <a:pt x="-635" y="1161133"/>
                  <a:pt x="1905" y="1134463"/>
                </a:cubicBezTo>
                <a:cubicBezTo>
                  <a:pt x="4445" y="1107793"/>
                  <a:pt x="-635" y="1094458"/>
                  <a:pt x="15240" y="1068423"/>
                </a:cubicBezTo>
                <a:cubicBezTo>
                  <a:pt x="31115" y="1042388"/>
                  <a:pt x="60325" y="1029053"/>
                  <a:pt x="81280" y="1003018"/>
                </a:cubicBezTo>
                <a:cubicBezTo>
                  <a:pt x="102235" y="976983"/>
                  <a:pt x="104775" y="963648"/>
                  <a:pt x="120650" y="936978"/>
                </a:cubicBezTo>
                <a:cubicBezTo>
                  <a:pt x="136525" y="910308"/>
                  <a:pt x="141605" y="896973"/>
                  <a:pt x="160020" y="870938"/>
                </a:cubicBezTo>
                <a:cubicBezTo>
                  <a:pt x="178435" y="844903"/>
                  <a:pt x="203200" y="817598"/>
                  <a:pt x="212725" y="8055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05595" y="4034155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4" imgW="114300" imgH="114300" progId="Equation.KSEE3">
                  <p:embed/>
                </p:oleObj>
              </mc:Choice>
              <mc:Fallback>
                <p:oleObj name="" r:id="rId14" imgW="114300" imgH="1143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205595" y="4034155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6" imgW="914400" imgH="215900" progId="Equation.KSEE3">
                  <p:embed/>
                </p:oleObj>
              </mc:Choice>
              <mc:Fallback>
                <p:oleObj name="" r:id="rId16" imgW="914400" imgH="2159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任意多边形 18"/>
          <p:cNvSpPr/>
          <p:nvPr/>
        </p:nvSpPr>
        <p:spPr>
          <a:xfrm>
            <a:off x="9063990" y="3859530"/>
            <a:ext cx="398145" cy="463550"/>
          </a:xfrm>
          <a:custGeom>
            <a:avLst/>
            <a:gdLst>
              <a:gd name="connisteX0" fmla="*/ 172578 w 398356"/>
              <a:gd name="connsiteY0" fmla="*/ 13828 h 463761"/>
              <a:gd name="connisteX1" fmla="*/ 106538 w 398356"/>
              <a:gd name="connsiteY1" fmla="*/ 27163 h 463761"/>
              <a:gd name="connisteX2" fmla="*/ 40498 w 398356"/>
              <a:gd name="connsiteY2" fmla="*/ 79868 h 463761"/>
              <a:gd name="connisteX3" fmla="*/ 14463 w 398356"/>
              <a:gd name="connsiteY3" fmla="*/ 145908 h 463761"/>
              <a:gd name="connisteX4" fmla="*/ 1128 w 398356"/>
              <a:gd name="connsiteY4" fmla="*/ 211313 h 463761"/>
              <a:gd name="connisteX5" fmla="*/ 1128 w 398356"/>
              <a:gd name="connsiteY5" fmla="*/ 277353 h 463761"/>
              <a:gd name="connisteX6" fmla="*/ 1128 w 398356"/>
              <a:gd name="connsiteY6" fmla="*/ 342758 h 463761"/>
              <a:gd name="connisteX7" fmla="*/ 14463 w 398356"/>
              <a:gd name="connsiteY7" fmla="*/ 408798 h 463761"/>
              <a:gd name="connisteX8" fmla="*/ 79868 w 398356"/>
              <a:gd name="connsiteY8" fmla="*/ 448168 h 463761"/>
              <a:gd name="connisteX9" fmla="*/ 145908 w 398356"/>
              <a:gd name="connsiteY9" fmla="*/ 461503 h 463761"/>
              <a:gd name="connisteX10" fmla="*/ 211948 w 398356"/>
              <a:gd name="connsiteY10" fmla="*/ 461503 h 463761"/>
              <a:gd name="connisteX11" fmla="*/ 277353 w 398356"/>
              <a:gd name="connsiteY11" fmla="*/ 461503 h 463761"/>
              <a:gd name="connisteX12" fmla="*/ 343393 w 398356"/>
              <a:gd name="connsiteY12" fmla="*/ 435468 h 463761"/>
              <a:gd name="connisteX13" fmla="*/ 382763 w 398356"/>
              <a:gd name="connsiteY13" fmla="*/ 369428 h 463761"/>
              <a:gd name="connisteX14" fmla="*/ 396098 w 398356"/>
              <a:gd name="connsiteY14" fmla="*/ 303388 h 463761"/>
              <a:gd name="connisteX15" fmla="*/ 396098 w 398356"/>
              <a:gd name="connsiteY15" fmla="*/ 237983 h 463761"/>
              <a:gd name="connisteX16" fmla="*/ 396098 w 398356"/>
              <a:gd name="connsiteY16" fmla="*/ 171943 h 463761"/>
              <a:gd name="connisteX17" fmla="*/ 369428 w 398356"/>
              <a:gd name="connsiteY17" fmla="*/ 105903 h 463761"/>
              <a:gd name="connisteX18" fmla="*/ 330058 w 398356"/>
              <a:gd name="connsiteY18" fmla="*/ 40498 h 463761"/>
              <a:gd name="connisteX19" fmla="*/ 264653 w 398356"/>
              <a:gd name="connsiteY19" fmla="*/ 13828 h 463761"/>
              <a:gd name="connisteX20" fmla="*/ 198613 w 398356"/>
              <a:gd name="connsiteY20" fmla="*/ 1128 h 463761"/>
              <a:gd name="connisteX21" fmla="*/ 132573 w 398356"/>
              <a:gd name="connsiteY21" fmla="*/ 1128 h 46376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</a:cxnLst>
            <a:rect l="l" t="t" r="r" b="b"/>
            <a:pathLst>
              <a:path w="398357" h="463762">
                <a:moveTo>
                  <a:pt x="172579" y="13829"/>
                </a:moveTo>
                <a:cubicBezTo>
                  <a:pt x="160514" y="15734"/>
                  <a:pt x="133209" y="13829"/>
                  <a:pt x="106539" y="27164"/>
                </a:cubicBezTo>
                <a:cubicBezTo>
                  <a:pt x="79869" y="40499"/>
                  <a:pt x="58914" y="56374"/>
                  <a:pt x="40499" y="79869"/>
                </a:cubicBezTo>
                <a:cubicBezTo>
                  <a:pt x="22084" y="103364"/>
                  <a:pt x="22084" y="119874"/>
                  <a:pt x="14464" y="145909"/>
                </a:cubicBezTo>
                <a:cubicBezTo>
                  <a:pt x="6844" y="171944"/>
                  <a:pt x="3669" y="185279"/>
                  <a:pt x="1129" y="211314"/>
                </a:cubicBezTo>
                <a:cubicBezTo>
                  <a:pt x="-1411" y="237349"/>
                  <a:pt x="1129" y="251319"/>
                  <a:pt x="1129" y="277354"/>
                </a:cubicBezTo>
                <a:cubicBezTo>
                  <a:pt x="1129" y="303389"/>
                  <a:pt x="-1411" y="316724"/>
                  <a:pt x="1129" y="342759"/>
                </a:cubicBezTo>
                <a:cubicBezTo>
                  <a:pt x="3669" y="368794"/>
                  <a:pt x="-1411" y="387844"/>
                  <a:pt x="14464" y="408799"/>
                </a:cubicBezTo>
                <a:cubicBezTo>
                  <a:pt x="30339" y="429754"/>
                  <a:pt x="53834" y="437374"/>
                  <a:pt x="79869" y="448169"/>
                </a:cubicBezTo>
                <a:cubicBezTo>
                  <a:pt x="105904" y="458964"/>
                  <a:pt x="119239" y="458964"/>
                  <a:pt x="145909" y="461504"/>
                </a:cubicBezTo>
                <a:cubicBezTo>
                  <a:pt x="172579" y="464044"/>
                  <a:pt x="185914" y="461504"/>
                  <a:pt x="211949" y="461504"/>
                </a:cubicBezTo>
                <a:cubicBezTo>
                  <a:pt x="237984" y="461504"/>
                  <a:pt x="251319" y="466584"/>
                  <a:pt x="277354" y="461504"/>
                </a:cubicBezTo>
                <a:cubicBezTo>
                  <a:pt x="303389" y="456424"/>
                  <a:pt x="322439" y="453884"/>
                  <a:pt x="343394" y="435469"/>
                </a:cubicBezTo>
                <a:cubicBezTo>
                  <a:pt x="364349" y="417054"/>
                  <a:pt x="371969" y="396099"/>
                  <a:pt x="382764" y="369429"/>
                </a:cubicBezTo>
                <a:cubicBezTo>
                  <a:pt x="393559" y="342759"/>
                  <a:pt x="393559" y="329424"/>
                  <a:pt x="396099" y="303389"/>
                </a:cubicBezTo>
                <a:cubicBezTo>
                  <a:pt x="398639" y="277354"/>
                  <a:pt x="396099" y="264019"/>
                  <a:pt x="396099" y="237984"/>
                </a:cubicBezTo>
                <a:cubicBezTo>
                  <a:pt x="396099" y="211949"/>
                  <a:pt x="401179" y="198614"/>
                  <a:pt x="396099" y="171944"/>
                </a:cubicBezTo>
                <a:cubicBezTo>
                  <a:pt x="391019" y="145274"/>
                  <a:pt x="382764" y="131939"/>
                  <a:pt x="369429" y="105904"/>
                </a:cubicBezTo>
                <a:cubicBezTo>
                  <a:pt x="356094" y="79869"/>
                  <a:pt x="351014" y="58914"/>
                  <a:pt x="330059" y="40499"/>
                </a:cubicBezTo>
                <a:cubicBezTo>
                  <a:pt x="309104" y="22084"/>
                  <a:pt x="290689" y="21449"/>
                  <a:pt x="264654" y="13829"/>
                </a:cubicBezTo>
                <a:cubicBezTo>
                  <a:pt x="238619" y="6209"/>
                  <a:pt x="225284" y="3669"/>
                  <a:pt x="198614" y="1129"/>
                </a:cubicBezTo>
                <a:cubicBezTo>
                  <a:pt x="171944" y="-1411"/>
                  <a:pt x="144639" y="1129"/>
                  <a:pt x="132574" y="1129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8679180" y="3655695"/>
            <a:ext cx="1097280" cy="1347470"/>
          </a:xfrm>
          <a:custGeom>
            <a:avLst/>
            <a:gdLst>
              <a:gd name="connisteX0" fmla="*/ 121002 w 1097350"/>
              <a:gd name="connsiteY0" fmla="*/ 489977 h 1347580"/>
              <a:gd name="connisteX1" fmla="*/ 173707 w 1097350"/>
              <a:gd name="connsiteY1" fmla="*/ 423937 h 1347580"/>
              <a:gd name="connisteX2" fmla="*/ 199742 w 1097350"/>
              <a:gd name="connsiteY2" fmla="*/ 358532 h 1347580"/>
              <a:gd name="connisteX3" fmla="*/ 213077 w 1097350"/>
              <a:gd name="connsiteY3" fmla="*/ 292492 h 1347580"/>
              <a:gd name="connisteX4" fmla="*/ 225777 w 1097350"/>
              <a:gd name="connsiteY4" fmla="*/ 226452 h 1347580"/>
              <a:gd name="connisteX5" fmla="*/ 265782 w 1097350"/>
              <a:gd name="connsiteY5" fmla="*/ 161047 h 1347580"/>
              <a:gd name="connisteX6" fmla="*/ 331187 w 1097350"/>
              <a:gd name="connsiteY6" fmla="*/ 121042 h 1347580"/>
              <a:gd name="connisteX7" fmla="*/ 397227 w 1097350"/>
              <a:gd name="connsiteY7" fmla="*/ 81672 h 1347580"/>
              <a:gd name="connisteX8" fmla="*/ 463267 w 1097350"/>
              <a:gd name="connsiteY8" fmla="*/ 42302 h 1347580"/>
              <a:gd name="connisteX9" fmla="*/ 528672 w 1097350"/>
              <a:gd name="connsiteY9" fmla="*/ 16267 h 1347580"/>
              <a:gd name="connisteX10" fmla="*/ 594712 w 1097350"/>
              <a:gd name="connsiteY10" fmla="*/ 2932 h 1347580"/>
              <a:gd name="connisteX11" fmla="*/ 660752 w 1097350"/>
              <a:gd name="connsiteY11" fmla="*/ 2932 h 1347580"/>
              <a:gd name="connisteX12" fmla="*/ 726157 w 1097350"/>
              <a:gd name="connsiteY12" fmla="*/ 28967 h 1347580"/>
              <a:gd name="connisteX13" fmla="*/ 792197 w 1097350"/>
              <a:gd name="connsiteY13" fmla="*/ 68972 h 1347580"/>
              <a:gd name="connisteX14" fmla="*/ 857602 w 1097350"/>
              <a:gd name="connsiteY14" fmla="*/ 121042 h 1347580"/>
              <a:gd name="connisteX15" fmla="*/ 910307 w 1097350"/>
              <a:gd name="connsiteY15" fmla="*/ 187082 h 1347580"/>
              <a:gd name="connisteX16" fmla="*/ 963012 w 1097350"/>
              <a:gd name="connsiteY16" fmla="*/ 253122 h 1347580"/>
              <a:gd name="connisteX17" fmla="*/ 989682 w 1097350"/>
              <a:gd name="connsiteY17" fmla="*/ 318527 h 1347580"/>
              <a:gd name="connisteX18" fmla="*/ 1029052 w 1097350"/>
              <a:gd name="connsiteY18" fmla="*/ 384567 h 1347580"/>
              <a:gd name="connisteX19" fmla="*/ 1068422 w 1097350"/>
              <a:gd name="connsiteY19" fmla="*/ 463307 h 1347580"/>
              <a:gd name="connisteX20" fmla="*/ 1081757 w 1097350"/>
              <a:gd name="connsiteY20" fmla="*/ 529347 h 1347580"/>
              <a:gd name="connisteX21" fmla="*/ 1095092 w 1097350"/>
              <a:gd name="connsiteY21" fmla="*/ 595387 h 1347580"/>
              <a:gd name="connisteX22" fmla="*/ 1095092 w 1097350"/>
              <a:gd name="connsiteY22" fmla="*/ 660792 h 1347580"/>
              <a:gd name="connisteX23" fmla="*/ 1095092 w 1097350"/>
              <a:gd name="connsiteY23" fmla="*/ 753502 h 1347580"/>
              <a:gd name="connisteX24" fmla="*/ 1095092 w 1097350"/>
              <a:gd name="connsiteY24" fmla="*/ 832242 h 1347580"/>
              <a:gd name="connisteX25" fmla="*/ 1068422 w 1097350"/>
              <a:gd name="connsiteY25" fmla="*/ 898282 h 1347580"/>
              <a:gd name="connisteX26" fmla="*/ 1042387 w 1097350"/>
              <a:gd name="connsiteY26" fmla="*/ 963687 h 1347580"/>
              <a:gd name="connisteX27" fmla="*/ 1029052 w 1097350"/>
              <a:gd name="connsiteY27" fmla="*/ 1029727 h 1347580"/>
              <a:gd name="connisteX28" fmla="*/ 1002382 w 1097350"/>
              <a:gd name="connsiteY28" fmla="*/ 1095132 h 1347580"/>
              <a:gd name="connisteX29" fmla="*/ 963012 w 1097350"/>
              <a:gd name="connsiteY29" fmla="*/ 1174507 h 1347580"/>
              <a:gd name="connisteX30" fmla="*/ 897607 w 1097350"/>
              <a:gd name="connsiteY30" fmla="*/ 1227212 h 1347580"/>
              <a:gd name="connisteX31" fmla="*/ 818232 w 1097350"/>
              <a:gd name="connsiteY31" fmla="*/ 1279917 h 1347580"/>
              <a:gd name="connisteX32" fmla="*/ 752827 w 1097350"/>
              <a:gd name="connsiteY32" fmla="*/ 1319287 h 1347580"/>
              <a:gd name="connisteX33" fmla="*/ 686787 w 1097350"/>
              <a:gd name="connsiteY33" fmla="*/ 1345322 h 1347580"/>
              <a:gd name="connisteX34" fmla="*/ 620747 w 1097350"/>
              <a:gd name="connsiteY34" fmla="*/ 1345322 h 1347580"/>
              <a:gd name="connisteX35" fmla="*/ 555342 w 1097350"/>
              <a:gd name="connsiteY35" fmla="*/ 1345322 h 1347580"/>
              <a:gd name="connisteX36" fmla="*/ 463267 w 1097350"/>
              <a:gd name="connsiteY36" fmla="*/ 1345322 h 1347580"/>
              <a:gd name="connisteX37" fmla="*/ 383892 w 1097350"/>
              <a:gd name="connsiteY37" fmla="*/ 1345322 h 1347580"/>
              <a:gd name="connisteX38" fmla="*/ 318487 w 1097350"/>
              <a:gd name="connsiteY38" fmla="*/ 1345322 h 1347580"/>
              <a:gd name="connisteX39" fmla="*/ 252447 w 1097350"/>
              <a:gd name="connsiteY39" fmla="*/ 1332622 h 1347580"/>
              <a:gd name="connisteX40" fmla="*/ 186407 w 1097350"/>
              <a:gd name="connsiteY40" fmla="*/ 1292617 h 1347580"/>
              <a:gd name="connisteX41" fmla="*/ 121002 w 1097350"/>
              <a:gd name="connsiteY41" fmla="*/ 1239912 h 1347580"/>
              <a:gd name="connisteX42" fmla="*/ 68297 w 1097350"/>
              <a:gd name="connsiteY42" fmla="*/ 1174507 h 1347580"/>
              <a:gd name="connisteX43" fmla="*/ 15592 w 1097350"/>
              <a:gd name="connsiteY43" fmla="*/ 1108467 h 1347580"/>
              <a:gd name="connisteX44" fmla="*/ 2257 w 1097350"/>
              <a:gd name="connsiteY44" fmla="*/ 1043062 h 1347580"/>
              <a:gd name="connisteX45" fmla="*/ 2257 w 1097350"/>
              <a:gd name="connsiteY45" fmla="*/ 977022 h 1347580"/>
              <a:gd name="connisteX46" fmla="*/ 2257 w 1097350"/>
              <a:gd name="connsiteY46" fmla="*/ 910982 h 1347580"/>
              <a:gd name="connisteX47" fmla="*/ 2257 w 1097350"/>
              <a:gd name="connsiteY47" fmla="*/ 845577 h 1347580"/>
              <a:gd name="connisteX48" fmla="*/ 2257 w 1097350"/>
              <a:gd name="connsiteY48" fmla="*/ 779537 h 1347580"/>
              <a:gd name="connisteX49" fmla="*/ 2257 w 1097350"/>
              <a:gd name="connsiteY49" fmla="*/ 713497 h 1347580"/>
              <a:gd name="connisteX50" fmla="*/ 28927 w 1097350"/>
              <a:gd name="connsiteY50" fmla="*/ 648092 h 1347580"/>
              <a:gd name="connisteX51" fmla="*/ 80997 w 1097350"/>
              <a:gd name="connsiteY51" fmla="*/ 582052 h 1347580"/>
              <a:gd name="connisteX52" fmla="*/ 107667 w 1097350"/>
              <a:gd name="connsiteY52" fmla="*/ 516012 h 1347580"/>
              <a:gd name="connisteX53" fmla="*/ 160372 w 1097350"/>
              <a:gd name="connsiteY53" fmla="*/ 450607 h 13475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</a:cxnLst>
            <a:rect l="l" t="t" r="r" b="b"/>
            <a:pathLst>
              <a:path w="1097351" h="1347581">
                <a:moveTo>
                  <a:pt x="121003" y="489978"/>
                </a:moveTo>
                <a:cubicBezTo>
                  <a:pt x="131163" y="477913"/>
                  <a:pt x="157833" y="449973"/>
                  <a:pt x="173708" y="423938"/>
                </a:cubicBezTo>
                <a:cubicBezTo>
                  <a:pt x="189583" y="397903"/>
                  <a:pt x="192123" y="384568"/>
                  <a:pt x="199743" y="358533"/>
                </a:cubicBezTo>
                <a:cubicBezTo>
                  <a:pt x="207363" y="332498"/>
                  <a:pt x="207998" y="319163"/>
                  <a:pt x="213078" y="292493"/>
                </a:cubicBezTo>
                <a:cubicBezTo>
                  <a:pt x="218158" y="265823"/>
                  <a:pt x="214983" y="252488"/>
                  <a:pt x="225778" y="226453"/>
                </a:cubicBezTo>
                <a:cubicBezTo>
                  <a:pt x="236573" y="200418"/>
                  <a:pt x="244828" y="182003"/>
                  <a:pt x="265783" y="161048"/>
                </a:cubicBezTo>
                <a:cubicBezTo>
                  <a:pt x="286738" y="140093"/>
                  <a:pt x="305153" y="136918"/>
                  <a:pt x="331188" y="121043"/>
                </a:cubicBezTo>
                <a:cubicBezTo>
                  <a:pt x="357223" y="105168"/>
                  <a:pt x="370558" y="97548"/>
                  <a:pt x="397228" y="81673"/>
                </a:cubicBezTo>
                <a:cubicBezTo>
                  <a:pt x="423898" y="65798"/>
                  <a:pt x="437233" y="55638"/>
                  <a:pt x="463268" y="42303"/>
                </a:cubicBezTo>
                <a:cubicBezTo>
                  <a:pt x="489303" y="28968"/>
                  <a:pt x="502638" y="23888"/>
                  <a:pt x="528673" y="16268"/>
                </a:cubicBezTo>
                <a:cubicBezTo>
                  <a:pt x="554708" y="8648"/>
                  <a:pt x="568043" y="5473"/>
                  <a:pt x="594713" y="2933"/>
                </a:cubicBezTo>
                <a:cubicBezTo>
                  <a:pt x="621383" y="393"/>
                  <a:pt x="634718" y="-2147"/>
                  <a:pt x="660753" y="2933"/>
                </a:cubicBezTo>
                <a:cubicBezTo>
                  <a:pt x="686788" y="8013"/>
                  <a:pt x="700123" y="15633"/>
                  <a:pt x="726158" y="28968"/>
                </a:cubicBezTo>
                <a:cubicBezTo>
                  <a:pt x="752193" y="42303"/>
                  <a:pt x="766163" y="50558"/>
                  <a:pt x="792198" y="68973"/>
                </a:cubicBezTo>
                <a:cubicBezTo>
                  <a:pt x="818233" y="87388"/>
                  <a:pt x="834108" y="97548"/>
                  <a:pt x="857603" y="121043"/>
                </a:cubicBezTo>
                <a:cubicBezTo>
                  <a:pt x="881098" y="144538"/>
                  <a:pt x="889353" y="160413"/>
                  <a:pt x="910308" y="187083"/>
                </a:cubicBezTo>
                <a:cubicBezTo>
                  <a:pt x="931263" y="213753"/>
                  <a:pt x="947138" y="227088"/>
                  <a:pt x="963013" y="253123"/>
                </a:cubicBezTo>
                <a:cubicBezTo>
                  <a:pt x="978888" y="279158"/>
                  <a:pt x="976348" y="292493"/>
                  <a:pt x="989683" y="318528"/>
                </a:cubicBezTo>
                <a:cubicBezTo>
                  <a:pt x="1003018" y="344563"/>
                  <a:pt x="1013178" y="355358"/>
                  <a:pt x="1029053" y="384568"/>
                </a:cubicBezTo>
                <a:cubicBezTo>
                  <a:pt x="1044928" y="413778"/>
                  <a:pt x="1057628" y="434098"/>
                  <a:pt x="1068423" y="463308"/>
                </a:cubicBezTo>
                <a:cubicBezTo>
                  <a:pt x="1079218" y="492518"/>
                  <a:pt x="1076678" y="502678"/>
                  <a:pt x="1081758" y="529348"/>
                </a:cubicBezTo>
                <a:cubicBezTo>
                  <a:pt x="1086838" y="556018"/>
                  <a:pt x="1092553" y="569353"/>
                  <a:pt x="1095093" y="595388"/>
                </a:cubicBezTo>
                <a:cubicBezTo>
                  <a:pt x="1097633" y="621423"/>
                  <a:pt x="1095093" y="629043"/>
                  <a:pt x="1095093" y="660793"/>
                </a:cubicBezTo>
                <a:cubicBezTo>
                  <a:pt x="1095093" y="692543"/>
                  <a:pt x="1095093" y="719213"/>
                  <a:pt x="1095093" y="753503"/>
                </a:cubicBezTo>
                <a:cubicBezTo>
                  <a:pt x="1095093" y="787793"/>
                  <a:pt x="1100173" y="803033"/>
                  <a:pt x="1095093" y="832243"/>
                </a:cubicBezTo>
                <a:cubicBezTo>
                  <a:pt x="1090013" y="861453"/>
                  <a:pt x="1079218" y="872248"/>
                  <a:pt x="1068423" y="898283"/>
                </a:cubicBezTo>
                <a:cubicBezTo>
                  <a:pt x="1057628" y="924318"/>
                  <a:pt x="1050008" y="937653"/>
                  <a:pt x="1042388" y="963688"/>
                </a:cubicBezTo>
                <a:cubicBezTo>
                  <a:pt x="1034768" y="989723"/>
                  <a:pt x="1037308" y="1003693"/>
                  <a:pt x="1029053" y="1029728"/>
                </a:cubicBezTo>
                <a:cubicBezTo>
                  <a:pt x="1020798" y="1055763"/>
                  <a:pt x="1015718" y="1065923"/>
                  <a:pt x="1002383" y="1095133"/>
                </a:cubicBezTo>
                <a:cubicBezTo>
                  <a:pt x="989048" y="1124343"/>
                  <a:pt x="983968" y="1147838"/>
                  <a:pt x="963013" y="1174508"/>
                </a:cubicBezTo>
                <a:cubicBezTo>
                  <a:pt x="942058" y="1201178"/>
                  <a:pt x="926818" y="1206258"/>
                  <a:pt x="897608" y="1227213"/>
                </a:cubicBezTo>
                <a:cubicBezTo>
                  <a:pt x="868398" y="1248168"/>
                  <a:pt x="847443" y="1261503"/>
                  <a:pt x="818233" y="1279918"/>
                </a:cubicBezTo>
                <a:cubicBezTo>
                  <a:pt x="789023" y="1298333"/>
                  <a:pt x="778863" y="1305953"/>
                  <a:pt x="752828" y="1319288"/>
                </a:cubicBezTo>
                <a:cubicBezTo>
                  <a:pt x="726793" y="1332623"/>
                  <a:pt x="713458" y="1340243"/>
                  <a:pt x="686788" y="1345323"/>
                </a:cubicBezTo>
                <a:cubicBezTo>
                  <a:pt x="660118" y="1350403"/>
                  <a:pt x="646783" y="1345323"/>
                  <a:pt x="620748" y="1345323"/>
                </a:cubicBezTo>
                <a:cubicBezTo>
                  <a:pt x="594713" y="1345323"/>
                  <a:pt x="587093" y="1345323"/>
                  <a:pt x="555343" y="1345323"/>
                </a:cubicBezTo>
                <a:cubicBezTo>
                  <a:pt x="523593" y="1345323"/>
                  <a:pt x="497558" y="1345323"/>
                  <a:pt x="463268" y="1345323"/>
                </a:cubicBezTo>
                <a:cubicBezTo>
                  <a:pt x="428978" y="1345323"/>
                  <a:pt x="413103" y="1345323"/>
                  <a:pt x="383893" y="1345323"/>
                </a:cubicBezTo>
                <a:cubicBezTo>
                  <a:pt x="354683" y="1345323"/>
                  <a:pt x="344523" y="1347863"/>
                  <a:pt x="318488" y="1345323"/>
                </a:cubicBezTo>
                <a:cubicBezTo>
                  <a:pt x="292453" y="1342783"/>
                  <a:pt x="279118" y="1343418"/>
                  <a:pt x="252448" y="1332623"/>
                </a:cubicBezTo>
                <a:cubicBezTo>
                  <a:pt x="225778" y="1321828"/>
                  <a:pt x="212443" y="1311033"/>
                  <a:pt x="186408" y="1292618"/>
                </a:cubicBezTo>
                <a:cubicBezTo>
                  <a:pt x="160373" y="1274203"/>
                  <a:pt x="144498" y="1263408"/>
                  <a:pt x="121003" y="1239913"/>
                </a:cubicBezTo>
                <a:cubicBezTo>
                  <a:pt x="97508" y="1216418"/>
                  <a:pt x="89253" y="1200543"/>
                  <a:pt x="68298" y="1174508"/>
                </a:cubicBezTo>
                <a:cubicBezTo>
                  <a:pt x="47343" y="1148473"/>
                  <a:pt x="28928" y="1134503"/>
                  <a:pt x="15593" y="1108468"/>
                </a:cubicBezTo>
                <a:cubicBezTo>
                  <a:pt x="2258" y="1082433"/>
                  <a:pt x="4798" y="1069098"/>
                  <a:pt x="2258" y="1043063"/>
                </a:cubicBezTo>
                <a:cubicBezTo>
                  <a:pt x="-282" y="1017028"/>
                  <a:pt x="2258" y="1003693"/>
                  <a:pt x="2258" y="977023"/>
                </a:cubicBezTo>
                <a:cubicBezTo>
                  <a:pt x="2258" y="950353"/>
                  <a:pt x="2258" y="937018"/>
                  <a:pt x="2258" y="910983"/>
                </a:cubicBezTo>
                <a:cubicBezTo>
                  <a:pt x="2258" y="884948"/>
                  <a:pt x="2258" y="871613"/>
                  <a:pt x="2258" y="845578"/>
                </a:cubicBezTo>
                <a:cubicBezTo>
                  <a:pt x="2258" y="819543"/>
                  <a:pt x="2258" y="806208"/>
                  <a:pt x="2258" y="779538"/>
                </a:cubicBezTo>
                <a:cubicBezTo>
                  <a:pt x="2258" y="752868"/>
                  <a:pt x="-2822" y="739533"/>
                  <a:pt x="2258" y="713498"/>
                </a:cubicBezTo>
                <a:cubicBezTo>
                  <a:pt x="7338" y="687463"/>
                  <a:pt x="13053" y="674128"/>
                  <a:pt x="28928" y="648093"/>
                </a:cubicBezTo>
                <a:cubicBezTo>
                  <a:pt x="44803" y="622058"/>
                  <a:pt x="65123" y="608723"/>
                  <a:pt x="80998" y="582053"/>
                </a:cubicBezTo>
                <a:cubicBezTo>
                  <a:pt x="96873" y="555383"/>
                  <a:pt x="91793" y="542048"/>
                  <a:pt x="107668" y="516013"/>
                </a:cubicBezTo>
                <a:cubicBezTo>
                  <a:pt x="123543" y="489978"/>
                  <a:pt x="150213" y="462673"/>
                  <a:pt x="160373" y="45060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35570" y="4734560"/>
          <a:ext cx="299085" cy="34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8" imgW="152400" imgH="177165" progId="Equation.KSEE3">
                  <p:embed/>
                </p:oleObj>
              </mc:Choice>
              <mc:Fallback>
                <p:oleObj name="" r:id="rId18" imgW="152400" imgH="177165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735570" y="4734560"/>
                        <a:ext cx="299085" cy="347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73110" y="4323080"/>
          <a:ext cx="337185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20" imgW="177165" imgH="215900" progId="Equation.KSEE3">
                  <p:embed/>
                </p:oleObj>
              </mc:Choice>
              <mc:Fallback>
                <p:oleObj name="" r:id="rId20" imgW="177165" imgH="2159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373110" y="4323080"/>
                        <a:ext cx="337185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99220" y="4323080"/>
          <a:ext cx="361315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2" imgW="190500" imgH="215900" progId="Equation.KSEE3">
                  <p:embed/>
                </p:oleObj>
              </mc:Choice>
              <mc:Fallback>
                <p:oleObj name="" r:id="rId22" imgW="190500" imgH="2159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999220" y="4323080"/>
                        <a:ext cx="361315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04630" y="3921125"/>
          <a:ext cx="288925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" r:id="rId24" imgW="165100" imgH="228600" progId="Equation.KSEE3">
                  <p:embed/>
                </p:oleObj>
              </mc:Choice>
              <mc:Fallback>
                <p:oleObj name="" r:id="rId24" imgW="165100" imgH="228600" progId="Equation.KSEE3">
                  <p:embed/>
                  <p:pic>
                    <p:nvPicPr>
                      <p:cNvPr id="0" name="图片 103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104630" y="3921125"/>
                        <a:ext cx="288925" cy="40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柯西积分公式推论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多连通情形：设         在由     和     围成的环形内解析，     为环形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内一点，则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问题：     该如何走向？</a:t>
            </a:r>
            <a:r>
              <a:rPr lang="zh-CN" altLang="en-US"/>
              <a:t>         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40455" y="1825625"/>
          <a:ext cx="62928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30200" imgH="203200" progId="Equation.KSEE3">
                  <p:embed/>
                </p:oleObj>
              </mc:Choice>
              <mc:Fallback>
                <p:oleObj name="" r:id="rId1" imgW="330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40455" y="1825625"/>
                        <a:ext cx="62928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39055" y="1825625"/>
          <a:ext cx="335280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177165" imgH="215900" progId="Equation.KSEE3">
                  <p:embed/>
                </p:oleObj>
              </mc:Choice>
              <mc:Fallback>
                <p:oleObj name="" r:id="rId3" imgW="177165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9055" y="1825625"/>
                        <a:ext cx="335280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55970" y="1849120"/>
          <a:ext cx="361315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190500" imgH="215900" progId="Equation.KSEE3">
                  <p:embed/>
                </p:oleObj>
              </mc:Choice>
              <mc:Fallback>
                <p:oleObj name="" r:id="rId5" imgW="190500" imgH="215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5970" y="1849120"/>
                        <a:ext cx="361315" cy="40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43390" y="1691005"/>
          <a:ext cx="427990" cy="59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165100" imgH="228600" progId="Equation.KSEE3">
                  <p:embed/>
                </p:oleObj>
              </mc:Choice>
              <mc:Fallback>
                <p:oleObj name="" r:id="rId7" imgW="165100" imgH="2286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43390" y="1691005"/>
                        <a:ext cx="427990" cy="59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5438" y="2607310"/>
          <a:ext cx="2799080" cy="906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1333500" imgH="431800" progId="Equation.KSEE3">
                  <p:embed/>
                </p:oleObj>
              </mc:Choice>
              <mc:Fallback>
                <p:oleObj name="" r:id="rId9" imgW="13335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65438" y="2607310"/>
                        <a:ext cx="2799080" cy="906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5015" y="3896995"/>
          <a:ext cx="336550" cy="36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1" imgW="139700" imgH="152400" progId="Equation.KSEE3">
                  <p:embed/>
                </p:oleObj>
              </mc:Choice>
              <mc:Fallback>
                <p:oleObj name="" r:id="rId11" imgW="139700" imgH="1524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25015" y="3896995"/>
                        <a:ext cx="336550" cy="367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任意多边形 8"/>
          <p:cNvSpPr/>
          <p:nvPr/>
        </p:nvSpPr>
        <p:spPr>
          <a:xfrm>
            <a:off x="7167880" y="2931795"/>
            <a:ext cx="2962910" cy="2981325"/>
          </a:xfrm>
          <a:custGeom>
            <a:avLst/>
            <a:gdLst>
              <a:gd name="connisteX0" fmla="*/ 0 w 2962768"/>
              <a:gd name="connsiteY0" fmla="*/ 1437851 h 2981294"/>
              <a:gd name="connisteX1" fmla="*/ 39370 w 2962768"/>
              <a:gd name="connsiteY1" fmla="*/ 1372446 h 2981294"/>
              <a:gd name="connisteX2" fmla="*/ 52705 w 2962768"/>
              <a:gd name="connsiteY2" fmla="*/ 1306406 h 2981294"/>
              <a:gd name="connisteX3" fmla="*/ 79375 w 2962768"/>
              <a:gd name="connsiteY3" fmla="*/ 1240366 h 2981294"/>
              <a:gd name="connisteX4" fmla="*/ 105410 w 2962768"/>
              <a:gd name="connsiteY4" fmla="*/ 1161626 h 2981294"/>
              <a:gd name="connisteX5" fmla="*/ 118745 w 2962768"/>
              <a:gd name="connsiteY5" fmla="*/ 1095586 h 2981294"/>
              <a:gd name="connisteX6" fmla="*/ 131445 w 2962768"/>
              <a:gd name="connsiteY6" fmla="*/ 1030181 h 2981294"/>
              <a:gd name="connisteX7" fmla="*/ 171450 w 2962768"/>
              <a:gd name="connsiteY7" fmla="*/ 964141 h 2981294"/>
              <a:gd name="connisteX8" fmla="*/ 197485 w 2962768"/>
              <a:gd name="connsiteY8" fmla="*/ 898101 h 2981294"/>
              <a:gd name="connisteX9" fmla="*/ 224155 w 2962768"/>
              <a:gd name="connsiteY9" fmla="*/ 832696 h 2981294"/>
              <a:gd name="connisteX10" fmla="*/ 263525 w 2962768"/>
              <a:gd name="connsiteY10" fmla="*/ 753321 h 2981294"/>
              <a:gd name="connisteX11" fmla="*/ 328930 w 2962768"/>
              <a:gd name="connsiteY11" fmla="*/ 687916 h 2981294"/>
              <a:gd name="connisteX12" fmla="*/ 381635 w 2962768"/>
              <a:gd name="connsiteY12" fmla="*/ 621876 h 2981294"/>
              <a:gd name="connisteX13" fmla="*/ 447675 w 2962768"/>
              <a:gd name="connsiteY13" fmla="*/ 569171 h 2981294"/>
              <a:gd name="connisteX14" fmla="*/ 513715 w 2962768"/>
              <a:gd name="connsiteY14" fmla="*/ 503766 h 2981294"/>
              <a:gd name="connisteX15" fmla="*/ 579120 w 2962768"/>
              <a:gd name="connsiteY15" fmla="*/ 437726 h 2981294"/>
              <a:gd name="connisteX16" fmla="*/ 658495 w 2962768"/>
              <a:gd name="connsiteY16" fmla="*/ 398356 h 2981294"/>
              <a:gd name="connisteX17" fmla="*/ 737235 w 2962768"/>
              <a:gd name="connsiteY17" fmla="*/ 345651 h 2981294"/>
              <a:gd name="connisteX18" fmla="*/ 803275 w 2962768"/>
              <a:gd name="connsiteY18" fmla="*/ 318981 h 2981294"/>
              <a:gd name="connisteX19" fmla="*/ 868680 w 2962768"/>
              <a:gd name="connsiteY19" fmla="*/ 292946 h 2981294"/>
              <a:gd name="connisteX20" fmla="*/ 934720 w 2962768"/>
              <a:gd name="connsiteY20" fmla="*/ 253576 h 2981294"/>
              <a:gd name="connisteX21" fmla="*/ 1000760 w 2962768"/>
              <a:gd name="connsiteY21" fmla="*/ 240241 h 2981294"/>
              <a:gd name="connisteX22" fmla="*/ 1066165 w 2962768"/>
              <a:gd name="connsiteY22" fmla="*/ 213571 h 2981294"/>
              <a:gd name="connisteX23" fmla="*/ 1171575 w 2962768"/>
              <a:gd name="connsiteY23" fmla="*/ 187536 h 2981294"/>
              <a:gd name="connisteX24" fmla="*/ 1250315 w 2962768"/>
              <a:gd name="connsiteY24" fmla="*/ 174201 h 2981294"/>
              <a:gd name="connisteX25" fmla="*/ 1355725 w 2962768"/>
              <a:gd name="connsiteY25" fmla="*/ 148166 h 2981294"/>
              <a:gd name="connisteX26" fmla="*/ 1500505 w 2962768"/>
              <a:gd name="connsiteY26" fmla="*/ 108796 h 2981294"/>
              <a:gd name="connisteX27" fmla="*/ 1645285 w 2962768"/>
              <a:gd name="connsiteY27" fmla="*/ 68791 h 2981294"/>
              <a:gd name="connisteX28" fmla="*/ 1750695 w 2962768"/>
              <a:gd name="connsiteY28" fmla="*/ 42756 h 2981294"/>
              <a:gd name="connisteX29" fmla="*/ 1816735 w 2962768"/>
              <a:gd name="connsiteY29" fmla="*/ 16721 h 2981294"/>
              <a:gd name="connisteX30" fmla="*/ 1895475 w 2962768"/>
              <a:gd name="connsiteY30" fmla="*/ 3386 h 2981294"/>
              <a:gd name="connisteX31" fmla="*/ 1961515 w 2962768"/>
              <a:gd name="connsiteY31" fmla="*/ 3386 h 2981294"/>
              <a:gd name="connisteX32" fmla="*/ 2027555 w 2962768"/>
              <a:gd name="connsiteY32" fmla="*/ 3386 h 2981294"/>
              <a:gd name="connisteX33" fmla="*/ 2092960 w 2962768"/>
              <a:gd name="connsiteY33" fmla="*/ 42756 h 2981294"/>
              <a:gd name="connisteX34" fmla="*/ 2159000 w 2962768"/>
              <a:gd name="connsiteY34" fmla="*/ 68791 h 2981294"/>
              <a:gd name="connisteX35" fmla="*/ 2224405 w 2962768"/>
              <a:gd name="connsiteY35" fmla="*/ 108796 h 2981294"/>
              <a:gd name="connisteX36" fmla="*/ 2290445 w 2962768"/>
              <a:gd name="connsiteY36" fmla="*/ 134831 h 2981294"/>
              <a:gd name="connisteX37" fmla="*/ 2369185 w 2962768"/>
              <a:gd name="connsiteY37" fmla="*/ 200871 h 2981294"/>
              <a:gd name="connisteX38" fmla="*/ 2448560 w 2962768"/>
              <a:gd name="connsiteY38" fmla="*/ 266276 h 2981294"/>
              <a:gd name="connisteX39" fmla="*/ 2513965 w 2962768"/>
              <a:gd name="connsiteY39" fmla="*/ 318981 h 2981294"/>
              <a:gd name="connisteX40" fmla="*/ 2580005 w 2962768"/>
              <a:gd name="connsiteY40" fmla="*/ 398356 h 2981294"/>
              <a:gd name="connisteX41" fmla="*/ 2646045 w 2962768"/>
              <a:gd name="connsiteY41" fmla="*/ 451061 h 2981294"/>
              <a:gd name="connisteX42" fmla="*/ 2698750 w 2962768"/>
              <a:gd name="connsiteY42" fmla="*/ 516466 h 2981294"/>
              <a:gd name="connisteX43" fmla="*/ 2738120 w 2962768"/>
              <a:gd name="connsiteY43" fmla="*/ 582506 h 2981294"/>
              <a:gd name="connisteX44" fmla="*/ 2777490 w 2962768"/>
              <a:gd name="connsiteY44" fmla="*/ 648546 h 2981294"/>
              <a:gd name="connisteX45" fmla="*/ 2816860 w 2962768"/>
              <a:gd name="connsiteY45" fmla="*/ 713951 h 2981294"/>
              <a:gd name="connisteX46" fmla="*/ 2843530 w 2962768"/>
              <a:gd name="connsiteY46" fmla="*/ 779991 h 2981294"/>
              <a:gd name="connisteX47" fmla="*/ 2882900 w 2962768"/>
              <a:gd name="connsiteY47" fmla="*/ 872066 h 2981294"/>
              <a:gd name="connisteX48" fmla="*/ 2908935 w 2962768"/>
              <a:gd name="connsiteY48" fmla="*/ 938106 h 2981294"/>
              <a:gd name="connisteX49" fmla="*/ 2922270 w 2962768"/>
              <a:gd name="connsiteY49" fmla="*/ 1016846 h 2981294"/>
              <a:gd name="connisteX50" fmla="*/ 2948940 w 2962768"/>
              <a:gd name="connsiteY50" fmla="*/ 1082886 h 2981294"/>
              <a:gd name="connisteX51" fmla="*/ 2961640 w 2962768"/>
              <a:gd name="connsiteY51" fmla="*/ 1161626 h 2981294"/>
              <a:gd name="connisteX52" fmla="*/ 2961640 w 2962768"/>
              <a:gd name="connsiteY52" fmla="*/ 1227666 h 2981294"/>
              <a:gd name="connisteX53" fmla="*/ 2961640 w 2962768"/>
              <a:gd name="connsiteY53" fmla="*/ 1306406 h 2981294"/>
              <a:gd name="connisteX54" fmla="*/ 2961640 w 2962768"/>
              <a:gd name="connsiteY54" fmla="*/ 1372446 h 2981294"/>
              <a:gd name="connisteX55" fmla="*/ 2961640 w 2962768"/>
              <a:gd name="connsiteY55" fmla="*/ 1437851 h 2981294"/>
              <a:gd name="connisteX56" fmla="*/ 2961640 w 2962768"/>
              <a:gd name="connsiteY56" fmla="*/ 1503891 h 2981294"/>
              <a:gd name="connisteX57" fmla="*/ 2961640 w 2962768"/>
              <a:gd name="connsiteY57" fmla="*/ 1582631 h 2981294"/>
              <a:gd name="connisteX58" fmla="*/ 2948940 w 2962768"/>
              <a:gd name="connsiteY58" fmla="*/ 1662006 h 2981294"/>
              <a:gd name="connisteX59" fmla="*/ 2922270 w 2962768"/>
              <a:gd name="connsiteY59" fmla="*/ 1727411 h 2981294"/>
              <a:gd name="connisteX60" fmla="*/ 2896235 w 2962768"/>
              <a:gd name="connsiteY60" fmla="*/ 1819486 h 2981294"/>
              <a:gd name="connisteX61" fmla="*/ 2869565 w 2962768"/>
              <a:gd name="connsiteY61" fmla="*/ 1898861 h 2981294"/>
              <a:gd name="connisteX62" fmla="*/ 2843530 w 2962768"/>
              <a:gd name="connsiteY62" fmla="*/ 1977601 h 2981294"/>
              <a:gd name="connisteX63" fmla="*/ 2790825 w 2962768"/>
              <a:gd name="connsiteY63" fmla="*/ 2056976 h 2981294"/>
              <a:gd name="connisteX64" fmla="*/ 2751455 w 2962768"/>
              <a:gd name="connsiteY64" fmla="*/ 2135716 h 2981294"/>
              <a:gd name="connisteX65" fmla="*/ 2698750 w 2962768"/>
              <a:gd name="connsiteY65" fmla="*/ 2201756 h 2981294"/>
              <a:gd name="connisteX66" fmla="*/ 2632710 w 2962768"/>
              <a:gd name="connsiteY66" fmla="*/ 2267161 h 2981294"/>
              <a:gd name="connisteX67" fmla="*/ 2580005 w 2962768"/>
              <a:gd name="connsiteY67" fmla="*/ 2333201 h 2981294"/>
              <a:gd name="connisteX68" fmla="*/ 2513965 w 2962768"/>
              <a:gd name="connsiteY68" fmla="*/ 2372571 h 2981294"/>
              <a:gd name="connisteX69" fmla="*/ 2461895 w 2962768"/>
              <a:gd name="connsiteY69" fmla="*/ 2438611 h 2981294"/>
              <a:gd name="connisteX70" fmla="*/ 2382520 w 2962768"/>
              <a:gd name="connsiteY70" fmla="*/ 2491316 h 2981294"/>
              <a:gd name="connisteX71" fmla="*/ 2303780 w 2962768"/>
              <a:gd name="connsiteY71" fmla="*/ 2530686 h 2981294"/>
              <a:gd name="connisteX72" fmla="*/ 2224405 w 2962768"/>
              <a:gd name="connsiteY72" fmla="*/ 2570056 h 2981294"/>
              <a:gd name="connisteX73" fmla="*/ 2145665 w 2962768"/>
              <a:gd name="connsiteY73" fmla="*/ 2609426 h 2981294"/>
              <a:gd name="connisteX74" fmla="*/ 2040255 w 2962768"/>
              <a:gd name="connsiteY74" fmla="*/ 2648796 h 2981294"/>
              <a:gd name="connisteX75" fmla="*/ 1908810 w 2962768"/>
              <a:gd name="connsiteY75" fmla="*/ 2701501 h 2981294"/>
              <a:gd name="connisteX76" fmla="*/ 1790065 w 2962768"/>
              <a:gd name="connsiteY76" fmla="*/ 2741506 h 2981294"/>
              <a:gd name="connisteX77" fmla="*/ 1685290 w 2962768"/>
              <a:gd name="connsiteY77" fmla="*/ 2793576 h 2981294"/>
              <a:gd name="connisteX78" fmla="*/ 1566545 w 2962768"/>
              <a:gd name="connsiteY78" fmla="*/ 2820246 h 2981294"/>
              <a:gd name="connisteX79" fmla="*/ 1435100 w 2962768"/>
              <a:gd name="connsiteY79" fmla="*/ 2846281 h 2981294"/>
              <a:gd name="connisteX80" fmla="*/ 1290320 w 2962768"/>
              <a:gd name="connsiteY80" fmla="*/ 2886286 h 2981294"/>
              <a:gd name="connisteX81" fmla="*/ 1145540 w 2962768"/>
              <a:gd name="connsiteY81" fmla="*/ 2912321 h 2981294"/>
              <a:gd name="connisteX82" fmla="*/ 1000760 w 2962768"/>
              <a:gd name="connsiteY82" fmla="*/ 2951691 h 2981294"/>
              <a:gd name="connisteX83" fmla="*/ 868680 w 2962768"/>
              <a:gd name="connsiteY83" fmla="*/ 2965026 h 2981294"/>
              <a:gd name="connisteX84" fmla="*/ 776605 w 2962768"/>
              <a:gd name="connsiteY84" fmla="*/ 2978361 h 2981294"/>
              <a:gd name="connisteX85" fmla="*/ 711200 w 2962768"/>
              <a:gd name="connsiteY85" fmla="*/ 2978361 h 2981294"/>
              <a:gd name="connisteX86" fmla="*/ 645160 w 2962768"/>
              <a:gd name="connsiteY86" fmla="*/ 2951691 h 2981294"/>
              <a:gd name="connisteX87" fmla="*/ 592455 w 2962768"/>
              <a:gd name="connsiteY87" fmla="*/ 2872951 h 2981294"/>
              <a:gd name="connisteX88" fmla="*/ 526415 w 2962768"/>
              <a:gd name="connsiteY88" fmla="*/ 2793576 h 2981294"/>
              <a:gd name="connisteX89" fmla="*/ 487045 w 2962768"/>
              <a:gd name="connsiteY89" fmla="*/ 2728171 h 2981294"/>
              <a:gd name="connisteX90" fmla="*/ 434340 w 2962768"/>
              <a:gd name="connsiteY90" fmla="*/ 2662131 h 2981294"/>
              <a:gd name="connisteX91" fmla="*/ 394970 w 2962768"/>
              <a:gd name="connsiteY91" fmla="*/ 2596726 h 2981294"/>
              <a:gd name="connisteX92" fmla="*/ 342265 w 2962768"/>
              <a:gd name="connsiteY92" fmla="*/ 2530686 h 2981294"/>
              <a:gd name="connisteX93" fmla="*/ 276860 w 2962768"/>
              <a:gd name="connsiteY93" fmla="*/ 2477981 h 2981294"/>
              <a:gd name="connisteX94" fmla="*/ 236855 w 2962768"/>
              <a:gd name="connsiteY94" fmla="*/ 2411941 h 2981294"/>
              <a:gd name="connisteX95" fmla="*/ 197485 w 2962768"/>
              <a:gd name="connsiteY95" fmla="*/ 2346536 h 2981294"/>
              <a:gd name="connisteX96" fmla="*/ 131445 w 2962768"/>
              <a:gd name="connsiteY96" fmla="*/ 2293831 h 2981294"/>
              <a:gd name="connisteX97" fmla="*/ 92075 w 2962768"/>
              <a:gd name="connsiteY97" fmla="*/ 2227791 h 2981294"/>
              <a:gd name="connisteX98" fmla="*/ 66040 w 2962768"/>
              <a:gd name="connsiteY98" fmla="*/ 2161751 h 2981294"/>
              <a:gd name="connisteX99" fmla="*/ 66040 w 2962768"/>
              <a:gd name="connsiteY99" fmla="*/ 2096346 h 2981294"/>
              <a:gd name="connisteX100" fmla="*/ 52705 w 2962768"/>
              <a:gd name="connsiteY100" fmla="*/ 2030306 h 2981294"/>
              <a:gd name="connisteX101" fmla="*/ 39370 w 2962768"/>
              <a:gd name="connsiteY101" fmla="*/ 1964266 h 2981294"/>
              <a:gd name="connisteX102" fmla="*/ 39370 w 2962768"/>
              <a:gd name="connsiteY102" fmla="*/ 1898861 h 2981294"/>
              <a:gd name="connisteX103" fmla="*/ 26670 w 2962768"/>
              <a:gd name="connsiteY103" fmla="*/ 1832821 h 2981294"/>
              <a:gd name="connisteX104" fmla="*/ 26670 w 2962768"/>
              <a:gd name="connsiteY104" fmla="*/ 1767416 h 2981294"/>
              <a:gd name="connisteX105" fmla="*/ 26670 w 2962768"/>
              <a:gd name="connsiteY105" fmla="*/ 1701376 h 2981294"/>
              <a:gd name="connisteX106" fmla="*/ 13335 w 2962768"/>
              <a:gd name="connsiteY106" fmla="*/ 1635336 h 2981294"/>
              <a:gd name="connisteX107" fmla="*/ 13335 w 2962768"/>
              <a:gd name="connsiteY107" fmla="*/ 1569931 h 2981294"/>
              <a:gd name="connisteX108" fmla="*/ 13335 w 2962768"/>
              <a:gd name="connsiteY108" fmla="*/ 1503891 h 2981294"/>
              <a:gd name="connisteX109" fmla="*/ 13335 w 2962768"/>
              <a:gd name="connsiteY109" fmla="*/ 1437851 h 298129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</a:cxnLst>
            <a:rect l="l" t="t" r="r" b="b"/>
            <a:pathLst>
              <a:path w="2962769" h="2981295">
                <a:moveTo>
                  <a:pt x="0" y="1437852"/>
                </a:moveTo>
                <a:cubicBezTo>
                  <a:pt x="7620" y="1425787"/>
                  <a:pt x="28575" y="1398482"/>
                  <a:pt x="39370" y="1372447"/>
                </a:cubicBezTo>
                <a:cubicBezTo>
                  <a:pt x="50165" y="1346412"/>
                  <a:pt x="44450" y="1333077"/>
                  <a:pt x="52705" y="1306407"/>
                </a:cubicBezTo>
                <a:cubicBezTo>
                  <a:pt x="60960" y="1279737"/>
                  <a:pt x="68580" y="1269577"/>
                  <a:pt x="79375" y="1240367"/>
                </a:cubicBezTo>
                <a:cubicBezTo>
                  <a:pt x="90170" y="1211157"/>
                  <a:pt x="97790" y="1190837"/>
                  <a:pt x="105410" y="1161627"/>
                </a:cubicBezTo>
                <a:cubicBezTo>
                  <a:pt x="113030" y="1132417"/>
                  <a:pt x="113665" y="1121622"/>
                  <a:pt x="118745" y="1095587"/>
                </a:cubicBezTo>
                <a:cubicBezTo>
                  <a:pt x="123825" y="1069552"/>
                  <a:pt x="120650" y="1056217"/>
                  <a:pt x="131445" y="1030182"/>
                </a:cubicBezTo>
                <a:cubicBezTo>
                  <a:pt x="142240" y="1004147"/>
                  <a:pt x="158115" y="990812"/>
                  <a:pt x="171450" y="964142"/>
                </a:cubicBezTo>
                <a:cubicBezTo>
                  <a:pt x="184785" y="937472"/>
                  <a:pt x="186690" y="924137"/>
                  <a:pt x="197485" y="898102"/>
                </a:cubicBezTo>
                <a:cubicBezTo>
                  <a:pt x="208280" y="872067"/>
                  <a:pt x="210820" y="861907"/>
                  <a:pt x="224155" y="832697"/>
                </a:cubicBezTo>
                <a:cubicBezTo>
                  <a:pt x="237490" y="803487"/>
                  <a:pt x="242570" y="782532"/>
                  <a:pt x="263525" y="753322"/>
                </a:cubicBezTo>
                <a:cubicBezTo>
                  <a:pt x="284480" y="724112"/>
                  <a:pt x="305435" y="713952"/>
                  <a:pt x="328930" y="687917"/>
                </a:cubicBezTo>
                <a:cubicBezTo>
                  <a:pt x="352425" y="661882"/>
                  <a:pt x="358140" y="645372"/>
                  <a:pt x="381635" y="621877"/>
                </a:cubicBezTo>
                <a:cubicBezTo>
                  <a:pt x="405130" y="598382"/>
                  <a:pt x="421005" y="592667"/>
                  <a:pt x="447675" y="569172"/>
                </a:cubicBezTo>
                <a:cubicBezTo>
                  <a:pt x="474345" y="545677"/>
                  <a:pt x="487680" y="529802"/>
                  <a:pt x="513715" y="503767"/>
                </a:cubicBezTo>
                <a:cubicBezTo>
                  <a:pt x="539750" y="477732"/>
                  <a:pt x="549910" y="458682"/>
                  <a:pt x="579120" y="437727"/>
                </a:cubicBezTo>
                <a:cubicBezTo>
                  <a:pt x="608330" y="416772"/>
                  <a:pt x="626745" y="416772"/>
                  <a:pt x="658495" y="398357"/>
                </a:cubicBezTo>
                <a:cubicBezTo>
                  <a:pt x="690245" y="379942"/>
                  <a:pt x="708025" y="361527"/>
                  <a:pt x="737235" y="345652"/>
                </a:cubicBezTo>
                <a:cubicBezTo>
                  <a:pt x="766445" y="329777"/>
                  <a:pt x="777240" y="329777"/>
                  <a:pt x="803275" y="318982"/>
                </a:cubicBezTo>
                <a:cubicBezTo>
                  <a:pt x="829310" y="308187"/>
                  <a:pt x="842645" y="306282"/>
                  <a:pt x="868680" y="292947"/>
                </a:cubicBezTo>
                <a:cubicBezTo>
                  <a:pt x="894715" y="279612"/>
                  <a:pt x="908050" y="264372"/>
                  <a:pt x="934720" y="253577"/>
                </a:cubicBezTo>
                <a:cubicBezTo>
                  <a:pt x="961390" y="242782"/>
                  <a:pt x="974725" y="248497"/>
                  <a:pt x="1000760" y="240242"/>
                </a:cubicBezTo>
                <a:cubicBezTo>
                  <a:pt x="1026795" y="231987"/>
                  <a:pt x="1031875" y="224367"/>
                  <a:pt x="1066165" y="213572"/>
                </a:cubicBezTo>
                <a:cubicBezTo>
                  <a:pt x="1100455" y="202777"/>
                  <a:pt x="1134745" y="195157"/>
                  <a:pt x="1171575" y="187537"/>
                </a:cubicBezTo>
                <a:cubicBezTo>
                  <a:pt x="1208405" y="179917"/>
                  <a:pt x="1213485" y="181822"/>
                  <a:pt x="1250315" y="174202"/>
                </a:cubicBezTo>
                <a:cubicBezTo>
                  <a:pt x="1287145" y="166582"/>
                  <a:pt x="1305560" y="161502"/>
                  <a:pt x="1355725" y="148167"/>
                </a:cubicBezTo>
                <a:cubicBezTo>
                  <a:pt x="1405890" y="134832"/>
                  <a:pt x="1442720" y="124672"/>
                  <a:pt x="1500505" y="108797"/>
                </a:cubicBezTo>
                <a:cubicBezTo>
                  <a:pt x="1558290" y="92922"/>
                  <a:pt x="1595120" y="82127"/>
                  <a:pt x="1645285" y="68792"/>
                </a:cubicBezTo>
                <a:cubicBezTo>
                  <a:pt x="1695450" y="55457"/>
                  <a:pt x="1716405" y="52917"/>
                  <a:pt x="1750695" y="42757"/>
                </a:cubicBezTo>
                <a:cubicBezTo>
                  <a:pt x="1784985" y="32597"/>
                  <a:pt x="1787525" y="24342"/>
                  <a:pt x="1816735" y="16722"/>
                </a:cubicBezTo>
                <a:cubicBezTo>
                  <a:pt x="1845945" y="9102"/>
                  <a:pt x="1866265" y="5927"/>
                  <a:pt x="1895475" y="3387"/>
                </a:cubicBezTo>
                <a:cubicBezTo>
                  <a:pt x="1924685" y="847"/>
                  <a:pt x="1934845" y="3387"/>
                  <a:pt x="1961515" y="3387"/>
                </a:cubicBezTo>
                <a:cubicBezTo>
                  <a:pt x="1988185" y="3387"/>
                  <a:pt x="2001520" y="-4233"/>
                  <a:pt x="2027555" y="3387"/>
                </a:cubicBezTo>
                <a:cubicBezTo>
                  <a:pt x="2053590" y="11007"/>
                  <a:pt x="2066925" y="29422"/>
                  <a:pt x="2092960" y="42757"/>
                </a:cubicBezTo>
                <a:cubicBezTo>
                  <a:pt x="2118995" y="56092"/>
                  <a:pt x="2132965" y="55457"/>
                  <a:pt x="2159000" y="68792"/>
                </a:cubicBezTo>
                <a:cubicBezTo>
                  <a:pt x="2185035" y="82127"/>
                  <a:pt x="2198370" y="95462"/>
                  <a:pt x="2224405" y="108797"/>
                </a:cubicBezTo>
                <a:cubicBezTo>
                  <a:pt x="2250440" y="122132"/>
                  <a:pt x="2261235" y="116417"/>
                  <a:pt x="2290445" y="134832"/>
                </a:cubicBezTo>
                <a:cubicBezTo>
                  <a:pt x="2319655" y="153247"/>
                  <a:pt x="2337435" y="174837"/>
                  <a:pt x="2369185" y="200872"/>
                </a:cubicBezTo>
                <a:cubicBezTo>
                  <a:pt x="2400935" y="226907"/>
                  <a:pt x="2419350" y="242782"/>
                  <a:pt x="2448560" y="266277"/>
                </a:cubicBezTo>
                <a:cubicBezTo>
                  <a:pt x="2477770" y="289772"/>
                  <a:pt x="2487930" y="292312"/>
                  <a:pt x="2513965" y="318982"/>
                </a:cubicBezTo>
                <a:cubicBezTo>
                  <a:pt x="2540000" y="345652"/>
                  <a:pt x="2553335" y="371687"/>
                  <a:pt x="2580005" y="398357"/>
                </a:cubicBezTo>
                <a:cubicBezTo>
                  <a:pt x="2606675" y="425027"/>
                  <a:pt x="2622550" y="427567"/>
                  <a:pt x="2646045" y="451062"/>
                </a:cubicBezTo>
                <a:cubicBezTo>
                  <a:pt x="2669540" y="474557"/>
                  <a:pt x="2680335" y="490432"/>
                  <a:pt x="2698750" y="516467"/>
                </a:cubicBezTo>
                <a:cubicBezTo>
                  <a:pt x="2717165" y="542502"/>
                  <a:pt x="2722245" y="555837"/>
                  <a:pt x="2738120" y="582507"/>
                </a:cubicBezTo>
                <a:cubicBezTo>
                  <a:pt x="2753995" y="609177"/>
                  <a:pt x="2761615" y="622512"/>
                  <a:pt x="2777490" y="648547"/>
                </a:cubicBezTo>
                <a:cubicBezTo>
                  <a:pt x="2793365" y="674582"/>
                  <a:pt x="2803525" y="687917"/>
                  <a:pt x="2816860" y="713952"/>
                </a:cubicBezTo>
                <a:cubicBezTo>
                  <a:pt x="2830195" y="739987"/>
                  <a:pt x="2830195" y="748242"/>
                  <a:pt x="2843530" y="779992"/>
                </a:cubicBezTo>
                <a:cubicBezTo>
                  <a:pt x="2856865" y="811742"/>
                  <a:pt x="2869565" y="840317"/>
                  <a:pt x="2882900" y="872067"/>
                </a:cubicBezTo>
                <a:cubicBezTo>
                  <a:pt x="2896235" y="903817"/>
                  <a:pt x="2901315" y="908897"/>
                  <a:pt x="2908935" y="938107"/>
                </a:cubicBezTo>
                <a:cubicBezTo>
                  <a:pt x="2916555" y="967317"/>
                  <a:pt x="2914015" y="987637"/>
                  <a:pt x="2922270" y="1016847"/>
                </a:cubicBezTo>
                <a:cubicBezTo>
                  <a:pt x="2930525" y="1046057"/>
                  <a:pt x="2941320" y="1053677"/>
                  <a:pt x="2948940" y="1082887"/>
                </a:cubicBezTo>
                <a:cubicBezTo>
                  <a:pt x="2956560" y="1112097"/>
                  <a:pt x="2959100" y="1132417"/>
                  <a:pt x="2961640" y="1161627"/>
                </a:cubicBezTo>
                <a:cubicBezTo>
                  <a:pt x="2964180" y="1190837"/>
                  <a:pt x="2961640" y="1198457"/>
                  <a:pt x="2961640" y="1227667"/>
                </a:cubicBezTo>
                <a:cubicBezTo>
                  <a:pt x="2961640" y="1256877"/>
                  <a:pt x="2961640" y="1277197"/>
                  <a:pt x="2961640" y="1306407"/>
                </a:cubicBezTo>
                <a:cubicBezTo>
                  <a:pt x="2961640" y="1335617"/>
                  <a:pt x="2961640" y="1346412"/>
                  <a:pt x="2961640" y="1372447"/>
                </a:cubicBezTo>
                <a:cubicBezTo>
                  <a:pt x="2961640" y="1398482"/>
                  <a:pt x="2961640" y="1411817"/>
                  <a:pt x="2961640" y="1437852"/>
                </a:cubicBezTo>
                <a:cubicBezTo>
                  <a:pt x="2961640" y="1463887"/>
                  <a:pt x="2961640" y="1474682"/>
                  <a:pt x="2961640" y="1503892"/>
                </a:cubicBezTo>
                <a:cubicBezTo>
                  <a:pt x="2961640" y="1533102"/>
                  <a:pt x="2964180" y="1550882"/>
                  <a:pt x="2961640" y="1582632"/>
                </a:cubicBezTo>
                <a:cubicBezTo>
                  <a:pt x="2959100" y="1614382"/>
                  <a:pt x="2956560" y="1632797"/>
                  <a:pt x="2948940" y="1662007"/>
                </a:cubicBezTo>
                <a:cubicBezTo>
                  <a:pt x="2941320" y="1691217"/>
                  <a:pt x="2933065" y="1695662"/>
                  <a:pt x="2922270" y="1727412"/>
                </a:cubicBezTo>
                <a:cubicBezTo>
                  <a:pt x="2911475" y="1759162"/>
                  <a:pt x="2907030" y="1785197"/>
                  <a:pt x="2896235" y="1819487"/>
                </a:cubicBezTo>
                <a:cubicBezTo>
                  <a:pt x="2885440" y="1853777"/>
                  <a:pt x="2880360" y="1867112"/>
                  <a:pt x="2869565" y="1898862"/>
                </a:cubicBezTo>
                <a:cubicBezTo>
                  <a:pt x="2858770" y="1930612"/>
                  <a:pt x="2859405" y="1945852"/>
                  <a:pt x="2843530" y="1977602"/>
                </a:cubicBezTo>
                <a:cubicBezTo>
                  <a:pt x="2827655" y="2009352"/>
                  <a:pt x="2809240" y="2025227"/>
                  <a:pt x="2790825" y="2056977"/>
                </a:cubicBezTo>
                <a:cubicBezTo>
                  <a:pt x="2772410" y="2088727"/>
                  <a:pt x="2769870" y="2106507"/>
                  <a:pt x="2751455" y="2135717"/>
                </a:cubicBezTo>
                <a:cubicBezTo>
                  <a:pt x="2733040" y="2164927"/>
                  <a:pt x="2722245" y="2175722"/>
                  <a:pt x="2698750" y="2201757"/>
                </a:cubicBezTo>
                <a:cubicBezTo>
                  <a:pt x="2675255" y="2227792"/>
                  <a:pt x="2656205" y="2241127"/>
                  <a:pt x="2632710" y="2267162"/>
                </a:cubicBezTo>
                <a:cubicBezTo>
                  <a:pt x="2609215" y="2293197"/>
                  <a:pt x="2603500" y="2312247"/>
                  <a:pt x="2580005" y="2333202"/>
                </a:cubicBezTo>
                <a:cubicBezTo>
                  <a:pt x="2556510" y="2354157"/>
                  <a:pt x="2537460" y="2351617"/>
                  <a:pt x="2513965" y="2372572"/>
                </a:cubicBezTo>
                <a:cubicBezTo>
                  <a:pt x="2490470" y="2393527"/>
                  <a:pt x="2487930" y="2415117"/>
                  <a:pt x="2461895" y="2438612"/>
                </a:cubicBezTo>
                <a:cubicBezTo>
                  <a:pt x="2435860" y="2462107"/>
                  <a:pt x="2414270" y="2472902"/>
                  <a:pt x="2382520" y="2491317"/>
                </a:cubicBezTo>
                <a:cubicBezTo>
                  <a:pt x="2350770" y="2509732"/>
                  <a:pt x="2335530" y="2514812"/>
                  <a:pt x="2303780" y="2530687"/>
                </a:cubicBezTo>
                <a:cubicBezTo>
                  <a:pt x="2272030" y="2546562"/>
                  <a:pt x="2256155" y="2554182"/>
                  <a:pt x="2224405" y="2570057"/>
                </a:cubicBezTo>
                <a:cubicBezTo>
                  <a:pt x="2192655" y="2585932"/>
                  <a:pt x="2182495" y="2593552"/>
                  <a:pt x="2145665" y="2609427"/>
                </a:cubicBezTo>
                <a:cubicBezTo>
                  <a:pt x="2108835" y="2625302"/>
                  <a:pt x="2087880" y="2630382"/>
                  <a:pt x="2040255" y="2648797"/>
                </a:cubicBezTo>
                <a:cubicBezTo>
                  <a:pt x="1992630" y="2667212"/>
                  <a:pt x="1958975" y="2683087"/>
                  <a:pt x="1908810" y="2701502"/>
                </a:cubicBezTo>
                <a:cubicBezTo>
                  <a:pt x="1858645" y="2719917"/>
                  <a:pt x="1834515" y="2723092"/>
                  <a:pt x="1790065" y="2741507"/>
                </a:cubicBezTo>
                <a:cubicBezTo>
                  <a:pt x="1745615" y="2759922"/>
                  <a:pt x="1729740" y="2777702"/>
                  <a:pt x="1685290" y="2793577"/>
                </a:cubicBezTo>
                <a:cubicBezTo>
                  <a:pt x="1640840" y="2809452"/>
                  <a:pt x="1616710" y="2809452"/>
                  <a:pt x="1566545" y="2820247"/>
                </a:cubicBezTo>
                <a:cubicBezTo>
                  <a:pt x="1516380" y="2831042"/>
                  <a:pt x="1490345" y="2832947"/>
                  <a:pt x="1435100" y="2846282"/>
                </a:cubicBezTo>
                <a:cubicBezTo>
                  <a:pt x="1379855" y="2859617"/>
                  <a:pt x="1348105" y="2872952"/>
                  <a:pt x="1290320" y="2886287"/>
                </a:cubicBezTo>
                <a:cubicBezTo>
                  <a:pt x="1232535" y="2899622"/>
                  <a:pt x="1203325" y="2898987"/>
                  <a:pt x="1145540" y="2912322"/>
                </a:cubicBezTo>
                <a:cubicBezTo>
                  <a:pt x="1087755" y="2925657"/>
                  <a:pt x="1056005" y="2940897"/>
                  <a:pt x="1000760" y="2951692"/>
                </a:cubicBezTo>
                <a:cubicBezTo>
                  <a:pt x="945515" y="2962487"/>
                  <a:pt x="913765" y="2959947"/>
                  <a:pt x="868680" y="2965027"/>
                </a:cubicBezTo>
                <a:cubicBezTo>
                  <a:pt x="823595" y="2970107"/>
                  <a:pt x="808355" y="2975822"/>
                  <a:pt x="776605" y="2978362"/>
                </a:cubicBezTo>
                <a:cubicBezTo>
                  <a:pt x="744855" y="2980902"/>
                  <a:pt x="737235" y="2983442"/>
                  <a:pt x="711200" y="2978362"/>
                </a:cubicBezTo>
                <a:cubicBezTo>
                  <a:pt x="685165" y="2973282"/>
                  <a:pt x="668655" y="2972647"/>
                  <a:pt x="645160" y="2951692"/>
                </a:cubicBezTo>
                <a:cubicBezTo>
                  <a:pt x="621665" y="2930737"/>
                  <a:pt x="615950" y="2904702"/>
                  <a:pt x="592455" y="2872952"/>
                </a:cubicBezTo>
                <a:cubicBezTo>
                  <a:pt x="568960" y="2841202"/>
                  <a:pt x="547370" y="2822787"/>
                  <a:pt x="526415" y="2793577"/>
                </a:cubicBezTo>
                <a:cubicBezTo>
                  <a:pt x="505460" y="2764367"/>
                  <a:pt x="505460" y="2754207"/>
                  <a:pt x="487045" y="2728172"/>
                </a:cubicBezTo>
                <a:cubicBezTo>
                  <a:pt x="468630" y="2702137"/>
                  <a:pt x="452755" y="2688167"/>
                  <a:pt x="434340" y="2662132"/>
                </a:cubicBezTo>
                <a:cubicBezTo>
                  <a:pt x="415925" y="2636097"/>
                  <a:pt x="413385" y="2622762"/>
                  <a:pt x="394970" y="2596727"/>
                </a:cubicBezTo>
                <a:cubicBezTo>
                  <a:pt x="376555" y="2570692"/>
                  <a:pt x="365760" y="2554182"/>
                  <a:pt x="342265" y="2530687"/>
                </a:cubicBezTo>
                <a:cubicBezTo>
                  <a:pt x="318770" y="2507192"/>
                  <a:pt x="297815" y="2501477"/>
                  <a:pt x="276860" y="2477982"/>
                </a:cubicBezTo>
                <a:cubicBezTo>
                  <a:pt x="255905" y="2454487"/>
                  <a:pt x="252730" y="2437977"/>
                  <a:pt x="236855" y="2411942"/>
                </a:cubicBezTo>
                <a:cubicBezTo>
                  <a:pt x="220980" y="2385907"/>
                  <a:pt x="218440" y="2370032"/>
                  <a:pt x="197485" y="2346537"/>
                </a:cubicBezTo>
                <a:cubicBezTo>
                  <a:pt x="176530" y="2323042"/>
                  <a:pt x="152400" y="2317327"/>
                  <a:pt x="131445" y="2293832"/>
                </a:cubicBezTo>
                <a:cubicBezTo>
                  <a:pt x="110490" y="2270337"/>
                  <a:pt x="105410" y="2254462"/>
                  <a:pt x="92075" y="2227792"/>
                </a:cubicBezTo>
                <a:cubicBezTo>
                  <a:pt x="78740" y="2201122"/>
                  <a:pt x="71120" y="2187787"/>
                  <a:pt x="66040" y="2161752"/>
                </a:cubicBezTo>
                <a:cubicBezTo>
                  <a:pt x="60960" y="2135717"/>
                  <a:pt x="68580" y="2122382"/>
                  <a:pt x="66040" y="2096347"/>
                </a:cubicBezTo>
                <a:cubicBezTo>
                  <a:pt x="63500" y="2070312"/>
                  <a:pt x="57785" y="2056977"/>
                  <a:pt x="52705" y="2030307"/>
                </a:cubicBezTo>
                <a:cubicBezTo>
                  <a:pt x="47625" y="2003637"/>
                  <a:pt x="41910" y="1990302"/>
                  <a:pt x="39370" y="1964267"/>
                </a:cubicBezTo>
                <a:cubicBezTo>
                  <a:pt x="36830" y="1938232"/>
                  <a:pt x="41910" y="1924897"/>
                  <a:pt x="39370" y="1898862"/>
                </a:cubicBezTo>
                <a:cubicBezTo>
                  <a:pt x="36830" y="1872827"/>
                  <a:pt x="29210" y="1858857"/>
                  <a:pt x="26670" y="1832822"/>
                </a:cubicBezTo>
                <a:cubicBezTo>
                  <a:pt x="24130" y="1806787"/>
                  <a:pt x="26670" y="1793452"/>
                  <a:pt x="26670" y="1767417"/>
                </a:cubicBezTo>
                <a:cubicBezTo>
                  <a:pt x="26670" y="1741382"/>
                  <a:pt x="29210" y="1728047"/>
                  <a:pt x="26670" y="1701377"/>
                </a:cubicBezTo>
                <a:cubicBezTo>
                  <a:pt x="24130" y="1674707"/>
                  <a:pt x="15875" y="1661372"/>
                  <a:pt x="13335" y="1635337"/>
                </a:cubicBezTo>
                <a:cubicBezTo>
                  <a:pt x="10795" y="1609302"/>
                  <a:pt x="13335" y="1595967"/>
                  <a:pt x="13335" y="1569932"/>
                </a:cubicBezTo>
                <a:cubicBezTo>
                  <a:pt x="13335" y="1543897"/>
                  <a:pt x="13335" y="1530562"/>
                  <a:pt x="13335" y="1503892"/>
                </a:cubicBezTo>
                <a:cubicBezTo>
                  <a:pt x="13335" y="1477222"/>
                  <a:pt x="13335" y="1449917"/>
                  <a:pt x="13335" y="1437852"/>
                </a:cubicBezTo>
              </a:path>
            </a:pathLst>
          </a:cu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8086725" y="3681095"/>
            <a:ext cx="1334135" cy="1456055"/>
          </a:xfrm>
          <a:custGeom>
            <a:avLst/>
            <a:gdLst>
              <a:gd name="connisteX0" fmla="*/ 107667 w 1334205"/>
              <a:gd name="connsiteY0" fmla="*/ 504048 h 1455772"/>
              <a:gd name="connisteX1" fmla="*/ 147037 w 1334205"/>
              <a:gd name="connsiteY1" fmla="*/ 438008 h 1455772"/>
              <a:gd name="connisteX2" fmla="*/ 199742 w 1334205"/>
              <a:gd name="connsiteY2" fmla="*/ 372603 h 1455772"/>
              <a:gd name="connisteX3" fmla="*/ 265782 w 1334205"/>
              <a:gd name="connsiteY3" fmla="*/ 319898 h 1455772"/>
              <a:gd name="connisteX4" fmla="*/ 318487 w 1334205"/>
              <a:gd name="connsiteY4" fmla="*/ 253858 h 1455772"/>
              <a:gd name="connisteX5" fmla="*/ 383892 w 1334205"/>
              <a:gd name="connsiteY5" fmla="*/ 201153 h 1455772"/>
              <a:gd name="connisteX6" fmla="*/ 449932 w 1334205"/>
              <a:gd name="connsiteY6" fmla="*/ 148448 h 1455772"/>
              <a:gd name="connisteX7" fmla="*/ 515972 w 1334205"/>
              <a:gd name="connsiteY7" fmla="*/ 122413 h 1455772"/>
              <a:gd name="connisteX8" fmla="*/ 581377 w 1334205"/>
              <a:gd name="connsiteY8" fmla="*/ 69708 h 1455772"/>
              <a:gd name="connisteX9" fmla="*/ 647417 w 1334205"/>
              <a:gd name="connsiteY9" fmla="*/ 43673 h 1455772"/>
              <a:gd name="connisteX10" fmla="*/ 713457 w 1334205"/>
              <a:gd name="connsiteY10" fmla="*/ 17003 h 1455772"/>
              <a:gd name="connisteX11" fmla="*/ 778862 w 1334205"/>
              <a:gd name="connsiteY11" fmla="*/ 3668 h 1455772"/>
              <a:gd name="connisteX12" fmla="*/ 844902 w 1334205"/>
              <a:gd name="connsiteY12" fmla="*/ 3668 h 1455772"/>
              <a:gd name="connisteX13" fmla="*/ 910942 w 1334205"/>
              <a:gd name="connsiteY13" fmla="*/ 3668 h 1455772"/>
              <a:gd name="connisteX14" fmla="*/ 1003017 w 1334205"/>
              <a:gd name="connsiteY14" fmla="*/ 43673 h 1455772"/>
              <a:gd name="connisteX15" fmla="*/ 1081757 w 1334205"/>
              <a:gd name="connsiteY15" fmla="*/ 83043 h 1455772"/>
              <a:gd name="connisteX16" fmla="*/ 1147797 w 1334205"/>
              <a:gd name="connsiteY16" fmla="*/ 122413 h 1455772"/>
              <a:gd name="connisteX17" fmla="*/ 1213202 w 1334205"/>
              <a:gd name="connsiteY17" fmla="*/ 188453 h 1455772"/>
              <a:gd name="connisteX18" fmla="*/ 1265907 w 1334205"/>
              <a:gd name="connsiteY18" fmla="*/ 253858 h 1455772"/>
              <a:gd name="connisteX19" fmla="*/ 1305277 w 1334205"/>
              <a:gd name="connsiteY19" fmla="*/ 333233 h 1455772"/>
              <a:gd name="connisteX20" fmla="*/ 1331947 w 1334205"/>
              <a:gd name="connsiteY20" fmla="*/ 398638 h 1455772"/>
              <a:gd name="connisteX21" fmla="*/ 1331947 w 1334205"/>
              <a:gd name="connsiteY21" fmla="*/ 464678 h 1455772"/>
              <a:gd name="connisteX22" fmla="*/ 1331947 w 1334205"/>
              <a:gd name="connsiteY22" fmla="*/ 530718 h 1455772"/>
              <a:gd name="connisteX23" fmla="*/ 1331947 w 1334205"/>
              <a:gd name="connsiteY23" fmla="*/ 596123 h 1455772"/>
              <a:gd name="connisteX24" fmla="*/ 1331947 w 1334205"/>
              <a:gd name="connsiteY24" fmla="*/ 662163 h 1455772"/>
              <a:gd name="connisteX25" fmla="*/ 1331947 w 1334205"/>
              <a:gd name="connsiteY25" fmla="*/ 728203 h 1455772"/>
              <a:gd name="connisteX26" fmla="*/ 1318612 w 1334205"/>
              <a:gd name="connsiteY26" fmla="*/ 793608 h 1455772"/>
              <a:gd name="connisteX27" fmla="*/ 1305277 w 1334205"/>
              <a:gd name="connsiteY27" fmla="*/ 859648 h 1455772"/>
              <a:gd name="connisteX28" fmla="*/ 1265907 w 1334205"/>
              <a:gd name="connsiteY28" fmla="*/ 925053 h 1455772"/>
              <a:gd name="connisteX29" fmla="*/ 1239872 w 1334205"/>
              <a:gd name="connsiteY29" fmla="*/ 991093 h 1455772"/>
              <a:gd name="connisteX30" fmla="*/ 1200502 w 1334205"/>
              <a:gd name="connsiteY30" fmla="*/ 1057133 h 1455772"/>
              <a:gd name="connisteX31" fmla="*/ 1147797 w 1334205"/>
              <a:gd name="connsiteY31" fmla="*/ 1122538 h 1455772"/>
              <a:gd name="connisteX32" fmla="*/ 1081757 w 1334205"/>
              <a:gd name="connsiteY32" fmla="*/ 1175243 h 1455772"/>
              <a:gd name="connisteX33" fmla="*/ 1003017 w 1334205"/>
              <a:gd name="connsiteY33" fmla="*/ 1241283 h 1455772"/>
              <a:gd name="connisteX34" fmla="*/ 936977 w 1334205"/>
              <a:gd name="connsiteY34" fmla="*/ 1293988 h 1455772"/>
              <a:gd name="connisteX35" fmla="*/ 858237 w 1334205"/>
              <a:gd name="connsiteY35" fmla="*/ 1333358 h 1455772"/>
              <a:gd name="connisteX36" fmla="*/ 792197 w 1334205"/>
              <a:gd name="connsiteY36" fmla="*/ 1386063 h 1455772"/>
              <a:gd name="connisteX37" fmla="*/ 726157 w 1334205"/>
              <a:gd name="connsiteY37" fmla="*/ 1412098 h 1455772"/>
              <a:gd name="connisteX38" fmla="*/ 660752 w 1334205"/>
              <a:gd name="connsiteY38" fmla="*/ 1438768 h 1455772"/>
              <a:gd name="connisteX39" fmla="*/ 594712 w 1334205"/>
              <a:gd name="connsiteY39" fmla="*/ 1452103 h 1455772"/>
              <a:gd name="connisteX40" fmla="*/ 528672 w 1334205"/>
              <a:gd name="connsiteY40" fmla="*/ 1452103 h 1455772"/>
              <a:gd name="connisteX41" fmla="*/ 463267 w 1334205"/>
              <a:gd name="connsiteY41" fmla="*/ 1452103 h 1455772"/>
              <a:gd name="connisteX42" fmla="*/ 383892 w 1334205"/>
              <a:gd name="connsiteY42" fmla="*/ 1452103 h 1455772"/>
              <a:gd name="connisteX43" fmla="*/ 318487 w 1334205"/>
              <a:gd name="connsiteY43" fmla="*/ 1452103 h 1455772"/>
              <a:gd name="connisteX44" fmla="*/ 252447 w 1334205"/>
              <a:gd name="connsiteY44" fmla="*/ 1412098 h 1455772"/>
              <a:gd name="connisteX45" fmla="*/ 199742 w 1334205"/>
              <a:gd name="connsiteY45" fmla="*/ 1346693 h 1455772"/>
              <a:gd name="connisteX46" fmla="*/ 147037 w 1334205"/>
              <a:gd name="connsiteY46" fmla="*/ 1280653 h 1455772"/>
              <a:gd name="connisteX47" fmla="*/ 107667 w 1334205"/>
              <a:gd name="connsiteY47" fmla="*/ 1214613 h 1455772"/>
              <a:gd name="connisteX48" fmla="*/ 68297 w 1334205"/>
              <a:gd name="connsiteY48" fmla="*/ 1149208 h 1455772"/>
              <a:gd name="connisteX49" fmla="*/ 41627 w 1334205"/>
              <a:gd name="connsiteY49" fmla="*/ 1083168 h 1455772"/>
              <a:gd name="connisteX50" fmla="*/ 15592 w 1334205"/>
              <a:gd name="connsiteY50" fmla="*/ 1017763 h 1455772"/>
              <a:gd name="connisteX51" fmla="*/ 2257 w 1334205"/>
              <a:gd name="connsiteY51" fmla="*/ 951723 h 1455772"/>
              <a:gd name="connisteX52" fmla="*/ 2257 w 1334205"/>
              <a:gd name="connsiteY52" fmla="*/ 885683 h 1455772"/>
              <a:gd name="connisteX53" fmla="*/ 2257 w 1334205"/>
              <a:gd name="connsiteY53" fmla="*/ 820278 h 1455772"/>
              <a:gd name="connisteX54" fmla="*/ 2257 w 1334205"/>
              <a:gd name="connsiteY54" fmla="*/ 754238 h 1455772"/>
              <a:gd name="connisteX55" fmla="*/ 2257 w 1334205"/>
              <a:gd name="connsiteY55" fmla="*/ 688198 h 1455772"/>
              <a:gd name="connisteX56" fmla="*/ 2257 w 1334205"/>
              <a:gd name="connsiteY56" fmla="*/ 622793 h 1455772"/>
              <a:gd name="connisteX57" fmla="*/ 28927 w 1334205"/>
              <a:gd name="connsiteY57" fmla="*/ 556753 h 1455772"/>
              <a:gd name="connisteX58" fmla="*/ 81632 w 1334205"/>
              <a:gd name="connsiteY58" fmla="*/ 490713 h 1455772"/>
              <a:gd name="connisteX59" fmla="*/ 147037 w 1334205"/>
              <a:gd name="connsiteY59" fmla="*/ 438008 h 145577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</a:cxnLst>
            <a:rect l="l" t="t" r="r" b="b"/>
            <a:pathLst>
              <a:path w="1334206" h="1455773">
                <a:moveTo>
                  <a:pt x="107668" y="504049"/>
                </a:moveTo>
                <a:cubicBezTo>
                  <a:pt x="114653" y="491984"/>
                  <a:pt x="128623" y="464044"/>
                  <a:pt x="147038" y="438009"/>
                </a:cubicBezTo>
                <a:cubicBezTo>
                  <a:pt x="165453" y="411974"/>
                  <a:pt x="176248" y="396099"/>
                  <a:pt x="199743" y="372604"/>
                </a:cubicBezTo>
                <a:cubicBezTo>
                  <a:pt x="223238" y="349109"/>
                  <a:pt x="242288" y="343394"/>
                  <a:pt x="265783" y="319899"/>
                </a:cubicBezTo>
                <a:cubicBezTo>
                  <a:pt x="289278" y="296404"/>
                  <a:pt x="294993" y="277354"/>
                  <a:pt x="318488" y="253859"/>
                </a:cubicBezTo>
                <a:cubicBezTo>
                  <a:pt x="341983" y="230364"/>
                  <a:pt x="357858" y="222109"/>
                  <a:pt x="383893" y="201154"/>
                </a:cubicBezTo>
                <a:cubicBezTo>
                  <a:pt x="409928" y="180199"/>
                  <a:pt x="423263" y="164324"/>
                  <a:pt x="449933" y="148449"/>
                </a:cubicBezTo>
                <a:cubicBezTo>
                  <a:pt x="476603" y="132574"/>
                  <a:pt x="489938" y="138289"/>
                  <a:pt x="515973" y="122414"/>
                </a:cubicBezTo>
                <a:cubicBezTo>
                  <a:pt x="542008" y="106539"/>
                  <a:pt x="555343" y="85584"/>
                  <a:pt x="581378" y="69709"/>
                </a:cubicBezTo>
                <a:cubicBezTo>
                  <a:pt x="607413" y="53834"/>
                  <a:pt x="620748" y="54469"/>
                  <a:pt x="647418" y="43674"/>
                </a:cubicBezTo>
                <a:cubicBezTo>
                  <a:pt x="674088" y="32879"/>
                  <a:pt x="687423" y="25259"/>
                  <a:pt x="713458" y="17004"/>
                </a:cubicBezTo>
                <a:cubicBezTo>
                  <a:pt x="739493" y="8749"/>
                  <a:pt x="752828" y="6209"/>
                  <a:pt x="778863" y="3669"/>
                </a:cubicBezTo>
                <a:cubicBezTo>
                  <a:pt x="804898" y="1129"/>
                  <a:pt x="818233" y="3669"/>
                  <a:pt x="844903" y="3669"/>
                </a:cubicBezTo>
                <a:cubicBezTo>
                  <a:pt x="871573" y="3669"/>
                  <a:pt x="879193" y="-4586"/>
                  <a:pt x="910943" y="3669"/>
                </a:cubicBezTo>
                <a:cubicBezTo>
                  <a:pt x="942693" y="11924"/>
                  <a:pt x="968728" y="27799"/>
                  <a:pt x="1003018" y="43674"/>
                </a:cubicBezTo>
                <a:cubicBezTo>
                  <a:pt x="1037308" y="59549"/>
                  <a:pt x="1052548" y="67169"/>
                  <a:pt x="1081758" y="83044"/>
                </a:cubicBezTo>
                <a:cubicBezTo>
                  <a:pt x="1110968" y="98919"/>
                  <a:pt x="1121763" y="101459"/>
                  <a:pt x="1147798" y="122414"/>
                </a:cubicBezTo>
                <a:cubicBezTo>
                  <a:pt x="1173833" y="143369"/>
                  <a:pt x="1189708" y="162419"/>
                  <a:pt x="1213203" y="188454"/>
                </a:cubicBezTo>
                <a:cubicBezTo>
                  <a:pt x="1236698" y="214489"/>
                  <a:pt x="1247493" y="224649"/>
                  <a:pt x="1265908" y="253859"/>
                </a:cubicBezTo>
                <a:cubicBezTo>
                  <a:pt x="1284323" y="283069"/>
                  <a:pt x="1291943" y="304024"/>
                  <a:pt x="1305278" y="333234"/>
                </a:cubicBezTo>
                <a:cubicBezTo>
                  <a:pt x="1318613" y="362444"/>
                  <a:pt x="1326868" y="372604"/>
                  <a:pt x="1331948" y="398639"/>
                </a:cubicBezTo>
                <a:cubicBezTo>
                  <a:pt x="1337028" y="424674"/>
                  <a:pt x="1331948" y="438009"/>
                  <a:pt x="1331948" y="464679"/>
                </a:cubicBezTo>
                <a:cubicBezTo>
                  <a:pt x="1331948" y="491349"/>
                  <a:pt x="1331948" y="504684"/>
                  <a:pt x="1331948" y="530719"/>
                </a:cubicBezTo>
                <a:cubicBezTo>
                  <a:pt x="1331948" y="556754"/>
                  <a:pt x="1331948" y="570089"/>
                  <a:pt x="1331948" y="596124"/>
                </a:cubicBezTo>
                <a:cubicBezTo>
                  <a:pt x="1331948" y="622159"/>
                  <a:pt x="1331948" y="635494"/>
                  <a:pt x="1331948" y="662164"/>
                </a:cubicBezTo>
                <a:cubicBezTo>
                  <a:pt x="1331948" y="688834"/>
                  <a:pt x="1334488" y="702169"/>
                  <a:pt x="1331948" y="728204"/>
                </a:cubicBezTo>
                <a:cubicBezTo>
                  <a:pt x="1329408" y="754239"/>
                  <a:pt x="1323693" y="767574"/>
                  <a:pt x="1318613" y="793609"/>
                </a:cubicBezTo>
                <a:cubicBezTo>
                  <a:pt x="1313533" y="819644"/>
                  <a:pt x="1316073" y="833614"/>
                  <a:pt x="1305278" y="859649"/>
                </a:cubicBezTo>
                <a:cubicBezTo>
                  <a:pt x="1294483" y="885684"/>
                  <a:pt x="1279243" y="899019"/>
                  <a:pt x="1265908" y="925054"/>
                </a:cubicBezTo>
                <a:cubicBezTo>
                  <a:pt x="1252573" y="951089"/>
                  <a:pt x="1253208" y="964424"/>
                  <a:pt x="1239873" y="991094"/>
                </a:cubicBezTo>
                <a:cubicBezTo>
                  <a:pt x="1226538" y="1017764"/>
                  <a:pt x="1218918" y="1031099"/>
                  <a:pt x="1200503" y="1057134"/>
                </a:cubicBezTo>
                <a:cubicBezTo>
                  <a:pt x="1182088" y="1083169"/>
                  <a:pt x="1171293" y="1099044"/>
                  <a:pt x="1147798" y="1122539"/>
                </a:cubicBezTo>
                <a:cubicBezTo>
                  <a:pt x="1124303" y="1146034"/>
                  <a:pt x="1110968" y="1151749"/>
                  <a:pt x="1081758" y="1175244"/>
                </a:cubicBezTo>
                <a:cubicBezTo>
                  <a:pt x="1052548" y="1198739"/>
                  <a:pt x="1032228" y="1217789"/>
                  <a:pt x="1003018" y="1241284"/>
                </a:cubicBezTo>
                <a:cubicBezTo>
                  <a:pt x="973808" y="1264779"/>
                  <a:pt x="966188" y="1275574"/>
                  <a:pt x="936978" y="1293989"/>
                </a:cubicBezTo>
                <a:cubicBezTo>
                  <a:pt x="907768" y="1312404"/>
                  <a:pt x="887448" y="1314944"/>
                  <a:pt x="858238" y="1333359"/>
                </a:cubicBezTo>
                <a:cubicBezTo>
                  <a:pt x="829028" y="1351774"/>
                  <a:pt x="818868" y="1370189"/>
                  <a:pt x="792198" y="1386064"/>
                </a:cubicBezTo>
                <a:cubicBezTo>
                  <a:pt x="765528" y="1401939"/>
                  <a:pt x="752193" y="1401304"/>
                  <a:pt x="726158" y="1412099"/>
                </a:cubicBezTo>
                <a:cubicBezTo>
                  <a:pt x="700123" y="1422894"/>
                  <a:pt x="686788" y="1430514"/>
                  <a:pt x="660753" y="1438769"/>
                </a:cubicBezTo>
                <a:cubicBezTo>
                  <a:pt x="634718" y="1447024"/>
                  <a:pt x="621383" y="1449564"/>
                  <a:pt x="594713" y="1452104"/>
                </a:cubicBezTo>
                <a:cubicBezTo>
                  <a:pt x="568043" y="1454644"/>
                  <a:pt x="554708" y="1452104"/>
                  <a:pt x="528673" y="1452104"/>
                </a:cubicBezTo>
                <a:cubicBezTo>
                  <a:pt x="502638" y="1452104"/>
                  <a:pt x="492478" y="1452104"/>
                  <a:pt x="463268" y="1452104"/>
                </a:cubicBezTo>
                <a:cubicBezTo>
                  <a:pt x="434058" y="1452104"/>
                  <a:pt x="413103" y="1452104"/>
                  <a:pt x="383893" y="1452104"/>
                </a:cubicBezTo>
                <a:cubicBezTo>
                  <a:pt x="354683" y="1452104"/>
                  <a:pt x="344523" y="1460359"/>
                  <a:pt x="318488" y="1452104"/>
                </a:cubicBezTo>
                <a:cubicBezTo>
                  <a:pt x="292453" y="1443849"/>
                  <a:pt x="275943" y="1433054"/>
                  <a:pt x="252448" y="1412099"/>
                </a:cubicBezTo>
                <a:cubicBezTo>
                  <a:pt x="228953" y="1391144"/>
                  <a:pt x="220698" y="1372729"/>
                  <a:pt x="199743" y="1346694"/>
                </a:cubicBezTo>
                <a:cubicBezTo>
                  <a:pt x="178788" y="1320659"/>
                  <a:pt x="165453" y="1307324"/>
                  <a:pt x="147038" y="1280654"/>
                </a:cubicBezTo>
                <a:cubicBezTo>
                  <a:pt x="128623" y="1253984"/>
                  <a:pt x="123543" y="1240649"/>
                  <a:pt x="107668" y="1214614"/>
                </a:cubicBezTo>
                <a:cubicBezTo>
                  <a:pt x="91793" y="1188579"/>
                  <a:pt x="81633" y="1175244"/>
                  <a:pt x="68298" y="1149209"/>
                </a:cubicBezTo>
                <a:cubicBezTo>
                  <a:pt x="54963" y="1123174"/>
                  <a:pt x="52423" y="1109204"/>
                  <a:pt x="41628" y="1083169"/>
                </a:cubicBezTo>
                <a:cubicBezTo>
                  <a:pt x="30833" y="1057134"/>
                  <a:pt x="23213" y="1043799"/>
                  <a:pt x="15593" y="1017764"/>
                </a:cubicBezTo>
                <a:cubicBezTo>
                  <a:pt x="7973" y="991729"/>
                  <a:pt x="4798" y="978394"/>
                  <a:pt x="2258" y="951724"/>
                </a:cubicBezTo>
                <a:cubicBezTo>
                  <a:pt x="-282" y="925054"/>
                  <a:pt x="2258" y="911719"/>
                  <a:pt x="2258" y="885684"/>
                </a:cubicBezTo>
                <a:cubicBezTo>
                  <a:pt x="2258" y="859649"/>
                  <a:pt x="2258" y="846314"/>
                  <a:pt x="2258" y="820279"/>
                </a:cubicBezTo>
                <a:cubicBezTo>
                  <a:pt x="2258" y="794244"/>
                  <a:pt x="2258" y="780909"/>
                  <a:pt x="2258" y="754239"/>
                </a:cubicBezTo>
                <a:cubicBezTo>
                  <a:pt x="2258" y="727569"/>
                  <a:pt x="2258" y="714234"/>
                  <a:pt x="2258" y="688199"/>
                </a:cubicBezTo>
                <a:cubicBezTo>
                  <a:pt x="2258" y="662164"/>
                  <a:pt x="-2822" y="648829"/>
                  <a:pt x="2258" y="622794"/>
                </a:cubicBezTo>
                <a:cubicBezTo>
                  <a:pt x="7338" y="596759"/>
                  <a:pt x="13053" y="583424"/>
                  <a:pt x="28928" y="556754"/>
                </a:cubicBezTo>
                <a:cubicBezTo>
                  <a:pt x="44803" y="530084"/>
                  <a:pt x="58138" y="514209"/>
                  <a:pt x="81633" y="490714"/>
                </a:cubicBezTo>
                <a:cubicBezTo>
                  <a:pt x="105128" y="467219"/>
                  <a:pt x="134973" y="447534"/>
                  <a:pt x="147038" y="438009"/>
                </a:cubicBezTo>
              </a:path>
            </a:pathLst>
          </a:cu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1260" y="3708400"/>
          <a:ext cx="40132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3" imgW="165100" imgH="228600" progId="Equation.KSEE3">
                  <p:embed/>
                </p:oleObj>
              </mc:Choice>
              <mc:Fallback>
                <p:oleObj name="" r:id="rId13" imgW="1651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41260" y="3708400"/>
                        <a:ext cx="401320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72425" y="3681095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5" imgW="114300" imgH="114300" progId="Equation.KSEE3">
                  <p:embed/>
                </p:oleObj>
              </mc:Choice>
              <mc:Fallback>
                <p:oleObj name="" r:id="rId15" imgW="114300" imgH="1143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72425" y="3681095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解析函数的高阶导数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解析函数是比可导函数要求更高的一类函数，所以其性质更好。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一般的可导函数不能保证高阶导数一定存在，但解析函数可以！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定理 </a:t>
            </a:r>
            <a:r>
              <a:rPr lang="en-US" altLang="zh-CN">
                <a:solidFill>
                  <a:schemeClr val="tx1"/>
                </a:solidFill>
              </a:rPr>
              <a:t>4.1 </a:t>
            </a:r>
            <a:r>
              <a:rPr lang="zh-CN" altLang="en-US">
                <a:solidFill>
                  <a:schemeClr val="tx1"/>
                </a:solidFill>
              </a:rPr>
              <a:t>解析函数的导数仍为解析函数，其    阶导数为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其中     为包围     的一条简单曲线，而且        在     包含的区域内解析。    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75" y="2911475"/>
          <a:ext cx="297815" cy="32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27000" imgH="139700" progId="Equation.KSEE3">
                  <p:embed/>
                </p:oleObj>
              </mc:Choice>
              <mc:Fallback>
                <p:oleObj name="" r:id="rId1" imgW="127000" imgH="139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75" y="2911475"/>
                        <a:ext cx="297815" cy="327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42921" y="3653790"/>
          <a:ext cx="3813175" cy="906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3" imgW="1816100" imgH="431800" progId="Equation.KSEE3">
                  <p:embed/>
                </p:oleObj>
              </mc:Choice>
              <mc:Fallback>
                <p:oleObj name="" r:id="rId3" imgW="18161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2921" y="3653790"/>
                        <a:ext cx="3813175" cy="906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23060" y="4880610"/>
          <a:ext cx="393065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5" imgW="152400" imgH="177165" progId="Equation.KSEE3">
                  <p:embed/>
                </p:oleObj>
              </mc:Choice>
              <mc:Fallback>
                <p:oleObj name="" r:id="rId5" imgW="152400" imgH="1771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3060" y="4880610"/>
                        <a:ext cx="393065" cy="45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68310" y="4879975"/>
          <a:ext cx="393065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52400" imgH="177165" progId="Equation.KSEE3">
                  <p:embed/>
                </p:oleObj>
              </mc:Choice>
              <mc:Fallback>
                <p:oleObj name="" r:id="rId7" imgW="152400" imgH="1771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68310" y="4879975"/>
                        <a:ext cx="393065" cy="45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42920" y="4746308"/>
          <a:ext cx="426085" cy="59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8" imgW="165100" imgH="228600" progId="Equation.KSEE3">
                  <p:embed/>
                </p:oleObj>
              </mc:Choice>
              <mc:Fallback>
                <p:oleObj name="" r:id="rId8" imgW="1651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42920" y="4746308"/>
                        <a:ext cx="426085" cy="59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23100" y="4879975"/>
          <a:ext cx="648335" cy="52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0" imgW="330200" imgH="203200" progId="Equation.KSEE3">
                  <p:embed/>
                </p:oleObj>
              </mc:Choice>
              <mc:Fallback>
                <p:oleObj name="" r:id="rId10" imgW="3302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23100" y="4879975"/>
                        <a:ext cx="648335" cy="522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例题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 </a:t>
            </a:r>
            <a:r>
              <a:rPr lang="en-US" altLang="zh-CN"/>
              <a:t>4.1 </a:t>
            </a:r>
            <a:r>
              <a:rPr lang="zh-CN" altLang="en-US"/>
              <a:t>求下列积分的值，其中     为正向圆周：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  (1)                             (2)</a:t>
            </a: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77535" y="1825625"/>
          <a:ext cx="461010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52400" imgH="177165" progId="Equation.KSEE3">
                  <p:embed/>
                </p:oleObj>
              </mc:Choice>
              <mc:Fallback>
                <p:oleObj name="" r:id="rId1" imgW="1524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77535" y="1825625"/>
                        <a:ext cx="461010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17535" y="1825625"/>
          <a:ext cx="1502410" cy="501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609600" imgH="203200" progId="Equation.KSEE3">
                  <p:embed/>
                </p:oleObj>
              </mc:Choice>
              <mc:Fallback>
                <p:oleObj name="" r:id="rId3" imgW="6096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17535" y="1825625"/>
                        <a:ext cx="1502410" cy="501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10690" y="2664460"/>
          <a:ext cx="1489710" cy="81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762000" imgH="419100" progId="Equation.KSEE3">
                  <p:embed/>
                </p:oleObj>
              </mc:Choice>
              <mc:Fallback>
                <p:oleObj name="" r:id="rId5" imgW="762000" imgH="419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0690" y="2664460"/>
                        <a:ext cx="1489710" cy="819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27880" y="2628900"/>
          <a:ext cx="1677670" cy="89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838200" imgH="444500" progId="Equation.KSEE3">
                  <p:embed/>
                </p:oleObj>
              </mc:Choice>
              <mc:Fallback>
                <p:oleObj name="" r:id="rId7" imgW="838200" imgH="4445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27880" y="2628900"/>
                        <a:ext cx="1677670" cy="890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习题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Page 50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3.4 (1) (6) (7) (8)    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WPS 演示</Application>
  <PresentationFormat>宽屏</PresentationFormat>
  <Paragraphs>38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31</vt:i4>
      </vt:variant>
      <vt:variant>
        <vt:lpstr>幻灯片标题</vt:lpstr>
      </vt:variant>
      <vt:variant>
        <vt:i4>5</vt:i4>
      </vt:variant>
    </vt:vector>
  </HeadingPairs>
  <TitlesOfParts>
    <vt:vector size="4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柯西积分公式</vt:lpstr>
      <vt:lpstr>柯西积分公式推论</vt:lpstr>
      <vt:lpstr>解析函数的高阶导数</vt:lpstr>
      <vt:lpstr>例题</vt:lpstr>
      <vt:lpstr>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</cp:revision>
  <dcterms:created xsi:type="dcterms:W3CDTF">2015-05-05T08:02:00Z</dcterms:created>
  <dcterms:modified xsi:type="dcterms:W3CDTF">2017-10-15T11:48:56Z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