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7" Type="http://schemas.openxmlformats.org/officeDocument/2006/relationships/image" Target="../media/image7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4" Type="http://schemas.openxmlformats.org/officeDocument/2006/relationships/image" Target="../media/image80.wmf"/><Relationship Id="rId3" Type="http://schemas.openxmlformats.org/officeDocument/2006/relationships/image" Target="../media/image79.wmf"/><Relationship Id="rId2" Type="http://schemas.openxmlformats.org/officeDocument/2006/relationships/image" Target="../media/image78.wmf"/><Relationship Id="rId1" Type="http://schemas.openxmlformats.org/officeDocument/2006/relationships/image" Target="../media/image77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3.wmf"/><Relationship Id="rId2" Type="http://schemas.openxmlformats.org/officeDocument/2006/relationships/image" Target="../media/image82.wmf"/><Relationship Id="rId1" Type="http://schemas.openxmlformats.org/officeDocument/2006/relationships/image" Target="../media/image81.wmf"/></Relationships>
</file>

<file path=ppt/drawings/_rels/vmlDrawing12.vml.rels><?xml version="1.0" encoding="UTF-8" standalone="yes"?>
<Relationships xmlns="http://schemas.openxmlformats.org/package/2006/relationships"><Relationship Id="rId9" Type="http://schemas.openxmlformats.org/officeDocument/2006/relationships/image" Target="../media/image92.wmf"/><Relationship Id="rId8" Type="http://schemas.openxmlformats.org/officeDocument/2006/relationships/image" Target="../media/image91.wmf"/><Relationship Id="rId7" Type="http://schemas.openxmlformats.org/officeDocument/2006/relationships/image" Target="../media/image90.wmf"/><Relationship Id="rId6" Type="http://schemas.openxmlformats.org/officeDocument/2006/relationships/image" Target="../media/image89.wmf"/><Relationship Id="rId5" Type="http://schemas.openxmlformats.org/officeDocument/2006/relationships/image" Target="../media/image88.wmf"/><Relationship Id="rId4" Type="http://schemas.openxmlformats.org/officeDocument/2006/relationships/image" Target="../media/image87.wmf"/><Relationship Id="rId3" Type="http://schemas.openxmlformats.org/officeDocument/2006/relationships/image" Target="../media/image86.wmf"/><Relationship Id="rId2" Type="http://schemas.openxmlformats.org/officeDocument/2006/relationships/image" Target="../media/image85.wmf"/><Relationship Id="rId12" Type="http://schemas.openxmlformats.org/officeDocument/2006/relationships/image" Target="../media/image95.wmf"/><Relationship Id="rId11" Type="http://schemas.openxmlformats.org/officeDocument/2006/relationships/image" Target="../media/image94.wmf"/><Relationship Id="rId10" Type="http://schemas.openxmlformats.org/officeDocument/2006/relationships/image" Target="../media/image93.wmf"/><Relationship Id="rId1" Type="http://schemas.openxmlformats.org/officeDocument/2006/relationships/image" Target="../media/image84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7.wmf"/><Relationship Id="rId1" Type="http://schemas.openxmlformats.org/officeDocument/2006/relationships/image" Target="../media/image96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9.wmf"/><Relationship Id="rId2" Type="http://schemas.openxmlformats.org/officeDocument/2006/relationships/image" Target="../media/image98.wmf"/><Relationship Id="rId1" Type="http://schemas.openxmlformats.org/officeDocument/2006/relationships/image" Target="../media/image34.wmf"/></Relationships>
</file>

<file path=ppt/drawings/_rels/vmlDrawing2.vml.rels><?xml version="1.0" encoding="UTF-8" standalone="yes"?>
<Relationships xmlns="http://schemas.openxmlformats.org/package/2006/relationships"><Relationship Id="rId4" Type="http://schemas.openxmlformats.org/officeDocument/2006/relationships/image" Target="../media/image11.wmf"/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4" Type="http://schemas.openxmlformats.org/officeDocument/2006/relationships/image" Target="../media/image15.wmf"/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9" Type="http://schemas.openxmlformats.org/officeDocument/2006/relationships/image" Target="../media/image30.wmf"/><Relationship Id="rId8" Type="http://schemas.openxmlformats.org/officeDocument/2006/relationships/image" Target="../media/image29.wmf"/><Relationship Id="rId7" Type="http://schemas.openxmlformats.org/officeDocument/2006/relationships/image" Target="../media/image28.wmf"/><Relationship Id="rId6" Type="http://schemas.openxmlformats.org/officeDocument/2006/relationships/image" Target="../media/image27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0" Type="http://schemas.openxmlformats.org/officeDocument/2006/relationships/image" Target="../media/image31.wmf"/><Relationship Id="rId1" Type="http://schemas.openxmlformats.org/officeDocument/2006/relationships/image" Target="../media/image22.wmf"/></Relationships>
</file>

<file path=ppt/drawings/_rels/vmlDrawing6.vml.rels><?xml version="1.0" encoding="UTF-8" standalone="yes"?>
<Relationships xmlns="http://schemas.openxmlformats.org/package/2006/relationships"><Relationship Id="rId9" Type="http://schemas.openxmlformats.org/officeDocument/2006/relationships/image" Target="../media/image40.wmf"/><Relationship Id="rId8" Type="http://schemas.openxmlformats.org/officeDocument/2006/relationships/image" Target="../media/image39.wmf"/><Relationship Id="rId7" Type="http://schemas.openxmlformats.org/officeDocument/2006/relationships/image" Target="../media/image38.wmf"/><Relationship Id="rId6" Type="http://schemas.openxmlformats.org/officeDocument/2006/relationships/image" Target="../media/image37.wmf"/><Relationship Id="rId5" Type="http://schemas.openxmlformats.org/officeDocument/2006/relationships/image" Target="../media/image36.wmf"/><Relationship Id="rId4" Type="http://schemas.openxmlformats.org/officeDocument/2006/relationships/image" Target="../media/image35.wmf"/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0" Type="http://schemas.openxmlformats.org/officeDocument/2006/relationships/image" Target="../media/image41.wmf"/><Relationship Id="rId1" Type="http://schemas.openxmlformats.org/officeDocument/2006/relationships/image" Target="../media/image32.wmf"/></Relationships>
</file>

<file path=ppt/drawings/_rels/vmlDrawing7.vml.rels><?xml version="1.0" encoding="UTF-8" standalone="yes"?>
<Relationships xmlns="http://schemas.openxmlformats.org/package/2006/relationships"><Relationship Id="rId9" Type="http://schemas.openxmlformats.org/officeDocument/2006/relationships/image" Target="../media/image50.wmf"/><Relationship Id="rId8" Type="http://schemas.openxmlformats.org/officeDocument/2006/relationships/image" Target="../media/image49.wmf"/><Relationship Id="rId7" Type="http://schemas.openxmlformats.org/officeDocument/2006/relationships/image" Target="../media/image48.wmf"/><Relationship Id="rId6" Type="http://schemas.openxmlformats.org/officeDocument/2006/relationships/image" Target="../media/image47.wmf"/><Relationship Id="rId5" Type="http://schemas.openxmlformats.org/officeDocument/2006/relationships/image" Target="../media/image46.wmf"/><Relationship Id="rId4" Type="http://schemas.openxmlformats.org/officeDocument/2006/relationships/image" Target="../media/image45.wmf"/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0" Type="http://schemas.openxmlformats.org/officeDocument/2006/relationships/image" Target="../media/image51.wmf"/><Relationship Id="rId1" Type="http://schemas.openxmlformats.org/officeDocument/2006/relationships/image" Target="../media/image42.wmf"/></Relationships>
</file>

<file path=ppt/drawings/_rels/vmlDrawing8.vml.rels><?xml version="1.0" encoding="UTF-8" standalone="yes"?>
<Relationships xmlns="http://schemas.openxmlformats.org/package/2006/relationships"><Relationship Id="rId9" Type="http://schemas.openxmlformats.org/officeDocument/2006/relationships/image" Target="../media/image60.wmf"/><Relationship Id="rId8" Type="http://schemas.openxmlformats.org/officeDocument/2006/relationships/image" Target="../media/image59.wmf"/><Relationship Id="rId7" Type="http://schemas.openxmlformats.org/officeDocument/2006/relationships/image" Target="../media/image58.wmf"/><Relationship Id="rId6" Type="http://schemas.openxmlformats.org/officeDocument/2006/relationships/image" Target="../media/image57.wmf"/><Relationship Id="rId5" Type="http://schemas.openxmlformats.org/officeDocument/2006/relationships/image" Target="../media/image56.wmf"/><Relationship Id="rId4" Type="http://schemas.openxmlformats.org/officeDocument/2006/relationships/image" Target="../media/image55.wmf"/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9.vml.rels><?xml version="1.0" encoding="UTF-8" standalone="yes"?>
<Relationships xmlns="http://schemas.openxmlformats.org/package/2006/relationships"><Relationship Id="rId9" Type="http://schemas.openxmlformats.org/officeDocument/2006/relationships/image" Target="../media/image69.wmf"/><Relationship Id="rId8" Type="http://schemas.openxmlformats.org/officeDocument/2006/relationships/image" Target="../media/image68.wmf"/><Relationship Id="rId7" Type="http://schemas.openxmlformats.org/officeDocument/2006/relationships/image" Target="../media/image67.wmf"/><Relationship Id="rId6" Type="http://schemas.openxmlformats.org/officeDocument/2006/relationships/image" Target="../media/image66.wmf"/><Relationship Id="rId5" Type="http://schemas.openxmlformats.org/officeDocument/2006/relationships/image" Target="../media/image65.wmf"/><Relationship Id="rId4" Type="http://schemas.openxmlformats.org/officeDocument/2006/relationships/image" Target="../media/image64.wmf"/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6" Type="http://schemas.openxmlformats.org/officeDocument/2006/relationships/image" Target="../media/image76.wmf"/><Relationship Id="rId15" Type="http://schemas.openxmlformats.org/officeDocument/2006/relationships/image" Target="../media/image75.wmf"/><Relationship Id="rId14" Type="http://schemas.openxmlformats.org/officeDocument/2006/relationships/image" Target="../media/image74.wmf"/><Relationship Id="rId13" Type="http://schemas.openxmlformats.org/officeDocument/2006/relationships/image" Target="../media/image73.wmf"/><Relationship Id="rId12" Type="http://schemas.openxmlformats.org/officeDocument/2006/relationships/image" Target="../media/image72.wmf"/><Relationship Id="rId11" Type="http://schemas.openxmlformats.org/officeDocument/2006/relationships/image" Target="../media/image71.wmf"/><Relationship Id="rId10" Type="http://schemas.openxmlformats.org/officeDocument/2006/relationships/image" Target="../media/image70.wmf"/><Relationship Id="rId1" Type="http://schemas.openxmlformats.org/officeDocument/2006/relationships/image" Target="../media/image6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4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8" Type="http://schemas.openxmlformats.org/officeDocument/2006/relationships/vmlDrawing" Target="../drawings/vmlDrawing1.vml"/><Relationship Id="rId17" Type="http://schemas.openxmlformats.org/officeDocument/2006/relationships/slideLayout" Target="../slideLayouts/slideLayout2.xml"/><Relationship Id="rId16" Type="http://schemas.openxmlformats.org/officeDocument/2006/relationships/image" Target="../media/image8.wmf"/><Relationship Id="rId15" Type="http://schemas.openxmlformats.org/officeDocument/2006/relationships/oleObject" Target="../embeddings/oleObject8.bin"/><Relationship Id="rId14" Type="http://schemas.openxmlformats.org/officeDocument/2006/relationships/image" Target="../media/image7.wmf"/><Relationship Id="rId13" Type="http://schemas.openxmlformats.org/officeDocument/2006/relationships/oleObject" Target="../embeddings/oleObject7.bin"/><Relationship Id="rId12" Type="http://schemas.openxmlformats.org/officeDocument/2006/relationships/image" Target="../media/image6.wmf"/><Relationship Id="rId11" Type="http://schemas.openxmlformats.org/officeDocument/2006/relationships/oleObject" Target="../embeddings/oleObject6.bin"/><Relationship Id="rId10" Type="http://schemas.openxmlformats.org/officeDocument/2006/relationships/image" Target="../media/image5.wmf"/><Relationship Id="rId1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80.wmf"/><Relationship Id="rId7" Type="http://schemas.openxmlformats.org/officeDocument/2006/relationships/oleObject" Target="../embeddings/oleObject82.bin"/><Relationship Id="rId6" Type="http://schemas.openxmlformats.org/officeDocument/2006/relationships/image" Target="../media/image79.wmf"/><Relationship Id="rId5" Type="http://schemas.openxmlformats.org/officeDocument/2006/relationships/oleObject" Target="../embeddings/oleObject81.bin"/><Relationship Id="rId4" Type="http://schemas.openxmlformats.org/officeDocument/2006/relationships/image" Target="../media/image78.wmf"/><Relationship Id="rId3" Type="http://schemas.openxmlformats.org/officeDocument/2006/relationships/oleObject" Target="../embeddings/oleObject80.bin"/><Relationship Id="rId2" Type="http://schemas.openxmlformats.org/officeDocument/2006/relationships/image" Target="../media/image77.wmf"/><Relationship Id="rId10" Type="http://schemas.openxmlformats.org/officeDocument/2006/relationships/vmlDrawing" Target="../drawings/vmlDrawing10.vml"/><Relationship Id="rId1" Type="http://schemas.openxmlformats.org/officeDocument/2006/relationships/oleObject" Target="../embeddings/oleObject79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1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83.wmf"/><Relationship Id="rId5" Type="http://schemas.openxmlformats.org/officeDocument/2006/relationships/oleObject" Target="../embeddings/oleObject85.bin"/><Relationship Id="rId4" Type="http://schemas.openxmlformats.org/officeDocument/2006/relationships/image" Target="../media/image82.wmf"/><Relationship Id="rId3" Type="http://schemas.openxmlformats.org/officeDocument/2006/relationships/oleObject" Target="../embeddings/oleObject84.bin"/><Relationship Id="rId2" Type="http://schemas.openxmlformats.org/officeDocument/2006/relationships/image" Target="../media/image81.wmf"/><Relationship Id="rId1" Type="http://schemas.openxmlformats.org/officeDocument/2006/relationships/oleObject" Target="../embeddings/oleObject83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0.bin"/><Relationship Id="rId8" Type="http://schemas.openxmlformats.org/officeDocument/2006/relationships/image" Target="../media/image87.wmf"/><Relationship Id="rId7" Type="http://schemas.openxmlformats.org/officeDocument/2006/relationships/oleObject" Target="../embeddings/oleObject89.bin"/><Relationship Id="rId6" Type="http://schemas.openxmlformats.org/officeDocument/2006/relationships/image" Target="../media/image86.wmf"/><Relationship Id="rId5" Type="http://schemas.openxmlformats.org/officeDocument/2006/relationships/oleObject" Target="../embeddings/oleObject88.bin"/><Relationship Id="rId4" Type="http://schemas.openxmlformats.org/officeDocument/2006/relationships/image" Target="../media/image85.wmf"/><Relationship Id="rId3" Type="http://schemas.openxmlformats.org/officeDocument/2006/relationships/oleObject" Target="../embeddings/oleObject87.bin"/><Relationship Id="rId26" Type="http://schemas.openxmlformats.org/officeDocument/2006/relationships/vmlDrawing" Target="../drawings/vmlDrawing12.vml"/><Relationship Id="rId25" Type="http://schemas.openxmlformats.org/officeDocument/2006/relationships/slideLayout" Target="../slideLayouts/slideLayout2.xml"/><Relationship Id="rId24" Type="http://schemas.openxmlformats.org/officeDocument/2006/relationships/image" Target="../media/image95.wmf"/><Relationship Id="rId23" Type="http://schemas.openxmlformats.org/officeDocument/2006/relationships/oleObject" Target="../embeddings/oleObject97.bin"/><Relationship Id="rId22" Type="http://schemas.openxmlformats.org/officeDocument/2006/relationships/image" Target="../media/image94.wmf"/><Relationship Id="rId21" Type="http://schemas.openxmlformats.org/officeDocument/2006/relationships/oleObject" Target="../embeddings/oleObject96.bin"/><Relationship Id="rId20" Type="http://schemas.openxmlformats.org/officeDocument/2006/relationships/image" Target="../media/image93.wmf"/><Relationship Id="rId2" Type="http://schemas.openxmlformats.org/officeDocument/2006/relationships/image" Target="../media/image84.wmf"/><Relationship Id="rId19" Type="http://schemas.openxmlformats.org/officeDocument/2006/relationships/oleObject" Target="../embeddings/oleObject95.bin"/><Relationship Id="rId18" Type="http://schemas.openxmlformats.org/officeDocument/2006/relationships/image" Target="../media/image92.wmf"/><Relationship Id="rId17" Type="http://schemas.openxmlformats.org/officeDocument/2006/relationships/oleObject" Target="../embeddings/oleObject94.bin"/><Relationship Id="rId16" Type="http://schemas.openxmlformats.org/officeDocument/2006/relationships/image" Target="../media/image91.wmf"/><Relationship Id="rId15" Type="http://schemas.openxmlformats.org/officeDocument/2006/relationships/oleObject" Target="../embeddings/oleObject93.bin"/><Relationship Id="rId14" Type="http://schemas.openxmlformats.org/officeDocument/2006/relationships/image" Target="../media/image90.wmf"/><Relationship Id="rId13" Type="http://schemas.openxmlformats.org/officeDocument/2006/relationships/oleObject" Target="../embeddings/oleObject92.bin"/><Relationship Id="rId12" Type="http://schemas.openxmlformats.org/officeDocument/2006/relationships/image" Target="../media/image89.wmf"/><Relationship Id="rId11" Type="http://schemas.openxmlformats.org/officeDocument/2006/relationships/oleObject" Target="../embeddings/oleObject91.bin"/><Relationship Id="rId10" Type="http://schemas.openxmlformats.org/officeDocument/2006/relationships/image" Target="../media/image88.wmf"/><Relationship Id="rId1" Type="http://schemas.openxmlformats.org/officeDocument/2006/relationships/oleObject" Target="../embeddings/oleObject86.bin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3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97.wmf"/><Relationship Id="rId3" Type="http://schemas.openxmlformats.org/officeDocument/2006/relationships/oleObject" Target="../embeddings/oleObject99.bin"/><Relationship Id="rId2" Type="http://schemas.openxmlformats.org/officeDocument/2006/relationships/image" Target="../media/image96.wmf"/><Relationship Id="rId1" Type="http://schemas.openxmlformats.org/officeDocument/2006/relationships/oleObject" Target="../embeddings/oleObject98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4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99.wmf"/><Relationship Id="rId5" Type="http://schemas.openxmlformats.org/officeDocument/2006/relationships/oleObject" Target="../embeddings/oleObject102.bin"/><Relationship Id="rId4" Type="http://schemas.openxmlformats.org/officeDocument/2006/relationships/image" Target="../media/image98.wmf"/><Relationship Id="rId3" Type="http://schemas.openxmlformats.org/officeDocument/2006/relationships/oleObject" Target="../embeddings/oleObject101.bin"/><Relationship Id="rId2" Type="http://schemas.openxmlformats.org/officeDocument/2006/relationships/image" Target="../media/image34.wmf"/><Relationship Id="rId1" Type="http://schemas.openxmlformats.org/officeDocument/2006/relationships/oleObject" Target="../embeddings/oleObject100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1.wmf"/><Relationship Id="rId7" Type="http://schemas.openxmlformats.org/officeDocument/2006/relationships/oleObject" Target="../embeddings/oleObject12.bin"/><Relationship Id="rId6" Type="http://schemas.openxmlformats.org/officeDocument/2006/relationships/image" Target="../media/image10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9.wmf"/><Relationship Id="rId3" Type="http://schemas.openxmlformats.org/officeDocument/2006/relationships/oleObject" Target="../embeddings/oleObject10.bin"/><Relationship Id="rId2" Type="http://schemas.openxmlformats.org/officeDocument/2006/relationships/image" Target="../media/image8.wmf"/><Relationship Id="rId10" Type="http://schemas.openxmlformats.org/officeDocument/2006/relationships/vmlDrawing" Target="../drawings/vmlDrawing2.vml"/><Relationship Id="rId1" Type="http://schemas.openxmlformats.org/officeDocument/2006/relationships/oleObject" Target="../embeddings/oleObject9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5.wmf"/><Relationship Id="rId7" Type="http://schemas.openxmlformats.org/officeDocument/2006/relationships/oleObject" Target="../embeddings/oleObject16.bin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3.wmf"/><Relationship Id="rId3" Type="http://schemas.openxmlformats.org/officeDocument/2006/relationships/oleObject" Target="../embeddings/oleObject14.bin"/><Relationship Id="rId2" Type="http://schemas.openxmlformats.org/officeDocument/2006/relationships/image" Target="../media/image12.wmf"/><Relationship Id="rId10" Type="http://schemas.openxmlformats.org/officeDocument/2006/relationships/vmlDrawing" Target="../drawings/vmlDrawing3.vml"/><Relationship Id="rId1" Type="http://schemas.openxmlformats.org/officeDocument/2006/relationships/oleObject" Target="../embeddings/oleObject13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1.bin"/><Relationship Id="rId8" Type="http://schemas.openxmlformats.org/officeDocument/2006/relationships/image" Target="../media/image19.wmf"/><Relationship Id="rId7" Type="http://schemas.openxmlformats.org/officeDocument/2006/relationships/oleObject" Target="../embeddings/oleObject20.bin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17.wmf"/><Relationship Id="rId3" Type="http://schemas.openxmlformats.org/officeDocument/2006/relationships/oleObject" Target="../embeddings/oleObject18.bin"/><Relationship Id="rId2" Type="http://schemas.openxmlformats.org/officeDocument/2006/relationships/image" Target="../media/image16.wmf"/><Relationship Id="rId14" Type="http://schemas.openxmlformats.org/officeDocument/2006/relationships/vmlDrawing" Target="../drawings/vmlDrawing4.v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21.wmf"/><Relationship Id="rId11" Type="http://schemas.openxmlformats.org/officeDocument/2006/relationships/oleObject" Target="../embeddings/oleObject22.bin"/><Relationship Id="rId10" Type="http://schemas.openxmlformats.org/officeDocument/2006/relationships/image" Target="../media/image20.wmf"/><Relationship Id="rId1" Type="http://schemas.openxmlformats.org/officeDocument/2006/relationships/oleObject" Target="../embeddings/oleObject17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7.bin"/><Relationship Id="rId8" Type="http://schemas.openxmlformats.org/officeDocument/2006/relationships/image" Target="../media/image25.wmf"/><Relationship Id="rId7" Type="http://schemas.openxmlformats.org/officeDocument/2006/relationships/oleObject" Target="../embeddings/oleObject26.bin"/><Relationship Id="rId6" Type="http://schemas.openxmlformats.org/officeDocument/2006/relationships/image" Target="../media/image24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23.wmf"/><Relationship Id="rId3" Type="http://schemas.openxmlformats.org/officeDocument/2006/relationships/oleObject" Target="../embeddings/oleObject24.bin"/><Relationship Id="rId22" Type="http://schemas.openxmlformats.org/officeDocument/2006/relationships/vmlDrawing" Target="../drawings/vmlDrawing5.vml"/><Relationship Id="rId21" Type="http://schemas.openxmlformats.org/officeDocument/2006/relationships/slideLayout" Target="../slideLayouts/slideLayout2.xml"/><Relationship Id="rId20" Type="http://schemas.openxmlformats.org/officeDocument/2006/relationships/image" Target="../media/image31.wmf"/><Relationship Id="rId2" Type="http://schemas.openxmlformats.org/officeDocument/2006/relationships/image" Target="../media/image22.wmf"/><Relationship Id="rId19" Type="http://schemas.openxmlformats.org/officeDocument/2006/relationships/oleObject" Target="../embeddings/oleObject32.bin"/><Relationship Id="rId18" Type="http://schemas.openxmlformats.org/officeDocument/2006/relationships/image" Target="../media/image30.wmf"/><Relationship Id="rId17" Type="http://schemas.openxmlformats.org/officeDocument/2006/relationships/oleObject" Target="../embeddings/oleObject31.bin"/><Relationship Id="rId16" Type="http://schemas.openxmlformats.org/officeDocument/2006/relationships/image" Target="../media/image29.wmf"/><Relationship Id="rId15" Type="http://schemas.openxmlformats.org/officeDocument/2006/relationships/oleObject" Target="../embeddings/oleObject30.bin"/><Relationship Id="rId14" Type="http://schemas.openxmlformats.org/officeDocument/2006/relationships/image" Target="../media/image28.wmf"/><Relationship Id="rId13" Type="http://schemas.openxmlformats.org/officeDocument/2006/relationships/oleObject" Target="../embeddings/oleObject29.bin"/><Relationship Id="rId12" Type="http://schemas.openxmlformats.org/officeDocument/2006/relationships/image" Target="../media/image27.wmf"/><Relationship Id="rId11" Type="http://schemas.openxmlformats.org/officeDocument/2006/relationships/oleObject" Target="../embeddings/oleObject28.bin"/><Relationship Id="rId10" Type="http://schemas.openxmlformats.org/officeDocument/2006/relationships/image" Target="../media/image26.wmf"/><Relationship Id="rId1" Type="http://schemas.openxmlformats.org/officeDocument/2006/relationships/oleObject" Target="../embeddings/oleObject23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7.bin"/><Relationship Id="rId8" Type="http://schemas.openxmlformats.org/officeDocument/2006/relationships/image" Target="../media/image35.wmf"/><Relationship Id="rId7" Type="http://schemas.openxmlformats.org/officeDocument/2006/relationships/oleObject" Target="../embeddings/oleObject36.bin"/><Relationship Id="rId6" Type="http://schemas.openxmlformats.org/officeDocument/2006/relationships/image" Target="../media/image34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33.wmf"/><Relationship Id="rId3" Type="http://schemas.openxmlformats.org/officeDocument/2006/relationships/oleObject" Target="../embeddings/oleObject34.bin"/><Relationship Id="rId22" Type="http://schemas.openxmlformats.org/officeDocument/2006/relationships/vmlDrawing" Target="../drawings/vmlDrawing6.vml"/><Relationship Id="rId21" Type="http://schemas.openxmlformats.org/officeDocument/2006/relationships/slideLayout" Target="../slideLayouts/slideLayout2.xml"/><Relationship Id="rId20" Type="http://schemas.openxmlformats.org/officeDocument/2006/relationships/image" Target="../media/image41.wmf"/><Relationship Id="rId2" Type="http://schemas.openxmlformats.org/officeDocument/2006/relationships/image" Target="../media/image32.wmf"/><Relationship Id="rId19" Type="http://schemas.openxmlformats.org/officeDocument/2006/relationships/oleObject" Target="../embeddings/oleObject42.bin"/><Relationship Id="rId18" Type="http://schemas.openxmlformats.org/officeDocument/2006/relationships/image" Target="../media/image40.wmf"/><Relationship Id="rId17" Type="http://schemas.openxmlformats.org/officeDocument/2006/relationships/oleObject" Target="../embeddings/oleObject41.bin"/><Relationship Id="rId16" Type="http://schemas.openxmlformats.org/officeDocument/2006/relationships/image" Target="../media/image39.wmf"/><Relationship Id="rId15" Type="http://schemas.openxmlformats.org/officeDocument/2006/relationships/oleObject" Target="../embeddings/oleObject40.bin"/><Relationship Id="rId14" Type="http://schemas.openxmlformats.org/officeDocument/2006/relationships/image" Target="../media/image38.wmf"/><Relationship Id="rId13" Type="http://schemas.openxmlformats.org/officeDocument/2006/relationships/oleObject" Target="../embeddings/oleObject39.bin"/><Relationship Id="rId12" Type="http://schemas.openxmlformats.org/officeDocument/2006/relationships/image" Target="../media/image37.wmf"/><Relationship Id="rId11" Type="http://schemas.openxmlformats.org/officeDocument/2006/relationships/oleObject" Target="../embeddings/oleObject38.bin"/><Relationship Id="rId10" Type="http://schemas.openxmlformats.org/officeDocument/2006/relationships/image" Target="../media/image36.wmf"/><Relationship Id="rId1" Type="http://schemas.openxmlformats.org/officeDocument/2006/relationships/oleObject" Target="../embeddings/oleObject33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7.bin"/><Relationship Id="rId8" Type="http://schemas.openxmlformats.org/officeDocument/2006/relationships/image" Target="../media/image45.wmf"/><Relationship Id="rId7" Type="http://schemas.openxmlformats.org/officeDocument/2006/relationships/oleObject" Target="../embeddings/oleObject46.bin"/><Relationship Id="rId6" Type="http://schemas.openxmlformats.org/officeDocument/2006/relationships/image" Target="../media/image44.w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43.wmf"/><Relationship Id="rId3" Type="http://schemas.openxmlformats.org/officeDocument/2006/relationships/oleObject" Target="../embeddings/oleObject44.bin"/><Relationship Id="rId22" Type="http://schemas.openxmlformats.org/officeDocument/2006/relationships/vmlDrawing" Target="../drawings/vmlDrawing7.vml"/><Relationship Id="rId21" Type="http://schemas.openxmlformats.org/officeDocument/2006/relationships/slideLayout" Target="../slideLayouts/slideLayout2.xml"/><Relationship Id="rId20" Type="http://schemas.openxmlformats.org/officeDocument/2006/relationships/image" Target="../media/image51.wmf"/><Relationship Id="rId2" Type="http://schemas.openxmlformats.org/officeDocument/2006/relationships/image" Target="../media/image42.wmf"/><Relationship Id="rId19" Type="http://schemas.openxmlformats.org/officeDocument/2006/relationships/oleObject" Target="../embeddings/oleObject52.bin"/><Relationship Id="rId18" Type="http://schemas.openxmlformats.org/officeDocument/2006/relationships/image" Target="../media/image50.wmf"/><Relationship Id="rId17" Type="http://schemas.openxmlformats.org/officeDocument/2006/relationships/oleObject" Target="../embeddings/oleObject51.bin"/><Relationship Id="rId16" Type="http://schemas.openxmlformats.org/officeDocument/2006/relationships/image" Target="../media/image49.wmf"/><Relationship Id="rId15" Type="http://schemas.openxmlformats.org/officeDocument/2006/relationships/oleObject" Target="../embeddings/oleObject50.bin"/><Relationship Id="rId14" Type="http://schemas.openxmlformats.org/officeDocument/2006/relationships/image" Target="../media/image48.wmf"/><Relationship Id="rId13" Type="http://schemas.openxmlformats.org/officeDocument/2006/relationships/oleObject" Target="../embeddings/oleObject49.bin"/><Relationship Id="rId12" Type="http://schemas.openxmlformats.org/officeDocument/2006/relationships/image" Target="../media/image47.wmf"/><Relationship Id="rId11" Type="http://schemas.openxmlformats.org/officeDocument/2006/relationships/oleObject" Target="../embeddings/oleObject48.bin"/><Relationship Id="rId10" Type="http://schemas.openxmlformats.org/officeDocument/2006/relationships/image" Target="../media/image46.wmf"/><Relationship Id="rId1" Type="http://schemas.openxmlformats.org/officeDocument/2006/relationships/oleObject" Target="../embeddings/oleObject43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7.bin"/><Relationship Id="rId8" Type="http://schemas.openxmlformats.org/officeDocument/2006/relationships/image" Target="../media/image55.wmf"/><Relationship Id="rId7" Type="http://schemas.openxmlformats.org/officeDocument/2006/relationships/oleObject" Target="../embeddings/oleObject56.bin"/><Relationship Id="rId6" Type="http://schemas.openxmlformats.org/officeDocument/2006/relationships/image" Target="../media/image54.wmf"/><Relationship Id="rId5" Type="http://schemas.openxmlformats.org/officeDocument/2006/relationships/oleObject" Target="../embeddings/oleObject55.bin"/><Relationship Id="rId4" Type="http://schemas.openxmlformats.org/officeDocument/2006/relationships/image" Target="../media/image53.wmf"/><Relationship Id="rId3" Type="http://schemas.openxmlformats.org/officeDocument/2006/relationships/oleObject" Target="../embeddings/oleObject54.bin"/><Relationship Id="rId20" Type="http://schemas.openxmlformats.org/officeDocument/2006/relationships/vmlDrawing" Target="../drawings/vmlDrawing8.vml"/><Relationship Id="rId2" Type="http://schemas.openxmlformats.org/officeDocument/2006/relationships/image" Target="../media/image52.wmf"/><Relationship Id="rId19" Type="http://schemas.openxmlformats.org/officeDocument/2006/relationships/slideLayout" Target="../slideLayouts/slideLayout2.xml"/><Relationship Id="rId18" Type="http://schemas.openxmlformats.org/officeDocument/2006/relationships/image" Target="../media/image60.wmf"/><Relationship Id="rId17" Type="http://schemas.openxmlformats.org/officeDocument/2006/relationships/oleObject" Target="../embeddings/oleObject61.bin"/><Relationship Id="rId16" Type="http://schemas.openxmlformats.org/officeDocument/2006/relationships/image" Target="../media/image59.wmf"/><Relationship Id="rId15" Type="http://schemas.openxmlformats.org/officeDocument/2006/relationships/oleObject" Target="../embeddings/oleObject60.bin"/><Relationship Id="rId14" Type="http://schemas.openxmlformats.org/officeDocument/2006/relationships/image" Target="../media/image58.wmf"/><Relationship Id="rId13" Type="http://schemas.openxmlformats.org/officeDocument/2006/relationships/oleObject" Target="../embeddings/oleObject59.bin"/><Relationship Id="rId12" Type="http://schemas.openxmlformats.org/officeDocument/2006/relationships/image" Target="../media/image57.wmf"/><Relationship Id="rId11" Type="http://schemas.openxmlformats.org/officeDocument/2006/relationships/oleObject" Target="../embeddings/oleObject58.bin"/><Relationship Id="rId10" Type="http://schemas.openxmlformats.org/officeDocument/2006/relationships/image" Target="../media/image56.wmf"/><Relationship Id="rId1" Type="http://schemas.openxmlformats.org/officeDocument/2006/relationships/oleObject" Target="../embeddings/oleObject53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6.bin"/><Relationship Id="rId8" Type="http://schemas.openxmlformats.org/officeDocument/2006/relationships/image" Target="../media/image64.wmf"/><Relationship Id="rId7" Type="http://schemas.openxmlformats.org/officeDocument/2006/relationships/oleObject" Target="../embeddings/oleObject65.bin"/><Relationship Id="rId6" Type="http://schemas.openxmlformats.org/officeDocument/2006/relationships/image" Target="../media/image63.wmf"/><Relationship Id="rId5" Type="http://schemas.openxmlformats.org/officeDocument/2006/relationships/oleObject" Target="../embeddings/oleObject64.bin"/><Relationship Id="rId4" Type="http://schemas.openxmlformats.org/officeDocument/2006/relationships/image" Target="../media/image62.wmf"/><Relationship Id="rId35" Type="http://schemas.openxmlformats.org/officeDocument/2006/relationships/vmlDrawing" Target="../drawings/vmlDrawing9.vml"/><Relationship Id="rId34" Type="http://schemas.openxmlformats.org/officeDocument/2006/relationships/slideLayout" Target="../slideLayouts/slideLayout2.xml"/><Relationship Id="rId33" Type="http://schemas.openxmlformats.org/officeDocument/2006/relationships/image" Target="../media/image76.wmf"/><Relationship Id="rId32" Type="http://schemas.openxmlformats.org/officeDocument/2006/relationships/oleObject" Target="../embeddings/oleObject78.bin"/><Relationship Id="rId31" Type="http://schemas.openxmlformats.org/officeDocument/2006/relationships/image" Target="../media/image75.wmf"/><Relationship Id="rId30" Type="http://schemas.openxmlformats.org/officeDocument/2006/relationships/oleObject" Target="../embeddings/oleObject77.bin"/><Relationship Id="rId3" Type="http://schemas.openxmlformats.org/officeDocument/2006/relationships/oleObject" Target="../embeddings/oleObject63.bin"/><Relationship Id="rId29" Type="http://schemas.openxmlformats.org/officeDocument/2006/relationships/image" Target="../media/image74.wmf"/><Relationship Id="rId28" Type="http://schemas.openxmlformats.org/officeDocument/2006/relationships/oleObject" Target="../embeddings/oleObject76.bin"/><Relationship Id="rId27" Type="http://schemas.openxmlformats.org/officeDocument/2006/relationships/image" Target="../media/image73.wmf"/><Relationship Id="rId26" Type="http://schemas.openxmlformats.org/officeDocument/2006/relationships/oleObject" Target="../embeddings/oleObject75.bin"/><Relationship Id="rId25" Type="http://schemas.openxmlformats.org/officeDocument/2006/relationships/image" Target="../media/image72.wmf"/><Relationship Id="rId24" Type="http://schemas.openxmlformats.org/officeDocument/2006/relationships/oleObject" Target="../embeddings/oleObject74.bin"/><Relationship Id="rId23" Type="http://schemas.openxmlformats.org/officeDocument/2006/relationships/image" Target="../media/image71.wmf"/><Relationship Id="rId22" Type="http://schemas.openxmlformats.org/officeDocument/2006/relationships/oleObject" Target="../embeddings/oleObject73.bin"/><Relationship Id="rId21" Type="http://schemas.openxmlformats.org/officeDocument/2006/relationships/image" Target="../media/image70.wmf"/><Relationship Id="rId20" Type="http://schemas.openxmlformats.org/officeDocument/2006/relationships/oleObject" Target="../embeddings/oleObject72.bin"/><Relationship Id="rId2" Type="http://schemas.openxmlformats.org/officeDocument/2006/relationships/image" Target="../media/image61.wmf"/><Relationship Id="rId19" Type="http://schemas.openxmlformats.org/officeDocument/2006/relationships/image" Target="../media/image69.wmf"/><Relationship Id="rId18" Type="http://schemas.openxmlformats.org/officeDocument/2006/relationships/oleObject" Target="../embeddings/oleObject71.bin"/><Relationship Id="rId17" Type="http://schemas.openxmlformats.org/officeDocument/2006/relationships/image" Target="../media/image68.wmf"/><Relationship Id="rId16" Type="http://schemas.openxmlformats.org/officeDocument/2006/relationships/oleObject" Target="../embeddings/oleObject70.bin"/><Relationship Id="rId15" Type="http://schemas.openxmlformats.org/officeDocument/2006/relationships/oleObject" Target="../embeddings/oleObject69.bin"/><Relationship Id="rId14" Type="http://schemas.openxmlformats.org/officeDocument/2006/relationships/image" Target="../media/image67.wmf"/><Relationship Id="rId13" Type="http://schemas.openxmlformats.org/officeDocument/2006/relationships/oleObject" Target="../embeddings/oleObject68.bin"/><Relationship Id="rId12" Type="http://schemas.openxmlformats.org/officeDocument/2006/relationships/image" Target="../media/image66.wmf"/><Relationship Id="rId11" Type="http://schemas.openxmlformats.org/officeDocument/2006/relationships/oleObject" Target="../embeddings/oleObject67.bin"/><Relationship Id="rId10" Type="http://schemas.openxmlformats.org/officeDocument/2006/relationships/image" Target="../media/image65.wmf"/><Relationship Id="rId1" Type="http://schemas.openxmlformats.org/officeDocument/2006/relationships/oleObject" Target="../embeddings/oleObject6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解析函数与幂级数的关系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上一节定理</a:t>
            </a:r>
            <a:r>
              <a:rPr lang="en-US" altLang="zh-CN"/>
              <a:t>1.6</a:t>
            </a:r>
            <a:r>
              <a:rPr lang="zh-CN" altLang="en-US"/>
              <a:t>告诉我们，幂级数在收敛圆域内是解析的，现在反过来：</a:t>
            </a:r>
            <a:r>
              <a:rPr lang="zh-CN" altLang="en-US">
                <a:solidFill>
                  <a:srgbClr val="FF0000"/>
                </a:solidFill>
              </a:rPr>
              <a:t>解析函数能否表达成一个幂级数？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定理 </a:t>
            </a:r>
            <a:r>
              <a:rPr lang="en-US" altLang="zh-CN">
                <a:solidFill>
                  <a:srgbClr val="FF0000"/>
                </a:solidFill>
              </a:rPr>
              <a:t>2.1  </a:t>
            </a:r>
            <a:r>
              <a:rPr lang="zh-CN" altLang="en-US">
                <a:solidFill>
                  <a:schemeClr val="tx1"/>
                </a:solidFill>
              </a:rPr>
              <a:t>设       在区域    内 解析，    为      的一个内点，则在某个以       为圆心的圆域内                ，可展开为一个幂级数，</a:t>
            </a:r>
            <a:endParaRPr lang="zh-CN" altLang="en-US">
              <a:solidFill>
                <a:schemeClr val="tx1"/>
              </a:solidFill>
            </a:endParaRPr>
          </a:p>
          <a:p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其中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证明从略。</a:t>
            </a:r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903220" y="2747645"/>
          <a:ext cx="52197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330200" imgH="203200" progId="Equation.KSEE3">
                  <p:embed/>
                </p:oleObj>
              </mc:Choice>
              <mc:Fallback>
                <p:oleObj name="" r:id="rId1" imgW="330200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903220" y="2747645"/>
                        <a:ext cx="521970" cy="387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65650" y="2786380"/>
          <a:ext cx="309880" cy="309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3" imgW="165100" imgH="165100" progId="Equation.KSEE3">
                  <p:embed/>
                </p:oleObj>
              </mc:Choice>
              <mc:Fallback>
                <p:oleObj name="" r:id="rId3" imgW="165100" imgH="1651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65650" y="2786380"/>
                        <a:ext cx="309880" cy="3098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316345" y="2691765"/>
          <a:ext cx="360680" cy="499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5" imgW="165100" imgH="228600" progId="Equation.KSEE3">
                  <p:embed/>
                </p:oleObj>
              </mc:Choice>
              <mc:Fallback>
                <p:oleObj name="" r:id="rId5" imgW="165100" imgH="2286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316345" y="2691765"/>
                        <a:ext cx="360680" cy="4991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131685" y="2747645"/>
          <a:ext cx="349250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" r:id="rId7" imgW="165100" imgH="165100" progId="Equation.KSEE3">
                  <p:embed/>
                </p:oleObj>
              </mc:Choice>
              <mc:Fallback>
                <p:oleObj name="" r:id="rId7" imgW="165100" imgH="165100" progId="Equation.KSEE3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131685" y="2747645"/>
                        <a:ext cx="349250" cy="349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577340" y="3095625"/>
          <a:ext cx="40132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" r:id="rId9" imgW="165100" imgH="228600" progId="Equation.KSEE3">
                  <p:embed/>
                </p:oleObj>
              </mc:Choice>
              <mc:Fallback>
                <p:oleObj name="" r:id="rId9" imgW="165100" imgH="228600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77340" y="3095625"/>
                        <a:ext cx="401320" cy="555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65650" y="3161030"/>
          <a:ext cx="129984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" r:id="rId11" imgW="698500" imgH="228600" progId="Equation.KSEE3">
                  <p:embed/>
                </p:oleObj>
              </mc:Choice>
              <mc:Fallback>
                <p:oleObj name="" r:id="rId11" imgW="698500" imgH="228600" progId="Equation.KSEE3">
                  <p:embed/>
                  <p:pic>
                    <p:nvPicPr>
                      <p:cNvPr id="0" name="图片 102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565650" y="3161030"/>
                        <a:ext cx="1299845" cy="425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890770" y="3586480"/>
          <a:ext cx="2604135" cy="868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" r:id="rId13" imgW="1295400" imgH="431800" progId="Equation.KSEE3">
                  <p:embed/>
                </p:oleObj>
              </mc:Choice>
              <mc:Fallback>
                <p:oleObj name="" r:id="rId13" imgW="1295400" imgH="431800" progId="Equation.KSEE3">
                  <p:embed/>
                  <p:pic>
                    <p:nvPicPr>
                      <p:cNvPr id="0" name="图片 103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890770" y="3586480"/>
                        <a:ext cx="2604135" cy="8686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305685" y="4455160"/>
          <a:ext cx="2052320" cy="837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" r:id="rId15" imgW="965200" imgH="393700" progId="Equation.KSEE3">
                  <p:embed/>
                </p:oleObj>
              </mc:Choice>
              <mc:Fallback>
                <p:oleObj name="" r:id="rId15" imgW="965200" imgH="393700" progId="Equation.KSEE3">
                  <p:embed/>
                  <p:pic>
                    <p:nvPicPr>
                      <p:cNvPr id="0" name="图片 1031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305685" y="4455160"/>
                        <a:ext cx="2052320" cy="8375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例题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例</a:t>
            </a:r>
            <a:r>
              <a:rPr lang="en-US" altLang="zh-CN"/>
              <a:t>3.3 </a:t>
            </a:r>
            <a:r>
              <a:rPr lang="zh-CN" altLang="en-US"/>
              <a:t>将                         在                       内展开成洛朗级数</a:t>
            </a:r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r>
              <a:rPr lang="zh-CN" altLang="en-US"/>
              <a:t> 利用                         将                代入</a:t>
            </a:r>
            <a:endParaRPr lang="zh-CN" altLang="en-US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520950" y="1597660"/>
          <a:ext cx="1704975" cy="751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749300" imgH="330200" progId="Equation.KSEE3">
                  <p:embed/>
                </p:oleObj>
              </mc:Choice>
              <mc:Fallback>
                <p:oleObj name="" r:id="rId1" imgW="749300" imgH="330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20950" y="1597660"/>
                        <a:ext cx="1704975" cy="7512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834890" y="1825625"/>
          <a:ext cx="1863725" cy="523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" r:id="rId3" imgW="723900" imgH="203200" progId="Equation.KSEE3">
                  <p:embed/>
                </p:oleObj>
              </mc:Choice>
              <mc:Fallback>
                <p:oleObj name="" r:id="rId3" imgW="723900" imgH="203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34890" y="1825625"/>
                        <a:ext cx="1863725" cy="5232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58670" y="2673350"/>
          <a:ext cx="1511300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" r:id="rId5" imgW="698500" imgH="444500" progId="Equation.KSEE3">
                  <p:embed/>
                </p:oleObj>
              </mc:Choice>
              <mc:Fallback>
                <p:oleObj name="" r:id="rId5" imgW="698500" imgH="444500" progId="Equation.KSEE3">
                  <p:embed/>
                  <p:pic>
                    <p:nvPicPr>
                      <p:cNvPr id="0" name="图片 205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58670" y="2673350"/>
                        <a:ext cx="1511300" cy="962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366260" y="2673350"/>
          <a:ext cx="847725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" r:id="rId7" imgW="381000" imgH="393700" progId="Equation.KSEE3">
                  <p:embed/>
                </p:oleObj>
              </mc:Choice>
              <mc:Fallback>
                <p:oleObj name="" r:id="rId7" imgW="381000" imgH="393700" progId="Equation.KSEE3">
                  <p:embed/>
                  <p:pic>
                    <p:nvPicPr>
                      <p:cNvPr id="0" name="图片 205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366260" y="2673350"/>
                        <a:ext cx="847725" cy="876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利用洛朗级数计算积分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级数是用来计算积分的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例 </a:t>
            </a:r>
            <a:r>
              <a:rPr lang="en-US" altLang="zh-CN"/>
              <a:t>3.4 </a:t>
            </a:r>
            <a:r>
              <a:rPr lang="zh-CN" altLang="en-US"/>
              <a:t>计算积分               ，其中       为正向单位圆周</a:t>
            </a:r>
            <a:endParaRPr lang="zh-CN" altLang="en-US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369945" y="2171700"/>
          <a:ext cx="1132205" cy="791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1" imgW="545465" imgH="381000" progId="Equation.KSEE3">
                  <p:embed/>
                </p:oleObj>
              </mc:Choice>
              <mc:Fallback>
                <p:oleObj name="" r:id="rId1" imgW="545465" imgH="3810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369945" y="2171700"/>
                        <a:ext cx="1132205" cy="7912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99760" y="2395220"/>
          <a:ext cx="295910" cy="344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" r:id="rId3" imgW="152400" imgH="177165" progId="Equation.KSEE3">
                  <p:embed/>
                </p:oleObj>
              </mc:Choice>
              <mc:Fallback>
                <p:oleObj name="" r:id="rId3" imgW="152400" imgH="177165" progId="Equation.KSEE3">
                  <p:embed/>
                  <p:pic>
                    <p:nvPicPr>
                      <p:cNvPr id="0" name="图片 307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99760" y="2395220"/>
                        <a:ext cx="295910" cy="3441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749030" y="2305685"/>
          <a:ext cx="1013460" cy="523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" r:id="rId5" imgW="393700" imgH="203200" progId="Equation.KSEE3">
                  <p:embed/>
                </p:oleObj>
              </mc:Choice>
              <mc:Fallback>
                <p:oleObj name="" r:id="rId5" imgW="393700" imgH="203200" progId="Equation.KSEE3">
                  <p:embed/>
                  <p:pic>
                    <p:nvPicPr>
                      <p:cNvPr id="0" name="图片 307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749030" y="2305685"/>
                        <a:ext cx="1013460" cy="5232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例题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例 </a:t>
            </a:r>
            <a:r>
              <a:rPr lang="en-US" altLang="zh-CN"/>
              <a:t>3.5  </a:t>
            </a:r>
            <a:r>
              <a:rPr lang="zh-CN" altLang="en-US"/>
              <a:t>计算积分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r>
              <a:rPr lang="zh-CN" altLang="en-US"/>
              <a:t>请注意这里有两种方法：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方法</a:t>
            </a:r>
            <a:r>
              <a:rPr lang="en-US" altLang="zh-CN"/>
              <a:t>1</a:t>
            </a:r>
            <a:r>
              <a:rPr lang="zh-CN" altLang="en-US"/>
              <a:t>：在                     展开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方法</a:t>
            </a:r>
            <a:r>
              <a:rPr lang="en-US" altLang="zh-CN"/>
              <a:t>2</a:t>
            </a:r>
            <a:r>
              <a:rPr lang="zh-CN" altLang="en-US"/>
              <a:t>：利用复合闭路，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          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                                                     分别在                       和 </a:t>
            </a:r>
            <a:endParaRPr lang="zh-CN" altLang="en-US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652520" y="1538605"/>
          <a:ext cx="1418590" cy="1038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711200" imgH="520700" progId="Equation.KSEE3">
                  <p:embed/>
                </p:oleObj>
              </mc:Choice>
              <mc:Fallback>
                <p:oleObj name="" r:id="rId1" imgW="711200" imgH="5207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652520" y="1538605"/>
                        <a:ext cx="1418590" cy="10388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椭圆 11"/>
          <p:cNvSpPr/>
          <p:nvPr/>
        </p:nvSpPr>
        <p:spPr>
          <a:xfrm>
            <a:off x="7101840" y="3436620"/>
            <a:ext cx="2331720" cy="2209800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7757160" y="4282440"/>
            <a:ext cx="548640" cy="5181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8463280" y="4282440"/>
            <a:ext cx="548640" cy="5181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5920740" y="4541520"/>
            <a:ext cx="4221480" cy="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V="1">
            <a:off x="8042910" y="2415540"/>
            <a:ext cx="45720" cy="35052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7" name="对象 1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008620" y="4389120"/>
          <a:ext cx="21844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" r:id="rId3" imgW="127000" imgH="177165" progId="Equation.KSEE3">
                  <p:embed/>
                </p:oleObj>
              </mc:Choice>
              <mc:Fallback>
                <p:oleObj name="" r:id="rId3" imgW="127000" imgH="177165" progId="Equation.KSEE3">
                  <p:embed/>
                  <p:pic>
                    <p:nvPicPr>
                      <p:cNvPr id="0" name="图片 409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008620" y="4389120"/>
                        <a:ext cx="21844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680450" y="4484370"/>
          <a:ext cx="114300" cy="11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" r:id="rId5" imgW="114300" imgH="114300" progId="Equation.KSEE3">
                  <p:embed/>
                </p:oleObj>
              </mc:Choice>
              <mc:Fallback>
                <p:oleObj name="" r:id="rId5" imgW="114300" imgH="114300" progId="Equation.KSEE3">
                  <p:embed/>
                  <p:pic>
                    <p:nvPicPr>
                      <p:cNvPr id="0" name="图片 409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680450" y="4484370"/>
                        <a:ext cx="114300" cy="114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008620" y="4484370"/>
          <a:ext cx="114300" cy="11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" r:id="rId7" imgW="114300" imgH="114300" progId="Equation.KSEE3">
                  <p:embed/>
                </p:oleObj>
              </mc:Choice>
              <mc:Fallback>
                <p:oleObj name="" r:id="rId7" imgW="114300" imgH="114300" progId="Equation.KSEE3">
                  <p:embed/>
                  <p:pic>
                    <p:nvPicPr>
                      <p:cNvPr id="0" name="图片 410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008620" y="4484370"/>
                        <a:ext cx="114300" cy="114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794750" y="4389120"/>
          <a:ext cx="179070" cy="334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" r:id="rId9" imgW="88265" imgH="165100" progId="Equation.KSEE3">
                  <p:embed/>
                </p:oleObj>
              </mc:Choice>
              <mc:Fallback>
                <p:oleObj name="" r:id="rId9" imgW="88265" imgH="165100" progId="Equation.KSEE3">
                  <p:embed/>
                  <p:pic>
                    <p:nvPicPr>
                      <p:cNvPr id="0" name="图片 410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794750" y="4389120"/>
                        <a:ext cx="179070" cy="3346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645410" y="3914775"/>
          <a:ext cx="1452245" cy="4743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" r:id="rId11" imgW="622300" imgH="203200" progId="Equation.KSEE3">
                  <p:embed/>
                </p:oleObj>
              </mc:Choice>
              <mc:Fallback>
                <p:oleObj name="" r:id="rId11" imgW="622300" imgH="203200" progId="Equation.KSEE3">
                  <p:embed/>
                  <p:pic>
                    <p:nvPicPr>
                      <p:cNvPr id="0" name="图片 410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645410" y="3914775"/>
                        <a:ext cx="1452245" cy="4743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979920" y="3436620"/>
          <a:ext cx="288925" cy="3359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" r:id="rId13" imgW="152400" imgH="177165" progId="Equation.KSEE3">
                  <p:embed/>
                </p:oleObj>
              </mc:Choice>
              <mc:Fallback>
                <p:oleObj name="" r:id="rId13" imgW="152400" imgH="177165" progId="Equation.KSEE3">
                  <p:embed/>
                  <p:pic>
                    <p:nvPicPr>
                      <p:cNvPr id="0" name="图片 4103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979920" y="3436620"/>
                        <a:ext cx="288925" cy="3359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386320" y="4484370"/>
          <a:ext cx="370840" cy="452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" r:id="rId15" imgW="177165" imgH="215900" progId="Equation.KSEE3">
                  <p:embed/>
                </p:oleObj>
              </mc:Choice>
              <mc:Fallback>
                <p:oleObj name="" r:id="rId15" imgW="177165" imgH="215900" progId="Equation.KSEE3">
                  <p:embed/>
                  <p:pic>
                    <p:nvPicPr>
                      <p:cNvPr id="0" name="图片 410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386320" y="4484370"/>
                        <a:ext cx="370840" cy="452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282305" y="4723765"/>
          <a:ext cx="398145" cy="451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" r:id="rId17" imgW="190500" imgH="215900" progId="Equation.KSEE3">
                  <p:embed/>
                </p:oleObj>
              </mc:Choice>
              <mc:Fallback>
                <p:oleObj name="" r:id="rId17" imgW="190500" imgH="215900" progId="Equation.KSEE3">
                  <p:embed/>
                  <p:pic>
                    <p:nvPicPr>
                      <p:cNvPr id="0" name="图片 4105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8282305" y="4723765"/>
                        <a:ext cx="398145" cy="4514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06488" y="4936173"/>
          <a:ext cx="4813935" cy="11156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9" imgW="2413000" imgH="558800" progId="Equation.KSEE3">
                  <p:embed/>
                </p:oleObj>
              </mc:Choice>
              <mc:Fallback>
                <p:oleObj name="" r:id="rId19" imgW="2413000" imgH="5588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106488" y="4936173"/>
                        <a:ext cx="4813935" cy="11156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234555" y="5273040"/>
          <a:ext cx="854075" cy="779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" r:id="rId21" imgW="431800" imgH="393700" progId="Equation.KSEE3">
                  <p:embed/>
                </p:oleObj>
              </mc:Choice>
              <mc:Fallback>
                <p:oleObj name="" r:id="rId21" imgW="431800" imgH="393700" progId="Equation.KSEE3">
                  <p:embed/>
                  <p:pic>
                    <p:nvPicPr>
                      <p:cNvPr id="0" name="图片 4106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7234555" y="5273040"/>
                        <a:ext cx="854075" cy="7791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433560" y="5174615"/>
          <a:ext cx="1056005" cy="877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name="" r:id="rId23" imgW="609600" imgH="393700" progId="Equation.KSEE3">
                  <p:embed/>
                </p:oleObj>
              </mc:Choice>
              <mc:Fallback>
                <p:oleObj name="" r:id="rId23" imgW="609600" imgH="393700" progId="Equation.KSEE3">
                  <p:embed/>
                  <p:pic>
                    <p:nvPicPr>
                      <p:cNvPr id="0" name="图片 4107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9433560" y="5174615"/>
                        <a:ext cx="1056005" cy="8775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文本框 27"/>
          <p:cNvSpPr txBox="1"/>
          <p:nvPr/>
        </p:nvSpPr>
        <p:spPr>
          <a:xfrm>
            <a:off x="10595610" y="5462905"/>
            <a:ext cx="7581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展开</a:t>
            </a:r>
            <a:endParaRPr lang="zh-CN" altLang="en-US"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例题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第二种解法。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r>
              <a:rPr lang="zh-CN" altLang="en-US"/>
              <a:t>从而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graphicFrame>
        <p:nvGraphicFramePr>
          <p:cNvPr id="4" name="对象 3"/>
          <p:cNvGraphicFramePr/>
          <p:nvPr/>
        </p:nvGraphicFramePr>
        <p:xfrm>
          <a:off x="902653" y="2320925"/>
          <a:ext cx="9912985" cy="2155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4368800" imgH="990600" progId="Equation.KSEE3">
                  <p:embed/>
                </p:oleObj>
              </mc:Choice>
              <mc:Fallback>
                <p:oleObj name="" r:id="rId1" imgW="4368800" imgH="990600" progId="Equation.KSEE3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02653" y="2320925"/>
                        <a:ext cx="9912985" cy="2155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104390" y="4369435"/>
          <a:ext cx="3519805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1447800" imgH="558800" progId="Equation.KSEE3">
                  <p:embed/>
                </p:oleObj>
              </mc:Choice>
              <mc:Fallback>
                <p:oleObj name="" r:id="rId3" imgW="1447800" imgH="5588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04390" y="4369435"/>
                        <a:ext cx="3519805" cy="1358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例题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在 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从而                           </a:t>
            </a:r>
            <a:endParaRPr lang="zh-CN" altLang="en-US"/>
          </a:p>
        </p:txBody>
      </p:sp>
      <p:graphicFrame>
        <p:nvGraphicFramePr>
          <p:cNvPr id="5" name="对象 4"/>
          <p:cNvGraphicFramePr/>
          <p:nvPr/>
        </p:nvGraphicFramePr>
        <p:xfrm>
          <a:off x="4821873" y="3163570"/>
          <a:ext cx="207454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914400" imgH="215900" progId="Equation.KSEE3">
                  <p:embed/>
                </p:oleObj>
              </mc:Choice>
              <mc:Fallback>
                <p:oleObj name="" r:id="rId1" imgW="914400" imgH="215900" progId="Equation.KSEE3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821873" y="3163570"/>
                        <a:ext cx="2074545" cy="469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999615" y="1340485"/>
          <a:ext cx="3150235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1295400" imgH="558800" progId="Equation.KSEE3">
                  <p:embed/>
                </p:oleObj>
              </mc:Choice>
              <mc:Fallback>
                <p:oleObj name="" r:id="rId3" imgW="1295400" imgH="5588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99615" y="1340485"/>
                        <a:ext cx="3150235" cy="1358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310765" y="3116580"/>
          <a:ext cx="5649595" cy="1845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5" imgW="2413000" imgH="787400" progId="Equation.KSEE3">
                  <p:embed/>
                </p:oleObj>
              </mc:Choice>
              <mc:Fallback>
                <p:oleObj name="" r:id="rId5" imgW="2413000" imgH="7874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10765" y="3116580"/>
                        <a:ext cx="5649595" cy="18453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习题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Page  72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4.2 (1) (3)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4.4(2) (5)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4.6 (1)(3)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/>
            <a:r>
              <a:rPr lang="en-US" altLang="zh-CN"/>
              <a:t>Page 73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4.9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解析函数展开法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直接法 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间接法，利用已知展开式，利用逐项求导和逐项积分等手段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常用的已知展开式有：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(1)                              (2)                          (3)</a:t>
            </a: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252855" y="2388870"/>
          <a:ext cx="2052320" cy="837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" r:id="rId1" imgW="965200" imgH="393700" progId="Equation.KSEE3">
                  <p:embed/>
                </p:oleObj>
              </mc:Choice>
              <mc:Fallback>
                <p:oleObj name="" r:id="rId1" imgW="965200" imgH="393700" progId="Equation.KSEE3">
                  <p:embed/>
                  <p:pic>
                    <p:nvPicPr>
                      <p:cNvPr id="0" name="图片 103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52855" y="2388870"/>
                        <a:ext cx="2052320" cy="8375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554480" y="4206875"/>
          <a:ext cx="1264920" cy="819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3" imgW="685800" imgH="444500" progId="Equation.KSEE3">
                  <p:embed/>
                </p:oleObj>
              </mc:Choice>
              <mc:Fallback>
                <p:oleObj name="" r:id="rId3" imgW="685800" imgH="4445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54480" y="4206875"/>
                        <a:ext cx="1264920" cy="8197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445635" y="4256405"/>
          <a:ext cx="1426210" cy="770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" r:id="rId5" imgW="800100" imgH="431800" progId="Equation.KSEE3">
                  <p:embed/>
                </p:oleObj>
              </mc:Choice>
              <mc:Fallback>
                <p:oleObj name="" r:id="rId5" imgW="800100" imgH="4318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445635" y="4256405"/>
                        <a:ext cx="1426210" cy="7702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100570" y="4342130"/>
          <a:ext cx="2296795" cy="829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" r:id="rId7" imgW="1231265" imgH="444500" progId="Equation.KSEE3">
                  <p:embed/>
                </p:oleObj>
              </mc:Choice>
              <mc:Fallback>
                <p:oleObj name="" r:id="rId7" imgW="1231265" imgH="444500" progId="Equation.KSEE3">
                  <p:embed/>
                  <p:pic>
                    <p:nvPicPr>
                      <p:cNvPr id="0" name="图片 205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100570" y="4342130"/>
                        <a:ext cx="2296795" cy="8293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例题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例 </a:t>
            </a:r>
            <a:r>
              <a:rPr lang="en-US" altLang="zh-CN"/>
              <a:t>2.2 </a:t>
            </a:r>
            <a:r>
              <a:rPr lang="zh-CN" altLang="en-US"/>
              <a:t>将函数             展开成      的幂级数。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例</a:t>
            </a:r>
            <a:r>
              <a:rPr lang="en-US" altLang="zh-CN"/>
              <a:t>2.3 </a:t>
            </a:r>
            <a:r>
              <a:rPr lang="zh-CN" altLang="en-US"/>
              <a:t>求对数函数的主值              在         处的泰勒展开式。</a:t>
            </a:r>
            <a:endParaRPr lang="zh-CN" altLang="en-US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236595" y="1691005"/>
          <a:ext cx="962660" cy="7950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1" imgW="508000" imgH="419100" progId="Equation.KSEE3">
                  <p:embed/>
                </p:oleObj>
              </mc:Choice>
              <mc:Fallback>
                <p:oleObj name="" r:id="rId1" imgW="508000" imgH="4191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236595" y="1691005"/>
                        <a:ext cx="962660" cy="7950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335270" y="1906270"/>
          <a:ext cx="363855" cy="363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" r:id="rId3" imgW="127000" imgH="127000" progId="Equation.KSEE3">
                  <p:embed/>
                </p:oleObj>
              </mc:Choice>
              <mc:Fallback>
                <p:oleObj name="" r:id="rId3" imgW="127000" imgH="127000" progId="Equation.KSEE3">
                  <p:embed/>
                  <p:pic>
                    <p:nvPicPr>
                      <p:cNvPr id="0" name="图片 307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35270" y="1906270"/>
                        <a:ext cx="363855" cy="3638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970145" y="2854325"/>
          <a:ext cx="1093470" cy="426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" r:id="rId5" imgW="520700" imgH="203200" progId="Equation.KSEE3">
                  <p:embed/>
                </p:oleObj>
              </mc:Choice>
              <mc:Fallback>
                <p:oleObj name="" r:id="rId5" imgW="520700" imgH="203200" progId="Equation.KSEE3">
                  <p:embed/>
                  <p:pic>
                    <p:nvPicPr>
                      <p:cNvPr id="0" name="图片 307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970145" y="2854325"/>
                        <a:ext cx="1093470" cy="4267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392545" y="2893695"/>
          <a:ext cx="674370" cy="348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7" imgW="342900" imgH="177165" progId="Equation.KSEE3">
                  <p:embed/>
                </p:oleObj>
              </mc:Choice>
              <mc:Fallback>
                <p:oleObj name="" r:id="rId7" imgW="342900" imgH="177165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392545" y="2893695"/>
                        <a:ext cx="674370" cy="3486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洛朗级数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如果我们把幂级数做一下推广，允许    取负正整数，形如</a:t>
            </a:r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             的级数称为洛朗级数。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很显然，这样的级数如果某个     不为零，则级数含有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项目，这里    为正整数，</a:t>
            </a:r>
            <a:r>
              <a:rPr lang="zh-CN" altLang="en-US">
                <a:solidFill>
                  <a:srgbClr val="FF0000"/>
                </a:solidFill>
              </a:rPr>
              <a:t>则</a:t>
            </a:r>
            <a:r>
              <a:rPr lang="zh-CN" altLang="en-US"/>
              <a:t>      </a:t>
            </a:r>
            <a:r>
              <a:rPr lang="zh-CN" altLang="en-US">
                <a:solidFill>
                  <a:srgbClr val="FF0000"/>
                </a:solidFill>
              </a:rPr>
              <a:t>必然是个奇点。而这正是引进洛朗级数的原因。</a:t>
            </a:r>
            <a:endParaRPr lang="zh-CN" alt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782435" y="1825625"/>
          <a:ext cx="390525" cy="429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27000" imgH="139700" progId="Equation.KSEE3">
                  <p:embed/>
                </p:oleObj>
              </mc:Choice>
              <mc:Fallback>
                <p:oleObj name="" r:id="rId1" imgW="127000" imgH="139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782435" y="1825625"/>
                        <a:ext cx="390525" cy="4298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334135" y="2646680"/>
          <a:ext cx="1512570" cy="7346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3" imgW="889000" imgH="431800" progId="Equation.KSEE3">
                  <p:embed/>
                </p:oleObj>
              </mc:Choice>
              <mc:Fallback>
                <p:oleObj name="" r:id="rId3" imgW="889000" imgH="4318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34135" y="2646680"/>
                        <a:ext cx="1512570" cy="7346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488305" y="3380740"/>
          <a:ext cx="439420" cy="466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5" imgW="215900" imgH="228600" progId="Equation.KSEE3">
                  <p:embed/>
                </p:oleObj>
              </mc:Choice>
              <mc:Fallback>
                <p:oleObj name="" r:id="rId5" imgW="215900" imgH="2286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88305" y="3380740"/>
                        <a:ext cx="439420" cy="4660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164320" y="3315970"/>
          <a:ext cx="1731645" cy="530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" r:id="rId7" imgW="787400" imgH="241300" progId="Equation.KSEE3">
                  <p:embed/>
                </p:oleObj>
              </mc:Choice>
              <mc:Fallback>
                <p:oleObj name="" r:id="rId7" imgW="787400" imgH="241300" progId="Equation.KSEE3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64320" y="3315970"/>
                        <a:ext cx="1731645" cy="5308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02560" y="3912235"/>
          <a:ext cx="271145" cy="378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" r:id="rId9" imgW="127000" imgH="177165" progId="Equation.KSEE3">
                  <p:embed/>
                </p:oleObj>
              </mc:Choice>
              <mc:Fallback>
                <p:oleObj name="" r:id="rId9" imgW="127000" imgH="177165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702560" y="3912235"/>
                        <a:ext cx="271145" cy="3784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257800" y="3860165"/>
          <a:ext cx="34861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" r:id="rId11" imgW="165100" imgH="228600" progId="Equation.KSEE3">
                  <p:embed/>
                </p:oleObj>
              </mc:Choice>
              <mc:Fallback>
                <p:oleObj name="" r:id="rId11" imgW="165100" imgH="228600" progId="Equation.KSEE3">
                  <p:embed/>
                  <p:pic>
                    <p:nvPicPr>
                      <p:cNvPr id="0" name="图片 102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257800" y="3860165"/>
                        <a:ext cx="348615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洛朗级数的分解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按照洛朗级数的正负幂次，可以将洛朗级数分成两部分。</a:t>
            </a:r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r>
              <a:rPr lang="zh-CN" altLang="en-US"/>
              <a:t>             分别称为洛朗级数的正部和负部。     </a:t>
            </a:r>
            <a:endParaRPr lang="zh-CN" altLang="en-US"/>
          </a:p>
          <a:p>
            <a:r>
              <a:rPr lang="zh-CN" altLang="en-US"/>
              <a:t>问题：有没有可能存在     使得                             ？</a:t>
            </a:r>
            <a:endParaRPr lang="zh-CN" altLang="en-US"/>
          </a:p>
          <a:p>
            <a:r>
              <a:rPr lang="zh-CN" altLang="en-US"/>
              <a:t>例如：级数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43430" y="2475230"/>
          <a:ext cx="6240780" cy="768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1" imgW="3505200" imgH="431800" progId="Equation.KSEE3">
                  <p:embed/>
                </p:oleObj>
              </mc:Choice>
              <mc:Fallback>
                <p:oleObj name="" r:id="rId1" imgW="3505200" imgH="4318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043430" y="2475230"/>
                        <a:ext cx="6240780" cy="768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847590" y="3923665"/>
          <a:ext cx="208915" cy="334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3" imgW="127000" imgH="203200" progId="Equation.KSEE3">
                  <p:embed/>
                </p:oleObj>
              </mc:Choice>
              <mc:Fallback>
                <p:oleObj name="" r:id="rId3" imgW="1270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47590" y="3923665"/>
                        <a:ext cx="208915" cy="3346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845175" y="3833495"/>
          <a:ext cx="2202180" cy="514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" r:id="rId5" imgW="977900" imgH="228600" progId="Equation.KSEE3">
                  <p:embed/>
                </p:oleObj>
              </mc:Choice>
              <mc:Fallback>
                <p:oleObj name="" r:id="rId5" imgW="977900" imgH="2286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845175" y="3833495"/>
                        <a:ext cx="2202180" cy="514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289050" y="3340735"/>
          <a:ext cx="754380" cy="492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" r:id="rId7" imgW="444500" imgH="228600" progId="Equation.KSEE3">
                  <p:embed/>
                </p:oleObj>
              </mc:Choice>
              <mc:Fallback>
                <p:oleObj name="" r:id="rId7" imgW="444500" imgH="228600" progId="Equation.KSEE3">
                  <p:embed/>
                  <p:pic>
                    <p:nvPicPr>
                      <p:cNvPr id="0" name="图片 205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89050" y="3340735"/>
                        <a:ext cx="754380" cy="4927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204595" y="5094605"/>
          <a:ext cx="8783955" cy="891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" r:id="rId9" imgW="4254500" imgH="431800" progId="Equation.KSEE3">
                  <p:embed/>
                </p:oleObj>
              </mc:Choice>
              <mc:Fallback>
                <p:oleObj name="" r:id="rId9" imgW="4254500" imgH="431800" progId="Equation.KSEE3">
                  <p:embed/>
                  <p:pic>
                    <p:nvPicPr>
                      <p:cNvPr id="0" name="图片 205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204595" y="5094605"/>
                        <a:ext cx="8783955" cy="8915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椭圆 8"/>
          <p:cNvSpPr/>
          <p:nvPr/>
        </p:nvSpPr>
        <p:spPr>
          <a:xfrm>
            <a:off x="9241155" y="3145155"/>
            <a:ext cx="1553210" cy="148780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9662160" y="3559810"/>
            <a:ext cx="710565" cy="6985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927590" y="3741420"/>
          <a:ext cx="192405" cy="359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" r:id="rId11" imgW="88265" imgH="165100" progId="Equation.KSEE3">
                  <p:embed/>
                </p:oleObj>
              </mc:Choice>
              <mc:Fallback>
                <p:oleObj name="" r:id="rId11" imgW="88265" imgH="165100" progId="Equation.KSEE3">
                  <p:embed/>
                  <p:pic>
                    <p:nvPicPr>
                      <p:cNvPr id="0" name="图片 205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927590" y="3741420"/>
                        <a:ext cx="192405" cy="3594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927590" y="3863975"/>
          <a:ext cx="114300" cy="11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" r:id="rId13" imgW="114300" imgH="114300" progId="Equation.KSEE3">
                  <p:embed/>
                </p:oleObj>
              </mc:Choice>
              <mc:Fallback>
                <p:oleObj name="" r:id="rId13" imgW="114300" imgH="1143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9927590" y="3863975"/>
                        <a:ext cx="114300" cy="114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直接箭头连接符 12"/>
          <p:cNvCxnSpPr>
            <a:endCxn id="10" idx="7"/>
          </p:cNvCxnSpPr>
          <p:nvPr/>
        </p:nvCxnSpPr>
        <p:spPr>
          <a:xfrm flipV="1">
            <a:off x="9988550" y="3662045"/>
            <a:ext cx="280035" cy="26162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endCxn id="9" idx="1"/>
          </p:cNvCxnSpPr>
          <p:nvPr/>
        </p:nvCxnSpPr>
        <p:spPr>
          <a:xfrm flipH="1" flipV="1">
            <a:off x="9468485" y="3362960"/>
            <a:ext cx="523240" cy="5461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119995" y="3691890"/>
          <a:ext cx="252730" cy="408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" r:id="rId15" imgW="152400" imgH="393700" progId="Equation.KSEE3">
                  <p:embed/>
                </p:oleObj>
              </mc:Choice>
              <mc:Fallback>
                <p:oleObj name="" r:id="rId15" imgW="152400" imgH="393700" progId="Equation.KSEE3">
                  <p:embed/>
                  <p:pic>
                    <p:nvPicPr>
                      <p:cNvPr id="0" name="图片 205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0119995" y="3691890"/>
                        <a:ext cx="252730" cy="4089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493885" y="3593465"/>
          <a:ext cx="168275" cy="315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" r:id="rId17" imgW="88265" imgH="165100" progId="Equation.KSEE3">
                  <p:embed/>
                </p:oleObj>
              </mc:Choice>
              <mc:Fallback>
                <p:oleObj name="" r:id="rId17" imgW="88265" imgH="165100" progId="Equation.KSEE3">
                  <p:embed/>
                  <p:pic>
                    <p:nvPicPr>
                      <p:cNvPr id="0" name="图片 2055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9493885" y="3593465"/>
                        <a:ext cx="168275" cy="3155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662160" y="2326640"/>
          <a:ext cx="1400810" cy="700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" r:id="rId19" imgW="787400" imgH="393700" progId="Equation.KSEE3">
                  <p:embed/>
                </p:oleObj>
              </mc:Choice>
              <mc:Fallback>
                <p:oleObj name="" r:id="rId19" imgW="787400" imgH="393700" progId="Equation.KSEE3">
                  <p:embed/>
                  <p:pic>
                    <p:nvPicPr>
                      <p:cNvPr id="0" name="图片 2056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9662160" y="2326640"/>
                        <a:ext cx="1400810" cy="7004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洛朗级数的收敛域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对洛朗级数的正部其收敛半径设为</a:t>
            </a:r>
            <a:endParaRPr lang="zh-CN" altLang="en-US"/>
          </a:p>
          <a:p>
            <a:r>
              <a:rPr lang="zh-CN" altLang="en-US"/>
              <a:t>对洛朗级数的负部我们可设                        ，            仍然可利用级数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                          求出另一个收敛域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所以洛朗级数收敛的    要同时满足                   和                   ，因此收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敛域非空应该要求              ，此时收敛域为一个圆环。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440170" y="1825625"/>
          <a:ext cx="1438275" cy="438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1" imgW="749300" imgH="228600" progId="Equation.KSEE3">
                  <p:embed/>
                </p:oleObj>
              </mc:Choice>
              <mc:Fallback>
                <p:oleObj name="" r:id="rId1" imgW="749300" imgH="2286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440170" y="1825625"/>
                        <a:ext cx="1438275" cy="4387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499100" y="2264410"/>
          <a:ext cx="1812925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" r:id="rId3" imgW="825500" imgH="241300" progId="Equation.KSEE3">
                  <p:embed/>
                </p:oleObj>
              </mc:Choice>
              <mc:Fallback>
                <p:oleObj name="" r:id="rId3" imgW="825500" imgH="241300" progId="Equation.KSEE3">
                  <p:embed/>
                  <p:pic>
                    <p:nvPicPr>
                      <p:cNvPr id="0" name="图片 307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99100" y="2264410"/>
                        <a:ext cx="1812925" cy="530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" r:id="rId5" imgW="914400" imgH="215900" progId="Equation.KSEE3">
                  <p:embed/>
                </p:oleObj>
              </mc:Choice>
              <mc:Fallback>
                <p:oleObj name="" r:id="rId5" imgW="914400" imgH="215900" progId="Equation.KSEE3">
                  <p:embed/>
                  <p:pic>
                    <p:nvPicPr>
                      <p:cNvPr id="0" name="图片 307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41400" y="3138805"/>
          <a:ext cx="2769870" cy="791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7" imgW="1511300" imgH="431800" progId="Equation.KSEE3">
                  <p:embed/>
                </p:oleObj>
              </mc:Choice>
              <mc:Fallback>
                <p:oleObj name="" r:id="rId7" imgW="1511300" imgH="4318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41400" y="3138805"/>
                        <a:ext cx="2769870" cy="7912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26655" y="2264410"/>
          <a:ext cx="1185545" cy="534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9" imgW="508000" imgH="228600" progId="Equation.KSEE3">
                  <p:embed/>
                </p:oleObj>
              </mc:Choice>
              <mc:Fallback>
                <p:oleObj name="" r:id="rId9" imgW="508000" imgH="2286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526655" y="2264410"/>
                        <a:ext cx="1185545" cy="5340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811963" y="3046730"/>
          <a:ext cx="4624705" cy="975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1" imgW="2489200" imgH="482600" progId="Equation.KSEE3">
                  <p:embed/>
                </p:oleObj>
              </mc:Choice>
              <mc:Fallback>
                <p:oleObj name="" r:id="rId11" imgW="2489200" imgH="482600" progId="Equation.KSEE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811963" y="3046730"/>
                        <a:ext cx="4624705" cy="9753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123055" y="4392295"/>
          <a:ext cx="39052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3" imgW="127000" imgH="127000" progId="Equation.KSEE3">
                  <p:embed/>
                </p:oleObj>
              </mc:Choice>
              <mc:Fallback>
                <p:oleObj name="" r:id="rId13" imgW="127000" imgH="127000" progId="Equation.KSEE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123055" y="4392295"/>
                        <a:ext cx="390525" cy="39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322061" y="4392295"/>
          <a:ext cx="1438275" cy="438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5" imgW="749300" imgH="228600" progId="Equation.KSEE3">
                  <p:embed/>
                </p:oleObj>
              </mc:Choice>
              <mc:Fallback>
                <p:oleObj name="" r:id="rId15" imgW="749300" imgH="2286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322061" y="4392295"/>
                        <a:ext cx="1438275" cy="4387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171816" y="4391978"/>
          <a:ext cx="1414145" cy="439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17" imgW="736600" imgH="228600" progId="Equation.KSEE3">
                  <p:embed/>
                </p:oleObj>
              </mc:Choice>
              <mc:Fallback>
                <p:oleObj name="" r:id="rId17" imgW="736600" imgH="2286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8171816" y="4391978"/>
                        <a:ext cx="1414145" cy="4394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864293" y="5469573"/>
          <a:ext cx="90805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19" imgW="482600" imgH="215900" progId="Equation.KSEE3">
                  <p:embed/>
                </p:oleObj>
              </mc:Choice>
              <mc:Fallback>
                <p:oleObj name="" r:id="rId19" imgW="482600" imgH="215900" progId="Equation.KSEE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864293" y="5469573"/>
                        <a:ext cx="90805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洛朗级数的性质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与泰勒级数相似，有如下定理</a:t>
            </a:r>
            <a:endParaRPr lang="zh-CN" altLang="en-US"/>
          </a:p>
          <a:p>
            <a:r>
              <a:rPr lang="zh-CN" altLang="en-US"/>
              <a:t>定理 </a:t>
            </a:r>
            <a:r>
              <a:rPr lang="en-US" altLang="zh-CN"/>
              <a:t>3.1 </a:t>
            </a:r>
            <a:r>
              <a:rPr lang="zh-CN" altLang="en-US"/>
              <a:t>洛朗级数在其收敛圆环内的和函数为解析函数，并且可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以逐项求导和求积分。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/>
            <a:r>
              <a:rPr lang="zh-CN" altLang="en-US"/>
              <a:t>定理 </a:t>
            </a:r>
            <a:r>
              <a:rPr lang="en-US" altLang="zh-CN"/>
              <a:t>3.2 </a:t>
            </a:r>
            <a:r>
              <a:rPr lang="zh-CN" altLang="en-US"/>
              <a:t>（洛朗定理）设        在圆环                        内解析，则可展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开为洛朗级数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其中</a:t>
            </a:r>
            <a:endParaRPr lang="zh-CN" altLang="en-US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904740" y="3900170"/>
          <a:ext cx="62928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330200" imgH="203200" progId="Equation.KSEE3">
                  <p:embed/>
                </p:oleObj>
              </mc:Choice>
              <mc:Fallback>
                <p:oleObj name="" r:id="rId1" imgW="330200" imgH="2032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904740" y="3900170"/>
                        <a:ext cx="629285" cy="387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530340" y="3900170"/>
          <a:ext cx="2009775" cy="456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" r:id="rId3" imgW="1002665" imgH="228600" progId="Equation.KSEE3">
                  <p:embed/>
                </p:oleObj>
              </mc:Choice>
              <mc:Fallback>
                <p:oleObj name="" r:id="rId3" imgW="1002665" imgH="228600" progId="Equation.KSEE3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530340" y="3900170"/>
                        <a:ext cx="2009775" cy="4565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351530" y="4287520"/>
          <a:ext cx="2268855" cy="803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5" imgW="1333500" imgH="431800" progId="Equation.KSEE3">
                  <p:embed/>
                </p:oleObj>
              </mc:Choice>
              <mc:Fallback>
                <p:oleObj name="" r:id="rId5" imgW="1333500" imgH="4318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51530" y="4287520"/>
                        <a:ext cx="2268855" cy="8039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160270" y="5266055"/>
          <a:ext cx="2837815" cy="817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" r:id="rId7" imgW="1498600" imgH="431800" progId="Equation.KSEE3">
                  <p:embed/>
                </p:oleObj>
              </mc:Choice>
              <mc:Fallback>
                <p:oleObj name="" r:id="rId7" imgW="1498600" imgH="431800" progId="Equation.KSEE3">
                  <p:embed/>
                  <p:pic>
                    <p:nvPicPr>
                      <p:cNvPr id="0" name="图片 409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60270" y="5266055"/>
                        <a:ext cx="2837815" cy="8178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534025" y="5487035"/>
          <a:ext cx="2491105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" r:id="rId9" imgW="1028700" imgH="203200" progId="Equation.KSEE3">
                  <p:embed/>
                </p:oleObj>
              </mc:Choice>
              <mc:Fallback>
                <p:oleObj name="" r:id="rId9" imgW="1028700" imgH="203200" progId="Equation.KSEE3">
                  <p:embed/>
                  <p:pic>
                    <p:nvPicPr>
                      <p:cNvPr id="0" name="图片 409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534025" y="5487035"/>
                        <a:ext cx="2491105" cy="492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椭圆 8"/>
          <p:cNvSpPr/>
          <p:nvPr/>
        </p:nvSpPr>
        <p:spPr>
          <a:xfrm>
            <a:off x="8924925" y="4356735"/>
            <a:ext cx="1776730" cy="175069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9471025" y="4878070"/>
            <a:ext cx="684530" cy="7086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665335" y="5177155"/>
          <a:ext cx="29591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" r:id="rId11" imgW="165100" imgH="228600" progId="Equation.KSEE3">
                  <p:embed/>
                </p:oleObj>
              </mc:Choice>
              <mc:Fallback>
                <p:oleObj name="" r:id="rId11" imgW="165100" imgH="228600" progId="Equation.KSEE3">
                  <p:embed/>
                  <p:pic>
                    <p:nvPicPr>
                      <p:cNvPr id="0" name="图片 410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665335" y="5177155"/>
                        <a:ext cx="295910" cy="409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756140" y="5174615"/>
          <a:ext cx="114300" cy="11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" r:id="rId13" imgW="114300" imgH="114300" progId="Equation.KSEE3">
                  <p:embed/>
                </p:oleObj>
              </mc:Choice>
              <mc:Fallback>
                <p:oleObj name="" r:id="rId13" imgW="114300" imgH="114300" progId="Equation.KSEE3">
                  <p:embed/>
                  <p:pic>
                    <p:nvPicPr>
                      <p:cNvPr id="0" name="图片 410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9756140" y="5174615"/>
                        <a:ext cx="114300" cy="114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961245" y="5059680"/>
          <a:ext cx="282575" cy="344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" r:id="rId15" imgW="177165" imgH="215900" progId="Equation.KSEE3">
                  <p:embed/>
                </p:oleObj>
              </mc:Choice>
              <mc:Fallback>
                <p:oleObj name="" r:id="rId15" imgW="177165" imgH="215900" progId="Equation.KSEE3">
                  <p:embed/>
                  <p:pic>
                    <p:nvPicPr>
                      <p:cNvPr id="0" name="图片 4102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9961245" y="5059680"/>
                        <a:ext cx="282575" cy="3441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直接箭头连接符 13"/>
          <p:cNvCxnSpPr/>
          <p:nvPr/>
        </p:nvCxnSpPr>
        <p:spPr>
          <a:xfrm flipV="1">
            <a:off x="9756140" y="5001260"/>
            <a:ext cx="288290" cy="26479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endCxn id="9" idx="1"/>
          </p:cNvCxnSpPr>
          <p:nvPr/>
        </p:nvCxnSpPr>
        <p:spPr>
          <a:xfrm flipH="1" flipV="1">
            <a:off x="9185275" y="4613275"/>
            <a:ext cx="608965" cy="6121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对象 1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329420" y="4497705"/>
          <a:ext cx="335280" cy="3803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" r:id="rId17" imgW="190500" imgH="215900" progId="Equation.KSEE3">
                  <p:embed/>
                </p:oleObj>
              </mc:Choice>
              <mc:Fallback>
                <p:oleObj name="" r:id="rId17" imgW="190500" imgH="215900" progId="Equation.KSEE3">
                  <p:embed/>
                  <p:pic>
                    <p:nvPicPr>
                      <p:cNvPr id="0" name="图片 4103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9329420" y="4497705"/>
                        <a:ext cx="335280" cy="3803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任意多边形 16"/>
          <p:cNvSpPr/>
          <p:nvPr/>
        </p:nvSpPr>
        <p:spPr>
          <a:xfrm>
            <a:off x="9211945" y="4564380"/>
            <a:ext cx="1151890" cy="1401445"/>
          </a:xfrm>
          <a:custGeom>
            <a:avLst/>
            <a:gdLst>
              <a:gd name="connisteX0" fmla="*/ 42756 w 1151678"/>
              <a:gd name="connsiteY0" fmla="*/ 634082 h 1401656"/>
              <a:gd name="connisteX1" fmla="*/ 68791 w 1151678"/>
              <a:gd name="connsiteY1" fmla="*/ 568677 h 1401656"/>
              <a:gd name="connisteX2" fmla="*/ 95461 w 1151678"/>
              <a:gd name="connsiteY2" fmla="*/ 502637 h 1401656"/>
              <a:gd name="connisteX3" fmla="*/ 108796 w 1151678"/>
              <a:gd name="connsiteY3" fmla="*/ 423897 h 1401656"/>
              <a:gd name="connisteX4" fmla="*/ 121496 w 1151678"/>
              <a:gd name="connsiteY4" fmla="*/ 357857 h 1401656"/>
              <a:gd name="connisteX5" fmla="*/ 134831 w 1151678"/>
              <a:gd name="connsiteY5" fmla="*/ 291817 h 1401656"/>
              <a:gd name="connisteX6" fmla="*/ 160866 w 1151678"/>
              <a:gd name="connsiteY6" fmla="*/ 226412 h 1401656"/>
              <a:gd name="connisteX7" fmla="*/ 187536 w 1151678"/>
              <a:gd name="connsiteY7" fmla="*/ 160372 h 1401656"/>
              <a:gd name="connisteX8" fmla="*/ 253576 w 1151678"/>
              <a:gd name="connsiteY8" fmla="*/ 107667 h 1401656"/>
              <a:gd name="connisteX9" fmla="*/ 318981 w 1151678"/>
              <a:gd name="connsiteY9" fmla="*/ 68297 h 1401656"/>
              <a:gd name="connisteX10" fmla="*/ 385021 w 1151678"/>
              <a:gd name="connsiteY10" fmla="*/ 41627 h 1401656"/>
              <a:gd name="connisteX11" fmla="*/ 450426 w 1151678"/>
              <a:gd name="connsiteY11" fmla="*/ 28927 h 1401656"/>
              <a:gd name="connisteX12" fmla="*/ 516466 w 1151678"/>
              <a:gd name="connsiteY12" fmla="*/ 2257 h 1401656"/>
              <a:gd name="connisteX13" fmla="*/ 582506 w 1151678"/>
              <a:gd name="connsiteY13" fmla="*/ 2257 h 1401656"/>
              <a:gd name="connisteX14" fmla="*/ 647911 w 1151678"/>
              <a:gd name="connsiteY14" fmla="*/ 2257 h 1401656"/>
              <a:gd name="connisteX15" fmla="*/ 713951 w 1151678"/>
              <a:gd name="connsiteY15" fmla="*/ 2257 h 1401656"/>
              <a:gd name="connisteX16" fmla="*/ 779991 w 1151678"/>
              <a:gd name="connsiteY16" fmla="*/ 28927 h 1401656"/>
              <a:gd name="connisteX17" fmla="*/ 845396 w 1151678"/>
              <a:gd name="connsiteY17" fmla="*/ 81632 h 1401656"/>
              <a:gd name="connisteX18" fmla="*/ 911436 w 1151678"/>
              <a:gd name="connsiteY18" fmla="*/ 134337 h 1401656"/>
              <a:gd name="connisteX19" fmla="*/ 937471 w 1151678"/>
              <a:gd name="connsiteY19" fmla="*/ 199742 h 1401656"/>
              <a:gd name="connisteX20" fmla="*/ 977476 w 1151678"/>
              <a:gd name="connsiteY20" fmla="*/ 265782 h 1401656"/>
              <a:gd name="connisteX21" fmla="*/ 1016846 w 1151678"/>
              <a:gd name="connsiteY21" fmla="*/ 331187 h 1401656"/>
              <a:gd name="connisteX22" fmla="*/ 1042881 w 1151678"/>
              <a:gd name="connsiteY22" fmla="*/ 397227 h 1401656"/>
              <a:gd name="connisteX23" fmla="*/ 1069551 w 1151678"/>
              <a:gd name="connsiteY23" fmla="*/ 463267 h 1401656"/>
              <a:gd name="connisteX24" fmla="*/ 1108921 w 1151678"/>
              <a:gd name="connsiteY24" fmla="*/ 528672 h 1401656"/>
              <a:gd name="connisteX25" fmla="*/ 1134956 w 1151678"/>
              <a:gd name="connsiteY25" fmla="*/ 594712 h 1401656"/>
              <a:gd name="connisteX26" fmla="*/ 1148291 w 1151678"/>
              <a:gd name="connsiteY26" fmla="*/ 660752 h 1401656"/>
              <a:gd name="connisteX27" fmla="*/ 1148291 w 1151678"/>
              <a:gd name="connsiteY27" fmla="*/ 726157 h 1401656"/>
              <a:gd name="connisteX28" fmla="*/ 1148291 w 1151678"/>
              <a:gd name="connsiteY28" fmla="*/ 792197 h 1401656"/>
              <a:gd name="connisteX29" fmla="*/ 1148291 w 1151678"/>
              <a:gd name="connsiteY29" fmla="*/ 858237 h 1401656"/>
              <a:gd name="connisteX30" fmla="*/ 1148291 w 1151678"/>
              <a:gd name="connsiteY30" fmla="*/ 923642 h 1401656"/>
              <a:gd name="connisteX31" fmla="*/ 1108921 w 1151678"/>
              <a:gd name="connsiteY31" fmla="*/ 989682 h 1401656"/>
              <a:gd name="connisteX32" fmla="*/ 1082251 w 1151678"/>
              <a:gd name="connsiteY32" fmla="*/ 1055722 h 1401656"/>
              <a:gd name="connisteX33" fmla="*/ 1042881 w 1151678"/>
              <a:gd name="connsiteY33" fmla="*/ 1121127 h 1401656"/>
              <a:gd name="connisteX34" fmla="*/ 1003511 w 1151678"/>
              <a:gd name="connsiteY34" fmla="*/ 1187167 h 1401656"/>
              <a:gd name="connisteX35" fmla="*/ 937471 w 1151678"/>
              <a:gd name="connsiteY35" fmla="*/ 1239872 h 1401656"/>
              <a:gd name="connisteX36" fmla="*/ 872066 w 1151678"/>
              <a:gd name="connsiteY36" fmla="*/ 1292577 h 1401656"/>
              <a:gd name="connisteX37" fmla="*/ 806026 w 1151678"/>
              <a:gd name="connsiteY37" fmla="*/ 1331947 h 1401656"/>
              <a:gd name="connisteX38" fmla="*/ 740621 w 1151678"/>
              <a:gd name="connsiteY38" fmla="*/ 1371317 h 1401656"/>
              <a:gd name="connisteX39" fmla="*/ 674581 w 1151678"/>
              <a:gd name="connsiteY39" fmla="*/ 1384652 h 1401656"/>
              <a:gd name="connisteX40" fmla="*/ 608541 w 1151678"/>
              <a:gd name="connsiteY40" fmla="*/ 1397987 h 1401656"/>
              <a:gd name="connisteX41" fmla="*/ 543136 w 1151678"/>
              <a:gd name="connsiteY41" fmla="*/ 1397987 h 1401656"/>
              <a:gd name="connisteX42" fmla="*/ 477096 w 1151678"/>
              <a:gd name="connsiteY42" fmla="*/ 1397987 h 1401656"/>
              <a:gd name="connisteX43" fmla="*/ 411056 w 1151678"/>
              <a:gd name="connsiteY43" fmla="*/ 1357982 h 1401656"/>
              <a:gd name="connisteX44" fmla="*/ 358351 w 1151678"/>
              <a:gd name="connsiteY44" fmla="*/ 1292577 h 1401656"/>
              <a:gd name="connisteX45" fmla="*/ 292946 w 1151678"/>
              <a:gd name="connsiteY45" fmla="*/ 1239872 h 1401656"/>
              <a:gd name="connisteX46" fmla="*/ 253576 w 1151678"/>
              <a:gd name="connsiteY46" fmla="*/ 1173832 h 1401656"/>
              <a:gd name="connisteX47" fmla="*/ 200871 w 1151678"/>
              <a:gd name="connsiteY47" fmla="*/ 1108427 h 1401656"/>
              <a:gd name="connisteX48" fmla="*/ 134831 w 1151678"/>
              <a:gd name="connsiteY48" fmla="*/ 1055722 h 1401656"/>
              <a:gd name="connisteX49" fmla="*/ 95461 w 1151678"/>
              <a:gd name="connsiteY49" fmla="*/ 989682 h 1401656"/>
              <a:gd name="connisteX50" fmla="*/ 42756 w 1151678"/>
              <a:gd name="connsiteY50" fmla="*/ 923642 h 1401656"/>
              <a:gd name="connisteX51" fmla="*/ 16086 w 1151678"/>
              <a:gd name="connsiteY51" fmla="*/ 858237 h 1401656"/>
              <a:gd name="connisteX52" fmla="*/ 3386 w 1151678"/>
              <a:gd name="connsiteY52" fmla="*/ 792197 h 1401656"/>
              <a:gd name="connisteX53" fmla="*/ 3386 w 1151678"/>
              <a:gd name="connsiteY53" fmla="*/ 726157 h 1401656"/>
              <a:gd name="connisteX54" fmla="*/ 3386 w 1151678"/>
              <a:gd name="connsiteY54" fmla="*/ 660752 h 1401656"/>
              <a:gd name="connisteX55" fmla="*/ 42756 w 1151678"/>
              <a:gd name="connsiteY55" fmla="*/ 594712 h 1401656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  <a:cxn ang="0">
                <a:pos x="connisteX49" y="connsiteY49"/>
              </a:cxn>
              <a:cxn ang="0">
                <a:pos x="connisteX50" y="connsiteY50"/>
              </a:cxn>
              <a:cxn ang="0">
                <a:pos x="connisteX51" y="connsiteY51"/>
              </a:cxn>
              <a:cxn ang="0">
                <a:pos x="connisteX52" y="connsiteY52"/>
              </a:cxn>
              <a:cxn ang="0">
                <a:pos x="connisteX53" y="connsiteY53"/>
              </a:cxn>
              <a:cxn ang="0">
                <a:pos x="connisteX54" y="connsiteY54"/>
              </a:cxn>
              <a:cxn ang="0">
                <a:pos x="connisteX55" y="connsiteY55"/>
              </a:cxn>
            </a:cxnLst>
            <a:rect l="l" t="t" r="r" b="b"/>
            <a:pathLst>
              <a:path w="1151678" h="1401657">
                <a:moveTo>
                  <a:pt x="42757" y="634083"/>
                </a:moveTo>
                <a:cubicBezTo>
                  <a:pt x="47202" y="622018"/>
                  <a:pt x="57997" y="594713"/>
                  <a:pt x="68792" y="568678"/>
                </a:cubicBezTo>
                <a:cubicBezTo>
                  <a:pt x="79587" y="542643"/>
                  <a:pt x="87207" y="531848"/>
                  <a:pt x="95462" y="502638"/>
                </a:cubicBezTo>
                <a:cubicBezTo>
                  <a:pt x="103717" y="473428"/>
                  <a:pt x="103717" y="453108"/>
                  <a:pt x="108797" y="423898"/>
                </a:cubicBezTo>
                <a:cubicBezTo>
                  <a:pt x="113877" y="394688"/>
                  <a:pt x="116417" y="384528"/>
                  <a:pt x="121497" y="357858"/>
                </a:cubicBezTo>
                <a:cubicBezTo>
                  <a:pt x="126577" y="331188"/>
                  <a:pt x="127212" y="317853"/>
                  <a:pt x="134832" y="291818"/>
                </a:cubicBezTo>
                <a:cubicBezTo>
                  <a:pt x="142452" y="265783"/>
                  <a:pt x="150072" y="252448"/>
                  <a:pt x="160867" y="226413"/>
                </a:cubicBezTo>
                <a:cubicBezTo>
                  <a:pt x="171662" y="200378"/>
                  <a:pt x="169122" y="183868"/>
                  <a:pt x="187537" y="160373"/>
                </a:cubicBezTo>
                <a:cubicBezTo>
                  <a:pt x="205952" y="136878"/>
                  <a:pt x="227542" y="126083"/>
                  <a:pt x="253577" y="107668"/>
                </a:cubicBezTo>
                <a:cubicBezTo>
                  <a:pt x="279612" y="89253"/>
                  <a:pt x="292947" y="81633"/>
                  <a:pt x="318982" y="68298"/>
                </a:cubicBezTo>
                <a:cubicBezTo>
                  <a:pt x="345017" y="54963"/>
                  <a:pt x="358987" y="49248"/>
                  <a:pt x="385022" y="41628"/>
                </a:cubicBezTo>
                <a:cubicBezTo>
                  <a:pt x="411057" y="34008"/>
                  <a:pt x="424392" y="36548"/>
                  <a:pt x="450427" y="28928"/>
                </a:cubicBezTo>
                <a:cubicBezTo>
                  <a:pt x="476462" y="21308"/>
                  <a:pt x="489797" y="7338"/>
                  <a:pt x="516467" y="2258"/>
                </a:cubicBezTo>
                <a:cubicBezTo>
                  <a:pt x="543137" y="-2822"/>
                  <a:pt x="556472" y="2258"/>
                  <a:pt x="582507" y="2258"/>
                </a:cubicBezTo>
                <a:cubicBezTo>
                  <a:pt x="608542" y="2258"/>
                  <a:pt x="621877" y="2258"/>
                  <a:pt x="647912" y="2258"/>
                </a:cubicBezTo>
                <a:cubicBezTo>
                  <a:pt x="673947" y="2258"/>
                  <a:pt x="687282" y="-2822"/>
                  <a:pt x="713952" y="2258"/>
                </a:cubicBezTo>
                <a:cubicBezTo>
                  <a:pt x="740622" y="7338"/>
                  <a:pt x="753957" y="13053"/>
                  <a:pt x="779992" y="28928"/>
                </a:cubicBezTo>
                <a:cubicBezTo>
                  <a:pt x="806027" y="44803"/>
                  <a:pt x="819362" y="60678"/>
                  <a:pt x="845397" y="81633"/>
                </a:cubicBezTo>
                <a:cubicBezTo>
                  <a:pt x="871432" y="102588"/>
                  <a:pt x="893022" y="110843"/>
                  <a:pt x="911437" y="134338"/>
                </a:cubicBezTo>
                <a:cubicBezTo>
                  <a:pt x="929852" y="157833"/>
                  <a:pt x="924137" y="173708"/>
                  <a:pt x="937472" y="199743"/>
                </a:cubicBezTo>
                <a:cubicBezTo>
                  <a:pt x="950807" y="225778"/>
                  <a:pt x="961602" y="239748"/>
                  <a:pt x="977477" y="265783"/>
                </a:cubicBezTo>
                <a:cubicBezTo>
                  <a:pt x="993352" y="291818"/>
                  <a:pt x="1003512" y="305153"/>
                  <a:pt x="1016847" y="331188"/>
                </a:cubicBezTo>
                <a:cubicBezTo>
                  <a:pt x="1030182" y="357223"/>
                  <a:pt x="1032087" y="370558"/>
                  <a:pt x="1042882" y="397228"/>
                </a:cubicBezTo>
                <a:cubicBezTo>
                  <a:pt x="1053677" y="423898"/>
                  <a:pt x="1056217" y="437233"/>
                  <a:pt x="1069552" y="463268"/>
                </a:cubicBezTo>
                <a:cubicBezTo>
                  <a:pt x="1082887" y="489303"/>
                  <a:pt x="1095587" y="502638"/>
                  <a:pt x="1108922" y="528673"/>
                </a:cubicBezTo>
                <a:cubicBezTo>
                  <a:pt x="1122257" y="554708"/>
                  <a:pt x="1127337" y="568043"/>
                  <a:pt x="1134957" y="594713"/>
                </a:cubicBezTo>
                <a:cubicBezTo>
                  <a:pt x="1142577" y="621383"/>
                  <a:pt x="1145752" y="634718"/>
                  <a:pt x="1148292" y="660753"/>
                </a:cubicBezTo>
                <a:cubicBezTo>
                  <a:pt x="1150832" y="686788"/>
                  <a:pt x="1148292" y="700123"/>
                  <a:pt x="1148292" y="726158"/>
                </a:cubicBezTo>
                <a:cubicBezTo>
                  <a:pt x="1148292" y="752193"/>
                  <a:pt x="1148292" y="765528"/>
                  <a:pt x="1148292" y="792198"/>
                </a:cubicBezTo>
                <a:cubicBezTo>
                  <a:pt x="1148292" y="818868"/>
                  <a:pt x="1148292" y="832203"/>
                  <a:pt x="1148292" y="858238"/>
                </a:cubicBezTo>
                <a:cubicBezTo>
                  <a:pt x="1148292" y="884273"/>
                  <a:pt x="1155912" y="897608"/>
                  <a:pt x="1148292" y="923643"/>
                </a:cubicBezTo>
                <a:cubicBezTo>
                  <a:pt x="1140672" y="949678"/>
                  <a:pt x="1122257" y="963013"/>
                  <a:pt x="1108922" y="989683"/>
                </a:cubicBezTo>
                <a:cubicBezTo>
                  <a:pt x="1095587" y="1016353"/>
                  <a:pt x="1095587" y="1029688"/>
                  <a:pt x="1082252" y="1055723"/>
                </a:cubicBezTo>
                <a:cubicBezTo>
                  <a:pt x="1068917" y="1081758"/>
                  <a:pt x="1058757" y="1095093"/>
                  <a:pt x="1042882" y="1121128"/>
                </a:cubicBezTo>
                <a:cubicBezTo>
                  <a:pt x="1027007" y="1147163"/>
                  <a:pt x="1024467" y="1163673"/>
                  <a:pt x="1003512" y="1187168"/>
                </a:cubicBezTo>
                <a:cubicBezTo>
                  <a:pt x="982557" y="1210663"/>
                  <a:pt x="963507" y="1218918"/>
                  <a:pt x="937472" y="1239873"/>
                </a:cubicBezTo>
                <a:cubicBezTo>
                  <a:pt x="911437" y="1260828"/>
                  <a:pt x="898102" y="1274163"/>
                  <a:pt x="872067" y="1292578"/>
                </a:cubicBezTo>
                <a:cubicBezTo>
                  <a:pt x="846032" y="1310993"/>
                  <a:pt x="832062" y="1316073"/>
                  <a:pt x="806027" y="1331948"/>
                </a:cubicBezTo>
                <a:cubicBezTo>
                  <a:pt x="779992" y="1347823"/>
                  <a:pt x="766657" y="1360523"/>
                  <a:pt x="740622" y="1371318"/>
                </a:cubicBezTo>
                <a:cubicBezTo>
                  <a:pt x="714587" y="1382113"/>
                  <a:pt x="701252" y="1379573"/>
                  <a:pt x="674582" y="1384653"/>
                </a:cubicBezTo>
                <a:cubicBezTo>
                  <a:pt x="647912" y="1389733"/>
                  <a:pt x="634577" y="1395448"/>
                  <a:pt x="608542" y="1397988"/>
                </a:cubicBezTo>
                <a:cubicBezTo>
                  <a:pt x="582507" y="1400528"/>
                  <a:pt x="569172" y="1397988"/>
                  <a:pt x="543137" y="1397988"/>
                </a:cubicBezTo>
                <a:cubicBezTo>
                  <a:pt x="517102" y="1397988"/>
                  <a:pt x="503767" y="1406243"/>
                  <a:pt x="477097" y="1397988"/>
                </a:cubicBezTo>
                <a:cubicBezTo>
                  <a:pt x="450427" y="1389733"/>
                  <a:pt x="434552" y="1378938"/>
                  <a:pt x="411057" y="1357983"/>
                </a:cubicBezTo>
                <a:cubicBezTo>
                  <a:pt x="387562" y="1337028"/>
                  <a:pt x="381847" y="1316073"/>
                  <a:pt x="358352" y="1292578"/>
                </a:cubicBezTo>
                <a:cubicBezTo>
                  <a:pt x="334857" y="1269083"/>
                  <a:pt x="313902" y="1263368"/>
                  <a:pt x="292947" y="1239873"/>
                </a:cubicBezTo>
                <a:cubicBezTo>
                  <a:pt x="271992" y="1216378"/>
                  <a:pt x="271992" y="1199868"/>
                  <a:pt x="253577" y="1173833"/>
                </a:cubicBezTo>
                <a:cubicBezTo>
                  <a:pt x="235162" y="1147798"/>
                  <a:pt x="224367" y="1131923"/>
                  <a:pt x="200872" y="1108428"/>
                </a:cubicBezTo>
                <a:cubicBezTo>
                  <a:pt x="177377" y="1084933"/>
                  <a:pt x="155787" y="1079218"/>
                  <a:pt x="134832" y="1055723"/>
                </a:cubicBezTo>
                <a:cubicBezTo>
                  <a:pt x="113877" y="1032228"/>
                  <a:pt x="113877" y="1016353"/>
                  <a:pt x="95462" y="989683"/>
                </a:cubicBezTo>
                <a:cubicBezTo>
                  <a:pt x="77047" y="963013"/>
                  <a:pt x="58632" y="949678"/>
                  <a:pt x="42757" y="923643"/>
                </a:cubicBezTo>
                <a:cubicBezTo>
                  <a:pt x="26882" y="897608"/>
                  <a:pt x="23707" y="884273"/>
                  <a:pt x="16087" y="858238"/>
                </a:cubicBezTo>
                <a:cubicBezTo>
                  <a:pt x="8467" y="832203"/>
                  <a:pt x="5927" y="818868"/>
                  <a:pt x="3387" y="792198"/>
                </a:cubicBezTo>
                <a:cubicBezTo>
                  <a:pt x="847" y="765528"/>
                  <a:pt x="3387" y="752193"/>
                  <a:pt x="3387" y="726158"/>
                </a:cubicBezTo>
                <a:cubicBezTo>
                  <a:pt x="3387" y="700123"/>
                  <a:pt x="-4233" y="686788"/>
                  <a:pt x="3387" y="660753"/>
                </a:cubicBezTo>
                <a:cubicBezTo>
                  <a:pt x="11007" y="634718"/>
                  <a:pt x="35137" y="606778"/>
                  <a:pt x="42757" y="594713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18" name="对象 1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363835" y="4806315"/>
          <a:ext cx="217805" cy="2533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" r:id="rId19" imgW="152400" imgH="177165" progId="Equation.KSEE3">
                  <p:embed/>
                </p:oleObj>
              </mc:Choice>
              <mc:Fallback>
                <p:oleObj name="" r:id="rId19" imgW="152400" imgH="177165" progId="Equation.KSEE3">
                  <p:embed/>
                  <p:pic>
                    <p:nvPicPr>
                      <p:cNvPr id="0" name="图片 4104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0363835" y="4806315"/>
                        <a:ext cx="217805" cy="2533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洛朗级数的展开法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/>
          <a:p>
            <a:r>
              <a:rPr lang="zh-CN" altLang="en-US"/>
              <a:t>直接法</a:t>
            </a:r>
            <a:endParaRPr lang="zh-CN" altLang="en-US"/>
          </a:p>
          <a:p>
            <a:r>
              <a:rPr lang="zh-CN" altLang="en-US"/>
              <a:t>间接法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例 </a:t>
            </a:r>
            <a:r>
              <a:rPr lang="en-US" altLang="zh-CN"/>
              <a:t>3.1  </a:t>
            </a:r>
            <a:r>
              <a:rPr lang="zh-CN" altLang="en-US"/>
              <a:t>分别用直接法和间接法把函数               展开为以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为中心的洛朗级数。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解：</a:t>
            </a:r>
            <a:r>
              <a:rPr lang="zh-CN" altLang="en-US">
                <a:solidFill>
                  <a:srgbClr val="FF0000"/>
                </a:solidFill>
              </a:rPr>
              <a:t>直接法</a:t>
            </a:r>
            <a:r>
              <a:rPr lang="zh-CN" altLang="en-US"/>
              <a:t>，利用系数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当                    ，被积函数解析，故            ，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当                   ，由高阶导数公式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</a:t>
            </a:r>
            <a:r>
              <a:rPr lang="zh-CN" altLang="en-US">
                <a:solidFill>
                  <a:srgbClr val="FF0000"/>
                </a:solidFill>
              </a:rPr>
              <a:t> 间接法</a:t>
            </a:r>
            <a:r>
              <a:rPr lang="zh-CN" altLang="en-US"/>
              <a:t>，利用         的泰勒展式</a:t>
            </a:r>
            <a:endParaRPr lang="zh-CN" altLang="en-US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608445" y="2506345"/>
          <a:ext cx="1132840" cy="772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" r:id="rId1" imgW="660400" imgH="419100" progId="Equation.KSEE3">
                  <p:embed/>
                </p:oleObj>
              </mc:Choice>
              <mc:Fallback>
                <p:oleObj name="" r:id="rId1" imgW="660400" imgH="419100" progId="Equation.KSEE3">
                  <p:embed/>
                  <p:pic>
                    <p:nvPicPr>
                      <p:cNvPr id="0" name="图片 512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608445" y="2506345"/>
                        <a:ext cx="1132840" cy="772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276080" y="2826385"/>
          <a:ext cx="802005" cy="452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" r:id="rId3" imgW="405765" imgH="228600" progId="Equation.KSEE3">
                  <p:embed/>
                </p:oleObj>
              </mc:Choice>
              <mc:Fallback>
                <p:oleObj name="" r:id="rId3" imgW="405765" imgH="228600" progId="Equation.KSEE3">
                  <p:embed/>
                  <p:pic>
                    <p:nvPicPr>
                      <p:cNvPr id="0" name="图片 512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76080" y="2826385"/>
                        <a:ext cx="802005" cy="452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673600" y="3412490"/>
          <a:ext cx="2243455" cy="872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" r:id="rId5" imgW="1143000" imgH="444500" progId="Equation.KSEE3">
                  <p:embed/>
                </p:oleObj>
              </mc:Choice>
              <mc:Fallback>
                <p:oleObj name="" r:id="rId5" imgW="1143000" imgH="444500" progId="Equation.KSEE3">
                  <p:embed/>
                  <p:pic>
                    <p:nvPicPr>
                      <p:cNvPr id="0" name="图片 409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73600" y="3412490"/>
                        <a:ext cx="2243455" cy="8724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63700" y="4288155"/>
          <a:ext cx="1274445" cy="4140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" r:id="rId7" imgW="545465" imgH="177165" progId="Equation.KSEE3">
                  <p:embed/>
                </p:oleObj>
              </mc:Choice>
              <mc:Fallback>
                <p:oleObj name="" r:id="rId7" imgW="545465" imgH="177165" progId="Equation.KSEE3">
                  <p:embed/>
                  <p:pic>
                    <p:nvPicPr>
                      <p:cNvPr id="0" name="图片 512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63700" y="4288155"/>
                        <a:ext cx="1274445" cy="4140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340475" y="4256405"/>
          <a:ext cx="848360" cy="478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" r:id="rId9" imgW="405765" imgH="228600" progId="Equation.KSEE3">
                  <p:embed/>
                </p:oleObj>
              </mc:Choice>
              <mc:Fallback>
                <p:oleObj name="" r:id="rId9" imgW="405765" imgH="228600" progId="Equation.KSEE3">
                  <p:embed/>
                  <p:pic>
                    <p:nvPicPr>
                      <p:cNvPr id="0" name="图片 512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340475" y="4256405"/>
                        <a:ext cx="848360" cy="4781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606030" y="4284980"/>
          <a:ext cx="1094740" cy="417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" r:id="rId11" imgW="533400" imgH="203200" progId="Equation.KSEE3">
                  <p:embed/>
                </p:oleObj>
              </mc:Choice>
              <mc:Fallback>
                <p:oleObj name="" r:id="rId11" imgW="533400" imgH="203200" progId="Equation.KSEE3">
                  <p:embed/>
                  <p:pic>
                    <p:nvPicPr>
                      <p:cNvPr id="0" name="图片 512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606030" y="4284980"/>
                        <a:ext cx="1094740" cy="4171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63383" y="4852670"/>
          <a:ext cx="1216660" cy="4140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13" imgW="520700" imgH="177165" progId="Equation.KSEE3">
                  <p:embed/>
                </p:oleObj>
              </mc:Choice>
              <mc:Fallback>
                <p:oleObj name="" r:id="rId13" imgW="520700" imgH="177165" progId="Equation.KSEE3">
                  <p:embed/>
                  <p:pic>
                    <p:nvPicPr>
                      <p:cNvPr id="0" name="图片 512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663383" y="4852670"/>
                        <a:ext cx="1216660" cy="4140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965825" y="4623435"/>
          <a:ext cx="1640205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" r:id="rId15" imgW="787400" imgH="419100" progId="Equation.KSEE3">
                  <p:embed/>
                </p:oleObj>
              </mc:Choice>
              <mc:Fallback>
                <p:oleObj name="" r:id="rId15" imgW="787400" imgH="419100" progId="Equation.KSEE3">
                  <p:embed/>
                  <p:pic>
                    <p:nvPicPr>
                      <p:cNvPr id="0" name="图片 512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965825" y="4623435"/>
                        <a:ext cx="1640205" cy="873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814445" y="5174615"/>
          <a:ext cx="507365" cy="624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" r:id="rId17" imgW="165100" imgH="203200" progId="Equation.KSEE3">
                  <p:embed/>
                </p:oleObj>
              </mc:Choice>
              <mc:Fallback>
                <p:oleObj name="" r:id="rId17" imgW="165100" imgH="203200" progId="Equation.KSEE3">
                  <p:embed/>
                  <p:pic>
                    <p:nvPicPr>
                      <p:cNvPr id="0" name="图片 5126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814445" y="5174615"/>
                        <a:ext cx="507365" cy="6242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例题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例 </a:t>
            </a:r>
            <a:r>
              <a:rPr lang="en-US" altLang="zh-CN"/>
              <a:t>3.2  </a:t>
            </a:r>
            <a:r>
              <a:rPr lang="zh-CN" altLang="en-US"/>
              <a:t>将函数                          分别在下列圆环内展开为洛朗级数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   (1</a:t>
            </a:r>
            <a:r>
              <a:rPr lang="zh-CN" altLang="en-US"/>
              <a:t> </a:t>
            </a:r>
            <a:r>
              <a:rPr lang="en-US" altLang="zh-CN"/>
              <a:t>)</a:t>
            </a:r>
            <a:r>
              <a:rPr lang="zh-CN" altLang="en-US"/>
              <a:t>                         </a:t>
            </a:r>
            <a:r>
              <a:rPr lang="en-US" altLang="zh-CN"/>
              <a:t>(2)                          (3)                          (4)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     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                                               </a:t>
            </a:r>
            <a:r>
              <a:rPr lang="zh-CN" altLang="en-US">
                <a:solidFill>
                  <a:srgbClr val="FF0000"/>
                </a:solidFill>
              </a:rPr>
              <a:t>要领</a:t>
            </a:r>
            <a:r>
              <a:rPr lang="zh-CN" altLang="zh-CN">
                <a:solidFill>
                  <a:srgbClr val="FF0000"/>
                </a:solidFill>
              </a:rPr>
              <a:t>：利用                       想方设法凑出</a:t>
            </a:r>
            <a:endParaRPr lang="zh-CN" altLang="zh-CN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zh-CN">
                <a:solidFill>
                  <a:srgbClr val="FF0000"/>
                </a:solidFill>
              </a:rPr>
              <a:t>                                                                 的     </a:t>
            </a:r>
            <a:endParaRPr lang="zh-CN" altLang="zh-CN">
              <a:solidFill>
                <a:srgbClr val="FF0000"/>
              </a:solidFill>
            </a:endParaRPr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229610" y="1598930"/>
          <a:ext cx="212344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" name="" r:id="rId1" imgW="1257300" imgH="419100" progId="Equation.KSEE3">
                  <p:embed/>
                </p:oleObj>
              </mc:Choice>
              <mc:Fallback>
                <p:oleObj name="" r:id="rId1" imgW="1257300" imgH="419100" progId="Equation.KSEE3">
                  <p:embed/>
                  <p:pic>
                    <p:nvPicPr>
                      <p:cNvPr id="0" name="图片 614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229610" y="1598930"/>
                        <a:ext cx="2123440" cy="80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967230" y="2880360"/>
          <a:ext cx="1262380" cy="439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" r:id="rId3" imgW="584200" imgH="203200" progId="Equation.KSEE3">
                  <p:embed/>
                </p:oleObj>
              </mc:Choice>
              <mc:Fallback>
                <p:oleObj name="" r:id="rId3" imgW="584200" imgH="203200" progId="Equation.KSEE3">
                  <p:embed/>
                  <p:pic>
                    <p:nvPicPr>
                      <p:cNvPr id="0" name="图片 614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67230" y="2880360"/>
                        <a:ext cx="1262380" cy="4394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384675" y="2880360"/>
          <a:ext cx="1465580" cy="509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5" imgW="584200" imgH="203200" progId="Equation.KSEE3">
                  <p:embed/>
                </p:oleObj>
              </mc:Choice>
              <mc:Fallback>
                <p:oleObj name="" r:id="rId5" imgW="584200" imgH="203200" progId="Equation.KSEE3">
                  <p:embed/>
                  <p:pic>
                    <p:nvPicPr>
                      <p:cNvPr id="0" name="图片 614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84675" y="2880360"/>
                        <a:ext cx="1465580" cy="5099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776720" y="2880360"/>
          <a:ext cx="1400810" cy="439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7" imgW="647700" imgH="203200" progId="Equation.KSEE3">
                  <p:embed/>
                </p:oleObj>
              </mc:Choice>
              <mc:Fallback>
                <p:oleObj name="" r:id="rId7" imgW="647700" imgH="203200" progId="Equation.KSEE3">
                  <p:embed/>
                  <p:pic>
                    <p:nvPicPr>
                      <p:cNvPr id="0" name="图片 614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776720" y="2880360"/>
                        <a:ext cx="1400810" cy="4394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207818" y="2880360"/>
          <a:ext cx="1647825" cy="439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9" imgW="762000" imgH="203200" progId="Equation.KSEE3">
                  <p:embed/>
                </p:oleObj>
              </mc:Choice>
              <mc:Fallback>
                <p:oleObj name="" r:id="rId9" imgW="762000" imgH="203200" progId="Equation.KSEE3">
                  <p:embed/>
                  <p:pic>
                    <p:nvPicPr>
                      <p:cNvPr id="0" name="图片 614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207818" y="2880360"/>
                        <a:ext cx="1647825" cy="4394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057900" y="3390900"/>
          <a:ext cx="762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" r:id="rId11" imgW="76200" imgH="76200" progId="Equation.KSEE3">
                  <p:embed/>
                </p:oleObj>
              </mc:Choice>
              <mc:Fallback>
                <p:oleObj name="" r:id="rId11" imgW="76200" imgH="76200" progId="Equation.KSEE3">
                  <p:embed/>
                  <p:pic>
                    <p:nvPicPr>
                      <p:cNvPr id="0" name="图片 614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057900" y="3390900"/>
                        <a:ext cx="76200" cy="76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550920" y="5128895"/>
          <a:ext cx="114300" cy="11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" r:id="rId13" imgW="114300" imgH="114300" progId="Equation.KSEE3">
                  <p:embed/>
                </p:oleObj>
              </mc:Choice>
              <mc:Fallback>
                <p:oleObj name="" r:id="rId13" imgW="114300" imgH="114300" progId="Equation.KSEE3">
                  <p:embed/>
                  <p:pic>
                    <p:nvPicPr>
                      <p:cNvPr id="0" name="图片 614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550920" y="5128895"/>
                        <a:ext cx="114300" cy="114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055110" y="5129530"/>
          <a:ext cx="114300" cy="11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15" imgW="114300" imgH="114300" progId="Equation.KSEE3">
                  <p:embed/>
                </p:oleObj>
              </mc:Choice>
              <mc:Fallback>
                <p:oleObj name="" r:id="rId15" imgW="114300" imgH="114300" progId="Equation.KSEE3">
                  <p:embed/>
                  <p:pic>
                    <p:nvPicPr>
                      <p:cNvPr id="0" name="图片 614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055110" y="5129530"/>
                        <a:ext cx="114300" cy="114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椭圆 15"/>
          <p:cNvSpPr/>
          <p:nvPr/>
        </p:nvSpPr>
        <p:spPr>
          <a:xfrm>
            <a:off x="2653030" y="4712970"/>
            <a:ext cx="934720" cy="94805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2168525" y="4140835"/>
            <a:ext cx="2126615" cy="2036445"/>
          </a:xfrm>
          <a:prstGeom prst="ellipse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2745740" y="4711700"/>
            <a:ext cx="934720" cy="948055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1546860" y="5186045"/>
            <a:ext cx="3416300" cy="260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3173095" y="3540125"/>
            <a:ext cx="26035" cy="30803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对象 2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587750" y="5129530"/>
          <a:ext cx="151130" cy="283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" r:id="rId16" imgW="88265" imgH="165100" progId="Equation.KSEE3">
                  <p:embed/>
                </p:oleObj>
              </mc:Choice>
              <mc:Fallback>
                <p:oleObj name="" r:id="rId16" imgW="88265" imgH="165100" progId="Equation.KSEE3">
                  <p:embed/>
                  <p:pic>
                    <p:nvPicPr>
                      <p:cNvPr id="0" name="图片 6148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587750" y="5129530"/>
                        <a:ext cx="151130" cy="2838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169410" y="5129530"/>
          <a:ext cx="217805" cy="283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" r:id="rId18" imgW="127000" imgH="165100" progId="Equation.KSEE3">
                  <p:embed/>
                </p:oleObj>
              </mc:Choice>
              <mc:Fallback>
                <p:oleObj name="" r:id="rId18" imgW="127000" imgH="165100" progId="Equation.KSEE3">
                  <p:embed/>
                  <p:pic>
                    <p:nvPicPr>
                      <p:cNvPr id="0" name="图片 6149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4169410" y="5129530"/>
                        <a:ext cx="217805" cy="2838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666865" y="4140835"/>
          <a:ext cx="1619885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20" imgW="825500" imgH="431800" progId="Equation.KSEE3">
                  <p:embed/>
                </p:oleObj>
              </mc:Choice>
              <mc:Fallback>
                <p:oleObj name="" r:id="rId20" imgW="825500" imgH="4318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6666865" y="4140835"/>
                        <a:ext cx="1619885" cy="847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974590" y="4932680"/>
          <a:ext cx="875665" cy="452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22" imgW="393700" imgH="203200" progId="Equation.KSEE3">
                  <p:embed/>
                </p:oleObj>
              </mc:Choice>
              <mc:Fallback>
                <p:oleObj name="" r:id="rId22" imgW="393700" imgH="2032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4974590" y="4932680"/>
                        <a:ext cx="875665" cy="452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776720" y="4862195"/>
          <a:ext cx="279400" cy="447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24" imgW="127000" imgH="203200" progId="Equation.KSEE3">
                  <p:embed/>
                </p:oleObj>
              </mc:Choice>
              <mc:Fallback>
                <p:oleObj name="" r:id="rId24" imgW="127000" imgH="2032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6776720" y="4862195"/>
                        <a:ext cx="279400" cy="4470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59890" y="3275648"/>
          <a:ext cx="1360805" cy="10299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" r:id="rId26" imgW="520700" imgH="393700" progId="Equation.KSEE3">
                  <p:embed/>
                </p:oleObj>
              </mc:Choice>
              <mc:Fallback>
                <p:oleObj name="" r:id="rId26" imgW="520700" imgH="393700" progId="Equation.KSEE3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1659890" y="3275648"/>
                        <a:ext cx="1360805" cy="10299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055110" y="3319780"/>
          <a:ext cx="1298575" cy="915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" r:id="rId28" imgW="558800" imgH="393700" progId="Equation.KSEE3">
                  <p:embed/>
                </p:oleObj>
              </mc:Choice>
              <mc:Fallback>
                <p:oleObj name="" r:id="rId28" imgW="558800" imgH="393700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4055110" y="3319780"/>
                        <a:ext cx="1298575" cy="9150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544945" y="3275965"/>
          <a:ext cx="1365250" cy="961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" r:id="rId30" imgW="558800" imgH="393700" progId="Equation.KSEE3">
                  <p:embed/>
                </p:oleObj>
              </mc:Choice>
              <mc:Fallback>
                <p:oleObj name="" r:id="rId30" imgW="558800" imgH="393700" progId="Equation.KSEE3">
                  <p:embed/>
                  <p:pic>
                    <p:nvPicPr>
                      <p:cNvPr id="0" name="图片 1029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6544945" y="3275965"/>
                        <a:ext cx="1365250" cy="9613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101455" y="3540125"/>
          <a:ext cx="1396365" cy="520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" r:id="rId32" imgW="545465" imgH="203200" progId="Equation.KSEE3">
                  <p:embed/>
                </p:oleObj>
              </mc:Choice>
              <mc:Fallback>
                <p:oleObj name="" r:id="rId32" imgW="545465" imgH="203200" progId="Equation.KSEE3">
                  <p:embed/>
                  <p:pic>
                    <p:nvPicPr>
                      <p:cNvPr id="0" name="图片 1030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9101455" y="3540125"/>
                        <a:ext cx="1396365" cy="5200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1885</Words>
  <Application>WPS 演示</Application>
  <PresentationFormat>宽屏</PresentationFormat>
  <Paragraphs>140</Paragraphs>
  <Slides>15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102</vt:i4>
      </vt:variant>
      <vt:variant>
        <vt:lpstr>幻灯片标题</vt:lpstr>
      </vt:variant>
      <vt:variant>
        <vt:i4>15</vt:i4>
      </vt:variant>
    </vt:vector>
  </HeadingPairs>
  <TitlesOfParts>
    <vt:vector size="125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解析函数与幂级数的关系</vt:lpstr>
      <vt:lpstr>解析函数展开法</vt:lpstr>
      <vt:lpstr>例题</vt:lpstr>
      <vt:lpstr>洛朗级数</vt:lpstr>
      <vt:lpstr>洛朗级数的分解</vt:lpstr>
      <vt:lpstr>洛朗级数的收敛域</vt:lpstr>
      <vt:lpstr>洛朗级数的性质</vt:lpstr>
      <vt:lpstr>洛朗级数的展开法</vt:lpstr>
      <vt:lpstr>例题</vt:lpstr>
      <vt:lpstr>例题</vt:lpstr>
      <vt:lpstr>利用洛朗级数计算积分</vt:lpstr>
      <vt:lpstr>例题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16</cp:revision>
  <dcterms:created xsi:type="dcterms:W3CDTF">2015-05-05T08:02:00Z</dcterms:created>
  <dcterms:modified xsi:type="dcterms:W3CDTF">2017-10-17T12:55:34Z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2052-10.1.0.6874</vt:lpwstr>
  </property>
</Properties>
</file>