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10.bin"/><Relationship Id="rId26" Type="http://schemas.openxmlformats.org/officeDocument/2006/relationships/image" Target="../media/image11.wmf"/><Relationship Id="rId3" Type="http://schemas.openxmlformats.org/officeDocument/2006/relationships/image" Target="../media/image1.wmf"/><Relationship Id="rId21" Type="http://schemas.openxmlformats.org/officeDocument/2006/relationships/image" Target="../media/image9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14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29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3.bin"/><Relationship Id="rId32" Type="http://schemas.openxmlformats.org/officeDocument/2006/relationships/image" Target="../media/image14.wmf"/><Relationship Id="rId5" Type="http://schemas.openxmlformats.org/officeDocument/2006/relationships/image" Target="../media/image2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image" Target="../media/image12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8.wmf"/><Relationship Id="rId31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8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7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8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88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wmf"/><Relationship Id="rId18" Type="http://schemas.openxmlformats.org/officeDocument/2006/relationships/oleObject" Target="../embeddings/oleObject110.bin"/><Relationship Id="rId26" Type="http://schemas.openxmlformats.org/officeDocument/2006/relationships/oleObject" Target="../embeddings/oleObject115.bin"/><Relationship Id="rId39" Type="http://schemas.openxmlformats.org/officeDocument/2006/relationships/image" Target="../media/image107.wmf"/><Relationship Id="rId21" Type="http://schemas.openxmlformats.org/officeDocument/2006/relationships/image" Target="../media/image99.wmf"/><Relationship Id="rId34" Type="http://schemas.openxmlformats.org/officeDocument/2006/relationships/oleObject" Target="../embeddings/oleObject119.bin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97.wmf"/><Relationship Id="rId25" Type="http://schemas.openxmlformats.org/officeDocument/2006/relationships/oleObject" Target="../embeddings/oleObject114.bin"/><Relationship Id="rId33" Type="http://schemas.openxmlformats.org/officeDocument/2006/relationships/image" Target="../media/image104.wmf"/><Relationship Id="rId38" Type="http://schemas.openxmlformats.org/officeDocument/2006/relationships/oleObject" Target="../embeddings/oleObject121.bin"/><Relationship Id="rId2" Type="http://schemas.openxmlformats.org/officeDocument/2006/relationships/oleObject" Target="../embeddings/oleObject102.bin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1.bin"/><Relationship Id="rId29" Type="http://schemas.openxmlformats.org/officeDocument/2006/relationships/image" Target="../media/image10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94.wmf"/><Relationship Id="rId24" Type="http://schemas.openxmlformats.org/officeDocument/2006/relationships/oleObject" Target="../embeddings/oleObject113.bin"/><Relationship Id="rId32" Type="http://schemas.openxmlformats.org/officeDocument/2006/relationships/oleObject" Target="../embeddings/oleObject118.bin"/><Relationship Id="rId37" Type="http://schemas.openxmlformats.org/officeDocument/2006/relationships/image" Target="../media/image106.wmf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23" Type="http://schemas.openxmlformats.org/officeDocument/2006/relationships/image" Target="../media/image100.wmf"/><Relationship Id="rId28" Type="http://schemas.openxmlformats.org/officeDocument/2006/relationships/oleObject" Target="../embeddings/oleObject116.bin"/><Relationship Id="rId36" Type="http://schemas.openxmlformats.org/officeDocument/2006/relationships/oleObject" Target="../embeddings/oleObject120.bin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98.wmf"/><Relationship Id="rId31" Type="http://schemas.openxmlformats.org/officeDocument/2006/relationships/image" Target="../media/image103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108.bin"/><Relationship Id="rId22" Type="http://schemas.openxmlformats.org/officeDocument/2006/relationships/oleObject" Target="../embeddings/oleObject112.bin"/><Relationship Id="rId27" Type="http://schemas.openxmlformats.org/officeDocument/2006/relationships/image" Target="../media/image101.wmf"/><Relationship Id="rId30" Type="http://schemas.openxmlformats.org/officeDocument/2006/relationships/oleObject" Target="../embeddings/oleObject117.bin"/><Relationship Id="rId35" Type="http://schemas.openxmlformats.org/officeDocument/2006/relationships/image" Target="../media/image105.wmf"/><Relationship Id="rId8" Type="http://schemas.openxmlformats.org/officeDocument/2006/relationships/oleObject" Target="../embeddings/oleObject105.bin"/><Relationship Id="rId3" Type="http://schemas.openxmlformats.org/officeDocument/2006/relationships/image" Target="../media/image9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0.wmf"/><Relationship Id="rId2" Type="http://schemas.openxmlformats.org/officeDocument/2006/relationships/oleObject" Target="../embeddings/oleObject1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2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3.w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2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image" Target="../media/image114.wmf"/><Relationship Id="rId7" Type="http://schemas.openxmlformats.org/officeDocument/2006/relationships/image" Target="../media/image116.wmf"/><Relationship Id="rId2" Type="http://schemas.openxmlformats.org/officeDocument/2006/relationships/oleObject" Target="../embeddings/oleObject1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0.bin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140.bin"/><Relationship Id="rId3" Type="http://schemas.openxmlformats.org/officeDocument/2006/relationships/image" Target="../media/image118.wmf"/><Relationship Id="rId21" Type="http://schemas.openxmlformats.org/officeDocument/2006/relationships/image" Target="../media/image127.wmf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125.wmf"/><Relationship Id="rId2" Type="http://schemas.openxmlformats.org/officeDocument/2006/relationships/oleObject" Target="../embeddings/oleObject132.bin"/><Relationship Id="rId16" Type="http://schemas.openxmlformats.org/officeDocument/2006/relationships/oleObject" Target="../embeddings/oleObject139.bin"/><Relationship Id="rId20" Type="http://schemas.openxmlformats.org/officeDocument/2006/relationships/oleObject" Target="../embeddings/oleObject1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5" Type="http://schemas.openxmlformats.org/officeDocument/2006/relationships/image" Target="../media/image124.wmf"/><Relationship Id="rId23" Type="http://schemas.openxmlformats.org/officeDocument/2006/relationships/image" Target="../media/image128.wmf"/><Relationship Id="rId10" Type="http://schemas.openxmlformats.org/officeDocument/2006/relationships/oleObject" Target="../embeddings/oleObject136.bin"/><Relationship Id="rId19" Type="http://schemas.openxmlformats.org/officeDocument/2006/relationships/image" Target="../media/image126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138.bin"/><Relationship Id="rId22" Type="http://schemas.openxmlformats.org/officeDocument/2006/relationships/oleObject" Target="../embeddings/oleObject14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4.bin"/><Relationship Id="rId18" Type="http://schemas.openxmlformats.org/officeDocument/2006/relationships/oleObject" Target="../embeddings/oleObject28.bin"/><Relationship Id="rId3" Type="http://schemas.openxmlformats.org/officeDocument/2006/relationships/image" Target="../media/image15.wmf"/><Relationship Id="rId21" Type="http://schemas.openxmlformats.org/officeDocument/2006/relationships/image" Target="../media/image22.wmf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9.wmf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6.bin"/><Relationship Id="rId23" Type="http://schemas.openxmlformats.org/officeDocument/2006/relationships/image" Target="../media/image23.wmf"/><Relationship Id="rId10" Type="http://schemas.openxmlformats.org/officeDocument/2006/relationships/image" Target="../media/image18.wmf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30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42.bin"/><Relationship Id="rId26" Type="http://schemas.openxmlformats.org/officeDocument/2006/relationships/oleObject" Target="../embeddings/oleObject46.bin"/><Relationship Id="rId3" Type="http://schemas.openxmlformats.org/officeDocument/2006/relationships/image" Target="../media/image27.wmf"/><Relationship Id="rId21" Type="http://schemas.openxmlformats.org/officeDocument/2006/relationships/image" Target="../media/image3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34.wmf"/><Relationship Id="rId25" Type="http://schemas.openxmlformats.org/officeDocument/2006/relationships/image" Target="../media/image38.wmf"/><Relationship Id="rId2" Type="http://schemas.openxmlformats.org/officeDocument/2006/relationships/oleObject" Target="../embeddings/oleObject34.bin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1.wmf"/><Relationship Id="rId24" Type="http://schemas.openxmlformats.org/officeDocument/2006/relationships/oleObject" Target="../embeddings/oleObject45.bin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23" Type="http://schemas.openxmlformats.org/officeDocument/2006/relationships/image" Target="../media/image37.w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Relationship Id="rId27" Type="http://schemas.openxmlformats.org/officeDocument/2006/relationships/image" Target="../media/image3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5.bin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54.bin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oleObject" Target="../embeddings/oleObject56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45.wmf"/><Relationship Id="rId14" Type="http://schemas.openxmlformats.org/officeDocument/2006/relationships/image" Target="../media/image4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55.wmf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65.bin"/><Relationship Id="rId2" Type="http://schemas.openxmlformats.org/officeDocument/2006/relationships/oleObject" Target="../embeddings/oleObject57.bin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2.bin"/><Relationship Id="rId5" Type="http://schemas.openxmlformats.org/officeDocument/2006/relationships/image" Target="../media/image49.wmf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oleObject61.bin"/><Relationship Id="rId19" Type="http://schemas.openxmlformats.org/officeDocument/2006/relationships/oleObject" Target="../embeddings/oleObject66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1.wmf"/><Relationship Id="rId14" Type="http://schemas.openxmlformats.org/officeDocument/2006/relationships/image" Target="../media/image5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64.w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7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oleObject" Target="../embeddings/oleObject81.bin"/><Relationship Id="rId18" Type="http://schemas.openxmlformats.org/officeDocument/2006/relationships/oleObject" Target="../embeddings/oleObject84.bin"/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71.wmf"/><Relationship Id="rId2" Type="http://schemas.openxmlformats.org/officeDocument/2006/relationships/oleObject" Target="../embeddings/oleObject75.bin"/><Relationship Id="rId16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72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8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孤立奇点的分类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孤立奇点：设            在      点不解析，但在去心领域                        内解析，则称      为            的孤立奇点。</a:t>
            </a:r>
          </a:p>
          <a:p>
            <a:r>
              <a:rPr lang="zh-CN" altLang="en-US"/>
              <a:t>根据洛朗展开式的负部                                                   可以把孤立奇点分成三类。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/>
              <a:t> 所有               ，                                                         可去奇点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/>
              <a:t>有限个                （最大的为        ）                                 阶极点  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/>
              <a:t> 无限个                                                                   本性奇点  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95650" y="1825625"/>
          <a:ext cx="76009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0200" imgH="203200" progId="Equation.KSEE3">
                  <p:embed/>
                </p:oleObj>
              </mc:Choice>
              <mc:Fallback>
                <p:oleObj r:id="rId2" imgW="330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95650" y="1825625"/>
                        <a:ext cx="76009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73600" y="1691005"/>
          <a:ext cx="447675" cy="61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5100" imgH="228600" progId="Equation.KSEE3">
                  <p:embed/>
                </p:oleObj>
              </mc:Choice>
              <mc:Fallback>
                <p:oleObj r:id="rId4" imgW="165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3600" y="1691005"/>
                        <a:ext cx="447675" cy="61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60815" y="1825625"/>
          <a:ext cx="2044065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89000" imgH="228600" progId="Equation.KSEE3">
                  <p:embed/>
                </p:oleObj>
              </mc:Choice>
              <mc:Fallback>
                <p:oleObj r:id="rId6" imgW="8890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60815" y="1825625"/>
                        <a:ext cx="2044065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95650" y="2130425"/>
          <a:ext cx="46228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5100" imgH="228600" progId="Equation.KSEE3">
                  <p:embed/>
                </p:oleObj>
              </mc:Choice>
              <mc:Fallback>
                <p:oleObj r:id="rId8" imgW="165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5650" y="2130425"/>
                        <a:ext cx="462280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96715" y="2228215"/>
          <a:ext cx="764540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30200" imgH="203200" progId="Equation.KSEE3">
                  <p:embed/>
                </p:oleObj>
              </mc:Choice>
              <mc:Fallback>
                <p:oleObj r:id="rId9" imgW="330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6715" y="2228215"/>
                        <a:ext cx="764540" cy="47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61050" y="3505200"/>
          <a:ext cx="330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30200" imgH="673100" progId="Equation.KSEE3">
                  <p:embed/>
                </p:oleObj>
              </mc:Choice>
              <mc:Fallback>
                <p:oleObj r:id="rId10" imgW="330200" imgH="6731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61050" y="3505200"/>
                        <a:ext cx="3302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56480" y="2530475"/>
          <a:ext cx="3803015" cy="97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981200" imgH="508000" progId="Equation.KSEE3">
                  <p:embed/>
                </p:oleObj>
              </mc:Choice>
              <mc:Fallback>
                <p:oleObj r:id="rId12" imgW="1981200" imgH="5080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56480" y="2530475"/>
                        <a:ext cx="3803015" cy="97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10130" y="3506470"/>
          <a:ext cx="1112520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57200" imgH="228600" progId="Equation.KSEE3">
                  <p:embed/>
                </p:oleObj>
              </mc:Choice>
              <mc:Fallback>
                <p:oleObj r:id="rId14" imgW="457200" imgH="2286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10130" y="3506470"/>
                        <a:ext cx="1112520" cy="55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74745" y="3506470"/>
          <a:ext cx="180848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22300" imgH="203200" progId="Equation.KSEE3">
                  <p:embed/>
                </p:oleObj>
              </mc:Choice>
              <mc:Fallback>
                <p:oleObj r:id="rId16" imgW="622300" imgH="2032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74745" y="3506470"/>
                        <a:ext cx="180848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40880" y="3636010"/>
          <a:ext cx="57658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90500" imgH="152400" progId="Equation.KSEE3">
                  <p:embed/>
                </p:oleObj>
              </mc:Choice>
              <mc:Fallback>
                <p:oleObj r:id="rId18" imgW="190500" imgH="1524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40880" y="3636010"/>
                        <a:ext cx="576580" cy="46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52395" y="4097020"/>
          <a:ext cx="1140460" cy="57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457200" imgH="228600" progId="Equation.KSEE3">
                  <p:embed/>
                </p:oleObj>
              </mc:Choice>
              <mc:Fallback>
                <p:oleObj r:id="rId20" imgW="457200" imgH="2286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52395" y="4097020"/>
                        <a:ext cx="1140460" cy="57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40880" y="4178300"/>
          <a:ext cx="6032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90500" imgH="152400" progId="Equation.KSEE3">
                  <p:embed/>
                </p:oleObj>
              </mc:Choice>
              <mc:Fallback>
                <p:oleObj r:id="rId22" imgW="190500" imgH="152400" progId="Equation.KSEE3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040880" y="4178300"/>
                        <a:ext cx="6032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52395" y="4623435"/>
          <a:ext cx="1140460" cy="57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457200" imgH="228600" progId="Equation.KSEE3">
                  <p:embed/>
                </p:oleObj>
              </mc:Choice>
              <mc:Fallback>
                <p:oleObj r:id="rId24" imgW="457200" imgH="2286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52395" y="4623435"/>
                        <a:ext cx="1140460" cy="57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13575" y="4666615"/>
          <a:ext cx="603885" cy="48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90500" imgH="152400" progId="Equation.KSEE3">
                  <p:embed/>
                </p:oleObj>
              </mc:Choice>
              <mc:Fallback>
                <p:oleObj r:id="rId25" imgW="190500" imgH="152400" progId="Equation.KSEE3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013575" y="4666615"/>
                        <a:ext cx="603885" cy="483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13450" y="3359150"/>
          <a:ext cx="1651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165100" imgH="139700" progId="Equation.KSEE3">
                  <p:embed/>
                </p:oleObj>
              </mc:Choice>
              <mc:Fallback>
                <p:oleObj r:id="rId27" imgW="165100" imgH="139700" progId="Equation.KSEE3">
                  <p:embed/>
                  <p:pic>
                    <p:nvPicPr>
                      <p:cNvPr id="0" name="图片 103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013450" y="3359150"/>
                        <a:ext cx="1651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99805" y="4141470"/>
          <a:ext cx="46101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9" imgW="165100" imgH="139700" progId="Equation.KSEE3">
                  <p:embed/>
                </p:oleObj>
              </mc:Choice>
              <mc:Fallback>
                <p:oleObj r:id="rId29" imgW="165100" imgH="139700" progId="Equation.KSEE3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599805" y="4141470"/>
                        <a:ext cx="46101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28640" y="4178300"/>
          <a:ext cx="549910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1" imgW="165100" imgH="139700" progId="Equation.KSEE3">
                  <p:embed/>
                </p:oleObj>
              </mc:Choice>
              <mc:Fallback>
                <p:oleObj r:id="rId31" imgW="165100" imgH="139700" progId="Equation.KSEE3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628640" y="4178300"/>
                        <a:ext cx="549910" cy="465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例 </a:t>
            </a:r>
            <a:r>
              <a:rPr lang="en-US" altLang="zh-CN"/>
              <a:t>2.1   </a:t>
            </a:r>
            <a:r>
              <a:rPr lang="zh-CN" altLang="en-US"/>
              <a:t>计算积分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例 </a:t>
            </a:r>
            <a:r>
              <a:rPr lang="en-US" altLang="zh-CN"/>
              <a:t>2.3 </a:t>
            </a:r>
            <a:r>
              <a:rPr lang="zh-CN" altLang="en-US"/>
              <a:t>求函数                           的孤立奇点的留数。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41445" y="1599565"/>
          <a:ext cx="1674495" cy="90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74065" imgH="419100" progId="Equation.KSEE3">
                  <p:embed/>
                </p:oleObj>
              </mc:Choice>
              <mc:Fallback>
                <p:oleObj r:id="rId2" imgW="774065" imgH="4191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41445" y="1599565"/>
                        <a:ext cx="1674495" cy="906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92780" y="3155950"/>
          <a:ext cx="2101850" cy="83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90600" imgH="393700" progId="Equation.KSEE3">
                  <p:embed/>
                </p:oleObj>
              </mc:Choice>
              <mc:Fallback>
                <p:oleObj r:id="rId4" imgW="990600" imgH="3937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92780" y="3155950"/>
                        <a:ext cx="2101850" cy="835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无穷远点的留数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                的留数被定义为 所有有限点的留数之和的负数，即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准则                    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16380" y="1825625"/>
          <a:ext cx="129286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1000" imgH="127000" progId="Equation.KSEE3">
                  <p:embed/>
                </p:oleObj>
              </mc:Choice>
              <mc:Fallback>
                <p:oleObj r:id="rId2" imgW="381000" imgH="1270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16380" y="1825625"/>
                        <a:ext cx="129286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28850" y="2512060"/>
          <a:ext cx="4757420" cy="98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95500" imgH="431800" progId="Equation.KSEE3">
                  <p:embed/>
                </p:oleObj>
              </mc:Choice>
              <mc:Fallback>
                <p:oleObj r:id="rId4" imgW="2095500" imgH="4318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8850" y="2512060"/>
                        <a:ext cx="4757420" cy="980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05000" y="3934460"/>
          <a:ext cx="516255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3200" imgH="152400" progId="Equation.KSEE3">
                  <p:embed/>
                </p:oleObj>
              </mc:Choice>
              <mc:Fallback>
                <p:oleObj r:id="rId6" imgW="203200" imgH="152400" progId="Equation.KSEE3">
                  <p:embed/>
                  <p:pic>
                    <p:nvPicPr>
                      <p:cNvPr id="0" name="图片 92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000" y="3934460"/>
                        <a:ext cx="516255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09240" y="3623310"/>
          <a:ext cx="5271770" cy="97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133600" imgH="393700" progId="Equation.KSEE3">
                  <p:embed/>
                </p:oleObj>
              </mc:Choice>
              <mc:Fallback>
                <p:oleObj r:id="rId8" imgW="2133600" imgH="393700" progId="Equation.KSEE3">
                  <p:embed/>
                  <p:pic>
                    <p:nvPicPr>
                      <p:cNvPr id="0" name="图片 92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09240" y="3623310"/>
                        <a:ext cx="5271770" cy="972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计算积分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24585" y="3032125"/>
          <a:ext cx="8909685" cy="102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32200" imgH="419100" progId="Equation.KSEE3">
                  <p:embed/>
                </p:oleObj>
              </mc:Choice>
              <mc:Fallback>
                <p:oleObj r:id="rId2" imgW="3632200" imgH="4191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4585" y="3032125"/>
                        <a:ext cx="8909685" cy="1028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留数在定积分中的应用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复变函数的一个重要用途是可以计算高数无法计算的一些积分</a:t>
            </a:r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3.1   </a:t>
            </a:r>
            <a:r>
              <a:rPr lang="zh-CN" altLang="en-US"/>
              <a:t>形如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做变换                ，将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代入可得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50490" y="2776220"/>
          <a:ext cx="2641600" cy="68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82700" imgH="330200" progId="Equation.KSEE3">
                  <p:embed/>
                </p:oleObj>
              </mc:Choice>
              <mc:Fallback>
                <p:oleObj r:id="rId2" imgW="1282700" imgH="3302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50490" y="2776220"/>
                        <a:ext cx="2641600" cy="680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29180" y="3747770"/>
          <a:ext cx="107886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31800" imgH="203200" progId="Equation.KSEE3">
                  <p:embed/>
                </p:oleObj>
              </mc:Choice>
              <mc:Fallback>
                <p:oleObj r:id="rId4" imgW="431800" imgH="203200" progId="Equation.KSEE3">
                  <p:embed/>
                  <p:pic>
                    <p:nvPicPr>
                      <p:cNvPr id="0" name="图片 1126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9180" y="3747770"/>
                        <a:ext cx="107886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36320" y="4409440"/>
          <a:ext cx="7830185" cy="90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19500" imgH="419100" progId="Equation.KSEE3">
                  <p:embed/>
                </p:oleObj>
              </mc:Choice>
              <mc:Fallback>
                <p:oleObj r:id="rId6" imgW="3619500" imgH="419100" progId="Equation.KSEE3">
                  <p:embed/>
                  <p:pic>
                    <p:nvPicPr>
                      <p:cNvPr id="0" name="图片 1126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6320" y="4409440"/>
                        <a:ext cx="7830185" cy="906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38650" y="3747770"/>
          <a:ext cx="2037715" cy="57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23900" imgH="203200" progId="Equation.KSEE3">
                  <p:embed/>
                </p:oleObj>
              </mc:Choice>
              <mc:Fallback>
                <p:oleObj r:id="rId8" imgW="723900" imgH="203200" progId="Equation.KSEE3">
                  <p:embed/>
                  <p:pic>
                    <p:nvPicPr>
                      <p:cNvPr id="0" name="图片 1126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38650" y="3747770"/>
                        <a:ext cx="2037715" cy="57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06383" y="5470525"/>
          <a:ext cx="4289425" cy="70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082800" imgH="342900" progId="Equation.KSEE3">
                  <p:embed/>
                </p:oleObj>
              </mc:Choice>
              <mc:Fallback>
                <p:oleObj r:id="rId10" imgW="2082800" imgH="3429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06383" y="5470525"/>
                        <a:ext cx="4289425" cy="706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                                              ，</a:t>
            </a:r>
          </a:p>
          <a:p>
            <a:endParaRPr lang="zh-CN" altLang="en-US"/>
          </a:p>
          <a:p>
            <a:r>
              <a:rPr lang="zh-CN" altLang="en-US"/>
              <a:t>做变换</a:t>
            </a:r>
          </a:p>
          <a:p>
            <a:endParaRPr lang="zh-CN" altLang="en-US"/>
          </a:p>
          <a:p>
            <a:r>
              <a:rPr lang="zh-CN" altLang="en-US"/>
              <a:t>将                                                                                           代入</a:t>
            </a:r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92020" y="1690688"/>
          <a:ext cx="3388995" cy="8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51000" imgH="419100" progId="Equation.KSEE3">
                  <p:embed/>
                </p:oleObj>
              </mc:Choice>
              <mc:Fallback>
                <p:oleObj r:id="rId2" imgW="1651000" imgH="419100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2020" y="1690688"/>
                        <a:ext cx="3388995" cy="861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30290" y="1888490"/>
          <a:ext cx="1307465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71500" imgH="203200" progId="Equation.KSEE3">
                  <p:embed/>
                </p:oleObj>
              </mc:Choice>
              <mc:Fallback>
                <p:oleObj r:id="rId4" imgW="571500" imgH="203200" progId="Equation.KSEE3">
                  <p:embed/>
                  <p:pic>
                    <p:nvPicPr>
                      <p:cNvPr id="0" name="图片 122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30290" y="1888490"/>
                        <a:ext cx="1307465" cy="465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69845" y="2743200"/>
          <a:ext cx="1241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31800" imgH="203200" progId="Equation.KSEE3">
                  <p:embed/>
                </p:oleObj>
              </mc:Choice>
              <mc:Fallback>
                <p:oleObj r:id="rId6" imgW="431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69845" y="2743200"/>
                        <a:ext cx="124142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68475" y="3574415"/>
          <a:ext cx="70389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454400" imgH="419100" progId="Equation.KSEE3">
                  <p:embed/>
                </p:oleObj>
              </mc:Choice>
              <mc:Fallback>
                <p:oleObj r:id="rId8" imgW="3454400" imgH="419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68475" y="3574415"/>
                        <a:ext cx="703897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593850" y="4714240"/>
          <a:ext cx="7685405" cy="103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340100" imgH="444500" progId="Equation.KSEE3">
                  <p:embed/>
                </p:oleObj>
              </mc:Choice>
              <mc:Fallback>
                <p:oleObj r:id="rId10" imgW="3340100" imgH="4445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93850" y="4714240"/>
                        <a:ext cx="7685405" cy="1036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形如            的积分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其中                                             ，</a:t>
            </a:r>
          </a:p>
          <a:p>
            <a:endParaRPr lang="zh-CN" altLang="en-US"/>
          </a:p>
          <a:p>
            <a:r>
              <a:rPr lang="zh-CN" altLang="en-US"/>
              <a:t>做如下封闭路线</a:t>
            </a: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当</a:t>
            </a:r>
            <a:r>
              <a:rPr lang="zh-CN" altLang="en-US"/>
              <a:t>      </a:t>
            </a:r>
            <a:r>
              <a:rPr lang="zh-CN" altLang="en-US">
                <a:solidFill>
                  <a:srgbClr val="FF0000"/>
                </a:solidFill>
              </a:rPr>
              <a:t>足够大时，闭路包含了所有 奇</a:t>
            </a: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点，让 </a:t>
            </a:r>
            <a:r>
              <a:rPr lang="zh-CN" altLang="en-US"/>
              <a:t>                  ，</a:t>
            </a:r>
            <a:r>
              <a:rPr lang="zh-CN" altLang="en-US">
                <a:solidFill>
                  <a:srgbClr val="FF0000"/>
                </a:solidFill>
              </a:rPr>
              <a:t>封闭积分不会改变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88515" y="633095"/>
          <a:ext cx="1608455" cy="78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73100" imgH="330200" progId="Equation.KSEE3">
                  <p:embed/>
                </p:oleObj>
              </mc:Choice>
              <mc:Fallback>
                <p:oleObj r:id="rId2" imgW="6731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8515" y="633095"/>
                        <a:ext cx="1608455" cy="789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3450" y="1691005"/>
          <a:ext cx="3157220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14500" imgH="457200" progId="Equation.KSEE3">
                  <p:embed/>
                </p:oleObj>
              </mc:Choice>
              <mc:Fallback>
                <p:oleObj r:id="rId4" imgW="17145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3450" y="1691005"/>
                        <a:ext cx="3157220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81750" y="400304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215900" progId="Equation.KSEE3">
                  <p:embed/>
                </p:oleObj>
              </mc:Choice>
              <mc:Fallback>
                <p:oleObj r:id="rId6" imgW="914400" imgH="2159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81750" y="400304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椭圆 32"/>
          <p:cNvSpPr/>
          <p:nvPr/>
        </p:nvSpPr>
        <p:spPr>
          <a:xfrm>
            <a:off x="6381750" y="3297555"/>
            <a:ext cx="2413000" cy="2364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4807585" y="4426585"/>
            <a:ext cx="5561330" cy="106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7488555" y="2140585"/>
            <a:ext cx="137160" cy="4230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66130" y="4660265"/>
          <a:ext cx="459740" cy="29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54000" imgH="165100" progId="Equation.KSEE3">
                  <p:embed/>
                </p:oleObj>
              </mc:Choice>
              <mc:Fallback>
                <p:oleObj r:id="rId8" imgW="254000" imgH="1651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66130" y="4660265"/>
                        <a:ext cx="459740" cy="299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794750" y="4660265"/>
          <a:ext cx="306705" cy="3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2400" imgH="165100" progId="Equation.KSEE3">
                  <p:embed/>
                </p:oleObj>
              </mc:Choice>
              <mc:Fallback>
                <p:oleObj r:id="rId10" imgW="152400" imgH="1651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94750" y="4660265"/>
                        <a:ext cx="306705" cy="33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>
          <a:xfrm>
            <a:off x="7208520" y="4479290"/>
            <a:ext cx="75882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553200" y="3643630"/>
            <a:ext cx="211455" cy="2616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3" idx="7"/>
          </p:cNvCxnSpPr>
          <p:nvPr/>
        </p:nvCxnSpPr>
        <p:spPr>
          <a:xfrm flipH="1" flipV="1">
            <a:off x="8441690" y="3643630"/>
            <a:ext cx="228600" cy="3136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250170" y="4532630"/>
          <a:ext cx="292735" cy="32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7000" imgH="139700" progId="Equation.KSEE3">
                  <p:embed/>
                </p:oleObj>
              </mc:Choice>
              <mc:Fallback>
                <p:oleObj r:id="rId12" imgW="1270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250170" y="4532630"/>
                        <a:ext cx="292735" cy="321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65340" y="2235518"/>
          <a:ext cx="32321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39700" imgH="165100" progId="Equation.KSEE3">
                  <p:embed/>
                </p:oleObj>
              </mc:Choice>
              <mc:Fallback>
                <p:oleObj r:id="rId14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65340" y="2235518"/>
                        <a:ext cx="32321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01498" y="3783965"/>
          <a:ext cx="30734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52400" imgH="215900" progId="Equation.KSEE3">
                  <p:embed/>
                </p:oleObj>
              </mc:Choice>
              <mc:Fallback>
                <p:oleObj r:id="rId16" imgW="152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01498" y="3783965"/>
                        <a:ext cx="307340" cy="43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46671" y="3784600"/>
          <a:ext cx="333375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65100" imgH="215900" progId="Equation.KSEE3">
                  <p:embed/>
                </p:oleObj>
              </mc:Choice>
              <mc:Fallback>
                <p:oleObj r:id="rId18" imgW="1651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646671" y="3784600"/>
                        <a:ext cx="333375" cy="43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12381" y="3308033"/>
          <a:ext cx="3333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65100" imgH="228600" progId="Equation.KSEE3">
                  <p:embed/>
                </p:oleObj>
              </mc:Choice>
              <mc:Fallback>
                <p:oleObj r:id="rId20" imgW="165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612381" y="3308033"/>
                        <a:ext cx="3333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64655" y="400304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14300" imgH="114300" progId="Equation.KSEE3">
                  <p:embed/>
                </p:oleObj>
              </mc:Choice>
              <mc:Fallback>
                <p:oleObj r:id="rId22" imgW="114300" imgH="114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764655" y="4003040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45755" y="400304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14300" imgH="114300" progId="Equation.KSEE3">
                  <p:embed/>
                </p:oleObj>
              </mc:Choice>
              <mc:Fallback>
                <p:oleObj r:id="rId24" imgW="114300" imgH="114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945755" y="4003040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45755" y="352933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14300" imgH="114300" progId="Equation.KSEE3">
                  <p:embed/>
                </p:oleObj>
              </mc:Choice>
              <mc:Fallback>
                <p:oleObj r:id="rId25" imgW="114300" imgH="114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945755" y="3529330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60055" y="2846070"/>
          <a:ext cx="47752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228600" imgH="215900" progId="Equation.KSEE3">
                  <p:embed/>
                </p:oleObj>
              </mc:Choice>
              <mc:Fallback>
                <p:oleObj r:id="rId26" imgW="2286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060055" y="2846070"/>
                        <a:ext cx="477520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43305" y="3429635"/>
          <a:ext cx="5097145" cy="68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2628900" imgH="355600" progId="Equation.KSEE3">
                  <p:embed/>
                </p:oleObj>
              </mc:Choice>
              <mc:Fallback>
                <p:oleObj r:id="rId28" imgW="2628900" imgH="355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43305" y="3429635"/>
                        <a:ext cx="5097145" cy="689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41755" y="4959985"/>
          <a:ext cx="35560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52400" imgH="165100" progId="Equation.KSEE3">
                  <p:embed/>
                </p:oleObj>
              </mc:Choice>
              <mc:Fallback>
                <p:oleObj r:id="rId30" imgW="152400" imgH="1651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341755" y="4959985"/>
                        <a:ext cx="355600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88515" y="5430520"/>
          <a:ext cx="1291590" cy="4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469900" imgH="177165" progId="Equation.KSEE3">
                  <p:embed/>
                </p:oleObj>
              </mc:Choice>
              <mc:Fallback>
                <p:oleObj r:id="rId32" imgW="469900" imgH="177165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088515" y="5430520"/>
                        <a:ext cx="1291590" cy="487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 flipV="1">
            <a:off x="5287010" y="2608580"/>
            <a:ext cx="833120" cy="8210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20130" y="2355850"/>
          <a:ext cx="29273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127000" imgH="177165" progId="Equation.KSEE3">
                  <p:embed/>
                </p:oleObj>
              </mc:Choice>
              <mc:Fallback>
                <p:oleObj r:id="rId34" imgW="127000" imgH="177165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120130" y="2355850"/>
                        <a:ext cx="292735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/>
          <p:nvPr/>
        </p:nvCxnSpPr>
        <p:spPr>
          <a:xfrm flipH="1" flipV="1">
            <a:off x="2848610" y="1618615"/>
            <a:ext cx="1231265" cy="180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84650" y="2883535"/>
          <a:ext cx="997585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469900" imgH="177165" progId="Equation.KSEE3">
                  <p:embed/>
                </p:oleObj>
              </mc:Choice>
              <mc:Fallback>
                <p:oleObj r:id="rId36" imgW="469900" imgH="177165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184650" y="2883535"/>
                        <a:ext cx="997585" cy="37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68035" y="1825625"/>
          <a:ext cx="1428115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8" imgW="596900" imgH="177165" progId="Equation.KSEE3">
                  <p:embed/>
                </p:oleObj>
              </mc:Choice>
              <mc:Fallback>
                <p:oleObj r:id="rId38" imgW="596900" imgH="177165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868035" y="1825625"/>
                        <a:ext cx="1428115" cy="42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                                                       的值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73250" y="1691005"/>
          <a:ext cx="4206240" cy="80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24100" imgH="444500" progId="Equation.KSEE3">
                  <p:embed/>
                </p:oleObj>
              </mc:Choice>
              <mc:Fallback>
                <p:oleObj r:id="rId2" imgW="23241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3250" y="1691005"/>
                        <a:ext cx="4206240" cy="80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42160" y="3051175"/>
          <a:ext cx="335216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88465" imgH="419100" progId="Equation.KSEE3">
                  <p:embed/>
                </p:oleObj>
              </mc:Choice>
              <mc:Fallback>
                <p:oleObj r:id="rId4" imgW="1688465" imgH="4191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2160" y="3051175"/>
                        <a:ext cx="335216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53908" y="4036695"/>
          <a:ext cx="332867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76400" imgH="419100" progId="Equation.KSEE3">
                  <p:embed/>
                </p:oleObj>
              </mc:Choice>
              <mc:Fallback>
                <p:oleObj r:id="rId6" imgW="1676400" imgH="4191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3908" y="4036695"/>
                        <a:ext cx="332867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形如                                  的积分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对                                                                                          取极限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63750" y="676275"/>
          <a:ext cx="4140200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43100" imgH="330200" progId="Equation.KSEE3">
                  <p:embed/>
                </p:oleObj>
              </mc:Choice>
              <mc:Fallback>
                <p:oleObj r:id="rId2" imgW="1943100" imgH="330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3750" y="676275"/>
                        <a:ext cx="4140200" cy="70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55775" y="2198370"/>
          <a:ext cx="6830695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33700" imgH="355600" progId="Equation.KSEE3">
                  <p:embed/>
                </p:oleObj>
              </mc:Choice>
              <mc:Fallback>
                <p:oleObj r:id="rId4" imgW="2933700" imgH="355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5775" y="2198370"/>
                        <a:ext cx="6830695" cy="82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H="1" flipV="1">
            <a:off x="3619500" y="1293495"/>
            <a:ext cx="1791335" cy="93281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7737475" y="1031875"/>
            <a:ext cx="1231900" cy="1343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143365" y="843915"/>
          <a:ext cx="363220" cy="50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7000" imgH="177165" progId="Equation.KSEE3">
                  <p:embed/>
                </p:oleObj>
              </mc:Choice>
              <mc:Fallback>
                <p:oleObj r:id="rId6" imgW="127000" imgH="177165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3365" y="843915"/>
                        <a:ext cx="363220" cy="50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</a:t>
            </a:r>
          </a:p>
          <a:p>
            <a:endParaRPr lang="zh-CN" altLang="en-US"/>
          </a:p>
          <a:p>
            <a:r>
              <a:rPr lang="zh-CN" altLang="en-US"/>
              <a:t>由于                  为偶函数，从而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而积分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18385" y="1691005"/>
          <a:ext cx="2659380" cy="72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35100" imgH="393700" progId="Equation.KSEE3">
                  <p:embed/>
                </p:oleObj>
              </mc:Choice>
              <mc:Fallback>
                <p:oleObj r:id="rId2" imgW="14351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8385" y="1691005"/>
                        <a:ext cx="2659380" cy="729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84705" y="2721610"/>
          <a:ext cx="892175" cy="6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8000" imgH="393700" progId="Equation.KSEE3">
                  <p:embed/>
                </p:oleObj>
              </mc:Choice>
              <mc:Fallback>
                <p:oleObj r:id="rId4" imgW="508000" imgH="3937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4705" y="2721610"/>
                        <a:ext cx="892175" cy="69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18068" y="3512185"/>
          <a:ext cx="3860165" cy="72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82800" imgH="393700" progId="Equation.KSEE3">
                  <p:embed/>
                </p:oleObj>
              </mc:Choice>
              <mc:Fallback>
                <p:oleObj r:id="rId6" imgW="20828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8068" y="3512185"/>
                        <a:ext cx="3860165" cy="729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01888" y="4327525"/>
          <a:ext cx="6328410" cy="189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717800" imgH="812800" progId="Equation.KSEE3">
                  <p:embed/>
                </p:oleObj>
              </mc:Choice>
              <mc:Fallback>
                <p:oleObj r:id="rId8" imgW="2717800" imgH="812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01888" y="4327525"/>
                        <a:ext cx="6328410" cy="189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3.4 </a:t>
            </a:r>
            <a:r>
              <a:rPr lang="zh-CN" altLang="en-US"/>
              <a:t>计算积分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从而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25875" y="1691005"/>
          <a:ext cx="113855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47700" imgH="393700" progId="Equation.KSEE3">
                  <p:embed/>
                </p:oleObj>
              </mc:Choice>
              <mc:Fallback>
                <p:oleObj r:id="rId2" imgW="6477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5875" y="1691005"/>
                        <a:ext cx="113855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空心弧 4"/>
          <p:cNvSpPr/>
          <p:nvPr/>
        </p:nvSpPr>
        <p:spPr>
          <a:xfrm>
            <a:off x="7252970" y="3084830"/>
            <a:ext cx="1909445" cy="1944370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217285" y="4057015"/>
            <a:ext cx="39808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8173085" y="2041525"/>
            <a:ext cx="0" cy="28365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66255" y="4217035"/>
          <a:ext cx="462280" cy="3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4000" imgH="165100" progId="Equation.KSEE3">
                  <p:embed/>
                </p:oleObj>
              </mc:Choice>
              <mc:Fallback>
                <p:oleObj r:id="rId4" imgW="2540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66255" y="4217035"/>
                        <a:ext cx="462280" cy="30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162415" y="4217035"/>
          <a:ext cx="3016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2400" imgH="165100" progId="Equation.KSEE3">
                  <p:embed/>
                </p:oleObj>
              </mc:Choice>
              <mc:Fallback>
                <p:oleObj r:id="rId6" imgW="152400" imgH="1651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62415" y="4217035"/>
                        <a:ext cx="30162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73645" y="4179570"/>
          <a:ext cx="452120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28600" imgH="127000" progId="Equation.KSEE3">
                  <p:embed/>
                </p:oleObj>
              </mc:Choice>
              <mc:Fallback>
                <p:oleObj r:id="rId8" imgW="228600" imgH="127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73645" y="4179570"/>
                        <a:ext cx="452120" cy="33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15985" y="4211955"/>
          <a:ext cx="30353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4300" imgH="127000" progId="Equation.KSEE3">
                  <p:embed/>
                </p:oleObj>
              </mc:Choice>
              <mc:Fallback>
                <p:oleObj r:id="rId10" imgW="114300" imgH="1270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15985" y="4211955"/>
                        <a:ext cx="30353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H="1" flipV="1">
            <a:off x="8595995" y="3161030"/>
            <a:ext cx="261620" cy="1244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681595" y="3583305"/>
            <a:ext cx="236855" cy="34861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328535" y="3359785"/>
            <a:ext cx="160020" cy="1873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515985" y="3633470"/>
            <a:ext cx="191770" cy="1993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455660" y="2772410"/>
          <a:ext cx="364490" cy="36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15900" imgH="215900" progId="Equation.KSEE3">
                  <p:embed/>
                </p:oleObj>
              </mc:Choice>
              <mc:Fallback>
                <p:oleObj r:id="rId12" imgW="215900" imgH="2159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455660" y="2772410"/>
                        <a:ext cx="364490" cy="364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88555" y="3559810"/>
          <a:ext cx="306070" cy="34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90500" imgH="215900" progId="Equation.KSEE3">
                  <p:embed/>
                </p:oleObj>
              </mc:Choice>
              <mc:Fallback>
                <p:oleObj r:id="rId14" imgW="190500" imgH="2159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88555" y="3559810"/>
                        <a:ext cx="306070" cy="347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84593" y="2609533"/>
          <a:ext cx="5681345" cy="169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717800" imgH="812800" progId="Equation.KSEE3">
                  <p:embed/>
                </p:oleObj>
              </mc:Choice>
              <mc:Fallback>
                <p:oleObj r:id="rId16" imgW="2717800" imgH="8128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84593" y="2609533"/>
                        <a:ext cx="5681345" cy="169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21840" y="4674235"/>
          <a:ext cx="4968240" cy="92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247900" imgH="419100" progId="Equation.KSEE3">
                  <p:embed/>
                </p:oleObj>
              </mc:Choice>
              <mc:Fallback>
                <p:oleObj r:id="rId18" imgW="2247900" imgH="4191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21840" y="4674235"/>
                        <a:ext cx="4968240" cy="926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箭头连接符 21"/>
          <p:cNvCxnSpPr/>
          <p:nvPr/>
        </p:nvCxnSpPr>
        <p:spPr>
          <a:xfrm flipH="1">
            <a:off x="4328795" y="5464175"/>
            <a:ext cx="407670" cy="4584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134100" y="5464175"/>
            <a:ext cx="546100" cy="292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57015" y="6028690"/>
          <a:ext cx="27178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27000" imgH="177165" progId="Equation.KSEE3">
                  <p:embed/>
                </p:oleObj>
              </mc:Choice>
              <mc:Fallback>
                <p:oleObj r:id="rId20" imgW="127000" imgH="177165" progId="Equation.KSEE3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057015" y="6028690"/>
                        <a:ext cx="271780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85280" y="5756910"/>
          <a:ext cx="77470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304800" imgH="165100" progId="Equation.KSEE3">
                  <p:embed/>
                </p:oleObj>
              </mc:Choice>
              <mc:Fallback>
                <p:oleObj r:id="rId22" imgW="304800" imgH="165100" progId="Equation.KSEE3">
                  <p:embed/>
                  <p:pic>
                    <p:nvPicPr>
                      <p:cNvPr id="0" name="图片 103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685280" y="5756910"/>
                        <a:ext cx="77470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 flipV="1">
            <a:off x="3022600" y="2289810"/>
            <a:ext cx="1069975" cy="2500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可去奇点与极点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可去奇点</a:t>
            </a:r>
          </a:p>
          <a:p>
            <a:pPr marL="0" indent="0">
              <a:buNone/>
            </a:pPr>
            <a:r>
              <a:rPr lang="zh-CN" altLang="en-US"/>
              <a:t>定理 </a:t>
            </a:r>
            <a:r>
              <a:rPr lang="en-US" altLang="zh-CN"/>
              <a:t>1.1  </a:t>
            </a:r>
            <a:r>
              <a:rPr lang="zh-CN" altLang="en-US"/>
              <a:t>如果       为         的可去奇点，则极限存在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事实上，由定义</a:t>
            </a:r>
          </a:p>
          <a:p>
            <a:pPr marL="0" indent="0"/>
            <a:r>
              <a:rPr lang="zh-CN" altLang="en-US"/>
              <a:t>        阶极点</a:t>
            </a:r>
          </a:p>
          <a:p>
            <a:pPr marL="0" indent="0">
              <a:buNone/>
            </a:pPr>
            <a:r>
              <a:rPr lang="zh-CN" altLang="en-US"/>
              <a:t>定理 </a:t>
            </a:r>
            <a:r>
              <a:rPr lang="en-US" altLang="zh-CN"/>
              <a:t>1.2  </a:t>
            </a:r>
            <a:r>
              <a:rPr lang="zh-CN" altLang="en-US"/>
              <a:t>如果      为         的        阶极点，则                                     ，其中          在                      内解析且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05405" y="1691005"/>
          <a:ext cx="462915" cy="64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5100" imgH="228600" progId="Equation.KSEE3">
                  <p:embed/>
                </p:oleObj>
              </mc:Choice>
              <mc:Fallback>
                <p:oleObj r:id="rId2" imgW="165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5405" y="1691005"/>
                        <a:ext cx="462915" cy="640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68320" y="2219960"/>
          <a:ext cx="462915" cy="64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5100" imgH="228600" progId="Equation.KSEE3">
                  <p:embed/>
                </p:oleObj>
              </mc:Choice>
              <mc:Fallback>
                <p:oleObj r:id="rId4" imgW="165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8320" y="2219960"/>
                        <a:ext cx="462915" cy="640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66845" y="2311400"/>
          <a:ext cx="743585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0200" imgH="203200" progId="Equation.KSEE3">
                  <p:embed/>
                </p:oleObj>
              </mc:Choice>
              <mc:Fallback>
                <p:oleObj r:id="rId5" imgW="330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6845" y="2311400"/>
                        <a:ext cx="743585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639810" y="2331720"/>
          <a:ext cx="1989455" cy="69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38200" imgH="292100" progId="Equation.KSEE3">
                  <p:embed/>
                </p:oleObj>
              </mc:Choice>
              <mc:Fallback>
                <p:oleObj r:id="rId7" imgW="838200" imgH="2921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39810" y="2331720"/>
                        <a:ext cx="1989455" cy="693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31235" y="3293110"/>
          <a:ext cx="5622290" cy="57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349500" imgH="241300" progId="Equation.KSEE3">
                  <p:embed/>
                </p:oleObj>
              </mc:Choice>
              <mc:Fallback>
                <p:oleObj r:id="rId9" imgW="2349500" imgH="2413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31235" y="3293110"/>
                        <a:ext cx="5622290" cy="57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99820" y="3870325"/>
          <a:ext cx="50736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65100" imgH="139700" progId="Equation.KSEE3">
                  <p:embed/>
                </p:oleObj>
              </mc:Choice>
              <mc:Fallback>
                <p:oleObj r:id="rId11" imgW="165100" imgH="1397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99820" y="3870325"/>
                        <a:ext cx="50736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68320" y="4300220"/>
          <a:ext cx="462915" cy="64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65100" imgH="228600" progId="Equation.KSEE3">
                  <p:embed/>
                </p:oleObj>
              </mc:Choice>
              <mc:Fallback>
                <p:oleObj r:id="rId13" imgW="165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8320" y="4300220"/>
                        <a:ext cx="462915" cy="640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5720" y="4391660"/>
          <a:ext cx="743585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30200" imgH="203200" progId="Equation.KSEE3">
                  <p:embed/>
                </p:oleObj>
              </mc:Choice>
              <mc:Fallback>
                <p:oleObj r:id="rId14" imgW="330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5720" y="4391660"/>
                        <a:ext cx="743585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08245" y="4420235"/>
          <a:ext cx="50736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65100" imgH="139700" progId="Equation.KSEE3">
                  <p:embed/>
                </p:oleObj>
              </mc:Choice>
              <mc:Fallback>
                <p:oleObj r:id="rId15" imgW="165100" imgH="1397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8245" y="4420235"/>
                        <a:ext cx="50736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53630" y="4159885"/>
          <a:ext cx="2844800" cy="92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333500" imgH="431800" progId="Equation.KSEE3">
                  <p:embed/>
                </p:oleObj>
              </mc:Choice>
              <mc:Fallback>
                <p:oleObj r:id="rId16" imgW="1333500" imgH="4318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453630" y="4159885"/>
                        <a:ext cx="2844800" cy="92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67155" y="4850130"/>
          <a:ext cx="68770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16865" imgH="203200" progId="Equation.KSEE3">
                  <p:embed/>
                </p:oleObj>
              </mc:Choice>
              <mc:Fallback>
                <p:oleObj r:id="rId18" imgW="316865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67155" y="4850130"/>
                        <a:ext cx="68770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95868" y="4765675"/>
          <a:ext cx="160655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698500" imgH="228600" progId="Equation.KSEE3">
                  <p:embed/>
                </p:oleObj>
              </mc:Choice>
              <mc:Fallback>
                <p:oleObj r:id="rId20" imgW="6985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95868" y="4765675"/>
                        <a:ext cx="1606550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04840" y="4765675"/>
          <a:ext cx="1559560" cy="58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609600" imgH="228600" progId="Equation.KSEE3">
                  <p:embed/>
                </p:oleObj>
              </mc:Choice>
              <mc:Fallback>
                <p:oleObj r:id="rId22" imgW="609600" imgH="2286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704840" y="4765675"/>
                        <a:ext cx="1559560" cy="584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Page 99</a:t>
            </a:r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5.1  (1),(2),(3)</a:t>
            </a:r>
          </a:p>
          <a:p>
            <a:pPr marL="0" indent="0">
              <a:buNone/>
            </a:pPr>
            <a:r>
              <a:rPr lang="en-US" altLang="zh-CN"/>
              <a:t>5.5  (2)(4)(6)</a:t>
            </a:r>
          </a:p>
          <a:p>
            <a:pPr marL="0" indent="0">
              <a:buNone/>
            </a:pPr>
            <a:r>
              <a:rPr lang="en-US" altLang="zh-CN"/>
              <a:t>5.6  (1)(3)</a:t>
            </a:r>
          </a:p>
          <a:p>
            <a:pPr marL="0" indent="0"/>
            <a:r>
              <a:rPr lang="en-US" altLang="zh-CN"/>
              <a:t> Page 100</a:t>
            </a:r>
          </a:p>
          <a:p>
            <a:pPr marL="0" indent="0">
              <a:buNone/>
            </a:pPr>
            <a:r>
              <a:rPr lang="en-US" altLang="zh-CN"/>
              <a:t>5.9  (1)(3)(6)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判断下列函数的奇点类型</a:t>
            </a:r>
          </a:p>
          <a:p>
            <a:pPr marL="0" indent="0">
              <a:buNone/>
            </a:pPr>
            <a:r>
              <a:rPr lang="en-US" altLang="zh-CN"/>
              <a:t>(1)                                  (2)                                           (3)   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33525" y="2279650"/>
          <a:ext cx="734060" cy="84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2900" imgH="393700" progId="Equation.KSEE3">
                  <p:embed/>
                </p:oleObj>
              </mc:Choice>
              <mc:Fallback>
                <p:oleObj r:id="rId2" imgW="342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3525" y="2279650"/>
                        <a:ext cx="734060" cy="842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719955" y="2157095"/>
          <a:ext cx="1199515" cy="84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96900" imgH="419100" progId="Equation.KSEE3">
                  <p:embed/>
                </p:oleObj>
              </mc:Choice>
              <mc:Fallback>
                <p:oleObj r:id="rId4" imgW="596900" imgH="419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9955" y="2157095"/>
                        <a:ext cx="1199515" cy="842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402320" y="2119630"/>
          <a:ext cx="1134745" cy="88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08000" imgH="393700" progId="Equation.KSEE3">
                  <p:embed/>
                </p:oleObj>
              </mc:Choice>
              <mc:Fallback>
                <p:oleObj r:id="rId6" imgW="508000" imgH="393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02320" y="2119630"/>
                        <a:ext cx="1134745" cy="88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零点和极点的关系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零点：若                                            且                    ，         在        解析则称      为            的      阶零点。</a:t>
            </a:r>
          </a:p>
          <a:p>
            <a:endParaRPr lang="zh-CN" altLang="en-US" dirty="0"/>
          </a:p>
          <a:p>
            <a:r>
              <a:rPr lang="zh-CN" altLang="en-US" dirty="0"/>
              <a:t>零点和极点的关系：互为倒数。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定理 </a:t>
            </a:r>
            <a:r>
              <a:rPr lang="en-US" altLang="zh-CN" dirty="0"/>
              <a:t>1.4 </a:t>
            </a:r>
            <a:r>
              <a:rPr lang="zh-CN" altLang="en-US" dirty="0"/>
              <a:t>，</a:t>
            </a:r>
            <a:r>
              <a:rPr lang="en-US" altLang="zh-CN" dirty="0"/>
              <a:t>1.5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分别为        和         的       和     级零点。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49855" y="1691005"/>
          <a:ext cx="3444875" cy="64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95400" imgH="241300" progId="Equation.KSEE3">
                  <p:embed/>
                </p:oleObj>
              </mc:Choice>
              <mc:Fallback>
                <p:oleObj r:id="rId2" imgW="12954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9855" y="1691005"/>
                        <a:ext cx="3444875" cy="641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94475" y="1743075"/>
          <a:ext cx="1442720" cy="58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09600" imgH="228600" progId="Equation.KSEE3">
                  <p:embed/>
                </p:oleObj>
              </mc:Choice>
              <mc:Fallback>
                <p:oleObj r:id="rId4" imgW="6096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94475" y="1743075"/>
                        <a:ext cx="1442720" cy="58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289290" y="1743075"/>
          <a:ext cx="837565" cy="53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6865" imgH="203200" progId="Equation.KSEE3">
                  <p:embed/>
                </p:oleObj>
              </mc:Choice>
              <mc:Fallback>
                <p:oleObj r:id="rId6" imgW="316865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89290" y="1743075"/>
                        <a:ext cx="837565" cy="53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86595" y="1639570"/>
          <a:ext cx="537845" cy="74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5100" imgH="228600" progId="Equation.KSEE3">
                  <p:embed/>
                </p:oleObj>
              </mc:Choice>
              <mc:Fallback>
                <p:oleObj r:id="rId8" imgW="165100" imgH="2286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86595" y="1639570"/>
                        <a:ext cx="537845" cy="74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50302"/>
              </p:ext>
            </p:extLst>
          </p:nvPr>
        </p:nvGraphicFramePr>
        <p:xfrm>
          <a:off x="1950085" y="2148205"/>
          <a:ext cx="47688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5100" imgH="228600" progId="Equation.KSEE3">
                  <p:embed/>
                </p:oleObj>
              </mc:Choice>
              <mc:Fallback>
                <p:oleObj r:id="rId10" imgW="165100" imgH="2286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50085" y="2148205"/>
                        <a:ext cx="47688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586661"/>
              </p:ext>
            </p:extLst>
          </p:nvPr>
        </p:nvGraphicFramePr>
        <p:xfrm>
          <a:off x="2753067" y="2178367"/>
          <a:ext cx="79946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30200" imgH="203200" progId="Equation.KSEE3">
                  <p:embed/>
                </p:oleObj>
              </mc:Choice>
              <mc:Fallback>
                <p:oleObj r:id="rId12" imgW="3302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53067" y="2178367"/>
                        <a:ext cx="79946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272045"/>
              </p:ext>
            </p:extLst>
          </p:nvPr>
        </p:nvGraphicFramePr>
        <p:xfrm>
          <a:off x="3976370" y="2252345"/>
          <a:ext cx="534035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65100" imgH="139700" progId="Equation.KSEE3">
                  <p:embed/>
                </p:oleObj>
              </mc:Choice>
              <mc:Fallback>
                <p:oleObj r:id="rId14" imgW="165100" imgH="1397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76370" y="2252345"/>
                        <a:ext cx="534035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46805" y="4097655"/>
          <a:ext cx="185102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800100" imgH="419100" progId="Equation.KSEE3">
                  <p:embed/>
                </p:oleObj>
              </mc:Choice>
              <mc:Fallback>
                <p:oleObj r:id="rId16" imgW="800100" imgH="4191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46805" y="4097655"/>
                        <a:ext cx="185102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15060" y="5067300"/>
          <a:ext cx="5207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65100" imgH="228600" progId="Equation.KSEE3">
                  <p:embed/>
                </p:oleObj>
              </mc:Choice>
              <mc:Fallback>
                <p:oleObj r:id="rId18" imgW="165100" imgH="2286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15060" y="5067300"/>
                        <a:ext cx="52070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49855" y="5288915"/>
          <a:ext cx="71945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16865" imgH="203200" progId="Equation.KSEE3">
                  <p:embed/>
                </p:oleObj>
              </mc:Choice>
              <mc:Fallback>
                <p:oleObj r:id="rId20" imgW="316865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49855" y="5288915"/>
                        <a:ext cx="71945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96030" y="5307965"/>
          <a:ext cx="714375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342900" imgH="203200" progId="Equation.KSEE3">
                  <p:embed/>
                </p:oleObj>
              </mc:Choice>
              <mc:Fallback>
                <p:oleObj r:id="rId22" imgW="342900" imgH="203200" progId="Equation.KSEE3">
                  <p:embed/>
                  <p:pic>
                    <p:nvPicPr>
                      <p:cNvPr id="0" name="图片 205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96030" y="5307965"/>
                        <a:ext cx="714375" cy="42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26965" y="5358130"/>
          <a:ext cx="440055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65100" imgH="139700" progId="Equation.KSEE3">
                  <p:embed/>
                </p:oleObj>
              </mc:Choice>
              <mc:Fallback>
                <p:oleObj r:id="rId24" imgW="165100" imgH="139700" progId="Equation.KSEE3">
                  <p:embed/>
                  <p:pic>
                    <p:nvPicPr>
                      <p:cNvPr id="0" name="图片 205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926965" y="5358130"/>
                        <a:ext cx="440055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29605" y="5318760"/>
          <a:ext cx="365125" cy="40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27000" imgH="139700" progId="Equation.KSEE3">
                  <p:embed/>
                </p:oleObj>
              </mc:Choice>
              <mc:Fallback>
                <p:oleObj r:id="rId26" imgW="127000" imgH="139700" progId="Equation.KSEE3">
                  <p:embed/>
                  <p:pic>
                    <p:nvPicPr>
                      <p:cNvPr id="0" name="图片 206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729605" y="5318760"/>
                        <a:ext cx="365125" cy="40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例题   判断零点或极点</a:t>
            </a:r>
          </a:p>
          <a:p>
            <a:pPr marL="0" indent="0">
              <a:buNone/>
            </a:pPr>
            <a:r>
              <a:rPr lang="en-US" altLang="zh-CN"/>
              <a:t>(1)                      (2)                         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66875" y="2204720"/>
          <a:ext cx="847090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2900" imgH="393700" progId="Equation.KSEE3">
                  <p:embed/>
                </p:oleObj>
              </mc:Choice>
              <mc:Fallback>
                <p:oleObj r:id="rId2" imgW="3429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6875" y="2204720"/>
                        <a:ext cx="847090" cy="97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31895" y="2204720"/>
          <a:ext cx="883920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1000" imgH="419100" progId="Equation.KSEE3">
                  <p:embed/>
                </p:oleObj>
              </mc:Choice>
              <mc:Fallback>
                <p:oleObj r:id="rId4" imgW="381000" imgH="419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1895" y="2204720"/>
                        <a:ext cx="883920" cy="97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无穷远点的性态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0960" y="2084705"/>
            <a:ext cx="10515600" cy="4351338"/>
          </a:xfrm>
        </p:spPr>
        <p:txBody>
          <a:bodyPr/>
          <a:lstStyle/>
          <a:p>
            <a:r>
              <a:rPr lang="zh-CN" altLang="en-US"/>
              <a:t>定义  </a:t>
            </a:r>
            <a:r>
              <a:rPr lang="en-US" altLang="zh-CN"/>
              <a:t>1.7    </a:t>
            </a:r>
            <a:r>
              <a:rPr lang="zh-CN" altLang="en-US"/>
              <a:t>设                   ，如果            是           的可去奇点，     阶极</a:t>
            </a:r>
          </a:p>
          <a:p>
            <a:pPr marL="0" indent="0">
              <a:buNone/>
            </a:pPr>
            <a:r>
              <a:rPr lang="zh-CN" altLang="en-US"/>
              <a:t>     </a:t>
            </a:r>
          </a:p>
          <a:p>
            <a:pPr marL="0" indent="0">
              <a:buNone/>
            </a:pPr>
            <a:r>
              <a:rPr lang="zh-CN" altLang="en-US"/>
              <a:t>     点或本性奇点，则称                 </a:t>
            </a:r>
            <a:r>
              <a:rPr lang="zh-CN" altLang="en-US">
                <a:sym typeface="+mn-ea"/>
              </a:rPr>
              <a:t>可去奇点，     阶极点或本性奇点。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例 </a:t>
            </a:r>
            <a:r>
              <a:rPr lang="en-US" altLang="zh-CN"/>
              <a:t>1.8                       </a:t>
            </a:r>
            <a:r>
              <a:rPr lang="zh-CN" altLang="en-US"/>
              <a:t>在                    的性态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91080" y="1915160"/>
          <a:ext cx="155067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2800" imgH="419100" progId="Equation.KSEE3">
                  <p:embed/>
                </p:oleObj>
              </mc:Choice>
              <mc:Fallback>
                <p:oleObj r:id="rId2" imgW="812800" imgH="419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91080" y="1915160"/>
                        <a:ext cx="155067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12360" y="2084705"/>
          <a:ext cx="807720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5600" imgH="203200" progId="Equation.KSEE3">
                  <p:embed/>
                </p:oleObj>
              </mc:Choice>
              <mc:Fallback>
                <p:oleObj r:id="rId4" imgW="3556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2360" y="2084705"/>
                        <a:ext cx="807720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74740" y="2046605"/>
          <a:ext cx="873760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0200" imgH="203200" progId="Equation.KSEE3">
                  <p:embed/>
                </p:oleObj>
              </mc:Choice>
              <mc:Fallback>
                <p:oleObj r:id="rId6" imgW="330200" imgH="2032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74740" y="2046605"/>
                        <a:ext cx="873760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43325" y="3242310"/>
          <a:ext cx="1169035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81000" imgH="127000" progId="Equation.KSEE3">
                  <p:embed/>
                </p:oleObj>
              </mc:Choice>
              <mc:Fallback>
                <p:oleObj r:id="rId8" imgW="381000" imgH="1270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43325" y="3242310"/>
                        <a:ext cx="1169035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00490" y="2046605"/>
          <a:ext cx="589915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5100" imgH="139700" progId="Equation.KSEE3">
                  <p:embed/>
                </p:oleObj>
              </mc:Choice>
              <mc:Fallback>
                <p:oleObj r:id="rId10" imgW="165100" imgH="1397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00490" y="2046605"/>
                        <a:ext cx="589915" cy="49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89090" y="3172460"/>
          <a:ext cx="522605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5100" imgH="139700" progId="Equation.KSEE3">
                  <p:embed/>
                </p:oleObj>
              </mc:Choice>
              <mc:Fallback>
                <p:oleObj r:id="rId12" imgW="165100" imgH="1397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89090" y="3172460"/>
                        <a:ext cx="522605" cy="44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71880" y="3837305"/>
          <a:ext cx="1802765" cy="84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838200" imgH="393700" progId="Equation.KSEE3">
                  <p:embed/>
                </p:oleObj>
              </mc:Choice>
              <mc:Fallback>
                <p:oleObj r:id="rId13" imgW="838200" imgH="393700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1880" y="3837305"/>
                        <a:ext cx="1802765" cy="847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96285" y="4212590"/>
          <a:ext cx="1169035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381000" imgH="127000" progId="Equation.KSEE3">
                  <p:embed/>
                </p:oleObj>
              </mc:Choice>
              <mc:Fallback>
                <p:oleObj r:id="rId15" imgW="381000" imgH="1270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96285" y="4212590"/>
                        <a:ext cx="1169035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留数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积分                      取决于被积函数          在     围成的区域内的性质。</a:t>
            </a:r>
          </a:p>
          <a:p>
            <a:endParaRPr lang="zh-CN" altLang="en-US"/>
          </a:p>
          <a:p>
            <a:r>
              <a:rPr lang="zh-CN" altLang="en-US"/>
              <a:t>设       可以展开成 洛朗级数                                  ，        为包围      的简单封闭曲线。</a:t>
            </a:r>
          </a:p>
          <a:p>
            <a:endParaRPr lang="zh-CN" altLang="en-US"/>
          </a:p>
          <a:p>
            <a:r>
              <a:rPr lang="zh-CN" altLang="en-US"/>
              <a:t>则逐项积分只有一个不为零，即                                    ，所以        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特别重要，以至于给它取了个特别的名字：</a:t>
            </a:r>
            <a:r>
              <a:rPr lang="zh-CN" altLang="en-US">
                <a:solidFill>
                  <a:srgbClr val="FF0000"/>
                </a:solidFill>
              </a:rPr>
              <a:t>留数！记为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10080" y="1785620"/>
          <a:ext cx="1785620" cy="64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2800" imgH="292100" progId="Equation.KSEE3">
                  <p:embed/>
                </p:oleObj>
              </mc:Choice>
              <mc:Fallback>
                <p:oleObj r:id="rId2" imgW="812800" imgH="2921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0080" y="1785620"/>
                        <a:ext cx="1785620" cy="641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39000" y="1825625"/>
          <a:ext cx="349885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2400" imgH="177165" progId="Equation.KSEE3">
                  <p:embed/>
                </p:oleObj>
              </mc:Choice>
              <mc:Fallback>
                <p:oleObj r:id="rId4" imgW="152400" imgH="177165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9000" y="1825625"/>
                        <a:ext cx="349885" cy="4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69965" y="1785620"/>
          <a:ext cx="725805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0200" imgH="203200" progId="Equation.KSEE3">
                  <p:embed/>
                </p:oleObj>
              </mc:Choice>
              <mc:Fallback>
                <p:oleObj r:id="rId6" imgW="330200" imgH="2032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9965" y="1785620"/>
                        <a:ext cx="725805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98770" y="2689860"/>
          <a:ext cx="2556510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33500" imgH="431800" progId="Equation.KSEE3">
                  <p:embed/>
                </p:oleObj>
              </mc:Choice>
              <mc:Fallback>
                <p:oleObj r:id="rId8" imgW="1333500" imgH="431800" progId="Equation.KSEE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98770" y="2689860"/>
                        <a:ext cx="2556510" cy="82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94460" y="2880360"/>
          <a:ext cx="725805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30200" imgH="203200" progId="Equation.KSEE3">
                  <p:embed/>
                </p:oleObj>
              </mc:Choice>
              <mc:Fallback>
                <p:oleObj r:id="rId10" imgW="330200" imgH="2032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94460" y="2880360"/>
                        <a:ext cx="725805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47100" y="2880360"/>
          <a:ext cx="41148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52400" imgH="177165" progId="Equation.KSEE3">
                  <p:embed/>
                </p:oleObj>
              </mc:Choice>
              <mc:Fallback>
                <p:oleObj r:id="rId11" imgW="152400" imgH="177165" progId="Equation.KSEE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47100" y="2880360"/>
                        <a:ext cx="411480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158730" y="2725420"/>
          <a:ext cx="500380" cy="69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65100" imgH="228600" progId="Equation.KSEE3">
                  <p:embed/>
                </p:oleObj>
              </mc:Choice>
              <mc:Fallback>
                <p:oleObj r:id="rId13" imgW="165100" imgH="228600" progId="Equation.KSEE3">
                  <p:embed/>
                  <p:pic>
                    <p:nvPicPr>
                      <p:cNvPr id="0" name="图片 5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158730" y="2725420"/>
                        <a:ext cx="500380" cy="692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69965" y="4136390"/>
          <a:ext cx="2888615" cy="75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117600" imgH="292100" progId="Equation.KSEE3">
                  <p:embed/>
                </p:oleObj>
              </mc:Choice>
              <mc:Fallback>
                <p:oleObj r:id="rId15" imgW="1117600" imgH="292100" progId="Equation.KSEE3">
                  <p:embed/>
                  <p:pic>
                    <p:nvPicPr>
                      <p:cNvPr id="0" name="图片 51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69965" y="4136390"/>
                        <a:ext cx="2888615" cy="75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106025" y="4136390"/>
          <a:ext cx="605155" cy="64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03200" imgH="215900" progId="Equation.KSEE3">
                  <p:embed/>
                </p:oleObj>
              </mc:Choice>
              <mc:Fallback>
                <p:oleObj r:id="rId17" imgW="203200" imgH="215900" progId="Equation.KSEE3">
                  <p:embed/>
                  <p:pic>
                    <p:nvPicPr>
                      <p:cNvPr id="0" name="图片 51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06025" y="4136390"/>
                        <a:ext cx="605155" cy="643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45320" y="5250180"/>
          <a:ext cx="172593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862965" imgH="228600" progId="Equation.KSEE3">
                  <p:embed/>
                </p:oleObj>
              </mc:Choice>
              <mc:Fallback>
                <p:oleObj r:id="rId19" imgW="862965" imgH="228600" progId="Equation.KSEE3">
                  <p:embed/>
                  <p:pic>
                    <p:nvPicPr>
                      <p:cNvPr id="0" name="图片 513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545320" y="5250180"/>
                        <a:ext cx="172593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留数定理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定理 </a:t>
            </a:r>
            <a:r>
              <a:rPr lang="en-US" altLang="zh-CN"/>
              <a:t>2.1  </a:t>
            </a:r>
            <a:r>
              <a:rPr lang="zh-CN" altLang="en-US"/>
              <a:t>设函数        在区域     内有有限个孤立奇点</a:t>
            </a:r>
          </a:p>
          <a:p>
            <a:pPr marL="0" indent="0">
              <a:buNone/>
            </a:pPr>
            <a:r>
              <a:rPr lang="zh-CN" altLang="en-US"/>
              <a:t>  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86850" y="1825625"/>
          <a:ext cx="16383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3900" imgH="228600" progId="Equation.KSEE3">
                  <p:embed/>
                </p:oleObj>
              </mc:Choice>
              <mc:Fallback>
                <p:oleObj r:id="rId2" imgW="7239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86850" y="1825625"/>
                        <a:ext cx="16383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55520" y="3028950"/>
          <a:ext cx="512635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81200" imgH="431800" progId="Equation.KSEE3">
                  <p:embed/>
                </p:oleObj>
              </mc:Choice>
              <mc:Fallback>
                <p:oleObj r:id="rId4" imgW="1981200" imgH="4318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5520" y="3028950"/>
                        <a:ext cx="5126355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任意多边形 5"/>
          <p:cNvSpPr/>
          <p:nvPr/>
        </p:nvSpPr>
        <p:spPr>
          <a:xfrm>
            <a:off x="6992620" y="3130550"/>
            <a:ext cx="3891915" cy="3233420"/>
          </a:xfrm>
          <a:custGeom>
            <a:avLst/>
            <a:gdLst>
              <a:gd name="connisteX0" fmla="*/ 383822 w 3891844"/>
              <a:gd name="connsiteY0" fmla="*/ 1891171 h 3233702"/>
              <a:gd name="connisteX1" fmla="*/ 414302 w 3891844"/>
              <a:gd name="connsiteY1" fmla="*/ 1799731 h 3233702"/>
              <a:gd name="connisteX2" fmla="*/ 444782 w 3891844"/>
              <a:gd name="connsiteY2" fmla="*/ 1723531 h 3233702"/>
              <a:gd name="connisteX3" fmla="*/ 460022 w 3891844"/>
              <a:gd name="connsiteY3" fmla="*/ 1632091 h 3233702"/>
              <a:gd name="connisteX4" fmla="*/ 490502 w 3891844"/>
              <a:gd name="connsiteY4" fmla="*/ 1540651 h 3233702"/>
              <a:gd name="connisteX5" fmla="*/ 520982 w 3891844"/>
              <a:gd name="connsiteY5" fmla="*/ 1464451 h 3233702"/>
              <a:gd name="connisteX6" fmla="*/ 551462 w 3891844"/>
              <a:gd name="connsiteY6" fmla="*/ 1388251 h 3233702"/>
              <a:gd name="connisteX7" fmla="*/ 566702 w 3891844"/>
              <a:gd name="connsiteY7" fmla="*/ 1312051 h 3233702"/>
              <a:gd name="connisteX8" fmla="*/ 597182 w 3891844"/>
              <a:gd name="connsiteY8" fmla="*/ 1235851 h 3233702"/>
              <a:gd name="connisteX9" fmla="*/ 627662 w 3891844"/>
              <a:gd name="connsiteY9" fmla="*/ 1144411 h 3233702"/>
              <a:gd name="connisteX10" fmla="*/ 658142 w 3891844"/>
              <a:gd name="connsiteY10" fmla="*/ 1052971 h 3233702"/>
              <a:gd name="connisteX11" fmla="*/ 719102 w 3891844"/>
              <a:gd name="connsiteY11" fmla="*/ 931051 h 3233702"/>
              <a:gd name="connisteX12" fmla="*/ 764822 w 3891844"/>
              <a:gd name="connsiteY12" fmla="*/ 824371 h 3233702"/>
              <a:gd name="connisteX13" fmla="*/ 825782 w 3891844"/>
              <a:gd name="connsiteY13" fmla="*/ 717691 h 3233702"/>
              <a:gd name="connisteX14" fmla="*/ 886742 w 3891844"/>
              <a:gd name="connsiteY14" fmla="*/ 641491 h 3233702"/>
              <a:gd name="connisteX15" fmla="*/ 962942 w 3891844"/>
              <a:gd name="connsiteY15" fmla="*/ 550051 h 3233702"/>
              <a:gd name="connisteX16" fmla="*/ 1054382 w 3891844"/>
              <a:gd name="connsiteY16" fmla="*/ 443371 h 3233702"/>
              <a:gd name="connisteX17" fmla="*/ 1130582 w 3891844"/>
              <a:gd name="connsiteY17" fmla="*/ 397651 h 3233702"/>
              <a:gd name="connisteX18" fmla="*/ 1237262 w 3891844"/>
              <a:gd name="connsiteY18" fmla="*/ 351931 h 3233702"/>
              <a:gd name="connisteX19" fmla="*/ 1313462 w 3891844"/>
              <a:gd name="connsiteY19" fmla="*/ 306211 h 3233702"/>
              <a:gd name="connisteX20" fmla="*/ 1420142 w 3891844"/>
              <a:gd name="connsiteY20" fmla="*/ 275731 h 3233702"/>
              <a:gd name="connisteX21" fmla="*/ 1511582 w 3891844"/>
              <a:gd name="connsiteY21" fmla="*/ 230011 h 3233702"/>
              <a:gd name="connisteX22" fmla="*/ 1633502 w 3891844"/>
              <a:gd name="connsiteY22" fmla="*/ 199531 h 3233702"/>
              <a:gd name="connisteX23" fmla="*/ 1740182 w 3891844"/>
              <a:gd name="connsiteY23" fmla="*/ 153811 h 3233702"/>
              <a:gd name="connisteX24" fmla="*/ 1816382 w 3891844"/>
              <a:gd name="connsiteY24" fmla="*/ 138571 h 3233702"/>
              <a:gd name="connisteX25" fmla="*/ 1892582 w 3891844"/>
              <a:gd name="connsiteY25" fmla="*/ 108091 h 3233702"/>
              <a:gd name="connisteX26" fmla="*/ 1968782 w 3891844"/>
              <a:gd name="connsiteY26" fmla="*/ 92851 h 3233702"/>
              <a:gd name="connisteX27" fmla="*/ 2060222 w 3891844"/>
              <a:gd name="connsiteY27" fmla="*/ 62371 h 3233702"/>
              <a:gd name="connisteX28" fmla="*/ 2166902 w 3891844"/>
              <a:gd name="connsiteY28" fmla="*/ 31891 h 3233702"/>
              <a:gd name="connisteX29" fmla="*/ 2273582 w 3891844"/>
              <a:gd name="connsiteY29" fmla="*/ 31891 h 3233702"/>
              <a:gd name="connisteX30" fmla="*/ 2349782 w 3891844"/>
              <a:gd name="connsiteY30" fmla="*/ 16651 h 3233702"/>
              <a:gd name="connisteX31" fmla="*/ 2471702 w 3891844"/>
              <a:gd name="connsiteY31" fmla="*/ 16651 h 3233702"/>
              <a:gd name="connisteX32" fmla="*/ 2608862 w 3891844"/>
              <a:gd name="connsiteY32" fmla="*/ 1411 h 3233702"/>
              <a:gd name="connisteX33" fmla="*/ 2715542 w 3891844"/>
              <a:gd name="connsiteY33" fmla="*/ 1411 h 3233702"/>
              <a:gd name="connisteX34" fmla="*/ 2806982 w 3891844"/>
              <a:gd name="connsiteY34" fmla="*/ 1411 h 3233702"/>
              <a:gd name="connisteX35" fmla="*/ 2898422 w 3891844"/>
              <a:gd name="connsiteY35" fmla="*/ 1411 h 3233702"/>
              <a:gd name="connisteX36" fmla="*/ 2989862 w 3891844"/>
              <a:gd name="connsiteY36" fmla="*/ 1411 h 3233702"/>
              <a:gd name="connisteX37" fmla="*/ 3066062 w 3891844"/>
              <a:gd name="connsiteY37" fmla="*/ 16651 h 3233702"/>
              <a:gd name="connisteX38" fmla="*/ 3157502 w 3891844"/>
              <a:gd name="connsiteY38" fmla="*/ 47131 h 3233702"/>
              <a:gd name="connisteX39" fmla="*/ 3248942 w 3891844"/>
              <a:gd name="connsiteY39" fmla="*/ 77611 h 3233702"/>
              <a:gd name="connisteX40" fmla="*/ 3340382 w 3891844"/>
              <a:gd name="connsiteY40" fmla="*/ 123331 h 3233702"/>
              <a:gd name="connisteX41" fmla="*/ 3416582 w 3891844"/>
              <a:gd name="connsiteY41" fmla="*/ 169051 h 3233702"/>
              <a:gd name="connisteX42" fmla="*/ 3508022 w 3891844"/>
              <a:gd name="connsiteY42" fmla="*/ 214771 h 3233702"/>
              <a:gd name="connisteX43" fmla="*/ 3584222 w 3891844"/>
              <a:gd name="connsiteY43" fmla="*/ 260491 h 3233702"/>
              <a:gd name="connisteX44" fmla="*/ 3660422 w 3891844"/>
              <a:gd name="connsiteY44" fmla="*/ 336691 h 3233702"/>
              <a:gd name="connisteX45" fmla="*/ 3751862 w 3891844"/>
              <a:gd name="connsiteY45" fmla="*/ 412891 h 3233702"/>
              <a:gd name="connisteX46" fmla="*/ 3797582 w 3891844"/>
              <a:gd name="connsiteY46" fmla="*/ 504331 h 3233702"/>
              <a:gd name="connisteX47" fmla="*/ 3843302 w 3891844"/>
              <a:gd name="connsiteY47" fmla="*/ 580531 h 3233702"/>
              <a:gd name="connisteX48" fmla="*/ 3858542 w 3891844"/>
              <a:gd name="connsiteY48" fmla="*/ 656731 h 3233702"/>
              <a:gd name="connisteX49" fmla="*/ 3873782 w 3891844"/>
              <a:gd name="connsiteY49" fmla="*/ 732931 h 3233702"/>
              <a:gd name="connisteX50" fmla="*/ 3873782 w 3891844"/>
              <a:gd name="connsiteY50" fmla="*/ 809131 h 3233702"/>
              <a:gd name="connisteX51" fmla="*/ 3889022 w 3891844"/>
              <a:gd name="connsiteY51" fmla="*/ 885331 h 3233702"/>
              <a:gd name="connisteX52" fmla="*/ 3889022 w 3891844"/>
              <a:gd name="connsiteY52" fmla="*/ 961531 h 3233702"/>
              <a:gd name="connisteX53" fmla="*/ 3889022 w 3891844"/>
              <a:gd name="connsiteY53" fmla="*/ 1068211 h 3233702"/>
              <a:gd name="connisteX54" fmla="*/ 3889022 w 3891844"/>
              <a:gd name="connsiteY54" fmla="*/ 1174891 h 3233702"/>
              <a:gd name="connisteX55" fmla="*/ 3889022 w 3891844"/>
              <a:gd name="connsiteY55" fmla="*/ 1251091 h 3233702"/>
              <a:gd name="connisteX56" fmla="*/ 3889022 w 3891844"/>
              <a:gd name="connsiteY56" fmla="*/ 1327291 h 3233702"/>
              <a:gd name="connisteX57" fmla="*/ 3889022 w 3891844"/>
              <a:gd name="connsiteY57" fmla="*/ 1418731 h 3233702"/>
              <a:gd name="connisteX58" fmla="*/ 3858542 w 3891844"/>
              <a:gd name="connsiteY58" fmla="*/ 1510171 h 3233702"/>
              <a:gd name="connisteX59" fmla="*/ 3828062 w 3891844"/>
              <a:gd name="connsiteY59" fmla="*/ 1586371 h 3233702"/>
              <a:gd name="connisteX60" fmla="*/ 3797582 w 3891844"/>
              <a:gd name="connsiteY60" fmla="*/ 1677811 h 3233702"/>
              <a:gd name="connisteX61" fmla="*/ 3751862 w 3891844"/>
              <a:gd name="connsiteY61" fmla="*/ 1754011 h 3233702"/>
              <a:gd name="connisteX62" fmla="*/ 3706142 w 3891844"/>
              <a:gd name="connsiteY62" fmla="*/ 1830211 h 3233702"/>
              <a:gd name="connisteX63" fmla="*/ 3645182 w 3891844"/>
              <a:gd name="connsiteY63" fmla="*/ 1906411 h 3233702"/>
              <a:gd name="connisteX64" fmla="*/ 3584222 w 3891844"/>
              <a:gd name="connsiteY64" fmla="*/ 1982611 h 3233702"/>
              <a:gd name="connisteX65" fmla="*/ 3523262 w 3891844"/>
              <a:gd name="connsiteY65" fmla="*/ 2058811 h 3233702"/>
              <a:gd name="connisteX66" fmla="*/ 3462302 w 3891844"/>
              <a:gd name="connsiteY66" fmla="*/ 2135011 h 3233702"/>
              <a:gd name="connisteX67" fmla="*/ 3386102 w 3891844"/>
              <a:gd name="connsiteY67" fmla="*/ 2211211 h 3233702"/>
              <a:gd name="connisteX68" fmla="*/ 3294662 w 3891844"/>
              <a:gd name="connsiteY68" fmla="*/ 2287411 h 3233702"/>
              <a:gd name="connisteX69" fmla="*/ 3233702 w 3891844"/>
              <a:gd name="connsiteY69" fmla="*/ 2363611 h 3233702"/>
              <a:gd name="connisteX70" fmla="*/ 3142262 w 3891844"/>
              <a:gd name="connsiteY70" fmla="*/ 2424571 h 3233702"/>
              <a:gd name="connisteX71" fmla="*/ 3066062 w 3891844"/>
              <a:gd name="connsiteY71" fmla="*/ 2500771 h 3233702"/>
              <a:gd name="connisteX72" fmla="*/ 2959382 w 3891844"/>
              <a:gd name="connsiteY72" fmla="*/ 2561731 h 3233702"/>
              <a:gd name="connisteX73" fmla="*/ 2837462 w 3891844"/>
              <a:gd name="connsiteY73" fmla="*/ 2668411 h 3233702"/>
              <a:gd name="connisteX74" fmla="*/ 2761262 w 3891844"/>
              <a:gd name="connsiteY74" fmla="*/ 2714131 h 3233702"/>
              <a:gd name="connisteX75" fmla="*/ 2669822 w 3891844"/>
              <a:gd name="connsiteY75" fmla="*/ 2775091 h 3233702"/>
              <a:gd name="connisteX76" fmla="*/ 2578382 w 3891844"/>
              <a:gd name="connsiteY76" fmla="*/ 2820811 h 3233702"/>
              <a:gd name="connisteX77" fmla="*/ 2471702 w 3891844"/>
              <a:gd name="connsiteY77" fmla="*/ 2881771 h 3233702"/>
              <a:gd name="connisteX78" fmla="*/ 2380262 w 3891844"/>
              <a:gd name="connsiteY78" fmla="*/ 2927491 h 3233702"/>
              <a:gd name="connisteX79" fmla="*/ 2273582 w 3891844"/>
              <a:gd name="connsiteY79" fmla="*/ 2957971 h 3233702"/>
              <a:gd name="connisteX80" fmla="*/ 2166902 w 3891844"/>
              <a:gd name="connsiteY80" fmla="*/ 3018931 h 3233702"/>
              <a:gd name="connisteX81" fmla="*/ 2090702 w 3891844"/>
              <a:gd name="connsiteY81" fmla="*/ 3034171 h 3233702"/>
              <a:gd name="connisteX82" fmla="*/ 2014502 w 3891844"/>
              <a:gd name="connsiteY82" fmla="*/ 3064651 h 3233702"/>
              <a:gd name="connisteX83" fmla="*/ 1923062 w 3891844"/>
              <a:gd name="connsiteY83" fmla="*/ 3095131 h 3233702"/>
              <a:gd name="connisteX84" fmla="*/ 1831622 w 3891844"/>
              <a:gd name="connsiteY84" fmla="*/ 3125611 h 3233702"/>
              <a:gd name="connisteX85" fmla="*/ 1740182 w 3891844"/>
              <a:gd name="connsiteY85" fmla="*/ 3156091 h 3233702"/>
              <a:gd name="connisteX86" fmla="*/ 1648742 w 3891844"/>
              <a:gd name="connsiteY86" fmla="*/ 3171331 h 3233702"/>
              <a:gd name="connisteX87" fmla="*/ 1557302 w 3891844"/>
              <a:gd name="connsiteY87" fmla="*/ 3201811 h 3233702"/>
              <a:gd name="connisteX88" fmla="*/ 1420142 w 3891844"/>
              <a:gd name="connsiteY88" fmla="*/ 3217051 h 3233702"/>
              <a:gd name="connisteX89" fmla="*/ 1313462 w 3891844"/>
              <a:gd name="connsiteY89" fmla="*/ 3232291 h 3233702"/>
              <a:gd name="connisteX90" fmla="*/ 1222022 w 3891844"/>
              <a:gd name="connsiteY90" fmla="*/ 3232291 h 3233702"/>
              <a:gd name="connisteX91" fmla="*/ 1145822 w 3891844"/>
              <a:gd name="connsiteY91" fmla="*/ 3232291 h 3233702"/>
              <a:gd name="connisteX92" fmla="*/ 1054382 w 3891844"/>
              <a:gd name="connsiteY92" fmla="*/ 3232291 h 3233702"/>
              <a:gd name="connisteX93" fmla="*/ 978182 w 3891844"/>
              <a:gd name="connsiteY93" fmla="*/ 3232291 h 3233702"/>
              <a:gd name="connisteX94" fmla="*/ 871502 w 3891844"/>
              <a:gd name="connsiteY94" fmla="*/ 3232291 h 3233702"/>
              <a:gd name="connisteX95" fmla="*/ 780062 w 3891844"/>
              <a:gd name="connsiteY95" fmla="*/ 3217051 h 3233702"/>
              <a:gd name="connisteX96" fmla="*/ 703862 w 3891844"/>
              <a:gd name="connsiteY96" fmla="*/ 3201811 h 3233702"/>
              <a:gd name="connisteX97" fmla="*/ 612422 w 3891844"/>
              <a:gd name="connsiteY97" fmla="*/ 3156091 h 3233702"/>
              <a:gd name="connisteX98" fmla="*/ 520982 w 3891844"/>
              <a:gd name="connsiteY98" fmla="*/ 3125611 h 3233702"/>
              <a:gd name="connisteX99" fmla="*/ 444782 w 3891844"/>
              <a:gd name="connsiteY99" fmla="*/ 3079891 h 3233702"/>
              <a:gd name="connisteX100" fmla="*/ 368582 w 3891844"/>
              <a:gd name="connsiteY100" fmla="*/ 3034171 h 3233702"/>
              <a:gd name="connisteX101" fmla="*/ 292382 w 3891844"/>
              <a:gd name="connsiteY101" fmla="*/ 2988451 h 3233702"/>
              <a:gd name="connisteX102" fmla="*/ 216182 w 3891844"/>
              <a:gd name="connsiteY102" fmla="*/ 2927491 h 3233702"/>
              <a:gd name="connisteX103" fmla="*/ 139982 w 3891844"/>
              <a:gd name="connsiteY103" fmla="*/ 2836051 h 3233702"/>
              <a:gd name="connisteX104" fmla="*/ 79022 w 3891844"/>
              <a:gd name="connsiteY104" fmla="*/ 2759851 h 3233702"/>
              <a:gd name="connisteX105" fmla="*/ 33302 w 3891844"/>
              <a:gd name="connsiteY105" fmla="*/ 2683651 h 3233702"/>
              <a:gd name="connisteX106" fmla="*/ 2822 w 3891844"/>
              <a:gd name="connsiteY106" fmla="*/ 2607451 h 3233702"/>
              <a:gd name="connisteX107" fmla="*/ 2822 w 3891844"/>
              <a:gd name="connsiteY107" fmla="*/ 2531251 h 3233702"/>
              <a:gd name="connisteX108" fmla="*/ 2822 w 3891844"/>
              <a:gd name="connsiteY108" fmla="*/ 2455051 h 3233702"/>
              <a:gd name="connisteX109" fmla="*/ 18062 w 3891844"/>
              <a:gd name="connsiteY109" fmla="*/ 2378851 h 3233702"/>
              <a:gd name="connisteX110" fmla="*/ 48542 w 3891844"/>
              <a:gd name="connsiteY110" fmla="*/ 2302651 h 3233702"/>
              <a:gd name="connisteX111" fmla="*/ 94262 w 3891844"/>
              <a:gd name="connsiteY111" fmla="*/ 2226451 h 3233702"/>
              <a:gd name="connisteX112" fmla="*/ 170462 w 3891844"/>
              <a:gd name="connsiteY112" fmla="*/ 2150251 h 3233702"/>
              <a:gd name="connisteX113" fmla="*/ 216182 w 3891844"/>
              <a:gd name="connsiteY113" fmla="*/ 2074051 h 3233702"/>
              <a:gd name="connisteX114" fmla="*/ 292382 w 3891844"/>
              <a:gd name="connsiteY114" fmla="*/ 1997851 h 3233702"/>
              <a:gd name="connisteX115" fmla="*/ 338102 w 3891844"/>
              <a:gd name="connsiteY115" fmla="*/ 1921651 h 3233702"/>
              <a:gd name="connisteX116" fmla="*/ 414302 w 3891844"/>
              <a:gd name="connsiteY116" fmla="*/ 1830211 h 3233702"/>
              <a:gd name="connisteX117" fmla="*/ 444782 w 3891844"/>
              <a:gd name="connsiteY117" fmla="*/ 1754011 h 323370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</a:cxnLst>
            <a:rect l="l" t="t" r="r" b="b"/>
            <a:pathLst>
              <a:path w="3891844" h="3233702">
                <a:moveTo>
                  <a:pt x="383822" y="1891171"/>
                </a:moveTo>
                <a:cubicBezTo>
                  <a:pt x="389537" y="1874661"/>
                  <a:pt x="402237" y="1833386"/>
                  <a:pt x="414302" y="1799731"/>
                </a:cubicBezTo>
                <a:cubicBezTo>
                  <a:pt x="426367" y="1766076"/>
                  <a:pt x="435892" y="1757186"/>
                  <a:pt x="444782" y="1723531"/>
                </a:cubicBezTo>
                <a:cubicBezTo>
                  <a:pt x="453672" y="1689876"/>
                  <a:pt x="451132" y="1668921"/>
                  <a:pt x="460022" y="1632091"/>
                </a:cubicBezTo>
                <a:cubicBezTo>
                  <a:pt x="468912" y="1595261"/>
                  <a:pt x="478437" y="1574306"/>
                  <a:pt x="490502" y="1540651"/>
                </a:cubicBezTo>
                <a:cubicBezTo>
                  <a:pt x="502567" y="1506996"/>
                  <a:pt x="508917" y="1494931"/>
                  <a:pt x="520982" y="1464451"/>
                </a:cubicBezTo>
                <a:cubicBezTo>
                  <a:pt x="533047" y="1433971"/>
                  <a:pt x="542572" y="1418731"/>
                  <a:pt x="551462" y="1388251"/>
                </a:cubicBezTo>
                <a:cubicBezTo>
                  <a:pt x="560352" y="1357771"/>
                  <a:pt x="557812" y="1342531"/>
                  <a:pt x="566702" y="1312051"/>
                </a:cubicBezTo>
                <a:cubicBezTo>
                  <a:pt x="575592" y="1281571"/>
                  <a:pt x="585117" y="1269506"/>
                  <a:pt x="597182" y="1235851"/>
                </a:cubicBezTo>
                <a:cubicBezTo>
                  <a:pt x="609247" y="1202196"/>
                  <a:pt x="615597" y="1181241"/>
                  <a:pt x="627662" y="1144411"/>
                </a:cubicBezTo>
                <a:cubicBezTo>
                  <a:pt x="639727" y="1107581"/>
                  <a:pt x="639727" y="1095516"/>
                  <a:pt x="658142" y="1052971"/>
                </a:cubicBezTo>
                <a:cubicBezTo>
                  <a:pt x="676557" y="1010426"/>
                  <a:pt x="697512" y="976771"/>
                  <a:pt x="719102" y="931051"/>
                </a:cubicBezTo>
                <a:cubicBezTo>
                  <a:pt x="740692" y="885331"/>
                  <a:pt x="743232" y="866916"/>
                  <a:pt x="764822" y="824371"/>
                </a:cubicBezTo>
                <a:cubicBezTo>
                  <a:pt x="786412" y="781826"/>
                  <a:pt x="801652" y="754521"/>
                  <a:pt x="825782" y="717691"/>
                </a:cubicBezTo>
                <a:cubicBezTo>
                  <a:pt x="849912" y="680861"/>
                  <a:pt x="859437" y="675146"/>
                  <a:pt x="886742" y="641491"/>
                </a:cubicBezTo>
                <a:cubicBezTo>
                  <a:pt x="914047" y="607836"/>
                  <a:pt x="929287" y="589421"/>
                  <a:pt x="962942" y="550051"/>
                </a:cubicBezTo>
                <a:cubicBezTo>
                  <a:pt x="996597" y="510681"/>
                  <a:pt x="1020727" y="473851"/>
                  <a:pt x="1054382" y="443371"/>
                </a:cubicBezTo>
                <a:cubicBezTo>
                  <a:pt x="1088037" y="412891"/>
                  <a:pt x="1093752" y="416066"/>
                  <a:pt x="1130582" y="397651"/>
                </a:cubicBezTo>
                <a:cubicBezTo>
                  <a:pt x="1167412" y="379236"/>
                  <a:pt x="1200432" y="370346"/>
                  <a:pt x="1237262" y="351931"/>
                </a:cubicBezTo>
                <a:cubicBezTo>
                  <a:pt x="1274092" y="333516"/>
                  <a:pt x="1276632" y="321451"/>
                  <a:pt x="1313462" y="306211"/>
                </a:cubicBezTo>
                <a:cubicBezTo>
                  <a:pt x="1350292" y="290971"/>
                  <a:pt x="1380772" y="290971"/>
                  <a:pt x="1420142" y="275731"/>
                </a:cubicBezTo>
                <a:cubicBezTo>
                  <a:pt x="1459512" y="260491"/>
                  <a:pt x="1469037" y="245251"/>
                  <a:pt x="1511582" y="230011"/>
                </a:cubicBezTo>
                <a:cubicBezTo>
                  <a:pt x="1554127" y="214771"/>
                  <a:pt x="1587782" y="214771"/>
                  <a:pt x="1633502" y="199531"/>
                </a:cubicBezTo>
                <a:cubicBezTo>
                  <a:pt x="1679222" y="184291"/>
                  <a:pt x="1703352" y="165876"/>
                  <a:pt x="1740182" y="153811"/>
                </a:cubicBezTo>
                <a:cubicBezTo>
                  <a:pt x="1777012" y="141746"/>
                  <a:pt x="1785902" y="147461"/>
                  <a:pt x="1816382" y="138571"/>
                </a:cubicBezTo>
                <a:cubicBezTo>
                  <a:pt x="1846862" y="129681"/>
                  <a:pt x="1862102" y="116981"/>
                  <a:pt x="1892582" y="108091"/>
                </a:cubicBezTo>
                <a:cubicBezTo>
                  <a:pt x="1923062" y="99201"/>
                  <a:pt x="1935127" y="101741"/>
                  <a:pt x="1968782" y="92851"/>
                </a:cubicBezTo>
                <a:cubicBezTo>
                  <a:pt x="2002437" y="83961"/>
                  <a:pt x="2020852" y="74436"/>
                  <a:pt x="2060222" y="62371"/>
                </a:cubicBezTo>
                <a:cubicBezTo>
                  <a:pt x="2099592" y="50306"/>
                  <a:pt x="2124357" y="38241"/>
                  <a:pt x="2166902" y="31891"/>
                </a:cubicBezTo>
                <a:cubicBezTo>
                  <a:pt x="2209447" y="25541"/>
                  <a:pt x="2236752" y="35066"/>
                  <a:pt x="2273582" y="31891"/>
                </a:cubicBezTo>
                <a:cubicBezTo>
                  <a:pt x="2310412" y="28716"/>
                  <a:pt x="2310412" y="19826"/>
                  <a:pt x="2349782" y="16651"/>
                </a:cubicBezTo>
                <a:cubicBezTo>
                  <a:pt x="2389152" y="13476"/>
                  <a:pt x="2419632" y="19826"/>
                  <a:pt x="2471702" y="16651"/>
                </a:cubicBezTo>
                <a:cubicBezTo>
                  <a:pt x="2523772" y="13476"/>
                  <a:pt x="2559967" y="4586"/>
                  <a:pt x="2608862" y="1411"/>
                </a:cubicBezTo>
                <a:cubicBezTo>
                  <a:pt x="2657757" y="-1764"/>
                  <a:pt x="2676172" y="1411"/>
                  <a:pt x="2715542" y="1411"/>
                </a:cubicBezTo>
                <a:cubicBezTo>
                  <a:pt x="2754912" y="1411"/>
                  <a:pt x="2770152" y="1411"/>
                  <a:pt x="2806982" y="1411"/>
                </a:cubicBezTo>
                <a:cubicBezTo>
                  <a:pt x="2843812" y="1411"/>
                  <a:pt x="2861592" y="1411"/>
                  <a:pt x="2898422" y="1411"/>
                </a:cubicBezTo>
                <a:cubicBezTo>
                  <a:pt x="2935252" y="1411"/>
                  <a:pt x="2956207" y="-1764"/>
                  <a:pt x="2989862" y="1411"/>
                </a:cubicBezTo>
                <a:cubicBezTo>
                  <a:pt x="3023517" y="4586"/>
                  <a:pt x="3032407" y="7761"/>
                  <a:pt x="3066062" y="16651"/>
                </a:cubicBezTo>
                <a:cubicBezTo>
                  <a:pt x="3099717" y="25541"/>
                  <a:pt x="3120672" y="35066"/>
                  <a:pt x="3157502" y="47131"/>
                </a:cubicBezTo>
                <a:cubicBezTo>
                  <a:pt x="3194332" y="59196"/>
                  <a:pt x="3212112" y="62371"/>
                  <a:pt x="3248942" y="77611"/>
                </a:cubicBezTo>
                <a:cubicBezTo>
                  <a:pt x="3285772" y="92851"/>
                  <a:pt x="3306727" y="104916"/>
                  <a:pt x="3340382" y="123331"/>
                </a:cubicBezTo>
                <a:cubicBezTo>
                  <a:pt x="3374037" y="141746"/>
                  <a:pt x="3382927" y="150636"/>
                  <a:pt x="3416582" y="169051"/>
                </a:cubicBezTo>
                <a:cubicBezTo>
                  <a:pt x="3450237" y="187466"/>
                  <a:pt x="3474367" y="196356"/>
                  <a:pt x="3508022" y="214771"/>
                </a:cubicBezTo>
                <a:cubicBezTo>
                  <a:pt x="3541677" y="233186"/>
                  <a:pt x="3553742" y="236361"/>
                  <a:pt x="3584222" y="260491"/>
                </a:cubicBezTo>
                <a:cubicBezTo>
                  <a:pt x="3614702" y="284621"/>
                  <a:pt x="3626767" y="306211"/>
                  <a:pt x="3660422" y="336691"/>
                </a:cubicBezTo>
                <a:cubicBezTo>
                  <a:pt x="3694077" y="367171"/>
                  <a:pt x="3724557" y="379236"/>
                  <a:pt x="3751862" y="412891"/>
                </a:cubicBezTo>
                <a:cubicBezTo>
                  <a:pt x="3779167" y="446546"/>
                  <a:pt x="3779167" y="470676"/>
                  <a:pt x="3797582" y="504331"/>
                </a:cubicBezTo>
                <a:cubicBezTo>
                  <a:pt x="3815997" y="537986"/>
                  <a:pt x="3831237" y="550051"/>
                  <a:pt x="3843302" y="580531"/>
                </a:cubicBezTo>
                <a:cubicBezTo>
                  <a:pt x="3855367" y="611011"/>
                  <a:pt x="3852192" y="626251"/>
                  <a:pt x="3858542" y="656731"/>
                </a:cubicBezTo>
                <a:cubicBezTo>
                  <a:pt x="3864892" y="687211"/>
                  <a:pt x="3870607" y="702451"/>
                  <a:pt x="3873782" y="732931"/>
                </a:cubicBezTo>
                <a:cubicBezTo>
                  <a:pt x="3876957" y="763411"/>
                  <a:pt x="3870607" y="778651"/>
                  <a:pt x="3873782" y="809131"/>
                </a:cubicBezTo>
                <a:cubicBezTo>
                  <a:pt x="3876957" y="839611"/>
                  <a:pt x="3885847" y="854851"/>
                  <a:pt x="3889022" y="885331"/>
                </a:cubicBezTo>
                <a:cubicBezTo>
                  <a:pt x="3892197" y="915811"/>
                  <a:pt x="3889022" y="924701"/>
                  <a:pt x="3889022" y="961531"/>
                </a:cubicBezTo>
                <a:cubicBezTo>
                  <a:pt x="3889022" y="998361"/>
                  <a:pt x="3889022" y="1025666"/>
                  <a:pt x="3889022" y="1068211"/>
                </a:cubicBezTo>
                <a:cubicBezTo>
                  <a:pt x="3889022" y="1110756"/>
                  <a:pt x="3889022" y="1138061"/>
                  <a:pt x="3889022" y="1174891"/>
                </a:cubicBezTo>
                <a:cubicBezTo>
                  <a:pt x="3889022" y="1211721"/>
                  <a:pt x="3889022" y="1220611"/>
                  <a:pt x="3889022" y="1251091"/>
                </a:cubicBezTo>
                <a:cubicBezTo>
                  <a:pt x="3889022" y="1281571"/>
                  <a:pt x="3889022" y="1293636"/>
                  <a:pt x="3889022" y="1327291"/>
                </a:cubicBezTo>
                <a:cubicBezTo>
                  <a:pt x="3889022" y="1360946"/>
                  <a:pt x="3895372" y="1381901"/>
                  <a:pt x="3889022" y="1418731"/>
                </a:cubicBezTo>
                <a:cubicBezTo>
                  <a:pt x="3882672" y="1455561"/>
                  <a:pt x="3870607" y="1476516"/>
                  <a:pt x="3858542" y="1510171"/>
                </a:cubicBezTo>
                <a:cubicBezTo>
                  <a:pt x="3846477" y="1543826"/>
                  <a:pt x="3840127" y="1552716"/>
                  <a:pt x="3828062" y="1586371"/>
                </a:cubicBezTo>
                <a:cubicBezTo>
                  <a:pt x="3815997" y="1620026"/>
                  <a:pt x="3812822" y="1644156"/>
                  <a:pt x="3797582" y="1677811"/>
                </a:cubicBezTo>
                <a:cubicBezTo>
                  <a:pt x="3782342" y="1711466"/>
                  <a:pt x="3770277" y="1723531"/>
                  <a:pt x="3751862" y="1754011"/>
                </a:cubicBezTo>
                <a:cubicBezTo>
                  <a:pt x="3733447" y="1784491"/>
                  <a:pt x="3727732" y="1799731"/>
                  <a:pt x="3706142" y="1830211"/>
                </a:cubicBezTo>
                <a:cubicBezTo>
                  <a:pt x="3684552" y="1860691"/>
                  <a:pt x="3669312" y="1875931"/>
                  <a:pt x="3645182" y="1906411"/>
                </a:cubicBezTo>
                <a:cubicBezTo>
                  <a:pt x="3621052" y="1936891"/>
                  <a:pt x="3608352" y="1952131"/>
                  <a:pt x="3584222" y="1982611"/>
                </a:cubicBezTo>
                <a:cubicBezTo>
                  <a:pt x="3560092" y="2013091"/>
                  <a:pt x="3547392" y="2028331"/>
                  <a:pt x="3523262" y="2058811"/>
                </a:cubicBezTo>
                <a:cubicBezTo>
                  <a:pt x="3499132" y="2089291"/>
                  <a:pt x="3489607" y="2104531"/>
                  <a:pt x="3462302" y="2135011"/>
                </a:cubicBezTo>
                <a:cubicBezTo>
                  <a:pt x="3434997" y="2165491"/>
                  <a:pt x="3419757" y="2180731"/>
                  <a:pt x="3386102" y="2211211"/>
                </a:cubicBezTo>
                <a:cubicBezTo>
                  <a:pt x="3352447" y="2241691"/>
                  <a:pt x="3325142" y="2256931"/>
                  <a:pt x="3294662" y="2287411"/>
                </a:cubicBezTo>
                <a:cubicBezTo>
                  <a:pt x="3264182" y="2317891"/>
                  <a:pt x="3264182" y="2336306"/>
                  <a:pt x="3233702" y="2363611"/>
                </a:cubicBezTo>
                <a:cubicBezTo>
                  <a:pt x="3203222" y="2390916"/>
                  <a:pt x="3175917" y="2397266"/>
                  <a:pt x="3142262" y="2424571"/>
                </a:cubicBezTo>
                <a:cubicBezTo>
                  <a:pt x="3108607" y="2451876"/>
                  <a:pt x="3102892" y="2473466"/>
                  <a:pt x="3066062" y="2500771"/>
                </a:cubicBezTo>
                <a:cubicBezTo>
                  <a:pt x="3029232" y="2528076"/>
                  <a:pt x="3005102" y="2528076"/>
                  <a:pt x="2959382" y="2561731"/>
                </a:cubicBezTo>
                <a:cubicBezTo>
                  <a:pt x="2913662" y="2595386"/>
                  <a:pt x="2876832" y="2637931"/>
                  <a:pt x="2837462" y="2668411"/>
                </a:cubicBezTo>
                <a:cubicBezTo>
                  <a:pt x="2798092" y="2698891"/>
                  <a:pt x="2794917" y="2692541"/>
                  <a:pt x="2761262" y="2714131"/>
                </a:cubicBezTo>
                <a:cubicBezTo>
                  <a:pt x="2727607" y="2735721"/>
                  <a:pt x="2706652" y="2753501"/>
                  <a:pt x="2669822" y="2775091"/>
                </a:cubicBezTo>
                <a:cubicBezTo>
                  <a:pt x="2632992" y="2796681"/>
                  <a:pt x="2617752" y="2799221"/>
                  <a:pt x="2578382" y="2820811"/>
                </a:cubicBezTo>
                <a:cubicBezTo>
                  <a:pt x="2539012" y="2842401"/>
                  <a:pt x="2511072" y="2860181"/>
                  <a:pt x="2471702" y="2881771"/>
                </a:cubicBezTo>
                <a:cubicBezTo>
                  <a:pt x="2432332" y="2903361"/>
                  <a:pt x="2419632" y="2912251"/>
                  <a:pt x="2380262" y="2927491"/>
                </a:cubicBezTo>
                <a:cubicBezTo>
                  <a:pt x="2340892" y="2942731"/>
                  <a:pt x="2316127" y="2939556"/>
                  <a:pt x="2273582" y="2957971"/>
                </a:cubicBezTo>
                <a:cubicBezTo>
                  <a:pt x="2231037" y="2976386"/>
                  <a:pt x="2203732" y="3003691"/>
                  <a:pt x="2166902" y="3018931"/>
                </a:cubicBezTo>
                <a:cubicBezTo>
                  <a:pt x="2130072" y="3034171"/>
                  <a:pt x="2121182" y="3025281"/>
                  <a:pt x="2090702" y="3034171"/>
                </a:cubicBezTo>
                <a:cubicBezTo>
                  <a:pt x="2060222" y="3043061"/>
                  <a:pt x="2048157" y="3052586"/>
                  <a:pt x="2014502" y="3064651"/>
                </a:cubicBezTo>
                <a:cubicBezTo>
                  <a:pt x="1980847" y="3076716"/>
                  <a:pt x="1959892" y="3083066"/>
                  <a:pt x="1923062" y="3095131"/>
                </a:cubicBezTo>
                <a:cubicBezTo>
                  <a:pt x="1886232" y="3107196"/>
                  <a:pt x="1868452" y="3113546"/>
                  <a:pt x="1831622" y="3125611"/>
                </a:cubicBezTo>
                <a:cubicBezTo>
                  <a:pt x="1794792" y="3137676"/>
                  <a:pt x="1777012" y="3147201"/>
                  <a:pt x="1740182" y="3156091"/>
                </a:cubicBezTo>
                <a:cubicBezTo>
                  <a:pt x="1703352" y="3164981"/>
                  <a:pt x="1685572" y="3162441"/>
                  <a:pt x="1648742" y="3171331"/>
                </a:cubicBezTo>
                <a:cubicBezTo>
                  <a:pt x="1611912" y="3180221"/>
                  <a:pt x="1603022" y="3192921"/>
                  <a:pt x="1557302" y="3201811"/>
                </a:cubicBezTo>
                <a:cubicBezTo>
                  <a:pt x="1511582" y="3210701"/>
                  <a:pt x="1469037" y="3210701"/>
                  <a:pt x="1420142" y="3217051"/>
                </a:cubicBezTo>
                <a:cubicBezTo>
                  <a:pt x="1371247" y="3223401"/>
                  <a:pt x="1352832" y="3229116"/>
                  <a:pt x="1313462" y="3232291"/>
                </a:cubicBezTo>
                <a:cubicBezTo>
                  <a:pt x="1274092" y="3235466"/>
                  <a:pt x="1255677" y="3232291"/>
                  <a:pt x="1222022" y="3232291"/>
                </a:cubicBezTo>
                <a:cubicBezTo>
                  <a:pt x="1188367" y="3232291"/>
                  <a:pt x="1179477" y="3232291"/>
                  <a:pt x="1145822" y="3232291"/>
                </a:cubicBezTo>
                <a:cubicBezTo>
                  <a:pt x="1112167" y="3232291"/>
                  <a:pt x="1088037" y="3232291"/>
                  <a:pt x="1054382" y="3232291"/>
                </a:cubicBezTo>
                <a:cubicBezTo>
                  <a:pt x="1020727" y="3232291"/>
                  <a:pt x="1015012" y="3232291"/>
                  <a:pt x="978182" y="3232291"/>
                </a:cubicBezTo>
                <a:cubicBezTo>
                  <a:pt x="941352" y="3232291"/>
                  <a:pt x="910872" y="3235466"/>
                  <a:pt x="871502" y="3232291"/>
                </a:cubicBezTo>
                <a:cubicBezTo>
                  <a:pt x="832132" y="3229116"/>
                  <a:pt x="813717" y="3223401"/>
                  <a:pt x="780062" y="3217051"/>
                </a:cubicBezTo>
                <a:cubicBezTo>
                  <a:pt x="746407" y="3210701"/>
                  <a:pt x="737517" y="3213876"/>
                  <a:pt x="703862" y="3201811"/>
                </a:cubicBezTo>
                <a:cubicBezTo>
                  <a:pt x="670207" y="3189746"/>
                  <a:pt x="649252" y="3171331"/>
                  <a:pt x="612422" y="3156091"/>
                </a:cubicBezTo>
                <a:cubicBezTo>
                  <a:pt x="575592" y="3140851"/>
                  <a:pt x="554637" y="3140851"/>
                  <a:pt x="520982" y="3125611"/>
                </a:cubicBezTo>
                <a:cubicBezTo>
                  <a:pt x="487327" y="3110371"/>
                  <a:pt x="475262" y="3098306"/>
                  <a:pt x="444782" y="3079891"/>
                </a:cubicBezTo>
                <a:cubicBezTo>
                  <a:pt x="414302" y="3061476"/>
                  <a:pt x="399062" y="3052586"/>
                  <a:pt x="368582" y="3034171"/>
                </a:cubicBezTo>
                <a:cubicBezTo>
                  <a:pt x="338102" y="3015756"/>
                  <a:pt x="322862" y="3010041"/>
                  <a:pt x="292382" y="2988451"/>
                </a:cubicBezTo>
                <a:cubicBezTo>
                  <a:pt x="261902" y="2966861"/>
                  <a:pt x="246662" y="2957971"/>
                  <a:pt x="216182" y="2927491"/>
                </a:cubicBezTo>
                <a:cubicBezTo>
                  <a:pt x="185702" y="2897011"/>
                  <a:pt x="167287" y="2869706"/>
                  <a:pt x="139982" y="2836051"/>
                </a:cubicBezTo>
                <a:cubicBezTo>
                  <a:pt x="112677" y="2802396"/>
                  <a:pt x="100612" y="2790331"/>
                  <a:pt x="79022" y="2759851"/>
                </a:cubicBezTo>
                <a:cubicBezTo>
                  <a:pt x="57432" y="2729371"/>
                  <a:pt x="48542" y="2714131"/>
                  <a:pt x="33302" y="2683651"/>
                </a:cubicBezTo>
                <a:cubicBezTo>
                  <a:pt x="18062" y="2653171"/>
                  <a:pt x="9172" y="2637931"/>
                  <a:pt x="2822" y="2607451"/>
                </a:cubicBezTo>
                <a:cubicBezTo>
                  <a:pt x="-3528" y="2576971"/>
                  <a:pt x="2822" y="2561731"/>
                  <a:pt x="2822" y="2531251"/>
                </a:cubicBezTo>
                <a:cubicBezTo>
                  <a:pt x="2822" y="2500771"/>
                  <a:pt x="-353" y="2485531"/>
                  <a:pt x="2822" y="2455051"/>
                </a:cubicBezTo>
                <a:cubicBezTo>
                  <a:pt x="5997" y="2424571"/>
                  <a:pt x="9172" y="2409331"/>
                  <a:pt x="18062" y="2378851"/>
                </a:cubicBezTo>
                <a:cubicBezTo>
                  <a:pt x="26952" y="2348371"/>
                  <a:pt x="33302" y="2333131"/>
                  <a:pt x="48542" y="2302651"/>
                </a:cubicBezTo>
                <a:cubicBezTo>
                  <a:pt x="63782" y="2272171"/>
                  <a:pt x="70132" y="2256931"/>
                  <a:pt x="94262" y="2226451"/>
                </a:cubicBezTo>
                <a:cubicBezTo>
                  <a:pt x="118392" y="2195971"/>
                  <a:pt x="146332" y="2180731"/>
                  <a:pt x="170462" y="2150251"/>
                </a:cubicBezTo>
                <a:cubicBezTo>
                  <a:pt x="194592" y="2119771"/>
                  <a:pt x="192052" y="2104531"/>
                  <a:pt x="216182" y="2074051"/>
                </a:cubicBezTo>
                <a:cubicBezTo>
                  <a:pt x="240312" y="2043571"/>
                  <a:pt x="268252" y="2028331"/>
                  <a:pt x="292382" y="1997851"/>
                </a:cubicBezTo>
                <a:cubicBezTo>
                  <a:pt x="316512" y="1967371"/>
                  <a:pt x="313972" y="1955306"/>
                  <a:pt x="338102" y="1921651"/>
                </a:cubicBezTo>
                <a:cubicBezTo>
                  <a:pt x="362232" y="1887996"/>
                  <a:pt x="392712" y="1863866"/>
                  <a:pt x="414302" y="1830211"/>
                </a:cubicBezTo>
                <a:cubicBezTo>
                  <a:pt x="435892" y="1796556"/>
                  <a:pt x="440337" y="1767346"/>
                  <a:pt x="444782" y="1754011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8793480" y="4088130"/>
            <a:ext cx="584200" cy="589280"/>
          </a:xfrm>
          <a:custGeom>
            <a:avLst/>
            <a:gdLst>
              <a:gd name="connisteX0" fmla="*/ 15240 w 584482"/>
              <a:gd name="connsiteY0" fmla="*/ 354471 h 589210"/>
              <a:gd name="connisteX1" fmla="*/ 45720 w 584482"/>
              <a:gd name="connsiteY1" fmla="*/ 278271 h 589210"/>
              <a:gd name="connisteX2" fmla="*/ 91440 w 584482"/>
              <a:gd name="connsiteY2" fmla="*/ 186831 h 589210"/>
              <a:gd name="connisteX3" fmla="*/ 137160 w 584482"/>
              <a:gd name="connsiteY3" fmla="*/ 110631 h 589210"/>
              <a:gd name="connisteX4" fmla="*/ 182880 w 584482"/>
              <a:gd name="connsiteY4" fmla="*/ 34431 h 589210"/>
              <a:gd name="connisteX5" fmla="*/ 259080 w 584482"/>
              <a:gd name="connsiteY5" fmla="*/ 3951 h 589210"/>
              <a:gd name="connisteX6" fmla="*/ 335280 w 584482"/>
              <a:gd name="connsiteY6" fmla="*/ 3951 h 589210"/>
              <a:gd name="connisteX7" fmla="*/ 411480 w 584482"/>
              <a:gd name="connsiteY7" fmla="*/ 3951 h 589210"/>
              <a:gd name="connisteX8" fmla="*/ 487680 w 584482"/>
              <a:gd name="connsiteY8" fmla="*/ 49671 h 589210"/>
              <a:gd name="connisteX9" fmla="*/ 563880 w 584482"/>
              <a:gd name="connsiteY9" fmla="*/ 125871 h 589210"/>
              <a:gd name="connisteX10" fmla="*/ 579120 w 584482"/>
              <a:gd name="connsiteY10" fmla="*/ 202071 h 589210"/>
              <a:gd name="connisteX11" fmla="*/ 579120 w 584482"/>
              <a:gd name="connsiteY11" fmla="*/ 278271 h 589210"/>
              <a:gd name="connisteX12" fmla="*/ 579120 w 584482"/>
              <a:gd name="connsiteY12" fmla="*/ 354471 h 589210"/>
              <a:gd name="connisteX13" fmla="*/ 518160 w 584482"/>
              <a:gd name="connsiteY13" fmla="*/ 430671 h 589210"/>
              <a:gd name="connisteX14" fmla="*/ 441960 w 584482"/>
              <a:gd name="connsiteY14" fmla="*/ 506871 h 589210"/>
              <a:gd name="connisteX15" fmla="*/ 365760 w 584482"/>
              <a:gd name="connsiteY15" fmla="*/ 537351 h 589210"/>
              <a:gd name="connisteX16" fmla="*/ 289560 w 584482"/>
              <a:gd name="connsiteY16" fmla="*/ 567831 h 589210"/>
              <a:gd name="connisteX17" fmla="*/ 213360 w 584482"/>
              <a:gd name="connsiteY17" fmla="*/ 583071 h 589210"/>
              <a:gd name="connisteX18" fmla="*/ 137160 w 584482"/>
              <a:gd name="connsiteY18" fmla="*/ 583071 h 589210"/>
              <a:gd name="connisteX19" fmla="*/ 60960 w 584482"/>
              <a:gd name="connsiteY19" fmla="*/ 522111 h 589210"/>
              <a:gd name="connisteX20" fmla="*/ 15240 w 584482"/>
              <a:gd name="connsiteY20" fmla="*/ 445911 h 589210"/>
              <a:gd name="connisteX21" fmla="*/ 0 w 584482"/>
              <a:gd name="connsiteY21" fmla="*/ 369711 h 589210"/>
              <a:gd name="connisteX22" fmla="*/ 15240 w 584482"/>
              <a:gd name="connsiteY22" fmla="*/ 354471 h 5892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</a:cxnLst>
            <a:rect l="l" t="t" r="r" b="b"/>
            <a:pathLst>
              <a:path w="584482" h="589211">
                <a:moveTo>
                  <a:pt x="15240" y="354471"/>
                </a:moveTo>
                <a:cubicBezTo>
                  <a:pt x="24130" y="336056"/>
                  <a:pt x="30480" y="311926"/>
                  <a:pt x="45720" y="278271"/>
                </a:cubicBezTo>
                <a:cubicBezTo>
                  <a:pt x="60960" y="244616"/>
                  <a:pt x="73025" y="220486"/>
                  <a:pt x="91440" y="186831"/>
                </a:cubicBezTo>
                <a:cubicBezTo>
                  <a:pt x="109855" y="153176"/>
                  <a:pt x="118745" y="141111"/>
                  <a:pt x="137160" y="110631"/>
                </a:cubicBezTo>
                <a:cubicBezTo>
                  <a:pt x="155575" y="80151"/>
                  <a:pt x="158750" y="56021"/>
                  <a:pt x="182880" y="34431"/>
                </a:cubicBezTo>
                <a:cubicBezTo>
                  <a:pt x="207010" y="12841"/>
                  <a:pt x="228600" y="10301"/>
                  <a:pt x="259080" y="3951"/>
                </a:cubicBezTo>
                <a:cubicBezTo>
                  <a:pt x="289560" y="-2399"/>
                  <a:pt x="304800" y="3951"/>
                  <a:pt x="335280" y="3951"/>
                </a:cubicBezTo>
                <a:cubicBezTo>
                  <a:pt x="365760" y="3951"/>
                  <a:pt x="381000" y="-4939"/>
                  <a:pt x="411480" y="3951"/>
                </a:cubicBezTo>
                <a:cubicBezTo>
                  <a:pt x="441960" y="12841"/>
                  <a:pt x="457200" y="25541"/>
                  <a:pt x="487680" y="49671"/>
                </a:cubicBezTo>
                <a:cubicBezTo>
                  <a:pt x="518160" y="73801"/>
                  <a:pt x="545465" y="95391"/>
                  <a:pt x="563880" y="125871"/>
                </a:cubicBezTo>
                <a:cubicBezTo>
                  <a:pt x="582295" y="156351"/>
                  <a:pt x="575945" y="171591"/>
                  <a:pt x="579120" y="202071"/>
                </a:cubicBezTo>
                <a:cubicBezTo>
                  <a:pt x="582295" y="232551"/>
                  <a:pt x="579120" y="247791"/>
                  <a:pt x="579120" y="278271"/>
                </a:cubicBezTo>
                <a:cubicBezTo>
                  <a:pt x="579120" y="308751"/>
                  <a:pt x="591185" y="323991"/>
                  <a:pt x="579120" y="354471"/>
                </a:cubicBezTo>
                <a:cubicBezTo>
                  <a:pt x="567055" y="384951"/>
                  <a:pt x="545465" y="400191"/>
                  <a:pt x="518160" y="430671"/>
                </a:cubicBezTo>
                <a:cubicBezTo>
                  <a:pt x="490855" y="461151"/>
                  <a:pt x="472440" y="485281"/>
                  <a:pt x="441960" y="506871"/>
                </a:cubicBezTo>
                <a:cubicBezTo>
                  <a:pt x="411480" y="528461"/>
                  <a:pt x="396240" y="525286"/>
                  <a:pt x="365760" y="537351"/>
                </a:cubicBezTo>
                <a:cubicBezTo>
                  <a:pt x="335280" y="549416"/>
                  <a:pt x="320040" y="558941"/>
                  <a:pt x="289560" y="567831"/>
                </a:cubicBezTo>
                <a:cubicBezTo>
                  <a:pt x="259080" y="576721"/>
                  <a:pt x="243840" y="579896"/>
                  <a:pt x="213360" y="583071"/>
                </a:cubicBezTo>
                <a:cubicBezTo>
                  <a:pt x="182880" y="586246"/>
                  <a:pt x="167640" y="595136"/>
                  <a:pt x="137160" y="583071"/>
                </a:cubicBezTo>
                <a:cubicBezTo>
                  <a:pt x="106680" y="571006"/>
                  <a:pt x="85090" y="549416"/>
                  <a:pt x="60960" y="522111"/>
                </a:cubicBezTo>
                <a:cubicBezTo>
                  <a:pt x="36830" y="494806"/>
                  <a:pt x="27305" y="476391"/>
                  <a:pt x="15240" y="445911"/>
                </a:cubicBezTo>
                <a:cubicBezTo>
                  <a:pt x="3175" y="415431"/>
                  <a:pt x="0" y="388126"/>
                  <a:pt x="0" y="369711"/>
                </a:cubicBezTo>
                <a:cubicBezTo>
                  <a:pt x="0" y="351296"/>
                  <a:pt x="6350" y="372886"/>
                  <a:pt x="15240" y="35447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8837930" y="5140960"/>
            <a:ext cx="659130" cy="603250"/>
          </a:xfrm>
          <a:custGeom>
            <a:avLst/>
            <a:gdLst>
              <a:gd name="connisteX0" fmla="*/ 138571 w 659112"/>
              <a:gd name="connsiteY0" fmla="*/ 63782 h 603322"/>
              <a:gd name="connisteX1" fmla="*/ 214771 w 659112"/>
              <a:gd name="connsiteY1" fmla="*/ 18062 h 603322"/>
              <a:gd name="connisteX2" fmla="*/ 306211 w 659112"/>
              <a:gd name="connsiteY2" fmla="*/ 2822 h 603322"/>
              <a:gd name="connisteX3" fmla="*/ 382411 w 659112"/>
              <a:gd name="connsiteY3" fmla="*/ 2822 h 603322"/>
              <a:gd name="connisteX4" fmla="*/ 458611 w 659112"/>
              <a:gd name="connsiteY4" fmla="*/ 2822 h 603322"/>
              <a:gd name="connisteX5" fmla="*/ 534811 w 659112"/>
              <a:gd name="connsiteY5" fmla="*/ 33302 h 603322"/>
              <a:gd name="connisteX6" fmla="*/ 611011 w 659112"/>
              <a:gd name="connsiteY6" fmla="*/ 94262 h 603322"/>
              <a:gd name="connisteX7" fmla="*/ 641491 w 659112"/>
              <a:gd name="connsiteY7" fmla="*/ 170462 h 603322"/>
              <a:gd name="connisteX8" fmla="*/ 656731 w 659112"/>
              <a:gd name="connsiteY8" fmla="*/ 246662 h 603322"/>
              <a:gd name="connisteX9" fmla="*/ 656731 w 659112"/>
              <a:gd name="connsiteY9" fmla="*/ 322862 h 603322"/>
              <a:gd name="connisteX10" fmla="*/ 641491 w 659112"/>
              <a:gd name="connsiteY10" fmla="*/ 399062 h 603322"/>
              <a:gd name="connisteX11" fmla="*/ 550051 w 659112"/>
              <a:gd name="connsiteY11" fmla="*/ 460022 h 603322"/>
              <a:gd name="connisteX12" fmla="*/ 443371 w 659112"/>
              <a:gd name="connsiteY12" fmla="*/ 505742 h 603322"/>
              <a:gd name="connisteX13" fmla="*/ 367171 w 659112"/>
              <a:gd name="connsiteY13" fmla="*/ 551462 h 603322"/>
              <a:gd name="connisteX14" fmla="*/ 290971 w 659112"/>
              <a:gd name="connsiteY14" fmla="*/ 581942 h 603322"/>
              <a:gd name="connisteX15" fmla="*/ 214771 w 659112"/>
              <a:gd name="connsiteY15" fmla="*/ 597182 h 603322"/>
              <a:gd name="connisteX16" fmla="*/ 138571 w 659112"/>
              <a:gd name="connsiteY16" fmla="*/ 597182 h 603322"/>
              <a:gd name="connisteX17" fmla="*/ 62371 w 659112"/>
              <a:gd name="connsiteY17" fmla="*/ 536222 h 603322"/>
              <a:gd name="connisteX18" fmla="*/ 16651 w 659112"/>
              <a:gd name="connsiteY18" fmla="*/ 460022 h 603322"/>
              <a:gd name="connisteX19" fmla="*/ 1411 w 659112"/>
              <a:gd name="connsiteY19" fmla="*/ 383822 h 603322"/>
              <a:gd name="connisteX20" fmla="*/ 1411 w 659112"/>
              <a:gd name="connsiteY20" fmla="*/ 307622 h 603322"/>
              <a:gd name="connisteX21" fmla="*/ 1411 w 659112"/>
              <a:gd name="connsiteY21" fmla="*/ 231422 h 603322"/>
              <a:gd name="connisteX22" fmla="*/ 16651 w 659112"/>
              <a:gd name="connsiteY22" fmla="*/ 155222 h 603322"/>
              <a:gd name="connisteX23" fmla="*/ 92851 w 659112"/>
              <a:gd name="connsiteY23" fmla="*/ 94262 h 603322"/>
              <a:gd name="connisteX24" fmla="*/ 169051 w 659112"/>
              <a:gd name="connsiteY24" fmla="*/ 48542 h 603322"/>
              <a:gd name="connisteX25" fmla="*/ 138571 w 659112"/>
              <a:gd name="connsiteY25" fmla="*/ 63782 h 60332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</a:cxnLst>
            <a:rect l="l" t="t" r="r" b="b"/>
            <a:pathLst>
              <a:path w="659112" h="603322">
                <a:moveTo>
                  <a:pt x="138571" y="63782"/>
                </a:moveTo>
                <a:cubicBezTo>
                  <a:pt x="147461" y="57432"/>
                  <a:pt x="181116" y="30127"/>
                  <a:pt x="214771" y="18062"/>
                </a:cubicBezTo>
                <a:cubicBezTo>
                  <a:pt x="248426" y="5997"/>
                  <a:pt x="272556" y="5997"/>
                  <a:pt x="306211" y="2822"/>
                </a:cubicBezTo>
                <a:cubicBezTo>
                  <a:pt x="339866" y="-353"/>
                  <a:pt x="351931" y="2822"/>
                  <a:pt x="382411" y="2822"/>
                </a:cubicBezTo>
                <a:cubicBezTo>
                  <a:pt x="412891" y="2822"/>
                  <a:pt x="428131" y="-3528"/>
                  <a:pt x="458611" y="2822"/>
                </a:cubicBezTo>
                <a:cubicBezTo>
                  <a:pt x="489091" y="9172"/>
                  <a:pt x="504331" y="14887"/>
                  <a:pt x="534811" y="33302"/>
                </a:cubicBezTo>
                <a:cubicBezTo>
                  <a:pt x="565291" y="51717"/>
                  <a:pt x="589421" y="66957"/>
                  <a:pt x="611011" y="94262"/>
                </a:cubicBezTo>
                <a:cubicBezTo>
                  <a:pt x="632601" y="121567"/>
                  <a:pt x="632601" y="139982"/>
                  <a:pt x="641491" y="170462"/>
                </a:cubicBezTo>
                <a:cubicBezTo>
                  <a:pt x="650381" y="200942"/>
                  <a:pt x="653556" y="216182"/>
                  <a:pt x="656731" y="246662"/>
                </a:cubicBezTo>
                <a:cubicBezTo>
                  <a:pt x="659906" y="277142"/>
                  <a:pt x="659906" y="292382"/>
                  <a:pt x="656731" y="322862"/>
                </a:cubicBezTo>
                <a:cubicBezTo>
                  <a:pt x="653556" y="353342"/>
                  <a:pt x="663081" y="371757"/>
                  <a:pt x="641491" y="399062"/>
                </a:cubicBezTo>
                <a:cubicBezTo>
                  <a:pt x="619901" y="426367"/>
                  <a:pt x="589421" y="438432"/>
                  <a:pt x="550051" y="460022"/>
                </a:cubicBezTo>
                <a:cubicBezTo>
                  <a:pt x="510681" y="481612"/>
                  <a:pt x="480201" y="487327"/>
                  <a:pt x="443371" y="505742"/>
                </a:cubicBezTo>
                <a:cubicBezTo>
                  <a:pt x="406541" y="524157"/>
                  <a:pt x="397651" y="536222"/>
                  <a:pt x="367171" y="551462"/>
                </a:cubicBezTo>
                <a:cubicBezTo>
                  <a:pt x="336691" y="566702"/>
                  <a:pt x="321451" y="573052"/>
                  <a:pt x="290971" y="581942"/>
                </a:cubicBezTo>
                <a:cubicBezTo>
                  <a:pt x="260491" y="590832"/>
                  <a:pt x="245251" y="594007"/>
                  <a:pt x="214771" y="597182"/>
                </a:cubicBezTo>
                <a:cubicBezTo>
                  <a:pt x="184291" y="600357"/>
                  <a:pt x="169051" y="609247"/>
                  <a:pt x="138571" y="597182"/>
                </a:cubicBezTo>
                <a:cubicBezTo>
                  <a:pt x="108091" y="585117"/>
                  <a:pt x="86501" y="563527"/>
                  <a:pt x="62371" y="536222"/>
                </a:cubicBezTo>
                <a:cubicBezTo>
                  <a:pt x="38241" y="508917"/>
                  <a:pt x="28716" y="490502"/>
                  <a:pt x="16651" y="460022"/>
                </a:cubicBezTo>
                <a:cubicBezTo>
                  <a:pt x="4586" y="429542"/>
                  <a:pt x="4586" y="414302"/>
                  <a:pt x="1411" y="383822"/>
                </a:cubicBezTo>
                <a:cubicBezTo>
                  <a:pt x="-1764" y="353342"/>
                  <a:pt x="1411" y="338102"/>
                  <a:pt x="1411" y="307622"/>
                </a:cubicBezTo>
                <a:cubicBezTo>
                  <a:pt x="1411" y="277142"/>
                  <a:pt x="-1764" y="261902"/>
                  <a:pt x="1411" y="231422"/>
                </a:cubicBezTo>
                <a:cubicBezTo>
                  <a:pt x="4586" y="200942"/>
                  <a:pt x="-1764" y="182527"/>
                  <a:pt x="16651" y="155222"/>
                </a:cubicBezTo>
                <a:cubicBezTo>
                  <a:pt x="35066" y="127917"/>
                  <a:pt x="62371" y="115852"/>
                  <a:pt x="92851" y="94262"/>
                </a:cubicBezTo>
                <a:cubicBezTo>
                  <a:pt x="123331" y="72672"/>
                  <a:pt x="160161" y="54892"/>
                  <a:pt x="169051" y="48542"/>
                </a:cubicBezTo>
                <a:cubicBezTo>
                  <a:pt x="177941" y="42192"/>
                  <a:pt x="129681" y="70132"/>
                  <a:pt x="138571" y="637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785100" y="5109210"/>
            <a:ext cx="737870" cy="645160"/>
          </a:xfrm>
          <a:custGeom>
            <a:avLst/>
            <a:gdLst>
              <a:gd name="connisteX0" fmla="*/ 78581 w 737852"/>
              <a:gd name="connsiteY0" fmla="*/ 156351 h 645442"/>
              <a:gd name="connisteX1" fmla="*/ 93821 w 737852"/>
              <a:gd name="connsiteY1" fmla="*/ 80151 h 645442"/>
              <a:gd name="connisteX2" fmla="*/ 170021 w 737852"/>
              <a:gd name="connsiteY2" fmla="*/ 49671 h 645442"/>
              <a:gd name="connisteX3" fmla="*/ 246221 w 737852"/>
              <a:gd name="connsiteY3" fmla="*/ 3951 h 645442"/>
              <a:gd name="connisteX4" fmla="*/ 322421 w 737852"/>
              <a:gd name="connsiteY4" fmla="*/ 3951 h 645442"/>
              <a:gd name="connisteX5" fmla="*/ 413861 w 737852"/>
              <a:gd name="connsiteY5" fmla="*/ 3951 h 645442"/>
              <a:gd name="connisteX6" fmla="*/ 505301 w 737852"/>
              <a:gd name="connsiteY6" fmla="*/ 19191 h 645442"/>
              <a:gd name="connisteX7" fmla="*/ 581501 w 737852"/>
              <a:gd name="connsiteY7" fmla="*/ 49671 h 645442"/>
              <a:gd name="connisteX8" fmla="*/ 657701 w 737852"/>
              <a:gd name="connsiteY8" fmla="*/ 110631 h 645442"/>
              <a:gd name="connisteX9" fmla="*/ 718661 w 737852"/>
              <a:gd name="connsiteY9" fmla="*/ 202071 h 645442"/>
              <a:gd name="connisteX10" fmla="*/ 733901 w 737852"/>
              <a:gd name="connsiteY10" fmla="*/ 278271 h 645442"/>
              <a:gd name="connisteX11" fmla="*/ 733901 w 737852"/>
              <a:gd name="connsiteY11" fmla="*/ 354471 h 645442"/>
              <a:gd name="connisteX12" fmla="*/ 733901 w 737852"/>
              <a:gd name="connsiteY12" fmla="*/ 430671 h 645442"/>
              <a:gd name="connisteX13" fmla="*/ 688181 w 737852"/>
              <a:gd name="connsiteY13" fmla="*/ 506871 h 645442"/>
              <a:gd name="connisteX14" fmla="*/ 611981 w 737852"/>
              <a:gd name="connsiteY14" fmla="*/ 552591 h 645442"/>
              <a:gd name="connisteX15" fmla="*/ 535781 w 737852"/>
              <a:gd name="connsiteY15" fmla="*/ 598311 h 645442"/>
              <a:gd name="connisteX16" fmla="*/ 459581 w 737852"/>
              <a:gd name="connsiteY16" fmla="*/ 628791 h 645442"/>
              <a:gd name="connisteX17" fmla="*/ 383381 w 737852"/>
              <a:gd name="connsiteY17" fmla="*/ 644031 h 645442"/>
              <a:gd name="connisteX18" fmla="*/ 307181 w 737852"/>
              <a:gd name="connsiteY18" fmla="*/ 644031 h 645442"/>
              <a:gd name="connisteX19" fmla="*/ 230981 w 737852"/>
              <a:gd name="connsiteY19" fmla="*/ 644031 h 645442"/>
              <a:gd name="connisteX20" fmla="*/ 154781 w 737852"/>
              <a:gd name="connsiteY20" fmla="*/ 628791 h 645442"/>
              <a:gd name="connisteX21" fmla="*/ 78581 w 737852"/>
              <a:gd name="connsiteY21" fmla="*/ 567831 h 645442"/>
              <a:gd name="connisteX22" fmla="*/ 32861 w 737852"/>
              <a:gd name="connsiteY22" fmla="*/ 491631 h 645442"/>
              <a:gd name="connisteX23" fmla="*/ 17621 w 737852"/>
              <a:gd name="connsiteY23" fmla="*/ 415431 h 645442"/>
              <a:gd name="connisteX24" fmla="*/ 2381 w 737852"/>
              <a:gd name="connsiteY24" fmla="*/ 339231 h 645442"/>
              <a:gd name="connisteX25" fmla="*/ 2381 w 737852"/>
              <a:gd name="connsiteY25" fmla="*/ 263031 h 645442"/>
              <a:gd name="connisteX26" fmla="*/ 17621 w 737852"/>
              <a:gd name="connsiteY26" fmla="*/ 186831 h 645442"/>
              <a:gd name="connisteX27" fmla="*/ 93821 w 737852"/>
              <a:gd name="connsiteY27" fmla="*/ 125871 h 6454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</a:cxnLst>
            <a:rect l="l" t="t" r="r" b="b"/>
            <a:pathLst>
              <a:path w="737852" h="645442">
                <a:moveTo>
                  <a:pt x="78581" y="156351"/>
                </a:moveTo>
                <a:cubicBezTo>
                  <a:pt x="79851" y="141746"/>
                  <a:pt x="75406" y="101741"/>
                  <a:pt x="93821" y="80151"/>
                </a:cubicBezTo>
                <a:cubicBezTo>
                  <a:pt x="112236" y="58561"/>
                  <a:pt x="139541" y="64911"/>
                  <a:pt x="170021" y="49671"/>
                </a:cubicBezTo>
                <a:cubicBezTo>
                  <a:pt x="200501" y="34431"/>
                  <a:pt x="215741" y="12841"/>
                  <a:pt x="246221" y="3951"/>
                </a:cubicBezTo>
                <a:cubicBezTo>
                  <a:pt x="276701" y="-4939"/>
                  <a:pt x="288766" y="3951"/>
                  <a:pt x="322421" y="3951"/>
                </a:cubicBezTo>
                <a:cubicBezTo>
                  <a:pt x="356076" y="3951"/>
                  <a:pt x="377031" y="776"/>
                  <a:pt x="413861" y="3951"/>
                </a:cubicBezTo>
                <a:cubicBezTo>
                  <a:pt x="450691" y="7126"/>
                  <a:pt x="471646" y="10301"/>
                  <a:pt x="505301" y="19191"/>
                </a:cubicBezTo>
                <a:cubicBezTo>
                  <a:pt x="538956" y="28081"/>
                  <a:pt x="551021" y="31256"/>
                  <a:pt x="581501" y="49671"/>
                </a:cubicBezTo>
                <a:cubicBezTo>
                  <a:pt x="611981" y="68086"/>
                  <a:pt x="630396" y="80151"/>
                  <a:pt x="657701" y="110631"/>
                </a:cubicBezTo>
                <a:cubicBezTo>
                  <a:pt x="685006" y="141111"/>
                  <a:pt x="703421" y="168416"/>
                  <a:pt x="718661" y="202071"/>
                </a:cubicBezTo>
                <a:cubicBezTo>
                  <a:pt x="733901" y="235726"/>
                  <a:pt x="730726" y="247791"/>
                  <a:pt x="733901" y="278271"/>
                </a:cubicBezTo>
                <a:cubicBezTo>
                  <a:pt x="737076" y="308751"/>
                  <a:pt x="733901" y="323991"/>
                  <a:pt x="733901" y="354471"/>
                </a:cubicBezTo>
                <a:cubicBezTo>
                  <a:pt x="733901" y="384951"/>
                  <a:pt x="742791" y="400191"/>
                  <a:pt x="733901" y="430671"/>
                </a:cubicBezTo>
                <a:cubicBezTo>
                  <a:pt x="725011" y="461151"/>
                  <a:pt x="712311" y="482741"/>
                  <a:pt x="688181" y="506871"/>
                </a:cubicBezTo>
                <a:cubicBezTo>
                  <a:pt x="664051" y="531001"/>
                  <a:pt x="642461" y="534176"/>
                  <a:pt x="611981" y="552591"/>
                </a:cubicBezTo>
                <a:cubicBezTo>
                  <a:pt x="581501" y="571006"/>
                  <a:pt x="566261" y="583071"/>
                  <a:pt x="535781" y="598311"/>
                </a:cubicBezTo>
                <a:cubicBezTo>
                  <a:pt x="505301" y="613551"/>
                  <a:pt x="490061" y="619901"/>
                  <a:pt x="459581" y="628791"/>
                </a:cubicBezTo>
                <a:cubicBezTo>
                  <a:pt x="429101" y="637681"/>
                  <a:pt x="413861" y="640856"/>
                  <a:pt x="383381" y="644031"/>
                </a:cubicBezTo>
                <a:cubicBezTo>
                  <a:pt x="352901" y="647206"/>
                  <a:pt x="337661" y="644031"/>
                  <a:pt x="307181" y="644031"/>
                </a:cubicBezTo>
                <a:cubicBezTo>
                  <a:pt x="276701" y="644031"/>
                  <a:pt x="261461" y="647206"/>
                  <a:pt x="230981" y="644031"/>
                </a:cubicBezTo>
                <a:cubicBezTo>
                  <a:pt x="200501" y="640856"/>
                  <a:pt x="185261" y="644031"/>
                  <a:pt x="154781" y="628791"/>
                </a:cubicBezTo>
                <a:cubicBezTo>
                  <a:pt x="124301" y="613551"/>
                  <a:pt x="102711" y="595136"/>
                  <a:pt x="78581" y="567831"/>
                </a:cubicBezTo>
                <a:cubicBezTo>
                  <a:pt x="54451" y="540526"/>
                  <a:pt x="44926" y="522111"/>
                  <a:pt x="32861" y="491631"/>
                </a:cubicBezTo>
                <a:cubicBezTo>
                  <a:pt x="20796" y="461151"/>
                  <a:pt x="23971" y="445911"/>
                  <a:pt x="17621" y="415431"/>
                </a:cubicBezTo>
                <a:cubicBezTo>
                  <a:pt x="11271" y="384951"/>
                  <a:pt x="5556" y="369711"/>
                  <a:pt x="2381" y="339231"/>
                </a:cubicBezTo>
                <a:cubicBezTo>
                  <a:pt x="-794" y="308751"/>
                  <a:pt x="-794" y="293511"/>
                  <a:pt x="2381" y="263031"/>
                </a:cubicBezTo>
                <a:cubicBezTo>
                  <a:pt x="5556" y="232551"/>
                  <a:pt x="-794" y="214136"/>
                  <a:pt x="17621" y="186831"/>
                </a:cubicBezTo>
                <a:cubicBezTo>
                  <a:pt x="36036" y="159526"/>
                  <a:pt x="78581" y="136666"/>
                  <a:pt x="93821" y="12587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7373620" y="3478530"/>
            <a:ext cx="2794000" cy="2580640"/>
          </a:xfrm>
          <a:custGeom>
            <a:avLst/>
            <a:gdLst>
              <a:gd name="connisteX0" fmla="*/ 566261 w 2794123"/>
              <a:gd name="connsiteY0" fmla="*/ 872346 h 2580637"/>
              <a:gd name="connisteX1" fmla="*/ 611981 w 2794123"/>
              <a:gd name="connsiteY1" fmla="*/ 796146 h 2580637"/>
              <a:gd name="connisteX2" fmla="*/ 642461 w 2794123"/>
              <a:gd name="connsiteY2" fmla="*/ 704706 h 2580637"/>
              <a:gd name="connisteX3" fmla="*/ 672941 w 2794123"/>
              <a:gd name="connsiteY3" fmla="*/ 628506 h 2580637"/>
              <a:gd name="connisteX4" fmla="*/ 718661 w 2794123"/>
              <a:gd name="connsiteY4" fmla="*/ 552306 h 2580637"/>
              <a:gd name="connisteX5" fmla="*/ 764381 w 2794123"/>
              <a:gd name="connsiteY5" fmla="*/ 476106 h 2580637"/>
              <a:gd name="connisteX6" fmla="*/ 825341 w 2794123"/>
              <a:gd name="connsiteY6" fmla="*/ 399906 h 2580637"/>
              <a:gd name="connisteX7" fmla="*/ 901541 w 2794123"/>
              <a:gd name="connsiteY7" fmla="*/ 338946 h 2580637"/>
              <a:gd name="connisteX8" fmla="*/ 977741 w 2794123"/>
              <a:gd name="connsiteY8" fmla="*/ 277986 h 2580637"/>
              <a:gd name="connisteX9" fmla="*/ 1053941 w 2794123"/>
              <a:gd name="connsiteY9" fmla="*/ 232266 h 2580637"/>
              <a:gd name="connisteX10" fmla="*/ 1130141 w 2794123"/>
              <a:gd name="connsiteY10" fmla="*/ 201786 h 2580637"/>
              <a:gd name="connisteX11" fmla="*/ 1206341 w 2794123"/>
              <a:gd name="connsiteY11" fmla="*/ 186546 h 2580637"/>
              <a:gd name="connisteX12" fmla="*/ 1282541 w 2794123"/>
              <a:gd name="connsiteY12" fmla="*/ 156066 h 2580637"/>
              <a:gd name="connisteX13" fmla="*/ 1373981 w 2794123"/>
              <a:gd name="connsiteY13" fmla="*/ 125586 h 2580637"/>
              <a:gd name="connisteX14" fmla="*/ 1465421 w 2794123"/>
              <a:gd name="connsiteY14" fmla="*/ 95106 h 2580637"/>
              <a:gd name="connisteX15" fmla="*/ 1572101 w 2794123"/>
              <a:gd name="connsiteY15" fmla="*/ 64626 h 2580637"/>
              <a:gd name="connisteX16" fmla="*/ 1663541 w 2794123"/>
              <a:gd name="connsiteY16" fmla="*/ 34146 h 2580637"/>
              <a:gd name="connisteX17" fmla="*/ 1739741 w 2794123"/>
              <a:gd name="connsiteY17" fmla="*/ 34146 h 2580637"/>
              <a:gd name="connisteX18" fmla="*/ 1815941 w 2794123"/>
              <a:gd name="connsiteY18" fmla="*/ 18906 h 2580637"/>
              <a:gd name="connisteX19" fmla="*/ 1892141 w 2794123"/>
              <a:gd name="connsiteY19" fmla="*/ 18906 h 2580637"/>
              <a:gd name="connisteX20" fmla="*/ 1968341 w 2794123"/>
              <a:gd name="connsiteY20" fmla="*/ 3666 h 2580637"/>
              <a:gd name="connisteX21" fmla="*/ 2044541 w 2794123"/>
              <a:gd name="connsiteY21" fmla="*/ 3666 h 2580637"/>
              <a:gd name="connisteX22" fmla="*/ 2120741 w 2794123"/>
              <a:gd name="connsiteY22" fmla="*/ 34146 h 2580637"/>
              <a:gd name="connisteX23" fmla="*/ 2196941 w 2794123"/>
              <a:gd name="connsiteY23" fmla="*/ 64626 h 2580637"/>
              <a:gd name="connisteX24" fmla="*/ 2273141 w 2794123"/>
              <a:gd name="connsiteY24" fmla="*/ 110346 h 2580637"/>
              <a:gd name="connisteX25" fmla="*/ 2349341 w 2794123"/>
              <a:gd name="connsiteY25" fmla="*/ 156066 h 2580637"/>
              <a:gd name="connisteX26" fmla="*/ 2425541 w 2794123"/>
              <a:gd name="connsiteY26" fmla="*/ 217026 h 2580637"/>
              <a:gd name="connisteX27" fmla="*/ 2471261 w 2794123"/>
              <a:gd name="connsiteY27" fmla="*/ 293226 h 2580637"/>
              <a:gd name="connisteX28" fmla="*/ 2532221 w 2794123"/>
              <a:gd name="connsiteY28" fmla="*/ 369426 h 2580637"/>
              <a:gd name="connisteX29" fmla="*/ 2562701 w 2794123"/>
              <a:gd name="connsiteY29" fmla="*/ 445626 h 2580637"/>
              <a:gd name="connisteX30" fmla="*/ 2608421 w 2794123"/>
              <a:gd name="connsiteY30" fmla="*/ 521826 h 2580637"/>
              <a:gd name="connisteX31" fmla="*/ 2638901 w 2794123"/>
              <a:gd name="connsiteY31" fmla="*/ 598026 h 2580637"/>
              <a:gd name="connisteX32" fmla="*/ 2684621 w 2794123"/>
              <a:gd name="connsiteY32" fmla="*/ 689466 h 2580637"/>
              <a:gd name="connisteX33" fmla="*/ 2699861 w 2794123"/>
              <a:gd name="connsiteY33" fmla="*/ 765666 h 2580637"/>
              <a:gd name="connisteX34" fmla="*/ 2715101 w 2794123"/>
              <a:gd name="connsiteY34" fmla="*/ 841866 h 2580637"/>
              <a:gd name="connisteX35" fmla="*/ 2745581 w 2794123"/>
              <a:gd name="connsiteY35" fmla="*/ 918066 h 2580637"/>
              <a:gd name="connisteX36" fmla="*/ 2760821 w 2794123"/>
              <a:gd name="connsiteY36" fmla="*/ 994266 h 2580637"/>
              <a:gd name="connisteX37" fmla="*/ 2776061 w 2794123"/>
              <a:gd name="connsiteY37" fmla="*/ 1085706 h 2580637"/>
              <a:gd name="connisteX38" fmla="*/ 2791301 w 2794123"/>
              <a:gd name="connsiteY38" fmla="*/ 1161906 h 2580637"/>
              <a:gd name="connisteX39" fmla="*/ 2791301 w 2794123"/>
              <a:gd name="connsiteY39" fmla="*/ 1253346 h 2580637"/>
              <a:gd name="connisteX40" fmla="*/ 2791301 w 2794123"/>
              <a:gd name="connsiteY40" fmla="*/ 1329546 h 2580637"/>
              <a:gd name="connisteX41" fmla="*/ 2791301 w 2794123"/>
              <a:gd name="connsiteY41" fmla="*/ 1405746 h 2580637"/>
              <a:gd name="connisteX42" fmla="*/ 2791301 w 2794123"/>
              <a:gd name="connsiteY42" fmla="*/ 1481946 h 2580637"/>
              <a:gd name="connisteX43" fmla="*/ 2760821 w 2794123"/>
              <a:gd name="connsiteY43" fmla="*/ 1558146 h 2580637"/>
              <a:gd name="connisteX44" fmla="*/ 2730341 w 2794123"/>
              <a:gd name="connsiteY44" fmla="*/ 1634346 h 2580637"/>
              <a:gd name="connisteX45" fmla="*/ 2684621 w 2794123"/>
              <a:gd name="connsiteY45" fmla="*/ 1710546 h 2580637"/>
              <a:gd name="connisteX46" fmla="*/ 2638901 w 2794123"/>
              <a:gd name="connsiteY46" fmla="*/ 1786746 h 2580637"/>
              <a:gd name="connisteX47" fmla="*/ 2562701 w 2794123"/>
              <a:gd name="connsiteY47" fmla="*/ 1862946 h 2580637"/>
              <a:gd name="connisteX48" fmla="*/ 2486501 w 2794123"/>
              <a:gd name="connsiteY48" fmla="*/ 1923906 h 2580637"/>
              <a:gd name="connisteX49" fmla="*/ 2410301 w 2794123"/>
              <a:gd name="connsiteY49" fmla="*/ 2000106 h 2580637"/>
              <a:gd name="connisteX50" fmla="*/ 2334101 w 2794123"/>
              <a:gd name="connsiteY50" fmla="*/ 2061066 h 2580637"/>
              <a:gd name="connisteX51" fmla="*/ 2257901 w 2794123"/>
              <a:gd name="connsiteY51" fmla="*/ 2106786 h 2580637"/>
              <a:gd name="connisteX52" fmla="*/ 2181701 w 2794123"/>
              <a:gd name="connsiteY52" fmla="*/ 2167746 h 2580637"/>
              <a:gd name="connisteX53" fmla="*/ 2105501 w 2794123"/>
              <a:gd name="connsiteY53" fmla="*/ 2213466 h 2580637"/>
              <a:gd name="connisteX54" fmla="*/ 2029301 w 2794123"/>
              <a:gd name="connsiteY54" fmla="*/ 2274426 h 2580637"/>
              <a:gd name="connisteX55" fmla="*/ 1953101 w 2794123"/>
              <a:gd name="connsiteY55" fmla="*/ 2320146 h 2580637"/>
              <a:gd name="connisteX56" fmla="*/ 1876901 w 2794123"/>
              <a:gd name="connsiteY56" fmla="*/ 2350626 h 2580637"/>
              <a:gd name="connisteX57" fmla="*/ 1800701 w 2794123"/>
              <a:gd name="connsiteY57" fmla="*/ 2396346 h 2580637"/>
              <a:gd name="connisteX58" fmla="*/ 1724501 w 2794123"/>
              <a:gd name="connsiteY58" fmla="*/ 2426826 h 2580637"/>
              <a:gd name="connisteX59" fmla="*/ 1648301 w 2794123"/>
              <a:gd name="connsiteY59" fmla="*/ 2457306 h 2580637"/>
              <a:gd name="connisteX60" fmla="*/ 1572101 w 2794123"/>
              <a:gd name="connsiteY60" fmla="*/ 2487786 h 2580637"/>
              <a:gd name="connisteX61" fmla="*/ 1495901 w 2794123"/>
              <a:gd name="connsiteY61" fmla="*/ 2503026 h 2580637"/>
              <a:gd name="connisteX62" fmla="*/ 1419701 w 2794123"/>
              <a:gd name="connsiteY62" fmla="*/ 2518266 h 2580637"/>
              <a:gd name="connisteX63" fmla="*/ 1343501 w 2794123"/>
              <a:gd name="connsiteY63" fmla="*/ 2548746 h 2580637"/>
              <a:gd name="connisteX64" fmla="*/ 1267301 w 2794123"/>
              <a:gd name="connsiteY64" fmla="*/ 2563986 h 2580637"/>
              <a:gd name="connisteX65" fmla="*/ 1191101 w 2794123"/>
              <a:gd name="connsiteY65" fmla="*/ 2579226 h 2580637"/>
              <a:gd name="connisteX66" fmla="*/ 1114901 w 2794123"/>
              <a:gd name="connsiteY66" fmla="*/ 2579226 h 2580637"/>
              <a:gd name="connisteX67" fmla="*/ 1038701 w 2794123"/>
              <a:gd name="connsiteY67" fmla="*/ 2579226 h 2580637"/>
              <a:gd name="connisteX68" fmla="*/ 962501 w 2794123"/>
              <a:gd name="connsiteY68" fmla="*/ 2579226 h 2580637"/>
              <a:gd name="connisteX69" fmla="*/ 871061 w 2794123"/>
              <a:gd name="connsiteY69" fmla="*/ 2579226 h 2580637"/>
              <a:gd name="connisteX70" fmla="*/ 794861 w 2794123"/>
              <a:gd name="connsiteY70" fmla="*/ 2579226 h 2580637"/>
              <a:gd name="connisteX71" fmla="*/ 718661 w 2794123"/>
              <a:gd name="connsiteY71" fmla="*/ 2579226 h 2580637"/>
              <a:gd name="connisteX72" fmla="*/ 642461 w 2794123"/>
              <a:gd name="connsiteY72" fmla="*/ 2579226 h 2580637"/>
              <a:gd name="connisteX73" fmla="*/ 551021 w 2794123"/>
              <a:gd name="connsiteY73" fmla="*/ 2563986 h 2580637"/>
              <a:gd name="connisteX74" fmla="*/ 459581 w 2794123"/>
              <a:gd name="connsiteY74" fmla="*/ 2548746 h 2580637"/>
              <a:gd name="connisteX75" fmla="*/ 383381 w 2794123"/>
              <a:gd name="connsiteY75" fmla="*/ 2518266 h 2580637"/>
              <a:gd name="connisteX76" fmla="*/ 307181 w 2794123"/>
              <a:gd name="connsiteY76" fmla="*/ 2503026 h 2580637"/>
              <a:gd name="connisteX77" fmla="*/ 230981 w 2794123"/>
              <a:gd name="connsiteY77" fmla="*/ 2472546 h 2580637"/>
              <a:gd name="connisteX78" fmla="*/ 154781 w 2794123"/>
              <a:gd name="connsiteY78" fmla="*/ 2457306 h 2580637"/>
              <a:gd name="connisteX79" fmla="*/ 78581 w 2794123"/>
              <a:gd name="connsiteY79" fmla="*/ 2411586 h 2580637"/>
              <a:gd name="connisteX80" fmla="*/ 17621 w 2794123"/>
              <a:gd name="connsiteY80" fmla="*/ 2335386 h 2580637"/>
              <a:gd name="connisteX81" fmla="*/ 2381 w 2794123"/>
              <a:gd name="connsiteY81" fmla="*/ 2259186 h 2580637"/>
              <a:gd name="connisteX82" fmla="*/ 2381 w 2794123"/>
              <a:gd name="connsiteY82" fmla="*/ 2182986 h 2580637"/>
              <a:gd name="connisteX83" fmla="*/ 17621 w 2794123"/>
              <a:gd name="connsiteY83" fmla="*/ 2091546 h 2580637"/>
              <a:gd name="connisteX84" fmla="*/ 48101 w 2794123"/>
              <a:gd name="connsiteY84" fmla="*/ 2015346 h 2580637"/>
              <a:gd name="connisteX85" fmla="*/ 63341 w 2794123"/>
              <a:gd name="connsiteY85" fmla="*/ 1939146 h 2580637"/>
              <a:gd name="connisteX86" fmla="*/ 93821 w 2794123"/>
              <a:gd name="connsiteY86" fmla="*/ 1862946 h 2580637"/>
              <a:gd name="connisteX87" fmla="*/ 124301 w 2794123"/>
              <a:gd name="connsiteY87" fmla="*/ 1786746 h 2580637"/>
              <a:gd name="connisteX88" fmla="*/ 154781 w 2794123"/>
              <a:gd name="connsiteY88" fmla="*/ 1710546 h 2580637"/>
              <a:gd name="connisteX89" fmla="*/ 200501 w 2794123"/>
              <a:gd name="connsiteY89" fmla="*/ 1634346 h 2580637"/>
              <a:gd name="connisteX90" fmla="*/ 230981 w 2794123"/>
              <a:gd name="connsiteY90" fmla="*/ 1558146 h 2580637"/>
              <a:gd name="connisteX91" fmla="*/ 291941 w 2794123"/>
              <a:gd name="connsiteY91" fmla="*/ 1466706 h 2580637"/>
              <a:gd name="connisteX92" fmla="*/ 337661 w 2794123"/>
              <a:gd name="connsiteY92" fmla="*/ 1390506 h 2580637"/>
              <a:gd name="connisteX93" fmla="*/ 383381 w 2794123"/>
              <a:gd name="connsiteY93" fmla="*/ 1314306 h 2580637"/>
              <a:gd name="connisteX94" fmla="*/ 413861 w 2794123"/>
              <a:gd name="connsiteY94" fmla="*/ 1238106 h 2580637"/>
              <a:gd name="connisteX95" fmla="*/ 474821 w 2794123"/>
              <a:gd name="connsiteY95" fmla="*/ 1161906 h 2580637"/>
              <a:gd name="connisteX96" fmla="*/ 505301 w 2794123"/>
              <a:gd name="connsiteY96" fmla="*/ 1085706 h 2580637"/>
              <a:gd name="connisteX97" fmla="*/ 535781 w 2794123"/>
              <a:gd name="connsiteY97" fmla="*/ 1009506 h 2580637"/>
              <a:gd name="connisteX98" fmla="*/ 566261 w 2794123"/>
              <a:gd name="connsiteY98" fmla="*/ 933306 h 2580637"/>
              <a:gd name="connisteX99" fmla="*/ 581501 w 2794123"/>
              <a:gd name="connsiteY99" fmla="*/ 857106 h 2580637"/>
              <a:gd name="connisteX100" fmla="*/ 611981 w 2794123"/>
              <a:gd name="connsiteY100" fmla="*/ 780906 h 258063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</a:cxnLst>
            <a:rect l="l" t="t" r="r" b="b"/>
            <a:pathLst>
              <a:path w="2794123" h="2580637">
                <a:moveTo>
                  <a:pt x="566261" y="872346"/>
                </a:moveTo>
                <a:cubicBezTo>
                  <a:pt x="574516" y="859011"/>
                  <a:pt x="596741" y="829801"/>
                  <a:pt x="611981" y="796146"/>
                </a:cubicBezTo>
                <a:cubicBezTo>
                  <a:pt x="627221" y="762491"/>
                  <a:pt x="630396" y="738361"/>
                  <a:pt x="642461" y="704706"/>
                </a:cubicBezTo>
                <a:cubicBezTo>
                  <a:pt x="654526" y="671051"/>
                  <a:pt x="657701" y="658986"/>
                  <a:pt x="672941" y="628506"/>
                </a:cubicBezTo>
                <a:cubicBezTo>
                  <a:pt x="688181" y="598026"/>
                  <a:pt x="700246" y="582786"/>
                  <a:pt x="718661" y="552306"/>
                </a:cubicBezTo>
                <a:cubicBezTo>
                  <a:pt x="737076" y="521826"/>
                  <a:pt x="742791" y="506586"/>
                  <a:pt x="764381" y="476106"/>
                </a:cubicBezTo>
                <a:cubicBezTo>
                  <a:pt x="785971" y="445626"/>
                  <a:pt x="798036" y="427211"/>
                  <a:pt x="825341" y="399906"/>
                </a:cubicBezTo>
                <a:cubicBezTo>
                  <a:pt x="852646" y="372601"/>
                  <a:pt x="871061" y="363076"/>
                  <a:pt x="901541" y="338946"/>
                </a:cubicBezTo>
                <a:cubicBezTo>
                  <a:pt x="932021" y="314816"/>
                  <a:pt x="947261" y="299576"/>
                  <a:pt x="977741" y="277986"/>
                </a:cubicBezTo>
                <a:cubicBezTo>
                  <a:pt x="1008221" y="256396"/>
                  <a:pt x="1023461" y="247506"/>
                  <a:pt x="1053941" y="232266"/>
                </a:cubicBezTo>
                <a:cubicBezTo>
                  <a:pt x="1084421" y="217026"/>
                  <a:pt x="1099661" y="210676"/>
                  <a:pt x="1130141" y="201786"/>
                </a:cubicBezTo>
                <a:cubicBezTo>
                  <a:pt x="1160621" y="192896"/>
                  <a:pt x="1175861" y="195436"/>
                  <a:pt x="1206341" y="186546"/>
                </a:cubicBezTo>
                <a:cubicBezTo>
                  <a:pt x="1236821" y="177656"/>
                  <a:pt x="1248886" y="168131"/>
                  <a:pt x="1282541" y="156066"/>
                </a:cubicBezTo>
                <a:cubicBezTo>
                  <a:pt x="1316196" y="144001"/>
                  <a:pt x="1337151" y="137651"/>
                  <a:pt x="1373981" y="125586"/>
                </a:cubicBezTo>
                <a:cubicBezTo>
                  <a:pt x="1410811" y="113521"/>
                  <a:pt x="1426051" y="107171"/>
                  <a:pt x="1465421" y="95106"/>
                </a:cubicBezTo>
                <a:cubicBezTo>
                  <a:pt x="1504791" y="83041"/>
                  <a:pt x="1532731" y="76691"/>
                  <a:pt x="1572101" y="64626"/>
                </a:cubicBezTo>
                <a:cubicBezTo>
                  <a:pt x="1611471" y="52561"/>
                  <a:pt x="1629886" y="40496"/>
                  <a:pt x="1663541" y="34146"/>
                </a:cubicBezTo>
                <a:cubicBezTo>
                  <a:pt x="1697196" y="27796"/>
                  <a:pt x="1709261" y="37321"/>
                  <a:pt x="1739741" y="34146"/>
                </a:cubicBezTo>
                <a:cubicBezTo>
                  <a:pt x="1770221" y="30971"/>
                  <a:pt x="1785461" y="22081"/>
                  <a:pt x="1815941" y="18906"/>
                </a:cubicBezTo>
                <a:cubicBezTo>
                  <a:pt x="1846421" y="15731"/>
                  <a:pt x="1861661" y="22081"/>
                  <a:pt x="1892141" y="18906"/>
                </a:cubicBezTo>
                <a:cubicBezTo>
                  <a:pt x="1922621" y="15731"/>
                  <a:pt x="1937861" y="6841"/>
                  <a:pt x="1968341" y="3666"/>
                </a:cubicBezTo>
                <a:cubicBezTo>
                  <a:pt x="1998821" y="491"/>
                  <a:pt x="2014061" y="-2684"/>
                  <a:pt x="2044541" y="3666"/>
                </a:cubicBezTo>
                <a:cubicBezTo>
                  <a:pt x="2075021" y="10016"/>
                  <a:pt x="2090261" y="22081"/>
                  <a:pt x="2120741" y="34146"/>
                </a:cubicBezTo>
                <a:cubicBezTo>
                  <a:pt x="2151221" y="46211"/>
                  <a:pt x="2166461" y="49386"/>
                  <a:pt x="2196941" y="64626"/>
                </a:cubicBezTo>
                <a:cubicBezTo>
                  <a:pt x="2227421" y="79866"/>
                  <a:pt x="2242661" y="91931"/>
                  <a:pt x="2273141" y="110346"/>
                </a:cubicBezTo>
                <a:cubicBezTo>
                  <a:pt x="2303621" y="128761"/>
                  <a:pt x="2318861" y="134476"/>
                  <a:pt x="2349341" y="156066"/>
                </a:cubicBezTo>
                <a:cubicBezTo>
                  <a:pt x="2379821" y="177656"/>
                  <a:pt x="2401411" y="189721"/>
                  <a:pt x="2425541" y="217026"/>
                </a:cubicBezTo>
                <a:cubicBezTo>
                  <a:pt x="2449671" y="244331"/>
                  <a:pt x="2449671" y="262746"/>
                  <a:pt x="2471261" y="293226"/>
                </a:cubicBezTo>
                <a:cubicBezTo>
                  <a:pt x="2492851" y="323706"/>
                  <a:pt x="2513806" y="338946"/>
                  <a:pt x="2532221" y="369426"/>
                </a:cubicBezTo>
                <a:cubicBezTo>
                  <a:pt x="2550636" y="399906"/>
                  <a:pt x="2547461" y="415146"/>
                  <a:pt x="2562701" y="445626"/>
                </a:cubicBezTo>
                <a:cubicBezTo>
                  <a:pt x="2577941" y="476106"/>
                  <a:pt x="2593181" y="491346"/>
                  <a:pt x="2608421" y="521826"/>
                </a:cubicBezTo>
                <a:cubicBezTo>
                  <a:pt x="2623661" y="552306"/>
                  <a:pt x="2623661" y="564371"/>
                  <a:pt x="2638901" y="598026"/>
                </a:cubicBezTo>
                <a:cubicBezTo>
                  <a:pt x="2654141" y="631681"/>
                  <a:pt x="2672556" y="655811"/>
                  <a:pt x="2684621" y="689466"/>
                </a:cubicBezTo>
                <a:cubicBezTo>
                  <a:pt x="2696686" y="723121"/>
                  <a:pt x="2693511" y="735186"/>
                  <a:pt x="2699861" y="765666"/>
                </a:cubicBezTo>
                <a:cubicBezTo>
                  <a:pt x="2706211" y="796146"/>
                  <a:pt x="2706211" y="811386"/>
                  <a:pt x="2715101" y="841866"/>
                </a:cubicBezTo>
                <a:cubicBezTo>
                  <a:pt x="2723991" y="872346"/>
                  <a:pt x="2736691" y="887586"/>
                  <a:pt x="2745581" y="918066"/>
                </a:cubicBezTo>
                <a:cubicBezTo>
                  <a:pt x="2754471" y="948546"/>
                  <a:pt x="2754471" y="960611"/>
                  <a:pt x="2760821" y="994266"/>
                </a:cubicBezTo>
                <a:cubicBezTo>
                  <a:pt x="2767171" y="1027921"/>
                  <a:pt x="2769711" y="1052051"/>
                  <a:pt x="2776061" y="1085706"/>
                </a:cubicBezTo>
                <a:cubicBezTo>
                  <a:pt x="2782411" y="1119361"/>
                  <a:pt x="2788126" y="1128251"/>
                  <a:pt x="2791301" y="1161906"/>
                </a:cubicBezTo>
                <a:cubicBezTo>
                  <a:pt x="2794476" y="1195561"/>
                  <a:pt x="2791301" y="1219691"/>
                  <a:pt x="2791301" y="1253346"/>
                </a:cubicBezTo>
                <a:cubicBezTo>
                  <a:pt x="2791301" y="1287001"/>
                  <a:pt x="2791301" y="1299066"/>
                  <a:pt x="2791301" y="1329546"/>
                </a:cubicBezTo>
                <a:cubicBezTo>
                  <a:pt x="2791301" y="1360026"/>
                  <a:pt x="2791301" y="1375266"/>
                  <a:pt x="2791301" y="1405746"/>
                </a:cubicBezTo>
                <a:cubicBezTo>
                  <a:pt x="2791301" y="1436226"/>
                  <a:pt x="2797651" y="1451466"/>
                  <a:pt x="2791301" y="1481946"/>
                </a:cubicBezTo>
                <a:cubicBezTo>
                  <a:pt x="2784951" y="1512426"/>
                  <a:pt x="2772886" y="1527666"/>
                  <a:pt x="2760821" y="1558146"/>
                </a:cubicBezTo>
                <a:cubicBezTo>
                  <a:pt x="2748756" y="1588626"/>
                  <a:pt x="2745581" y="1603866"/>
                  <a:pt x="2730341" y="1634346"/>
                </a:cubicBezTo>
                <a:cubicBezTo>
                  <a:pt x="2715101" y="1664826"/>
                  <a:pt x="2703036" y="1680066"/>
                  <a:pt x="2684621" y="1710546"/>
                </a:cubicBezTo>
                <a:cubicBezTo>
                  <a:pt x="2666206" y="1741026"/>
                  <a:pt x="2663031" y="1756266"/>
                  <a:pt x="2638901" y="1786746"/>
                </a:cubicBezTo>
                <a:cubicBezTo>
                  <a:pt x="2614771" y="1817226"/>
                  <a:pt x="2593181" y="1835641"/>
                  <a:pt x="2562701" y="1862946"/>
                </a:cubicBezTo>
                <a:cubicBezTo>
                  <a:pt x="2532221" y="1890251"/>
                  <a:pt x="2516981" y="1896601"/>
                  <a:pt x="2486501" y="1923906"/>
                </a:cubicBezTo>
                <a:cubicBezTo>
                  <a:pt x="2456021" y="1951211"/>
                  <a:pt x="2440781" y="1972801"/>
                  <a:pt x="2410301" y="2000106"/>
                </a:cubicBezTo>
                <a:cubicBezTo>
                  <a:pt x="2379821" y="2027411"/>
                  <a:pt x="2364581" y="2039476"/>
                  <a:pt x="2334101" y="2061066"/>
                </a:cubicBezTo>
                <a:cubicBezTo>
                  <a:pt x="2303621" y="2082656"/>
                  <a:pt x="2288381" y="2085196"/>
                  <a:pt x="2257901" y="2106786"/>
                </a:cubicBezTo>
                <a:cubicBezTo>
                  <a:pt x="2227421" y="2128376"/>
                  <a:pt x="2212181" y="2146156"/>
                  <a:pt x="2181701" y="2167746"/>
                </a:cubicBezTo>
                <a:cubicBezTo>
                  <a:pt x="2151221" y="2189336"/>
                  <a:pt x="2135981" y="2191876"/>
                  <a:pt x="2105501" y="2213466"/>
                </a:cubicBezTo>
                <a:cubicBezTo>
                  <a:pt x="2075021" y="2235056"/>
                  <a:pt x="2059781" y="2252836"/>
                  <a:pt x="2029301" y="2274426"/>
                </a:cubicBezTo>
                <a:cubicBezTo>
                  <a:pt x="1998821" y="2296016"/>
                  <a:pt x="1983581" y="2304906"/>
                  <a:pt x="1953101" y="2320146"/>
                </a:cubicBezTo>
                <a:cubicBezTo>
                  <a:pt x="1922621" y="2335386"/>
                  <a:pt x="1907381" y="2335386"/>
                  <a:pt x="1876901" y="2350626"/>
                </a:cubicBezTo>
                <a:cubicBezTo>
                  <a:pt x="1846421" y="2365866"/>
                  <a:pt x="1831181" y="2381106"/>
                  <a:pt x="1800701" y="2396346"/>
                </a:cubicBezTo>
                <a:cubicBezTo>
                  <a:pt x="1770221" y="2411586"/>
                  <a:pt x="1754981" y="2414761"/>
                  <a:pt x="1724501" y="2426826"/>
                </a:cubicBezTo>
                <a:cubicBezTo>
                  <a:pt x="1694021" y="2438891"/>
                  <a:pt x="1678781" y="2445241"/>
                  <a:pt x="1648301" y="2457306"/>
                </a:cubicBezTo>
                <a:cubicBezTo>
                  <a:pt x="1617821" y="2469371"/>
                  <a:pt x="1602581" y="2478896"/>
                  <a:pt x="1572101" y="2487786"/>
                </a:cubicBezTo>
                <a:cubicBezTo>
                  <a:pt x="1541621" y="2496676"/>
                  <a:pt x="1526381" y="2496676"/>
                  <a:pt x="1495901" y="2503026"/>
                </a:cubicBezTo>
                <a:cubicBezTo>
                  <a:pt x="1465421" y="2509376"/>
                  <a:pt x="1450181" y="2509376"/>
                  <a:pt x="1419701" y="2518266"/>
                </a:cubicBezTo>
                <a:cubicBezTo>
                  <a:pt x="1389221" y="2527156"/>
                  <a:pt x="1373981" y="2539856"/>
                  <a:pt x="1343501" y="2548746"/>
                </a:cubicBezTo>
                <a:cubicBezTo>
                  <a:pt x="1313021" y="2557636"/>
                  <a:pt x="1297781" y="2557636"/>
                  <a:pt x="1267301" y="2563986"/>
                </a:cubicBezTo>
                <a:cubicBezTo>
                  <a:pt x="1236821" y="2570336"/>
                  <a:pt x="1221581" y="2576051"/>
                  <a:pt x="1191101" y="2579226"/>
                </a:cubicBezTo>
                <a:cubicBezTo>
                  <a:pt x="1160621" y="2582401"/>
                  <a:pt x="1145381" y="2579226"/>
                  <a:pt x="1114901" y="2579226"/>
                </a:cubicBezTo>
                <a:cubicBezTo>
                  <a:pt x="1084421" y="2579226"/>
                  <a:pt x="1069181" y="2579226"/>
                  <a:pt x="1038701" y="2579226"/>
                </a:cubicBezTo>
                <a:cubicBezTo>
                  <a:pt x="1008221" y="2579226"/>
                  <a:pt x="996156" y="2579226"/>
                  <a:pt x="962501" y="2579226"/>
                </a:cubicBezTo>
                <a:cubicBezTo>
                  <a:pt x="928846" y="2579226"/>
                  <a:pt x="904716" y="2579226"/>
                  <a:pt x="871061" y="2579226"/>
                </a:cubicBezTo>
                <a:cubicBezTo>
                  <a:pt x="837406" y="2579226"/>
                  <a:pt x="825341" y="2579226"/>
                  <a:pt x="794861" y="2579226"/>
                </a:cubicBezTo>
                <a:cubicBezTo>
                  <a:pt x="764381" y="2579226"/>
                  <a:pt x="749141" y="2579226"/>
                  <a:pt x="718661" y="2579226"/>
                </a:cubicBezTo>
                <a:cubicBezTo>
                  <a:pt x="688181" y="2579226"/>
                  <a:pt x="676116" y="2582401"/>
                  <a:pt x="642461" y="2579226"/>
                </a:cubicBezTo>
                <a:cubicBezTo>
                  <a:pt x="608806" y="2576051"/>
                  <a:pt x="587851" y="2570336"/>
                  <a:pt x="551021" y="2563986"/>
                </a:cubicBezTo>
                <a:cubicBezTo>
                  <a:pt x="514191" y="2557636"/>
                  <a:pt x="493236" y="2557636"/>
                  <a:pt x="459581" y="2548746"/>
                </a:cubicBezTo>
                <a:cubicBezTo>
                  <a:pt x="425926" y="2539856"/>
                  <a:pt x="413861" y="2527156"/>
                  <a:pt x="383381" y="2518266"/>
                </a:cubicBezTo>
                <a:cubicBezTo>
                  <a:pt x="352901" y="2509376"/>
                  <a:pt x="337661" y="2511916"/>
                  <a:pt x="307181" y="2503026"/>
                </a:cubicBezTo>
                <a:cubicBezTo>
                  <a:pt x="276701" y="2494136"/>
                  <a:pt x="261461" y="2481436"/>
                  <a:pt x="230981" y="2472546"/>
                </a:cubicBezTo>
                <a:cubicBezTo>
                  <a:pt x="200501" y="2463656"/>
                  <a:pt x="185261" y="2469371"/>
                  <a:pt x="154781" y="2457306"/>
                </a:cubicBezTo>
                <a:cubicBezTo>
                  <a:pt x="124301" y="2445241"/>
                  <a:pt x="105886" y="2435716"/>
                  <a:pt x="78581" y="2411586"/>
                </a:cubicBezTo>
                <a:cubicBezTo>
                  <a:pt x="51276" y="2387456"/>
                  <a:pt x="32861" y="2365866"/>
                  <a:pt x="17621" y="2335386"/>
                </a:cubicBezTo>
                <a:cubicBezTo>
                  <a:pt x="2381" y="2304906"/>
                  <a:pt x="5556" y="2289666"/>
                  <a:pt x="2381" y="2259186"/>
                </a:cubicBezTo>
                <a:cubicBezTo>
                  <a:pt x="-794" y="2228706"/>
                  <a:pt x="-794" y="2216641"/>
                  <a:pt x="2381" y="2182986"/>
                </a:cubicBezTo>
                <a:cubicBezTo>
                  <a:pt x="5556" y="2149331"/>
                  <a:pt x="8731" y="2125201"/>
                  <a:pt x="17621" y="2091546"/>
                </a:cubicBezTo>
                <a:cubicBezTo>
                  <a:pt x="26511" y="2057891"/>
                  <a:pt x="39211" y="2045826"/>
                  <a:pt x="48101" y="2015346"/>
                </a:cubicBezTo>
                <a:cubicBezTo>
                  <a:pt x="56991" y="1984866"/>
                  <a:pt x="54451" y="1969626"/>
                  <a:pt x="63341" y="1939146"/>
                </a:cubicBezTo>
                <a:cubicBezTo>
                  <a:pt x="72231" y="1908666"/>
                  <a:pt x="81756" y="1893426"/>
                  <a:pt x="93821" y="1862946"/>
                </a:cubicBezTo>
                <a:cubicBezTo>
                  <a:pt x="105886" y="1832466"/>
                  <a:pt x="112236" y="1817226"/>
                  <a:pt x="124301" y="1786746"/>
                </a:cubicBezTo>
                <a:cubicBezTo>
                  <a:pt x="136366" y="1756266"/>
                  <a:pt x="139541" y="1741026"/>
                  <a:pt x="154781" y="1710546"/>
                </a:cubicBezTo>
                <a:cubicBezTo>
                  <a:pt x="170021" y="1680066"/>
                  <a:pt x="185261" y="1664826"/>
                  <a:pt x="200501" y="1634346"/>
                </a:cubicBezTo>
                <a:cubicBezTo>
                  <a:pt x="215741" y="1603866"/>
                  <a:pt x="212566" y="1591801"/>
                  <a:pt x="230981" y="1558146"/>
                </a:cubicBezTo>
                <a:cubicBezTo>
                  <a:pt x="249396" y="1524491"/>
                  <a:pt x="270351" y="1500361"/>
                  <a:pt x="291941" y="1466706"/>
                </a:cubicBezTo>
                <a:cubicBezTo>
                  <a:pt x="313531" y="1433051"/>
                  <a:pt x="319246" y="1420986"/>
                  <a:pt x="337661" y="1390506"/>
                </a:cubicBezTo>
                <a:cubicBezTo>
                  <a:pt x="356076" y="1360026"/>
                  <a:pt x="368141" y="1344786"/>
                  <a:pt x="383381" y="1314306"/>
                </a:cubicBezTo>
                <a:cubicBezTo>
                  <a:pt x="398621" y="1283826"/>
                  <a:pt x="395446" y="1268586"/>
                  <a:pt x="413861" y="1238106"/>
                </a:cubicBezTo>
                <a:cubicBezTo>
                  <a:pt x="432276" y="1207626"/>
                  <a:pt x="456406" y="1192386"/>
                  <a:pt x="474821" y="1161906"/>
                </a:cubicBezTo>
                <a:cubicBezTo>
                  <a:pt x="493236" y="1131426"/>
                  <a:pt x="493236" y="1116186"/>
                  <a:pt x="505301" y="1085706"/>
                </a:cubicBezTo>
                <a:cubicBezTo>
                  <a:pt x="517366" y="1055226"/>
                  <a:pt x="523716" y="1039986"/>
                  <a:pt x="535781" y="1009506"/>
                </a:cubicBezTo>
                <a:cubicBezTo>
                  <a:pt x="547846" y="979026"/>
                  <a:pt x="557371" y="963786"/>
                  <a:pt x="566261" y="933306"/>
                </a:cubicBezTo>
                <a:cubicBezTo>
                  <a:pt x="575151" y="902826"/>
                  <a:pt x="572611" y="887586"/>
                  <a:pt x="581501" y="857106"/>
                </a:cubicBezTo>
                <a:cubicBezTo>
                  <a:pt x="590391" y="826626"/>
                  <a:pt x="606266" y="794876"/>
                  <a:pt x="611981" y="78090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96580" y="3857625"/>
          <a:ext cx="426720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2400" imgH="177165" progId="Equation.KSEE3">
                  <p:embed/>
                </p:oleObj>
              </mc:Choice>
              <mc:Fallback>
                <p:oleObj r:id="rId6" imgW="152400" imgH="177165" progId="Equation.KSEE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96580" y="3857625"/>
                        <a:ext cx="426720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25560" y="4156075"/>
          <a:ext cx="320040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2400" imgH="215900" progId="Equation.KSEE3">
                  <p:embed/>
                </p:oleObj>
              </mc:Choice>
              <mc:Fallback>
                <p:oleObj r:id="rId8" imgW="152400" imgH="215900" progId="Equation.KSEE3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25560" y="4156075"/>
                        <a:ext cx="320040" cy="45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57820" y="5140960"/>
          <a:ext cx="39306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5100" imgH="215900" progId="Equation.KSEE3">
                  <p:embed/>
                </p:oleObj>
              </mc:Choice>
              <mc:Fallback>
                <p:oleObj r:id="rId10" imgW="165100" imgH="215900" progId="Equation.KSEE3">
                  <p:embed/>
                  <p:pic>
                    <p:nvPicPr>
                      <p:cNvPr id="0" name="图片 61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57820" y="5140960"/>
                        <a:ext cx="39306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25560" y="5035550"/>
          <a:ext cx="447040" cy="61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5100" imgH="228600" progId="Equation.KSEE3">
                  <p:embed/>
                </p:oleObj>
              </mc:Choice>
              <mc:Fallback>
                <p:oleObj r:id="rId12" imgW="165100" imgH="228600" progId="Equation.KSEE3">
                  <p:embed/>
                  <p:pic>
                    <p:nvPicPr>
                      <p:cNvPr id="0" name="图片 61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25560" y="5035550"/>
                        <a:ext cx="447040" cy="61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54730" y="1869440"/>
          <a:ext cx="69786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30200" imgH="203200" progId="Equation.KSEE3">
                  <p:embed/>
                </p:oleObj>
              </mc:Choice>
              <mc:Fallback>
                <p:oleObj r:id="rId14" imgW="330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54730" y="1869440"/>
                        <a:ext cx="69786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91150" y="1869440"/>
          <a:ext cx="318770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65100" imgH="165100" progId="Equation.KSEE3">
                  <p:embed/>
                </p:oleObj>
              </mc:Choice>
              <mc:Fallback>
                <p:oleObj r:id="rId16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91150" y="1869440"/>
                        <a:ext cx="318770" cy="33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留数的计算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准则     如果      为           的一级极点，则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准则       如果       为           的      级极点，则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69440" y="1830705"/>
          <a:ext cx="24003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1600" imgH="152400" progId="Equation.KSEE3">
                  <p:embed/>
                </p:oleObj>
              </mc:Choice>
              <mc:Fallback>
                <p:oleObj r:id="rId2" imgW="101600" imgH="1524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9440" y="1830705"/>
                        <a:ext cx="24003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50210" y="1760855"/>
          <a:ext cx="45593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5100" imgH="228600" progId="Equation.KSEE3">
                  <p:embed/>
                </p:oleObj>
              </mc:Choice>
              <mc:Fallback>
                <p:oleObj r:id="rId4" imgW="165100" imgH="2286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0210" y="1760855"/>
                        <a:ext cx="45593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73500" y="1830705"/>
          <a:ext cx="79946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0200" imgH="203200" progId="Equation.KSEE3">
                  <p:embed/>
                </p:oleObj>
              </mc:Choice>
              <mc:Fallback>
                <p:oleObj r:id="rId6" imgW="330200" imgH="203200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73500" y="1830705"/>
                        <a:ext cx="79946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40280" y="2551430"/>
          <a:ext cx="445706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81200" imgH="292100" progId="Equation.KSEE3">
                  <p:embed/>
                </p:oleObj>
              </mc:Choice>
              <mc:Fallback>
                <p:oleObj r:id="rId8" imgW="1981200" imgH="292100" progId="Equation.KSEE3">
                  <p:embed/>
                  <p:pic>
                    <p:nvPicPr>
                      <p:cNvPr id="0" name="图片 717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40280" y="2551430"/>
                        <a:ext cx="4457065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69440" y="3408680"/>
          <a:ext cx="37084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2400" imgH="152400" progId="Equation.KSEE3">
                  <p:embed/>
                </p:oleObj>
              </mc:Choice>
              <mc:Fallback>
                <p:oleObj r:id="rId10" imgW="152400" imgH="152400" progId="Equation.KSEE3">
                  <p:embed/>
                  <p:pic>
                    <p:nvPicPr>
                      <p:cNvPr id="0" name="图片 71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69440" y="3408680"/>
                        <a:ext cx="370840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77540" y="3278505"/>
          <a:ext cx="45593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5100" imgH="228600" progId="Equation.KSEE3">
                  <p:embed/>
                </p:oleObj>
              </mc:Choice>
              <mc:Fallback>
                <p:oleObj r:id="rId12" imgW="165100" imgH="2286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540" y="3278505"/>
                        <a:ext cx="45593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69080" y="3348355"/>
          <a:ext cx="79946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30200" imgH="203200" progId="Equation.KSEE3">
                  <p:embed/>
                </p:oleObj>
              </mc:Choice>
              <mc:Fallback>
                <p:oleObj r:id="rId13" imgW="330200" imgH="203200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69080" y="3348355"/>
                        <a:ext cx="79946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27650" y="3412490"/>
          <a:ext cx="50546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65100" imgH="139700" progId="Equation.KSEE3">
                  <p:embed/>
                </p:oleObj>
              </mc:Choice>
              <mc:Fallback>
                <p:oleObj r:id="rId14" imgW="165100" imgH="139700" progId="Equation.KSEE3">
                  <p:embed/>
                  <p:pic>
                    <p:nvPicPr>
                      <p:cNvPr id="0" name="图片 717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27650" y="3412490"/>
                        <a:ext cx="50546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09470" y="4290060"/>
          <a:ext cx="685736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048000" imgH="444500" progId="Equation.KSEE3">
                  <p:embed/>
                </p:oleObj>
              </mc:Choice>
              <mc:Fallback>
                <p:oleObj r:id="rId16" imgW="3048000" imgH="444500" progId="Equation.KSEE3">
                  <p:embed/>
                  <p:pic>
                    <p:nvPicPr>
                      <p:cNvPr id="0" name="图片 717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09470" y="4290060"/>
                        <a:ext cx="6857365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69440" y="5440680"/>
          <a:ext cx="6658610" cy="101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743200" imgH="431800" progId="Equation.KSEE3">
                  <p:embed/>
                </p:oleObj>
              </mc:Choice>
              <mc:Fallback>
                <p:oleObj r:id="rId18" imgW="2743200" imgH="431800" progId="Equation.KSEE3">
                  <p:embed/>
                  <p:pic>
                    <p:nvPicPr>
                      <p:cNvPr id="0" name="图片 717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69440" y="5440680"/>
                        <a:ext cx="6658610" cy="101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465</Words>
  <Application>Microsoft Office PowerPoint</Application>
  <PresentationFormat>宽屏</PresentationFormat>
  <Paragraphs>123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主题</vt:lpstr>
      <vt:lpstr>Equation.KSEE3</vt:lpstr>
      <vt:lpstr>孤立奇点的分类</vt:lpstr>
      <vt:lpstr>可去奇点与极点</vt:lpstr>
      <vt:lpstr>例题</vt:lpstr>
      <vt:lpstr>零点和极点的关系</vt:lpstr>
      <vt:lpstr>例题</vt:lpstr>
      <vt:lpstr>无穷远点的性态</vt:lpstr>
      <vt:lpstr>留数</vt:lpstr>
      <vt:lpstr>留数定理</vt:lpstr>
      <vt:lpstr>留数的计算</vt:lpstr>
      <vt:lpstr>例题</vt:lpstr>
      <vt:lpstr>无穷远点的留数</vt:lpstr>
      <vt:lpstr>例题</vt:lpstr>
      <vt:lpstr>留数在定积分中的应用</vt:lpstr>
      <vt:lpstr>例题</vt:lpstr>
      <vt:lpstr>形如            的积分</vt:lpstr>
      <vt:lpstr>例题</vt:lpstr>
      <vt:lpstr>形如                                  的积分</vt:lpstr>
      <vt:lpstr>例题</vt:lpstr>
      <vt:lpstr>综合例题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孤立奇点的分类</dc:title>
  <dc:creator/>
  <cp:lastModifiedBy>姚 鑫</cp:lastModifiedBy>
  <cp:revision>34</cp:revision>
  <dcterms:created xsi:type="dcterms:W3CDTF">2015-05-05T08:02:00Z</dcterms:created>
  <dcterms:modified xsi:type="dcterms:W3CDTF">2022-11-08T07:45:59Z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