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"/>
  </p:notesMasterIdLst>
  <p:handoutMasterIdLst>
    <p:handoutMasterId r:id="rId105"/>
  </p:handoutMasterIdLst>
  <p:sldIdLst>
    <p:sldId id="397" r:id="rId3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281" r:id="rId30"/>
    <p:sldId id="282" r:id="rId31"/>
    <p:sldId id="305" r:id="rId32"/>
    <p:sldId id="304" r:id="rId33"/>
    <p:sldId id="306" r:id="rId34"/>
    <p:sldId id="307" r:id="rId35"/>
    <p:sldId id="308" r:id="rId36"/>
    <p:sldId id="309" r:id="rId37"/>
    <p:sldId id="311" r:id="rId38"/>
    <p:sldId id="312" r:id="rId39"/>
    <p:sldId id="313" r:id="rId40"/>
    <p:sldId id="379" r:id="rId41"/>
    <p:sldId id="380" r:id="rId42"/>
    <p:sldId id="319" r:id="rId43"/>
    <p:sldId id="320" r:id="rId44"/>
    <p:sldId id="323" r:id="rId45"/>
    <p:sldId id="321" r:id="rId46"/>
    <p:sldId id="322" r:id="rId47"/>
    <p:sldId id="503" r:id="rId48"/>
    <p:sldId id="283" r:id="rId49"/>
    <p:sldId id="383" r:id="rId50"/>
    <p:sldId id="284" r:id="rId51"/>
    <p:sldId id="324" r:id="rId52"/>
    <p:sldId id="326" r:id="rId53"/>
    <p:sldId id="327" r:id="rId54"/>
    <p:sldId id="328" r:id="rId55"/>
    <p:sldId id="329" r:id="rId56"/>
    <p:sldId id="330" r:id="rId57"/>
    <p:sldId id="385" r:id="rId58"/>
    <p:sldId id="386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28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287" r:id="rId85"/>
    <p:sldId id="288" r:id="rId86"/>
    <p:sldId id="359" r:id="rId87"/>
    <p:sldId id="357" r:id="rId88"/>
    <p:sldId id="358" r:id="rId89"/>
    <p:sldId id="360" r:id="rId90"/>
    <p:sldId id="363" r:id="rId91"/>
    <p:sldId id="364" r:id="rId92"/>
    <p:sldId id="365" r:id="rId93"/>
    <p:sldId id="366" r:id="rId94"/>
    <p:sldId id="289" r:id="rId95"/>
    <p:sldId id="370" r:id="rId96"/>
    <p:sldId id="371" r:id="rId97"/>
    <p:sldId id="372" r:id="rId98"/>
    <p:sldId id="373" r:id="rId99"/>
    <p:sldId id="374" r:id="rId100"/>
    <p:sldId id="498" r:id="rId101"/>
    <p:sldId id="377" r:id="rId102"/>
    <p:sldId id="378" r:id="rId103"/>
    <p:sldId id="387" r:id="rId104"/>
  </p:sldIdLst>
  <p:sldSz cx="9144000" cy="6858000" type="screen4x3"/>
  <p:notesSz cx="6858000" cy="9144000"/>
  <p:custDataLst>
    <p:tags r:id="rId10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55B"/>
    <a:srgbClr val="B3CBA9"/>
    <a:srgbClr val="9AB98D"/>
    <a:srgbClr val="70AC2E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46" autoAdjust="0"/>
    <p:restoredTop sz="88235" autoAdjust="0"/>
  </p:normalViewPr>
  <p:slideViewPr>
    <p:cSldViewPr>
      <p:cViewPr varScale="1">
        <p:scale>
          <a:sx n="58" d="100"/>
          <a:sy n="58" d="100"/>
        </p:scale>
        <p:origin x="-3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95" d="100"/>
          <a:sy n="95" d="100"/>
        </p:scale>
        <p:origin x="-1344" y="11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9" Type="http://schemas.openxmlformats.org/officeDocument/2006/relationships/tags" Target="tags/tag46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handoutMaster" Target="handoutMasters/handoutMaster1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emf"/><Relationship Id="rId8" Type="http://schemas.openxmlformats.org/officeDocument/2006/relationships/image" Target="../media/image16.emf"/><Relationship Id="rId7" Type="http://schemas.openxmlformats.org/officeDocument/2006/relationships/image" Target="../media/image15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0" Type="http://schemas.openxmlformats.org/officeDocument/2006/relationships/image" Target="../media/image18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C66E-320A-4FAF-91EF-A0E772CCBB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87EF-B0F5-4EC3-8499-3C927C61C3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037E8-BAC2-4053-9E99-C0FAFE3F26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90700" y="177800"/>
            <a:ext cx="3221038" cy="2416175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10DF3A47-9F7E-4533-A7F6-9985143CF3B6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0700" y="177800"/>
            <a:ext cx="3221038" cy="24161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F83DBE-491C-4FEA-ABA2-1B608450D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871663" y="250825"/>
            <a:ext cx="3221037" cy="2417763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线性表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fld id="{B9C239F2-A7C0-4FDD-98B6-EFE62ECD6F8A}" type="slidenum">
              <a:rPr lang="en-US" altLang="zh-CN" sz="1200" dirty="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0700" y="177800"/>
            <a:ext cx="3221038" cy="24161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F83DBE-491C-4FEA-ABA2-1B608450D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0700" y="177800"/>
            <a:ext cx="3221038" cy="24161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F83DBE-491C-4FEA-ABA2-1B608450D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90700" y="177800"/>
            <a:ext cx="3221038" cy="2416175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数组串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fld id="{4A4B63BA-CAFF-4347-BD64-B3391A5D7936}" type="slidenum">
              <a:rPr lang="en-US" altLang="zh-CN" dirty="0" smtClean="0">
                <a:latin typeface="Arial" panose="020B0604020202020204" pitchFamily="34" charset="0"/>
              </a:rPr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0700" y="177800"/>
            <a:ext cx="3221038" cy="24161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F83DBE-491C-4FEA-ABA2-1B608450D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voidShellinsert(int *arr,int n,int dk)</a:t>
            </a:r>
            <a:endParaRPr lang="en-US" altLang="zh-CN"/>
          </a:p>
          <a:p>
            <a:r>
              <a:rPr lang="en-US" altLang="zh-CN"/>
              <a:t>{ int i,j,k,temp;</a:t>
            </a:r>
            <a:endParaRPr lang="en-US" altLang="zh-CN"/>
          </a:p>
          <a:p>
            <a:r>
              <a:rPr lang="en-US" altLang="zh-CN"/>
              <a:t>  for(k=0;k&lt;dk;k++)</a:t>
            </a:r>
            <a:endParaRPr lang="en-US" altLang="zh-CN"/>
          </a:p>
          <a:p>
            <a:r>
              <a:rPr lang="en-US" altLang="zh-CN"/>
              <a:t>    { for(i=k+dk;i&lt;n;i=i+dk)</a:t>
            </a:r>
            <a:endParaRPr lang="en-US" altLang="zh-CN"/>
          </a:p>
          <a:p>
            <a:r>
              <a:rPr lang="en-US" altLang="zh-CN"/>
              <a:t>         { if(arr[i]&lt;arr[i-dk])         //</a:t>
            </a:r>
            <a:r>
              <a:rPr lang="zh-CN" altLang="en-US"/>
              <a:t>插入数据小于前面一个数据</a:t>
            </a:r>
            <a:endParaRPr lang="en-US" altLang="zh-CN"/>
          </a:p>
          <a:p>
            <a:r>
              <a:rPr lang="en-US" altLang="zh-CN"/>
              <a:t>              {  temp=arr[i];           //</a:t>
            </a:r>
            <a:r>
              <a:rPr lang="zh-CN" altLang="en-US"/>
              <a:t>存储插入的数据</a:t>
            </a:r>
            <a:endParaRPr lang="en-US" altLang="zh-CN"/>
          </a:p>
          <a:p>
            <a:r>
              <a:rPr lang="en-US" altLang="zh-CN"/>
              <a:t>                  for(j=i-dk;j&gt;=0&amp;&amp;temp&lt;arr[j];j=j-dk)   //</a:t>
            </a:r>
            <a:r>
              <a:rPr lang="zh-CN" altLang="zh-CN"/>
              <a:t>移位直到找到插入数据的顺序位置</a:t>
            </a:r>
            <a:endParaRPr lang="en-US" altLang="zh-CN"/>
          </a:p>
          <a:p>
            <a:r>
              <a:rPr lang="en-US" altLang="zh-CN"/>
              <a:t>                        arr[j+dk]=arr[j];</a:t>
            </a:r>
            <a:endParaRPr lang="en-US" altLang="zh-CN"/>
          </a:p>
          <a:p>
            <a:r>
              <a:rPr lang="en-US" altLang="zh-CN"/>
              <a:t>                  arr[j+dk]=temp;</a:t>
            </a:r>
            <a:endParaRPr lang="en-US" altLang="zh-CN"/>
          </a:p>
          <a:p>
            <a:r>
              <a:rPr lang="en-US" altLang="zh-CN"/>
              <a:t>               }</a:t>
            </a:r>
            <a:endParaRPr lang="en-US" altLang="zh-CN"/>
          </a:p>
          <a:p>
            <a:r>
              <a:rPr lang="en-US" altLang="zh-CN"/>
              <a:t>  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871663" y="250825"/>
            <a:ext cx="3221037" cy="2417763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线性表</a:t>
            </a: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fld id="{B9C239F2-A7C0-4FDD-98B6-EFE62ECD6F8A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0700" y="177800"/>
            <a:ext cx="3221038" cy="24161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F83DBE-491C-4FEA-ABA2-1B608450D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90700" y="177800"/>
            <a:ext cx="3221038" cy="2416175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数组串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fld id="{4CA41DEC-EC93-4541-AF63-35C104A24A7E}" type="slidenum">
              <a:rPr lang="en-US" altLang="zh-CN" dirty="0" smtClean="0">
                <a:latin typeface="Arial" panose="020B0604020202020204" pitchFamily="34" charset="0"/>
              </a:rPr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0700" y="177800"/>
            <a:ext cx="3221038" cy="24161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F83DBE-491C-4FEA-ABA2-1B608450D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871663" y="250825"/>
            <a:ext cx="3221037" cy="2417763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线性表</a:t>
            </a: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fld id="{B9C239F2-A7C0-4FDD-98B6-EFE62ECD6F8A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0700" y="177800"/>
            <a:ext cx="3221038" cy="24161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F83DBE-491C-4FEA-ABA2-1B608450D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871663" y="250825"/>
            <a:ext cx="3221037" cy="2417763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线性表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fld id="{B9C239F2-A7C0-4FDD-98B6-EFE62ECD6F8A}" type="slidenum">
              <a:rPr lang="en-US" altLang="zh-CN" sz="1200" dirty="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0700" y="177800"/>
            <a:ext cx="3221038" cy="24161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F83DBE-491C-4FEA-ABA2-1B608450D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871663" y="250825"/>
            <a:ext cx="3221037" cy="2417763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线性表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fld id="{B9C239F2-A7C0-4FDD-98B6-EFE62ECD6F8A}" type="slidenum">
              <a:rPr lang="en-US" altLang="zh-CN" sz="1200" dirty="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871663" y="250825"/>
            <a:ext cx="3221037" cy="2417763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线性表</a:t>
            </a: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fld id="{B9C239F2-A7C0-4FDD-98B6-EFE62ECD6F8A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0700" y="177800"/>
            <a:ext cx="3221038" cy="24161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F83DBE-491C-4FEA-ABA2-1B608450D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871663" y="250825"/>
            <a:ext cx="3221037" cy="2417763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线性表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fld id="{B9C239F2-A7C0-4FDD-98B6-EFE62ECD6F8A}" type="slidenum">
              <a:rPr lang="en-US" altLang="zh-CN" sz="1200" dirty="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0700" y="177800"/>
            <a:ext cx="3221038" cy="24161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F83DBE-491C-4FEA-ABA2-1B608450D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0700" y="177800"/>
            <a:ext cx="3221038" cy="24161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F83DBE-491C-4FEA-ABA2-1B608450D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0700" y="177800"/>
            <a:ext cx="3221038" cy="24161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F83DBE-491C-4FEA-ABA2-1B608450D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0700" y="177800"/>
            <a:ext cx="3221038" cy="24161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F83DBE-491C-4FEA-ABA2-1B608450D2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871663" y="250825"/>
            <a:ext cx="3221037" cy="2417763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30000"/>
              </a:spcBef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线性表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fld id="{B9C239F2-A7C0-4FDD-98B6-EFE62ECD6F8A}" type="slidenum">
              <a:rPr lang="en-US" altLang="zh-CN" sz="1200" dirty="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5ABF-5A3F-4691-AE89-8E7CC03B7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8E7C-49BE-4643-B00D-31E0E89453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7071-7D5A-49E6-A7FF-AB8726109D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8E7C-49BE-4643-B00D-31E0E89453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7071-7D5A-49E6-A7FF-AB8726109D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8E7C-49BE-4643-B00D-31E0E89453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7071-7D5A-49E6-A7FF-AB8726109D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8E7C-49BE-4643-B00D-31E0E89453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7071-7D5A-49E6-A7FF-AB8726109D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8E7C-49BE-4643-B00D-31E0E89453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7071-7D5A-49E6-A7FF-AB8726109D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8E7C-49BE-4643-B00D-31E0E89453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7071-7D5A-49E6-A7FF-AB8726109D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8E7C-49BE-4643-B00D-31E0E89453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7071-7D5A-49E6-A7FF-AB8726109D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8E7C-49BE-4643-B00D-31E0E89453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7071-7D5A-49E6-A7FF-AB8726109D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8E7C-49BE-4643-B00D-31E0E89453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7071-7D5A-49E6-A7FF-AB8726109D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8E7C-49BE-4643-B00D-31E0E89453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7071-7D5A-49E6-A7FF-AB8726109D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8E7C-49BE-4643-B00D-31E0E89453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7071-7D5A-49E6-A7FF-AB8726109D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33275"/>
            <a:ext cx="8229600" cy="70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4464"/>
            <a:ext cx="8229600" cy="471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8E7C-49BE-4643-B00D-31E0E89453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F7071-7D5A-49E6-A7FF-AB8726109D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2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9.bin"/><Relationship Id="rId23" Type="http://schemas.openxmlformats.org/officeDocument/2006/relationships/notesSlide" Target="../notesSlides/notesSlide33.xml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8.emf"/><Relationship Id="rId2" Type="http://schemas.openxmlformats.org/officeDocument/2006/relationships/image" Target="../media/image9.emf"/><Relationship Id="rId19" Type="http://schemas.openxmlformats.org/officeDocument/2006/relationships/oleObject" Target="../embeddings/oleObject17.bin"/><Relationship Id="rId18" Type="http://schemas.openxmlformats.org/officeDocument/2006/relationships/image" Target="../media/image17.emf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16.e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5.e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4.e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3.emf"/><Relationship Id="rId1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8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0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1.bin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emf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5.e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2.emf"/><Relationship Id="rId13" Type="http://schemas.openxmlformats.org/officeDocument/2006/relationships/notesSlide" Target="../notesSlides/notesSlide66.xml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36.emf"/><Relationship Id="rId1" Type="http://schemas.openxmlformats.org/officeDocument/2006/relationships/oleObject" Target="../embeddings/oleObject23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2.xml"/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7.emf"/><Relationship Id="rId2" Type="http://schemas.openxmlformats.org/officeDocument/2006/relationships/oleObject" Target="../embeddings/oleObject28.bin"/><Relationship Id="rId1" Type="http://schemas.openxmlformats.org/officeDocument/2006/relationships/tags" Target="../tags/tag31.xml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3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29.bin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4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0.bin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5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1.bin"/></Relationships>
</file>

<file path=ppt/slides/_rels/slide7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6.xml"/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2.bin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7.xml"/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3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/Relationships>
</file>

<file path=ppt/slides/_rels/slide8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6.xml"/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4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4.xml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image" Target="../media/image4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/>
          <p:cNvSpPr>
            <a:spLocks noChangeArrowheads="1"/>
          </p:cNvSpPr>
          <p:nvPr/>
        </p:nvSpPr>
        <p:spPr bwMode="auto">
          <a:xfrm>
            <a:off x="0" y="0"/>
            <a:ext cx="8459788" cy="1941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6633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038350"/>
            <a:ext cx="9144000" cy="51276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71688" y="2609850"/>
            <a:ext cx="7072312" cy="1971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t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>
                <a:solidFill>
                  <a:schemeClr val="accent3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        </a:t>
            </a:r>
            <a:r>
              <a:rPr lang="zh-CN" altLang="en-US" sz="2800">
                <a:solidFill>
                  <a:schemeClr val="accent3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zh-CN" altLang="en-US" sz="28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数据处理方法</a:t>
            </a:r>
            <a:endParaRPr lang="en-US" altLang="zh-CN" sz="28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>
                <a:solidFill>
                  <a:schemeClr val="accent3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排序技术</a:t>
            </a:r>
            <a:endParaRPr lang="zh-CN" altLang="en-US" sz="4400">
              <a:solidFill>
                <a:schemeClr val="accent3">
                  <a:lumMod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5100" y="1427163"/>
            <a:ext cx="1498600" cy="1498600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24756" y="1941513"/>
            <a:ext cx="4243388" cy="923925"/>
          </a:xfrm>
          <a:prstGeom prst="rect">
            <a:avLst/>
          </a:prstGeom>
          <a:noFill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i="1" spc="4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New Tai Lue" panose="020B0502040204020203" pitchFamily="34" charset="0"/>
              </a:rPr>
              <a:t>Chapter</a:t>
            </a:r>
            <a:r>
              <a:rPr lang="zh-CN" altLang="en-US" sz="4000" b="1" i="1" spc="40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New Tai Lue" panose="020B0502040204020203" pitchFamily="34" charset="0"/>
              </a:rPr>
              <a:t> </a:t>
            </a:r>
            <a:r>
              <a:rPr lang="en-US" altLang="zh-CN" sz="4000" b="1" i="1" spc="4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New Tai Lue" panose="020B0502040204020203" pitchFamily="34" charset="0"/>
              </a:rPr>
              <a:t>7</a:t>
            </a:r>
            <a:endParaRPr lang="zh-CN" altLang="en-US" sz="4000" b="1" i="1" spc="400" dirty="0">
              <a:solidFill>
                <a:prstClr val="white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Microsoft New Tai Lue" panose="020B05020402040202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20654"/>
            <a:ext cx="1311985" cy="1311985"/>
          </a:xfrm>
          <a:prstGeom prst="ellipse">
            <a:avLst/>
          </a:prstGeom>
          <a:solidFill>
            <a:srgbClr val="00B0F0"/>
          </a:solidFill>
          <a:ln w="57150">
            <a:noFill/>
          </a:ln>
        </p:spPr>
      </p:pic>
      <p:sp>
        <p:nvSpPr>
          <p:cNvPr id="3082" name="矩形 2"/>
          <p:cNvSpPr>
            <a:spLocks noChangeArrowheads="1"/>
          </p:cNvSpPr>
          <p:nvPr/>
        </p:nvSpPr>
        <p:spPr bwMode="auto">
          <a:xfrm>
            <a:off x="8804275" y="44450"/>
            <a:ext cx="361950" cy="1941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6633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排序的基本概念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75868" y="3909217"/>
            <a:ext cx="7944604" cy="166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排序依据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关键字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排序顺序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非递增（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A&gt;=B&gt;=C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非递减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 A&lt;=B&lt;=C 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递增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 A&lt;B&lt;C 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递减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 A&gt;B&gt;C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MH_Other_5"/>
          <p:cNvSpPr/>
          <p:nvPr>
            <p:custDataLst>
              <p:tags r:id="rId1"/>
            </p:custDataLst>
          </p:nvPr>
        </p:nvSpPr>
        <p:spPr>
          <a:xfrm>
            <a:off x="684213" y="2251646"/>
            <a:ext cx="8135937" cy="11773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     排序是对一个无序序列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，按照其关键字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以指定的顺序调整无序序列，最终得到有序序列的过程。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MH_SubTitle_1"/>
          <p:cNvSpPr/>
          <p:nvPr>
            <p:custDataLst>
              <p:tags r:id="rId2"/>
            </p:custDataLst>
          </p:nvPr>
        </p:nvSpPr>
        <p:spPr>
          <a:xfrm>
            <a:off x="827088" y="1892300"/>
            <a:ext cx="1951037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排 序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/>
              <a:t>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3608" y="1502688"/>
            <a:ext cx="843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数据要快速查找，需要事前把序排好，</a:t>
            </a:r>
            <a:endParaRPr lang="zh-CN" altLang="zh-CN" dirty="0"/>
          </a:p>
          <a:p>
            <a:r>
              <a:rPr lang="zh-CN" altLang="zh-CN" dirty="0"/>
              <a:t>内部排序还是外部排序，要看待排序数据放内存容量是否不超。</a:t>
            </a:r>
            <a:endParaRPr lang="zh-CN" altLang="zh-CN" dirty="0"/>
          </a:p>
          <a:p>
            <a:r>
              <a:rPr lang="zh-CN" altLang="zh-CN" dirty="0"/>
              <a:t>若序列中有相同元素在排序前后顺序不变，则称作稳定排序法。</a:t>
            </a:r>
            <a:endParaRPr lang="zh-CN" altLang="zh-CN" dirty="0"/>
          </a:p>
          <a:p>
            <a:r>
              <a:rPr lang="zh-CN" altLang="zh-CN" dirty="0"/>
              <a:t>常见内部排序有插入、选择、交换、归并、基数排序五类，方法不少。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插入法有直接插入与希尔排序两招。</a:t>
            </a:r>
            <a:endParaRPr lang="zh-CN" altLang="zh-CN" dirty="0"/>
          </a:p>
          <a:p>
            <a:r>
              <a:rPr lang="zh-CN" altLang="zh-CN" dirty="0"/>
              <a:t>直插法如扑克牌逐张抓来把关键字按序插好，</a:t>
            </a:r>
            <a:endParaRPr lang="zh-CN" altLang="zh-CN" dirty="0"/>
          </a:p>
          <a:p>
            <a:r>
              <a:rPr lang="zh-CN" altLang="zh-CN" dirty="0"/>
              <a:t>每次都插到序列尾属最坏情形复杂度糟。</a:t>
            </a:r>
            <a:endParaRPr lang="zh-CN" altLang="zh-CN" dirty="0"/>
          </a:p>
          <a:p>
            <a:r>
              <a:rPr lang="zh-CN" altLang="zh-CN" dirty="0"/>
              <a:t>希尔排序将长序列分段使用直插法，复杂度低效果好。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交换有方法两类是快速与冒泡，</a:t>
            </a:r>
            <a:endParaRPr lang="zh-CN" altLang="zh-CN" dirty="0"/>
          </a:p>
          <a:p>
            <a:r>
              <a:rPr lang="zh-CN" altLang="zh-CN" dirty="0"/>
              <a:t>思路是将关键字分别两两做比较，小放前来大放后一遍又一遍序就排好。</a:t>
            </a:r>
            <a:endParaRPr lang="zh-CN" altLang="zh-CN" dirty="0"/>
          </a:p>
          <a:p>
            <a:r>
              <a:rPr lang="zh-CN" altLang="zh-CN" dirty="0"/>
              <a:t>冒泡法模仿水中冒气泡，相邻键值两两比大小，</a:t>
            </a:r>
            <a:endParaRPr lang="zh-CN" altLang="zh-CN" dirty="0"/>
          </a:p>
          <a:p>
            <a:r>
              <a:rPr lang="zh-CN" altLang="zh-CN" dirty="0"/>
              <a:t>每一趟比较后最大键值换位至尾梢，如此少慢差费复杂度可低不了。</a:t>
            </a:r>
            <a:endParaRPr lang="zh-CN" altLang="zh-CN" dirty="0"/>
          </a:p>
          <a:p>
            <a:r>
              <a:rPr lang="zh-CN" altLang="zh-CN" dirty="0"/>
              <a:t>快速排序是在数列中找一个值做基准来比较，</a:t>
            </a:r>
            <a:endParaRPr lang="zh-CN" altLang="zh-CN" dirty="0"/>
          </a:p>
          <a:p>
            <a:r>
              <a:rPr lang="zh-CN" altLang="zh-CN" dirty="0"/>
              <a:t>小放左大放右，递归地就把顺序整理了。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“快速”一词号称的是排序效率目前属最高。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1560" y="1916832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选择排序有简单选择与堆排序方法两种我们分别说道， </a:t>
            </a:r>
            <a:endParaRPr lang="zh-CN" altLang="zh-CN" dirty="0"/>
          </a:p>
          <a:p>
            <a:r>
              <a:rPr lang="zh-CN" altLang="zh-CN" dirty="0"/>
              <a:t>简单选择法是每次在剩余记录中找出最小来排队，复杂度不是太好。</a:t>
            </a:r>
            <a:endParaRPr lang="zh-CN" altLang="zh-CN" dirty="0"/>
          </a:p>
          <a:p>
            <a:r>
              <a:rPr lang="zh-CN" altLang="zh-CN" dirty="0"/>
              <a:t>堆排序用堆结构只开一个额外记录空间，复杂度低实用高效。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归并法是将键值两两归并逐步递归出结果，复杂度低思路巧。</a:t>
            </a:r>
            <a:endParaRPr lang="zh-CN" altLang="zh-CN" dirty="0"/>
          </a:p>
          <a:p>
            <a:r>
              <a:rPr lang="zh-CN" altLang="zh-CN" dirty="0"/>
              <a:t>但额外的记录空间要求不少。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分配排序有桶排序与基数排序两类，思路另类方法妙。</a:t>
            </a:r>
            <a:endParaRPr lang="zh-CN" altLang="zh-CN" dirty="0"/>
          </a:p>
          <a:p>
            <a:r>
              <a:rPr lang="zh-CN" altLang="zh-CN" dirty="0"/>
              <a:t>桶排序是将关键字映射到有序桶再做快排，以空间换时间的那一套。</a:t>
            </a:r>
            <a:endParaRPr lang="zh-CN" altLang="zh-CN" dirty="0"/>
          </a:p>
          <a:p>
            <a:r>
              <a:rPr lang="zh-CN" altLang="zh-CN" dirty="0"/>
              <a:t>基数排序把关键字按位映射分装到有序桶后再搜集，从低到高逐位处理效率高；</a:t>
            </a:r>
            <a:endParaRPr lang="zh-CN" altLang="zh-CN" dirty="0"/>
          </a:p>
          <a:p>
            <a:r>
              <a:rPr lang="zh-CN" altLang="zh-CN" dirty="0"/>
              <a:t>对付整数很方便，浮点数就不大有效。</a:t>
            </a:r>
            <a:endParaRPr lang="zh-CN" altLang="zh-CN" dirty="0"/>
          </a:p>
          <a:p>
            <a:r>
              <a:rPr lang="zh-CN" altLang="zh-CN" dirty="0"/>
              <a:t>（注：快排指快速排序。）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排序中的相关问题</a:t>
            </a:r>
            <a:endParaRPr lang="zh-CN" altLang="en-US"/>
          </a:p>
        </p:txBody>
      </p:sp>
      <p:cxnSp>
        <p:nvCxnSpPr>
          <p:cNvPr id="6" name="MH_Other_1"/>
          <p:cNvCxnSpPr/>
          <p:nvPr>
            <p:custDataLst>
              <p:tags r:id="rId1"/>
            </p:custDataLst>
          </p:nvPr>
        </p:nvCxnSpPr>
        <p:spPr bwMode="auto">
          <a:xfrm flipV="1">
            <a:off x="1115616" y="2193925"/>
            <a:ext cx="3171825" cy="1588"/>
          </a:xfrm>
          <a:prstGeom prst="line">
            <a:avLst/>
          </a:prstGeom>
          <a:ln w="3175">
            <a:solidFill>
              <a:srgbClr val="B8B8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Other_3"/>
          <p:cNvSpPr/>
          <p:nvPr>
            <p:custDataLst>
              <p:tags r:id="rId2"/>
            </p:custDataLst>
          </p:nvPr>
        </p:nvSpPr>
        <p:spPr bwMode="auto">
          <a:xfrm>
            <a:off x="1148953" y="1658938"/>
            <a:ext cx="3533378" cy="479425"/>
          </a:xfrm>
          <a:prstGeom prst="rect">
            <a:avLst/>
          </a:prstGeom>
          <a:solidFill>
            <a:srgbClr val="6C955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zh-CN" sz="2000" b="1">
                <a:latin typeface="黑体" panose="02010609060101010101" pitchFamily="49" charset="-122"/>
              </a:rPr>
              <a:t>关键字</a:t>
            </a:r>
            <a:r>
              <a:rPr lang="en-US" altLang="zh-CN" sz="2000" b="1">
                <a:latin typeface="黑体" panose="02010609060101010101" pitchFamily="49" charset="-122"/>
              </a:rPr>
              <a:t>K</a:t>
            </a:r>
            <a:r>
              <a:rPr lang="zh-CN" altLang="zh-CN" sz="2000" b="1">
                <a:latin typeface="黑体" panose="02010609060101010101" pitchFamily="49" charset="-122"/>
              </a:rPr>
              <a:t>的确定依据</a:t>
            </a:r>
            <a:endParaRPr lang="zh-CN" altLang="zh-CN" sz="2000" b="1">
              <a:latin typeface="黑体" panose="02010609060101010101" pitchFamily="49" charset="-122"/>
            </a:endParaRPr>
          </a:p>
        </p:txBody>
      </p:sp>
      <p:sp>
        <p:nvSpPr>
          <p:cNvPr id="8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15616" y="2230438"/>
            <a:ext cx="763284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在排序过程中关键字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可以是某一确定的依据（以上一实例为例，可以采用联系人姓拼音首字母为依据，也可以采用联系人姓笔画书目为依据），也可以是若干依据的组合，在使用上非常灵活。</a:t>
            </a:r>
            <a:endParaRPr lang="zh-CN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MH_Other_4"/>
          <p:cNvCxnSpPr/>
          <p:nvPr>
            <p:custDataLst>
              <p:tags r:id="rId4"/>
            </p:custDataLst>
          </p:nvPr>
        </p:nvCxnSpPr>
        <p:spPr bwMode="auto">
          <a:xfrm>
            <a:off x="1115616" y="3749675"/>
            <a:ext cx="3171825" cy="15875"/>
          </a:xfrm>
          <a:prstGeom prst="line">
            <a:avLst/>
          </a:prstGeom>
          <a:ln w="3175">
            <a:solidFill>
              <a:srgbClr val="B8B8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6"/>
          <p:cNvSpPr/>
          <p:nvPr>
            <p:custDataLst>
              <p:tags r:id="rId5"/>
            </p:custDataLst>
          </p:nvPr>
        </p:nvSpPr>
        <p:spPr bwMode="auto">
          <a:xfrm>
            <a:off x="1148953" y="3222625"/>
            <a:ext cx="3533378" cy="476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zh-CN" sz="2000" b="1">
                <a:latin typeface="黑体" panose="02010609060101010101" pitchFamily="49" charset="-122"/>
              </a:rPr>
              <a:t>关键字相同情形的处理原则</a:t>
            </a:r>
            <a:endParaRPr lang="zh-CN" altLang="zh-CN" sz="2000" b="1">
              <a:latin typeface="黑体" panose="02010609060101010101" pitchFamily="49" charset="-122"/>
            </a:endParaRPr>
          </a:p>
        </p:txBody>
      </p:sp>
      <p:sp>
        <p:nvSpPr>
          <p:cNvPr id="11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15695" y="3789680"/>
            <a:ext cx="763270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1600" b="1" dirty="0">
                <a:latin typeface="黑体" panose="02010609060101010101" pitchFamily="49" charset="-122"/>
              </a:rPr>
              <a:t>稳定排序</a:t>
            </a:r>
            <a:r>
              <a:rPr lang="en-US" altLang="zh-CN" sz="1600" b="1" dirty="0">
                <a:latin typeface="黑体" panose="02010609060101010101" pitchFamily="49" charset="-122"/>
              </a:rPr>
              <a:t>——</a:t>
            </a:r>
            <a:r>
              <a:rPr lang="zh-CN" altLang="zh-CN" sz="1600" dirty="0">
                <a:latin typeface="黑体" panose="02010609060101010101" pitchFamily="49" charset="-122"/>
              </a:rPr>
              <a:t>如果存在关键字相等的两个记录，如</a:t>
            </a:r>
            <a:r>
              <a:rPr lang="en-US" altLang="zh-CN" sz="1600" i="1" dirty="0">
                <a:latin typeface="黑体" panose="02010609060101010101" pitchFamily="49" charset="-122"/>
              </a:rPr>
              <a:t>R</a:t>
            </a:r>
            <a:r>
              <a:rPr lang="en-US" altLang="zh-CN" sz="1600" baseline="-25000" dirty="0">
                <a:latin typeface="黑体" panose="02010609060101010101" pitchFamily="49" charset="-122"/>
              </a:rPr>
              <a:t>3</a:t>
            </a:r>
            <a:r>
              <a:rPr lang="zh-CN" altLang="zh-CN" sz="1600" dirty="0">
                <a:latin typeface="黑体" panose="02010609060101010101" pitchFamily="49" charset="-122"/>
              </a:rPr>
              <a:t>和</a:t>
            </a:r>
            <a:r>
              <a:rPr lang="en-US" altLang="zh-CN" sz="1600" i="1" dirty="0">
                <a:latin typeface="黑体" panose="02010609060101010101" pitchFamily="49" charset="-122"/>
              </a:rPr>
              <a:t>R</a:t>
            </a:r>
            <a:r>
              <a:rPr lang="en-US" altLang="zh-CN" sz="1600" baseline="-25000" dirty="0">
                <a:latin typeface="黑体" panose="02010609060101010101" pitchFamily="49" charset="-122"/>
              </a:rPr>
              <a:t>5</a:t>
            </a:r>
            <a:r>
              <a:rPr lang="zh-CN" altLang="zh-CN" sz="1600" dirty="0">
                <a:latin typeface="黑体" panose="02010609060101010101" pitchFamily="49" charset="-122"/>
              </a:rPr>
              <a:t>，排序之前</a:t>
            </a:r>
            <a:r>
              <a:rPr lang="en-US" altLang="zh-CN" sz="1600" i="1" dirty="0">
                <a:latin typeface="黑体" panose="02010609060101010101" pitchFamily="49" charset="-122"/>
              </a:rPr>
              <a:t>R</a:t>
            </a:r>
            <a:r>
              <a:rPr lang="en-US" altLang="zh-CN" sz="1600" baseline="-25000" dirty="0">
                <a:latin typeface="黑体" panose="02010609060101010101" pitchFamily="49" charset="-122"/>
              </a:rPr>
              <a:t>3</a:t>
            </a:r>
            <a:r>
              <a:rPr lang="zh-CN" altLang="zh-CN" sz="1600" dirty="0">
                <a:latin typeface="黑体" panose="02010609060101010101" pitchFamily="49" charset="-122"/>
              </a:rPr>
              <a:t>在</a:t>
            </a:r>
            <a:r>
              <a:rPr lang="en-US" altLang="zh-CN" sz="1600" i="1" dirty="0">
                <a:latin typeface="黑体" panose="02010609060101010101" pitchFamily="49" charset="-122"/>
              </a:rPr>
              <a:t>R</a:t>
            </a:r>
            <a:r>
              <a:rPr lang="en-US" altLang="zh-CN" sz="1600" baseline="-25000" dirty="0">
                <a:latin typeface="黑体" panose="02010609060101010101" pitchFamily="49" charset="-122"/>
              </a:rPr>
              <a:t>5</a:t>
            </a:r>
            <a:r>
              <a:rPr lang="zh-CN" altLang="zh-CN" sz="1600" dirty="0">
                <a:latin typeface="黑体" panose="02010609060101010101" pitchFamily="49" charset="-122"/>
              </a:rPr>
              <a:t>的前面，在排序后</a:t>
            </a:r>
            <a:r>
              <a:rPr lang="en-US" altLang="zh-CN" sz="1600" i="1" dirty="0">
                <a:latin typeface="黑体" panose="02010609060101010101" pitchFamily="49" charset="-122"/>
              </a:rPr>
              <a:t>R</a:t>
            </a:r>
            <a:r>
              <a:rPr lang="en-US" altLang="zh-CN" sz="1600" baseline="-25000" dirty="0">
                <a:latin typeface="黑体" panose="02010609060101010101" pitchFamily="49" charset="-122"/>
              </a:rPr>
              <a:t>3</a:t>
            </a:r>
            <a:r>
              <a:rPr lang="zh-CN" altLang="zh-CN" sz="1600" dirty="0">
                <a:latin typeface="黑体" panose="02010609060101010101" pitchFamily="49" charset="-122"/>
              </a:rPr>
              <a:t>依然在</a:t>
            </a:r>
            <a:r>
              <a:rPr lang="en-US" altLang="zh-CN" sz="1600" i="1" dirty="0">
                <a:latin typeface="黑体" panose="02010609060101010101" pitchFamily="49" charset="-122"/>
              </a:rPr>
              <a:t>R</a:t>
            </a:r>
            <a:r>
              <a:rPr lang="en-US" altLang="zh-CN" sz="1600" baseline="-25000" dirty="0">
                <a:latin typeface="黑体" panose="02010609060101010101" pitchFamily="49" charset="-122"/>
              </a:rPr>
              <a:t>5</a:t>
            </a:r>
            <a:r>
              <a:rPr lang="zh-CN" altLang="zh-CN" sz="1600" dirty="0">
                <a:latin typeface="黑体" panose="02010609060101010101" pitchFamily="49" charset="-122"/>
              </a:rPr>
              <a:t>的前面</a:t>
            </a:r>
            <a:endParaRPr lang="en-US" altLang="zh-CN" sz="1600" dirty="0">
              <a:latin typeface="黑体" panose="02010609060101010101" pitchFamily="49" charset="-122"/>
            </a:endParaRPr>
          </a:p>
          <a:p>
            <a:r>
              <a:rPr lang="zh-CN" altLang="zh-CN" sz="1600" b="1" dirty="0">
                <a:latin typeface="黑体" panose="02010609060101010101" pitchFamily="49" charset="-122"/>
              </a:rPr>
              <a:t>不稳定排序算法</a:t>
            </a:r>
            <a:r>
              <a:rPr lang="en-US" altLang="zh-CN" sz="1600" b="1" dirty="0">
                <a:latin typeface="黑体" panose="02010609060101010101" pitchFamily="49" charset="-122"/>
              </a:rPr>
              <a:t>——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若可能使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的前面，则称所采用的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排序算法是不稳定的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</a:endParaRPr>
          </a:p>
          <a:p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</a:endParaRPr>
          </a:p>
        </p:txBody>
      </p:sp>
      <p:cxnSp>
        <p:nvCxnSpPr>
          <p:cNvPr id="12" name="MH_Other_7"/>
          <p:cNvCxnSpPr/>
          <p:nvPr>
            <p:custDataLst>
              <p:tags r:id="rId7"/>
            </p:custDataLst>
          </p:nvPr>
        </p:nvCxnSpPr>
        <p:spPr bwMode="auto">
          <a:xfrm flipV="1">
            <a:off x="1115616" y="5214938"/>
            <a:ext cx="3171825" cy="3175"/>
          </a:xfrm>
          <a:prstGeom prst="line">
            <a:avLst/>
          </a:prstGeom>
          <a:ln w="3175">
            <a:solidFill>
              <a:srgbClr val="B8B8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9"/>
          <p:cNvSpPr/>
          <p:nvPr>
            <p:custDataLst>
              <p:tags r:id="rId8"/>
            </p:custDataLst>
          </p:nvPr>
        </p:nvSpPr>
        <p:spPr bwMode="auto">
          <a:xfrm>
            <a:off x="1148953" y="4705350"/>
            <a:ext cx="3533378" cy="431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2000" b="1">
                <a:latin typeface="黑体" panose="02010609060101010101" pitchFamily="49" charset="-122"/>
              </a:rPr>
              <a:t>排序记录的存放</a:t>
            </a:r>
            <a:endParaRPr lang="en-US" altLang="zh-CN" sz="2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4" name="MH_Text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15616" y="5251450"/>
            <a:ext cx="7632848" cy="12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olas" panose="020B060902020403020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1600" b="1" dirty="0">
                <a:latin typeface="黑体" panose="02010609060101010101" pitchFamily="49" charset="-122"/>
              </a:rPr>
              <a:t>内部排序</a:t>
            </a:r>
            <a:r>
              <a:rPr lang="en-US" altLang="zh-CN" sz="1600" b="1" dirty="0">
                <a:latin typeface="黑体" panose="02010609060101010101" pitchFamily="49" charset="-122"/>
              </a:rPr>
              <a:t>——</a:t>
            </a:r>
            <a:r>
              <a:rPr lang="zh-CN" altLang="zh-CN" sz="1600" dirty="0">
                <a:latin typeface="黑体" panose="02010609060101010101" pitchFamily="49" charset="-122"/>
              </a:rPr>
              <a:t>内部排序指将待排序记录放在计算机随机存储器中进行排序的过程，整个过程中不涉及到外部存储操作；</a:t>
            </a:r>
            <a:endParaRPr lang="en-US" altLang="zh-CN" sz="1600" b="1" dirty="0">
              <a:latin typeface="黑体" panose="02010609060101010101" pitchFamily="49" charset="-122"/>
            </a:endParaRPr>
          </a:p>
          <a:p>
            <a:r>
              <a:rPr lang="zh-CN" altLang="zh-CN" sz="1600" b="1" dirty="0">
                <a:latin typeface="黑体" panose="02010609060101010101" pitchFamily="49" charset="-122"/>
              </a:rPr>
              <a:t>外部排序</a:t>
            </a:r>
            <a:r>
              <a:rPr lang="en-US" altLang="zh-CN" sz="1600" b="1" dirty="0">
                <a:latin typeface="黑体" panose="02010609060101010101" pitchFamily="49" charset="-122"/>
              </a:rPr>
              <a:t>——</a:t>
            </a:r>
            <a:r>
              <a:rPr lang="zh-CN" altLang="zh-CN" sz="1600" dirty="0">
                <a:latin typeface="黑体" panose="02010609060101010101" pitchFamily="49" charset="-122"/>
              </a:rPr>
              <a:t>外部排序指待排序的记录数量十分巨大，内存无法一次容纳全部记录，因此在排序过程中必须借助外部存储操作的排序算法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</a:rPr>
              <a:t>。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 bwMode="auto">
          <a:xfrm flipH="1">
            <a:off x="6875463" y="2036763"/>
            <a:ext cx="460375" cy="476250"/>
          </a:xfrm>
          <a:custGeom>
            <a:avLst/>
            <a:gdLst>
              <a:gd name="T0" fmla="*/ 215713171 w 7617"/>
              <a:gd name="T1" fmla="*/ 194912619 h 8099"/>
              <a:gd name="T2" fmla="*/ 186862848 w 7617"/>
              <a:gd name="T3" fmla="*/ 154137527 h 8099"/>
              <a:gd name="T4" fmla="*/ 209688925 w 7617"/>
              <a:gd name="T5" fmla="*/ 69433828 h 8099"/>
              <a:gd name="T6" fmla="*/ 185536456 w 7617"/>
              <a:gd name="T7" fmla="*/ 27220166 h 8099"/>
              <a:gd name="T8" fmla="*/ 159173412 w 7617"/>
              <a:gd name="T9" fmla="*/ 113639048 h 8099"/>
              <a:gd name="T10" fmla="*/ 173487962 w 7617"/>
              <a:gd name="T11" fmla="*/ 157291045 h 8099"/>
              <a:gd name="T12" fmla="*/ 148009101 w 7617"/>
              <a:gd name="T13" fmla="*/ 113251885 h 8099"/>
              <a:gd name="T14" fmla="*/ 130157348 w 7617"/>
              <a:gd name="T15" fmla="*/ 20193847 h 8099"/>
              <a:gd name="T16" fmla="*/ 94785557 w 7617"/>
              <a:gd name="T17" fmla="*/ 22794140 h 8099"/>
              <a:gd name="T18" fmla="*/ 118551064 w 7617"/>
              <a:gd name="T19" fmla="*/ 108493737 h 8099"/>
              <a:gd name="T20" fmla="*/ 105397165 w 7617"/>
              <a:gd name="T21" fmla="*/ 111149305 h 8099"/>
              <a:gd name="T22" fmla="*/ 73175614 w 7617"/>
              <a:gd name="T23" fmla="*/ 41328315 h 8099"/>
              <a:gd name="T24" fmla="*/ 6300716 w 7617"/>
              <a:gd name="T25" fmla="*/ 3706741 h 8099"/>
              <a:gd name="T26" fmla="*/ 35427038 w 7617"/>
              <a:gd name="T27" fmla="*/ 76349596 h 8099"/>
              <a:gd name="T28" fmla="*/ 100865051 w 7617"/>
              <a:gd name="T29" fmla="*/ 116018005 h 8099"/>
              <a:gd name="T30" fmla="*/ 31281886 w 7617"/>
              <a:gd name="T31" fmla="*/ 115686117 h 8099"/>
              <a:gd name="T32" fmla="*/ 3813436 w 7617"/>
              <a:gd name="T33" fmla="*/ 138148370 h 8099"/>
              <a:gd name="T34" fmla="*/ 78039209 w 7617"/>
              <a:gd name="T35" fmla="*/ 170845970 h 8099"/>
              <a:gd name="T36" fmla="*/ 138337158 w 7617"/>
              <a:gd name="T37" fmla="*/ 150264725 h 8099"/>
              <a:gd name="T38" fmla="*/ 180120158 w 7617"/>
              <a:gd name="T39" fmla="*/ 177872289 h 8099"/>
              <a:gd name="T40" fmla="*/ 81852645 w 7617"/>
              <a:gd name="T41" fmla="*/ 181191868 h 8099"/>
              <a:gd name="T42" fmla="*/ 73175614 w 7617"/>
              <a:gd name="T43" fmla="*/ 210403828 h 8099"/>
              <a:gd name="T44" fmla="*/ 170116500 w 7617"/>
              <a:gd name="T45" fmla="*/ 209684543 h 8099"/>
              <a:gd name="T46" fmla="*/ 202006570 w 7617"/>
              <a:gd name="T47" fmla="*/ 191980203 h 8099"/>
              <a:gd name="T48" fmla="*/ 204327874 w 7617"/>
              <a:gd name="T49" fmla="*/ 216544801 h 8099"/>
              <a:gd name="T50" fmla="*/ 104789216 w 7617"/>
              <a:gd name="T51" fmla="*/ 244705824 h 8099"/>
              <a:gd name="T52" fmla="*/ 120595899 w 7617"/>
              <a:gd name="T53" fmla="*/ 275300843 h 8099"/>
              <a:gd name="T54" fmla="*/ 222621601 w 7617"/>
              <a:gd name="T55" fmla="*/ 246088883 h 8099"/>
              <a:gd name="T56" fmla="*/ 253737982 w 7617"/>
              <a:gd name="T57" fmla="*/ 256268720 h 8099"/>
              <a:gd name="T58" fmla="*/ 218310709 w 7617"/>
              <a:gd name="T59" fmla="*/ 266891229 h 8099"/>
              <a:gd name="T60" fmla="*/ 141487399 w 7617"/>
              <a:gd name="T61" fmla="*/ 311428572 h 8099"/>
              <a:gd name="T62" fmla="*/ 186697108 w 7617"/>
              <a:gd name="T63" fmla="*/ 327141117 h 8099"/>
              <a:gd name="T64" fmla="*/ 264294108 w 7617"/>
              <a:gd name="T65" fmla="*/ 289740880 h 8099"/>
              <a:gd name="T66" fmla="*/ 304308506 w 7617"/>
              <a:gd name="T67" fmla="*/ 323323591 h 8099"/>
              <a:gd name="T68" fmla="*/ 251416678 w 7617"/>
              <a:gd name="T69" fmla="*/ 319561339 h 8099"/>
              <a:gd name="T70" fmla="*/ 181723019 w 7617"/>
              <a:gd name="T71" fmla="*/ 363434672 h 8099"/>
              <a:gd name="T72" fmla="*/ 226490519 w 7617"/>
              <a:gd name="T73" fmla="*/ 376546924 h 8099"/>
              <a:gd name="T74" fmla="*/ 303755804 w 7617"/>
              <a:gd name="T75" fmla="*/ 335827108 h 8099"/>
              <a:gd name="T76" fmla="*/ 334706209 w 7617"/>
              <a:gd name="T77" fmla="*/ 363545458 h 8099"/>
              <a:gd name="T78" fmla="*/ 264515330 w 7617"/>
              <a:gd name="T79" fmla="*/ 377432035 h 8099"/>
              <a:gd name="T80" fmla="*/ 256059051 w 7617"/>
              <a:gd name="T81" fmla="*/ 413283152 h 8099"/>
              <a:gd name="T82" fmla="*/ 332329658 w 7617"/>
              <a:gd name="T83" fmla="*/ 383407418 h 8099"/>
              <a:gd name="T84" fmla="*/ 357366310 w 7617"/>
              <a:gd name="T85" fmla="*/ 384347804 h 8099"/>
              <a:gd name="T86" fmla="*/ 419598836 w 7617"/>
              <a:gd name="T87" fmla="*/ 443601795 h 8099"/>
              <a:gd name="T88" fmla="*/ 335093171 w 7617"/>
              <a:gd name="T89" fmla="*/ 346615679 h 8099"/>
              <a:gd name="T90" fmla="*/ 344267658 w 7617"/>
              <a:gd name="T91" fmla="*/ 328911575 h 8099"/>
              <a:gd name="T92" fmla="*/ 398154634 w 7617"/>
              <a:gd name="T93" fmla="*/ 248744452 h 8099"/>
              <a:gd name="T94" fmla="*/ 373559956 w 7617"/>
              <a:gd name="T95" fmla="*/ 232091520 h 8099"/>
              <a:gd name="T96" fmla="*/ 317738874 w 7617"/>
              <a:gd name="T97" fmla="*/ 304844691 h 8099"/>
              <a:gd name="T98" fmla="*/ 300992526 w 7617"/>
              <a:gd name="T99" fmla="*/ 306061924 h 8099"/>
              <a:gd name="T100" fmla="*/ 322049766 w 7617"/>
              <a:gd name="T101" fmla="*/ 277569249 h 8099"/>
              <a:gd name="T102" fmla="*/ 353552874 w 7617"/>
              <a:gd name="T103" fmla="*/ 184511211 h 8099"/>
              <a:gd name="T104" fmla="*/ 325089513 w 7617"/>
              <a:gd name="T105" fmla="*/ 181745091 h 8099"/>
              <a:gd name="T106" fmla="*/ 285848804 w 7617"/>
              <a:gd name="T107" fmla="*/ 275411394 h 8099"/>
              <a:gd name="T108" fmla="*/ 260259449 w 7617"/>
              <a:gd name="T109" fmla="*/ 250238297 h 8099"/>
              <a:gd name="T110" fmla="*/ 290823127 w 7617"/>
              <a:gd name="T111" fmla="*/ 216489525 h 8099"/>
              <a:gd name="T112" fmla="*/ 303645310 w 7617"/>
              <a:gd name="T113" fmla="*/ 128632308 h 8099"/>
              <a:gd name="T114" fmla="*/ 271644982 w 7617"/>
              <a:gd name="T115" fmla="*/ 135382016 h 8099"/>
              <a:gd name="T116" fmla="*/ 247216279 w 7617"/>
              <a:gd name="T117" fmla="*/ 229933665 h 8099"/>
              <a:gd name="T118" fmla="*/ 220189804 w 7617"/>
              <a:gd name="T119" fmla="*/ 202436887 h 8099"/>
              <a:gd name="T120" fmla="*/ 245171209 w 7617"/>
              <a:gd name="T121" fmla="*/ 177595677 h 8099"/>
              <a:gd name="T122" fmla="*/ 263575665 w 7617"/>
              <a:gd name="T123" fmla="*/ 91840805 h 8099"/>
              <a:gd name="T124" fmla="*/ 220079310 w 7617"/>
              <a:gd name="T125" fmla="*/ 96322106 h 80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17" h="8099">
                <a:moveTo>
                  <a:pt x="3735" y="2578"/>
                </a:moveTo>
                <a:lnTo>
                  <a:pt x="3735" y="2578"/>
                </a:lnTo>
                <a:lnTo>
                  <a:pt x="3721" y="2650"/>
                </a:lnTo>
                <a:lnTo>
                  <a:pt x="3709" y="2721"/>
                </a:lnTo>
                <a:lnTo>
                  <a:pt x="3704" y="2758"/>
                </a:lnTo>
                <a:lnTo>
                  <a:pt x="3699" y="2794"/>
                </a:lnTo>
                <a:lnTo>
                  <a:pt x="3695" y="2831"/>
                </a:lnTo>
                <a:lnTo>
                  <a:pt x="3692" y="2868"/>
                </a:lnTo>
                <a:lnTo>
                  <a:pt x="3690" y="2905"/>
                </a:lnTo>
                <a:lnTo>
                  <a:pt x="3689" y="2942"/>
                </a:lnTo>
                <a:lnTo>
                  <a:pt x="3689" y="2978"/>
                </a:lnTo>
                <a:lnTo>
                  <a:pt x="3691" y="3014"/>
                </a:lnTo>
                <a:lnTo>
                  <a:pt x="3694" y="3051"/>
                </a:lnTo>
                <a:lnTo>
                  <a:pt x="3700" y="3087"/>
                </a:lnTo>
                <a:lnTo>
                  <a:pt x="3706" y="3123"/>
                </a:lnTo>
                <a:lnTo>
                  <a:pt x="3714" y="3159"/>
                </a:lnTo>
                <a:lnTo>
                  <a:pt x="3720" y="3185"/>
                </a:lnTo>
                <a:lnTo>
                  <a:pt x="3728" y="3210"/>
                </a:lnTo>
                <a:lnTo>
                  <a:pt x="3737" y="3236"/>
                </a:lnTo>
                <a:lnTo>
                  <a:pt x="3748" y="3260"/>
                </a:lnTo>
                <a:lnTo>
                  <a:pt x="3759" y="3285"/>
                </a:lnTo>
                <a:lnTo>
                  <a:pt x="3772" y="3309"/>
                </a:lnTo>
                <a:lnTo>
                  <a:pt x="3787" y="3332"/>
                </a:lnTo>
                <a:lnTo>
                  <a:pt x="3802" y="3354"/>
                </a:lnTo>
                <a:lnTo>
                  <a:pt x="3819" y="3375"/>
                </a:lnTo>
                <a:lnTo>
                  <a:pt x="3836" y="3393"/>
                </a:lnTo>
                <a:lnTo>
                  <a:pt x="3849" y="3407"/>
                </a:lnTo>
                <a:lnTo>
                  <a:pt x="3861" y="3418"/>
                </a:lnTo>
                <a:lnTo>
                  <a:pt x="3882" y="3437"/>
                </a:lnTo>
                <a:lnTo>
                  <a:pt x="3889" y="3444"/>
                </a:lnTo>
                <a:lnTo>
                  <a:pt x="3895" y="3451"/>
                </a:lnTo>
                <a:lnTo>
                  <a:pt x="3899" y="3458"/>
                </a:lnTo>
                <a:lnTo>
                  <a:pt x="3902" y="3466"/>
                </a:lnTo>
                <a:lnTo>
                  <a:pt x="3904" y="3477"/>
                </a:lnTo>
                <a:lnTo>
                  <a:pt x="3905" y="3489"/>
                </a:lnTo>
                <a:lnTo>
                  <a:pt x="3905" y="3504"/>
                </a:lnTo>
                <a:lnTo>
                  <a:pt x="3903" y="3523"/>
                </a:lnTo>
                <a:lnTo>
                  <a:pt x="3898" y="3574"/>
                </a:lnTo>
                <a:lnTo>
                  <a:pt x="3811" y="3475"/>
                </a:lnTo>
                <a:lnTo>
                  <a:pt x="3724" y="3376"/>
                </a:lnTo>
                <a:lnTo>
                  <a:pt x="3680" y="3327"/>
                </a:lnTo>
                <a:lnTo>
                  <a:pt x="3635" y="3280"/>
                </a:lnTo>
                <a:lnTo>
                  <a:pt x="3590" y="3232"/>
                </a:lnTo>
                <a:lnTo>
                  <a:pt x="3544" y="3186"/>
                </a:lnTo>
                <a:lnTo>
                  <a:pt x="3525" y="3168"/>
                </a:lnTo>
                <a:lnTo>
                  <a:pt x="3502" y="3148"/>
                </a:lnTo>
                <a:lnTo>
                  <a:pt x="3444" y="3098"/>
                </a:lnTo>
                <a:lnTo>
                  <a:pt x="3414" y="3071"/>
                </a:lnTo>
                <a:lnTo>
                  <a:pt x="3382" y="3042"/>
                </a:lnTo>
                <a:lnTo>
                  <a:pt x="3352" y="3012"/>
                </a:lnTo>
                <a:lnTo>
                  <a:pt x="3338" y="2997"/>
                </a:lnTo>
                <a:lnTo>
                  <a:pt x="3325" y="2982"/>
                </a:lnTo>
                <a:lnTo>
                  <a:pt x="3312" y="2966"/>
                </a:lnTo>
                <a:lnTo>
                  <a:pt x="3301" y="2952"/>
                </a:lnTo>
                <a:lnTo>
                  <a:pt x="3291" y="2938"/>
                </a:lnTo>
                <a:lnTo>
                  <a:pt x="3283" y="2922"/>
                </a:lnTo>
                <a:lnTo>
                  <a:pt x="3276" y="2909"/>
                </a:lnTo>
                <a:lnTo>
                  <a:pt x="3271" y="2895"/>
                </a:lnTo>
                <a:lnTo>
                  <a:pt x="3268" y="2881"/>
                </a:lnTo>
                <a:lnTo>
                  <a:pt x="3267" y="2869"/>
                </a:lnTo>
                <a:lnTo>
                  <a:pt x="3268" y="2857"/>
                </a:lnTo>
                <a:lnTo>
                  <a:pt x="3270" y="2851"/>
                </a:lnTo>
                <a:lnTo>
                  <a:pt x="3272" y="2845"/>
                </a:lnTo>
                <a:lnTo>
                  <a:pt x="3275" y="2839"/>
                </a:lnTo>
                <a:lnTo>
                  <a:pt x="3278" y="2834"/>
                </a:lnTo>
                <a:lnTo>
                  <a:pt x="3283" y="2829"/>
                </a:lnTo>
                <a:lnTo>
                  <a:pt x="3288" y="2824"/>
                </a:lnTo>
                <a:lnTo>
                  <a:pt x="3293" y="2820"/>
                </a:lnTo>
                <a:lnTo>
                  <a:pt x="3300" y="2815"/>
                </a:lnTo>
                <a:lnTo>
                  <a:pt x="3315" y="2806"/>
                </a:lnTo>
                <a:lnTo>
                  <a:pt x="3334" y="2799"/>
                </a:lnTo>
                <a:lnTo>
                  <a:pt x="3355" y="2793"/>
                </a:lnTo>
                <a:lnTo>
                  <a:pt x="3381" y="2786"/>
                </a:lnTo>
                <a:lnTo>
                  <a:pt x="3405" y="2777"/>
                </a:lnTo>
                <a:lnTo>
                  <a:pt x="3429" y="2765"/>
                </a:lnTo>
                <a:lnTo>
                  <a:pt x="3452" y="2752"/>
                </a:lnTo>
                <a:lnTo>
                  <a:pt x="3473" y="2738"/>
                </a:lnTo>
                <a:lnTo>
                  <a:pt x="3494" y="2721"/>
                </a:lnTo>
                <a:lnTo>
                  <a:pt x="3512" y="2704"/>
                </a:lnTo>
                <a:lnTo>
                  <a:pt x="3530" y="2685"/>
                </a:lnTo>
                <a:lnTo>
                  <a:pt x="3548" y="2665"/>
                </a:lnTo>
                <a:lnTo>
                  <a:pt x="3563" y="2644"/>
                </a:lnTo>
                <a:lnTo>
                  <a:pt x="3579" y="2621"/>
                </a:lnTo>
                <a:lnTo>
                  <a:pt x="3593" y="2597"/>
                </a:lnTo>
                <a:lnTo>
                  <a:pt x="3606" y="2573"/>
                </a:lnTo>
                <a:lnTo>
                  <a:pt x="3620" y="2547"/>
                </a:lnTo>
                <a:lnTo>
                  <a:pt x="3631" y="2522"/>
                </a:lnTo>
                <a:lnTo>
                  <a:pt x="3642" y="2495"/>
                </a:lnTo>
                <a:lnTo>
                  <a:pt x="3652" y="2468"/>
                </a:lnTo>
                <a:lnTo>
                  <a:pt x="3663" y="2441"/>
                </a:lnTo>
                <a:lnTo>
                  <a:pt x="3672" y="2413"/>
                </a:lnTo>
                <a:lnTo>
                  <a:pt x="3680" y="2385"/>
                </a:lnTo>
                <a:lnTo>
                  <a:pt x="3695" y="2329"/>
                </a:lnTo>
                <a:lnTo>
                  <a:pt x="3709" y="2274"/>
                </a:lnTo>
                <a:lnTo>
                  <a:pt x="3720" y="2219"/>
                </a:lnTo>
                <a:lnTo>
                  <a:pt x="3729" y="2167"/>
                </a:lnTo>
                <a:lnTo>
                  <a:pt x="3747" y="2071"/>
                </a:lnTo>
                <a:lnTo>
                  <a:pt x="3756" y="2014"/>
                </a:lnTo>
                <a:lnTo>
                  <a:pt x="3764" y="1957"/>
                </a:lnTo>
                <a:lnTo>
                  <a:pt x="3772" y="1899"/>
                </a:lnTo>
                <a:lnTo>
                  <a:pt x="3779" y="1841"/>
                </a:lnTo>
                <a:lnTo>
                  <a:pt x="3786" y="1783"/>
                </a:lnTo>
                <a:lnTo>
                  <a:pt x="3791" y="1724"/>
                </a:lnTo>
                <a:lnTo>
                  <a:pt x="3796" y="1665"/>
                </a:lnTo>
                <a:lnTo>
                  <a:pt x="3799" y="1607"/>
                </a:lnTo>
                <a:lnTo>
                  <a:pt x="3801" y="1548"/>
                </a:lnTo>
                <a:lnTo>
                  <a:pt x="3802" y="1489"/>
                </a:lnTo>
                <a:lnTo>
                  <a:pt x="3802" y="1430"/>
                </a:lnTo>
                <a:lnTo>
                  <a:pt x="3801" y="1372"/>
                </a:lnTo>
                <a:lnTo>
                  <a:pt x="3798" y="1314"/>
                </a:lnTo>
                <a:lnTo>
                  <a:pt x="3794" y="1255"/>
                </a:lnTo>
                <a:lnTo>
                  <a:pt x="3788" y="1198"/>
                </a:lnTo>
                <a:lnTo>
                  <a:pt x="3779" y="1140"/>
                </a:lnTo>
                <a:lnTo>
                  <a:pt x="3775" y="1110"/>
                </a:lnTo>
                <a:lnTo>
                  <a:pt x="3769" y="1080"/>
                </a:lnTo>
                <a:lnTo>
                  <a:pt x="3762" y="1049"/>
                </a:lnTo>
                <a:lnTo>
                  <a:pt x="3754" y="1020"/>
                </a:lnTo>
                <a:lnTo>
                  <a:pt x="3746" y="990"/>
                </a:lnTo>
                <a:lnTo>
                  <a:pt x="3736" y="960"/>
                </a:lnTo>
                <a:lnTo>
                  <a:pt x="3725" y="931"/>
                </a:lnTo>
                <a:lnTo>
                  <a:pt x="3714" y="903"/>
                </a:lnTo>
                <a:lnTo>
                  <a:pt x="3702" y="874"/>
                </a:lnTo>
                <a:lnTo>
                  <a:pt x="3689" y="846"/>
                </a:lnTo>
                <a:lnTo>
                  <a:pt x="3676" y="819"/>
                </a:lnTo>
                <a:lnTo>
                  <a:pt x="3662" y="791"/>
                </a:lnTo>
                <a:lnTo>
                  <a:pt x="3646" y="764"/>
                </a:lnTo>
                <a:lnTo>
                  <a:pt x="3631" y="738"/>
                </a:lnTo>
                <a:lnTo>
                  <a:pt x="3615" y="711"/>
                </a:lnTo>
                <a:lnTo>
                  <a:pt x="3597" y="685"/>
                </a:lnTo>
                <a:lnTo>
                  <a:pt x="3586" y="668"/>
                </a:lnTo>
                <a:lnTo>
                  <a:pt x="3572" y="652"/>
                </a:lnTo>
                <a:lnTo>
                  <a:pt x="3546" y="618"/>
                </a:lnTo>
                <a:lnTo>
                  <a:pt x="3516" y="583"/>
                </a:lnTo>
                <a:lnTo>
                  <a:pt x="3487" y="548"/>
                </a:lnTo>
                <a:lnTo>
                  <a:pt x="3460" y="512"/>
                </a:lnTo>
                <a:lnTo>
                  <a:pt x="3446" y="495"/>
                </a:lnTo>
                <a:lnTo>
                  <a:pt x="3434" y="476"/>
                </a:lnTo>
                <a:lnTo>
                  <a:pt x="3423" y="457"/>
                </a:lnTo>
                <a:lnTo>
                  <a:pt x="3414" y="439"/>
                </a:lnTo>
                <a:lnTo>
                  <a:pt x="3405" y="419"/>
                </a:lnTo>
                <a:lnTo>
                  <a:pt x="3398" y="400"/>
                </a:lnTo>
                <a:lnTo>
                  <a:pt x="3394" y="416"/>
                </a:lnTo>
                <a:lnTo>
                  <a:pt x="3389" y="431"/>
                </a:lnTo>
                <a:lnTo>
                  <a:pt x="3382" y="447"/>
                </a:lnTo>
                <a:lnTo>
                  <a:pt x="3375" y="462"/>
                </a:lnTo>
                <a:lnTo>
                  <a:pt x="3367" y="476"/>
                </a:lnTo>
                <a:lnTo>
                  <a:pt x="3357" y="492"/>
                </a:lnTo>
                <a:lnTo>
                  <a:pt x="3347" y="506"/>
                </a:lnTo>
                <a:lnTo>
                  <a:pt x="3336" y="521"/>
                </a:lnTo>
                <a:lnTo>
                  <a:pt x="3312" y="549"/>
                </a:lnTo>
                <a:lnTo>
                  <a:pt x="3286" y="577"/>
                </a:lnTo>
                <a:lnTo>
                  <a:pt x="3259" y="605"/>
                </a:lnTo>
                <a:lnTo>
                  <a:pt x="3230" y="633"/>
                </a:lnTo>
                <a:lnTo>
                  <a:pt x="3172" y="689"/>
                </a:lnTo>
                <a:lnTo>
                  <a:pt x="3144" y="717"/>
                </a:lnTo>
                <a:lnTo>
                  <a:pt x="3118" y="746"/>
                </a:lnTo>
                <a:lnTo>
                  <a:pt x="3092" y="775"/>
                </a:lnTo>
                <a:lnTo>
                  <a:pt x="3081" y="790"/>
                </a:lnTo>
                <a:lnTo>
                  <a:pt x="3069" y="805"/>
                </a:lnTo>
                <a:lnTo>
                  <a:pt x="3059" y="821"/>
                </a:lnTo>
                <a:lnTo>
                  <a:pt x="3049" y="837"/>
                </a:lnTo>
                <a:lnTo>
                  <a:pt x="3041" y="852"/>
                </a:lnTo>
                <a:lnTo>
                  <a:pt x="3033" y="869"/>
                </a:lnTo>
                <a:lnTo>
                  <a:pt x="3013" y="915"/>
                </a:lnTo>
                <a:lnTo>
                  <a:pt x="2996" y="960"/>
                </a:lnTo>
                <a:lnTo>
                  <a:pt x="2979" y="1006"/>
                </a:lnTo>
                <a:lnTo>
                  <a:pt x="2965" y="1053"/>
                </a:lnTo>
                <a:lnTo>
                  <a:pt x="2952" y="1099"/>
                </a:lnTo>
                <a:lnTo>
                  <a:pt x="2939" y="1147"/>
                </a:lnTo>
                <a:lnTo>
                  <a:pt x="2928" y="1193"/>
                </a:lnTo>
                <a:lnTo>
                  <a:pt x="2919" y="1241"/>
                </a:lnTo>
                <a:lnTo>
                  <a:pt x="2911" y="1288"/>
                </a:lnTo>
                <a:lnTo>
                  <a:pt x="2903" y="1335"/>
                </a:lnTo>
                <a:lnTo>
                  <a:pt x="2896" y="1383"/>
                </a:lnTo>
                <a:lnTo>
                  <a:pt x="2891" y="1431"/>
                </a:lnTo>
                <a:lnTo>
                  <a:pt x="2887" y="1480"/>
                </a:lnTo>
                <a:lnTo>
                  <a:pt x="2883" y="1529"/>
                </a:lnTo>
                <a:lnTo>
                  <a:pt x="2881" y="1578"/>
                </a:lnTo>
                <a:lnTo>
                  <a:pt x="2879" y="1627"/>
                </a:lnTo>
                <a:lnTo>
                  <a:pt x="2876" y="1712"/>
                </a:lnTo>
                <a:lnTo>
                  <a:pt x="2875" y="1797"/>
                </a:lnTo>
                <a:lnTo>
                  <a:pt x="2875" y="1883"/>
                </a:lnTo>
                <a:lnTo>
                  <a:pt x="2877" y="1969"/>
                </a:lnTo>
                <a:lnTo>
                  <a:pt x="2880" y="2054"/>
                </a:lnTo>
                <a:lnTo>
                  <a:pt x="2883" y="2097"/>
                </a:lnTo>
                <a:lnTo>
                  <a:pt x="2886" y="2139"/>
                </a:lnTo>
                <a:lnTo>
                  <a:pt x="2890" y="2182"/>
                </a:lnTo>
                <a:lnTo>
                  <a:pt x="2895" y="2224"/>
                </a:lnTo>
                <a:lnTo>
                  <a:pt x="2900" y="2268"/>
                </a:lnTo>
                <a:lnTo>
                  <a:pt x="2906" y="2310"/>
                </a:lnTo>
                <a:lnTo>
                  <a:pt x="2914" y="2354"/>
                </a:lnTo>
                <a:lnTo>
                  <a:pt x="2924" y="2397"/>
                </a:lnTo>
                <a:lnTo>
                  <a:pt x="2936" y="2439"/>
                </a:lnTo>
                <a:lnTo>
                  <a:pt x="2943" y="2460"/>
                </a:lnTo>
                <a:lnTo>
                  <a:pt x="2951" y="2481"/>
                </a:lnTo>
                <a:lnTo>
                  <a:pt x="2959" y="2501"/>
                </a:lnTo>
                <a:lnTo>
                  <a:pt x="2968" y="2522"/>
                </a:lnTo>
                <a:lnTo>
                  <a:pt x="2977" y="2541"/>
                </a:lnTo>
                <a:lnTo>
                  <a:pt x="2987" y="2561"/>
                </a:lnTo>
                <a:lnTo>
                  <a:pt x="2998" y="2580"/>
                </a:lnTo>
                <a:lnTo>
                  <a:pt x="3009" y="2599"/>
                </a:lnTo>
                <a:lnTo>
                  <a:pt x="3021" y="2618"/>
                </a:lnTo>
                <a:lnTo>
                  <a:pt x="3035" y="2636"/>
                </a:lnTo>
                <a:lnTo>
                  <a:pt x="3051" y="2658"/>
                </a:lnTo>
                <a:lnTo>
                  <a:pt x="3068" y="2677"/>
                </a:lnTo>
                <a:lnTo>
                  <a:pt x="3085" y="2693"/>
                </a:lnTo>
                <a:lnTo>
                  <a:pt x="3100" y="2707"/>
                </a:lnTo>
                <a:lnTo>
                  <a:pt x="3129" y="2731"/>
                </a:lnTo>
                <a:lnTo>
                  <a:pt x="3142" y="2742"/>
                </a:lnTo>
                <a:lnTo>
                  <a:pt x="3154" y="2752"/>
                </a:lnTo>
                <a:lnTo>
                  <a:pt x="3166" y="2763"/>
                </a:lnTo>
                <a:lnTo>
                  <a:pt x="3175" y="2775"/>
                </a:lnTo>
                <a:lnTo>
                  <a:pt x="3183" y="2787"/>
                </a:lnTo>
                <a:lnTo>
                  <a:pt x="3190" y="2802"/>
                </a:lnTo>
                <a:lnTo>
                  <a:pt x="3195" y="2819"/>
                </a:lnTo>
                <a:lnTo>
                  <a:pt x="3200" y="2839"/>
                </a:lnTo>
                <a:lnTo>
                  <a:pt x="3201" y="2862"/>
                </a:lnTo>
                <a:lnTo>
                  <a:pt x="3201" y="2888"/>
                </a:lnTo>
                <a:lnTo>
                  <a:pt x="3176" y="2870"/>
                </a:lnTo>
                <a:lnTo>
                  <a:pt x="3139" y="2843"/>
                </a:lnTo>
                <a:lnTo>
                  <a:pt x="3034" y="2770"/>
                </a:lnTo>
                <a:lnTo>
                  <a:pt x="2971" y="2726"/>
                </a:lnTo>
                <a:lnTo>
                  <a:pt x="2903" y="2677"/>
                </a:lnTo>
                <a:lnTo>
                  <a:pt x="2835" y="2626"/>
                </a:lnTo>
                <a:lnTo>
                  <a:pt x="2767" y="2573"/>
                </a:lnTo>
                <a:lnTo>
                  <a:pt x="2735" y="2546"/>
                </a:lnTo>
                <a:lnTo>
                  <a:pt x="2704" y="2520"/>
                </a:lnTo>
                <a:lnTo>
                  <a:pt x="2673" y="2494"/>
                </a:lnTo>
                <a:lnTo>
                  <a:pt x="2644" y="2467"/>
                </a:lnTo>
                <a:lnTo>
                  <a:pt x="2618" y="2442"/>
                </a:lnTo>
                <a:lnTo>
                  <a:pt x="2593" y="2417"/>
                </a:lnTo>
                <a:lnTo>
                  <a:pt x="2571" y="2393"/>
                </a:lnTo>
                <a:lnTo>
                  <a:pt x="2552" y="2369"/>
                </a:lnTo>
                <a:lnTo>
                  <a:pt x="2537" y="2346"/>
                </a:lnTo>
                <a:lnTo>
                  <a:pt x="2529" y="2336"/>
                </a:lnTo>
                <a:lnTo>
                  <a:pt x="2524" y="2325"/>
                </a:lnTo>
                <a:lnTo>
                  <a:pt x="2519" y="2315"/>
                </a:lnTo>
                <a:lnTo>
                  <a:pt x="2515" y="2305"/>
                </a:lnTo>
                <a:lnTo>
                  <a:pt x="2512" y="2295"/>
                </a:lnTo>
                <a:lnTo>
                  <a:pt x="2511" y="2286"/>
                </a:lnTo>
                <a:lnTo>
                  <a:pt x="2510" y="2278"/>
                </a:lnTo>
                <a:lnTo>
                  <a:pt x="2510" y="2270"/>
                </a:lnTo>
                <a:lnTo>
                  <a:pt x="2512" y="2261"/>
                </a:lnTo>
                <a:lnTo>
                  <a:pt x="2514" y="2254"/>
                </a:lnTo>
                <a:lnTo>
                  <a:pt x="2518" y="2247"/>
                </a:lnTo>
                <a:lnTo>
                  <a:pt x="2523" y="2241"/>
                </a:lnTo>
                <a:lnTo>
                  <a:pt x="2530" y="2235"/>
                </a:lnTo>
                <a:lnTo>
                  <a:pt x="2538" y="2229"/>
                </a:lnTo>
                <a:lnTo>
                  <a:pt x="2557" y="2216"/>
                </a:lnTo>
                <a:lnTo>
                  <a:pt x="2574" y="2202"/>
                </a:lnTo>
                <a:lnTo>
                  <a:pt x="2591" y="2186"/>
                </a:lnTo>
                <a:lnTo>
                  <a:pt x="2606" y="2169"/>
                </a:lnTo>
                <a:lnTo>
                  <a:pt x="2622" y="2151"/>
                </a:lnTo>
                <a:lnTo>
                  <a:pt x="2634" y="2132"/>
                </a:lnTo>
                <a:lnTo>
                  <a:pt x="2646" y="2112"/>
                </a:lnTo>
                <a:lnTo>
                  <a:pt x="2657" y="2091"/>
                </a:lnTo>
                <a:lnTo>
                  <a:pt x="2668" y="2070"/>
                </a:lnTo>
                <a:lnTo>
                  <a:pt x="2678" y="2047"/>
                </a:lnTo>
                <a:lnTo>
                  <a:pt x="2686" y="2024"/>
                </a:lnTo>
                <a:lnTo>
                  <a:pt x="2693" y="2000"/>
                </a:lnTo>
                <a:lnTo>
                  <a:pt x="2701" y="1975"/>
                </a:lnTo>
                <a:lnTo>
                  <a:pt x="2707" y="1951"/>
                </a:lnTo>
                <a:lnTo>
                  <a:pt x="2712" y="1925"/>
                </a:lnTo>
                <a:lnTo>
                  <a:pt x="2717" y="1900"/>
                </a:lnTo>
                <a:lnTo>
                  <a:pt x="2721" y="1874"/>
                </a:lnTo>
                <a:lnTo>
                  <a:pt x="2724" y="1848"/>
                </a:lnTo>
                <a:lnTo>
                  <a:pt x="2729" y="1796"/>
                </a:lnTo>
                <a:lnTo>
                  <a:pt x="2732" y="1745"/>
                </a:lnTo>
                <a:lnTo>
                  <a:pt x="2733" y="1694"/>
                </a:lnTo>
                <a:lnTo>
                  <a:pt x="2733" y="1645"/>
                </a:lnTo>
                <a:lnTo>
                  <a:pt x="2732" y="1597"/>
                </a:lnTo>
                <a:lnTo>
                  <a:pt x="2730" y="1553"/>
                </a:lnTo>
                <a:lnTo>
                  <a:pt x="2727" y="1512"/>
                </a:lnTo>
                <a:lnTo>
                  <a:pt x="2722" y="1453"/>
                </a:lnTo>
                <a:lnTo>
                  <a:pt x="2716" y="1395"/>
                </a:lnTo>
                <a:lnTo>
                  <a:pt x="2708" y="1335"/>
                </a:lnTo>
                <a:lnTo>
                  <a:pt x="2697" y="1277"/>
                </a:lnTo>
                <a:lnTo>
                  <a:pt x="2685" y="1218"/>
                </a:lnTo>
                <a:lnTo>
                  <a:pt x="2673" y="1160"/>
                </a:lnTo>
                <a:lnTo>
                  <a:pt x="2657" y="1101"/>
                </a:lnTo>
                <a:lnTo>
                  <a:pt x="2642" y="1043"/>
                </a:lnTo>
                <a:lnTo>
                  <a:pt x="2625" y="986"/>
                </a:lnTo>
                <a:lnTo>
                  <a:pt x="2606" y="928"/>
                </a:lnTo>
                <a:lnTo>
                  <a:pt x="2587" y="871"/>
                </a:lnTo>
                <a:lnTo>
                  <a:pt x="2566" y="815"/>
                </a:lnTo>
                <a:lnTo>
                  <a:pt x="2546" y="759"/>
                </a:lnTo>
                <a:lnTo>
                  <a:pt x="2523" y="704"/>
                </a:lnTo>
                <a:lnTo>
                  <a:pt x="2501" y="650"/>
                </a:lnTo>
                <a:lnTo>
                  <a:pt x="2477" y="595"/>
                </a:lnTo>
                <a:lnTo>
                  <a:pt x="2455" y="548"/>
                </a:lnTo>
                <a:lnTo>
                  <a:pt x="2432" y="501"/>
                </a:lnTo>
                <a:lnTo>
                  <a:pt x="2409" y="455"/>
                </a:lnTo>
                <a:lnTo>
                  <a:pt x="2383" y="409"/>
                </a:lnTo>
                <a:lnTo>
                  <a:pt x="2370" y="386"/>
                </a:lnTo>
                <a:lnTo>
                  <a:pt x="2355" y="365"/>
                </a:lnTo>
                <a:lnTo>
                  <a:pt x="2341" y="343"/>
                </a:lnTo>
                <a:lnTo>
                  <a:pt x="2326" y="322"/>
                </a:lnTo>
                <a:lnTo>
                  <a:pt x="2309" y="301"/>
                </a:lnTo>
                <a:lnTo>
                  <a:pt x="2293" y="281"/>
                </a:lnTo>
                <a:lnTo>
                  <a:pt x="2275" y="261"/>
                </a:lnTo>
                <a:lnTo>
                  <a:pt x="2258" y="242"/>
                </a:lnTo>
                <a:lnTo>
                  <a:pt x="2240" y="225"/>
                </a:lnTo>
                <a:lnTo>
                  <a:pt x="2222" y="210"/>
                </a:lnTo>
                <a:lnTo>
                  <a:pt x="2203" y="196"/>
                </a:lnTo>
                <a:lnTo>
                  <a:pt x="2182" y="181"/>
                </a:lnTo>
                <a:lnTo>
                  <a:pt x="2140" y="154"/>
                </a:lnTo>
                <a:lnTo>
                  <a:pt x="2096" y="126"/>
                </a:lnTo>
                <a:lnTo>
                  <a:pt x="2053" y="98"/>
                </a:lnTo>
                <a:lnTo>
                  <a:pt x="2033" y="84"/>
                </a:lnTo>
                <a:lnTo>
                  <a:pt x="2013" y="69"/>
                </a:lnTo>
                <a:lnTo>
                  <a:pt x="1995" y="53"/>
                </a:lnTo>
                <a:lnTo>
                  <a:pt x="1978" y="36"/>
                </a:lnTo>
                <a:lnTo>
                  <a:pt x="1963" y="18"/>
                </a:lnTo>
                <a:lnTo>
                  <a:pt x="1948" y="0"/>
                </a:lnTo>
                <a:lnTo>
                  <a:pt x="1949" y="10"/>
                </a:lnTo>
                <a:lnTo>
                  <a:pt x="1949" y="22"/>
                </a:lnTo>
                <a:lnTo>
                  <a:pt x="1947" y="34"/>
                </a:lnTo>
                <a:lnTo>
                  <a:pt x="1944" y="46"/>
                </a:lnTo>
                <a:lnTo>
                  <a:pt x="1940" y="59"/>
                </a:lnTo>
                <a:lnTo>
                  <a:pt x="1935" y="73"/>
                </a:lnTo>
                <a:lnTo>
                  <a:pt x="1929" y="86"/>
                </a:lnTo>
                <a:lnTo>
                  <a:pt x="1921" y="100"/>
                </a:lnTo>
                <a:lnTo>
                  <a:pt x="1903" y="130"/>
                </a:lnTo>
                <a:lnTo>
                  <a:pt x="1884" y="161"/>
                </a:lnTo>
                <a:lnTo>
                  <a:pt x="1861" y="192"/>
                </a:lnTo>
                <a:lnTo>
                  <a:pt x="1839" y="224"/>
                </a:lnTo>
                <a:lnTo>
                  <a:pt x="1791" y="288"/>
                </a:lnTo>
                <a:lnTo>
                  <a:pt x="1768" y="321"/>
                </a:lnTo>
                <a:lnTo>
                  <a:pt x="1748" y="351"/>
                </a:lnTo>
                <a:lnTo>
                  <a:pt x="1729" y="382"/>
                </a:lnTo>
                <a:lnTo>
                  <a:pt x="1722" y="398"/>
                </a:lnTo>
                <a:lnTo>
                  <a:pt x="1715" y="412"/>
                </a:lnTo>
                <a:lnTo>
                  <a:pt x="1709" y="426"/>
                </a:lnTo>
                <a:lnTo>
                  <a:pt x="1704" y="441"/>
                </a:lnTo>
                <a:lnTo>
                  <a:pt x="1699" y="454"/>
                </a:lnTo>
                <a:lnTo>
                  <a:pt x="1697" y="467"/>
                </a:lnTo>
                <a:lnTo>
                  <a:pt x="1692" y="511"/>
                </a:lnTo>
                <a:lnTo>
                  <a:pt x="1689" y="555"/>
                </a:lnTo>
                <a:lnTo>
                  <a:pt x="1688" y="599"/>
                </a:lnTo>
                <a:lnTo>
                  <a:pt x="1689" y="643"/>
                </a:lnTo>
                <a:lnTo>
                  <a:pt x="1692" y="689"/>
                </a:lnTo>
                <a:lnTo>
                  <a:pt x="1696" y="734"/>
                </a:lnTo>
                <a:lnTo>
                  <a:pt x="1702" y="779"/>
                </a:lnTo>
                <a:lnTo>
                  <a:pt x="1708" y="824"/>
                </a:lnTo>
                <a:lnTo>
                  <a:pt x="1716" y="869"/>
                </a:lnTo>
                <a:lnTo>
                  <a:pt x="1724" y="914"/>
                </a:lnTo>
                <a:lnTo>
                  <a:pt x="1734" y="958"/>
                </a:lnTo>
                <a:lnTo>
                  <a:pt x="1744" y="1002"/>
                </a:lnTo>
                <a:lnTo>
                  <a:pt x="1765" y="1089"/>
                </a:lnTo>
                <a:lnTo>
                  <a:pt x="1788" y="1173"/>
                </a:lnTo>
                <a:lnTo>
                  <a:pt x="1801" y="1220"/>
                </a:lnTo>
                <a:lnTo>
                  <a:pt x="1815" y="1267"/>
                </a:lnTo>
                <a:lnTo>
                  <a:pt x="1830" y="1314"/>
                </a:lnTo>
                <a:lnTo>
                  <a:pt x="1846" y="1360"/>
                </a:lnTo>
                <a:lnTo>
                  <a:pt x="1862" y="1405"/>
                </a:lnTo>
                <a:lnTo>
                  <a:pt x="1880" y="1450"/>
                </a:lnTo>
                <a:lnTo>
                  <a:pt x="1898" y="1495"/>
                </a:lnTo>
                <a:lnTo>
                  <a:pt x="1917" y="1540"/>
                </a:lnTo>
                <a:lnTo>
                  <a:pt x="1937" y="1584"/>
                </a:lnTo>
                <a:lnTo>
                  <a:pt x="1958" y="1628"/>
                </a:lnTo>
                <a:lnTo>
                  <a:pt x="1978" y="1671"/>
                </a:lnTo>
                <a:lnTo>
                  <a:pt x="2001" y="1714"/>
                </a:lnTo>
                <a:lnTo>
                  <a:pt x="2023" y="1757"/>
                </a:lnTo>
                <a:lnTo>
                  <a:pt x="2047" y="1800"/>
                </a:lnTo>
                <a:lnTo>
                  <a:pt x="2071" y="1842"/>
                </a:lnTo>
                <a:lnTo>
                  <a:pt x="2096" y="1884"/>
                </a:lnTo>
                <a:lnTo>
                  <a:pt x="2121" y="1922"/>
                </a:lnTo>
                <a:lnTo>
                  <a:pt x="2145" y="1961"/>
                </a:lnTo>
                <a:lnTo>
                  <a:pt x="2171" y="1999"/>
                </a:lnTo>
                <a:lnTo>
                  <a:pt x="2197" y="2036"/>
                </a:lnTo>
                <a:lnTo>
                  <a:pt x="2225" y="2072"/>
                </a:lnTo>
                <a:lnTo>
                  <a:pt x="2254" y="2107"/>
                </a:lnTo>
                <a:lnTo>
                  <a:pt x="2285" y="2140"/>
                </a:lnTo>
                <a:lnTo>
                  <a:pt x="2301" y="2156"/>
                </a:lnTo>
                <a:lnTo>
                  <a:pt x="2317" y="2172"/>
                </a:lnTo>
                <a:lnTo>
                  <a:pt x="2349" y="2201"/>
                </a:lnTo>
                <a:lnTo>
                  <a:pt x="2373" y="2221"/>
                </a:lnTo>
                <a:lnTo>
                  <a:pt x="2391" y="2239"/>
                </a:lnTo>
                <a:lnTo>
                  <a:pt x="2398" y="2247"/>
                </a:lnTo>
                <a:lnTo>
                  <a:pt x="2405" y="2255"/>
                </a:lnTo>
                <a:lnTo>
                  <a:pt x="2412" y="2263"/>
                </a:lnTo>
                <a:lnTo>
                  <a:pt x="2418" y="2273"/>
                </a:lnTo>
                <a:lnTo>
                  <a:pt x="2423" y="2284"/>
                </a:lnTo>
                <a:lnTo>
                  <a:pt x="2428" y="2296"/>
                </a:lnTo>
                <a:lnTo>
                  <a:pt x="2440" y="2326"/>
                </a:lnTo>
                <a:lnTo>
                  <a:pt x="2455" y="2368"/>
                </a:lnTo>
                <a:lnTo>
                  <a:pt x="2429" y="2355"/>
                </a:lnTo>
                <a:lnTo>
                  <a:pt x="2396" y="2339"/>
                </a:lnTo>
                <a:lnTo>
                  <a:pt x="2314" y="2300"/>
                </a:lnTo>
                <a:lnTo>
                  <a:pt x="2268" y="2278"/>
                </a:lnTo>
                <a:lnTo>
                  <a:pt x="2219" y="2253"/>
                </a:lnTo>
                <a:lnTo>
                  <a:pt x="2170" y="2228"/>
                </a:lnTo>
                <a:lnTo>
                  <a:pt x="2121" y="2200"/>
                </a:lnTo>
                <a:lnTo>
                  <a:pt x="2073" y="2172"/>
                </a:lnTo>
                <a:lnTo>
                  <a:pt x="2051" y="2157"/>
                </a:lnTo>
                <a:lnTo>
                  <a:pt x="2029" y="2142"/>
                </a:lnTo>
                <a:lnTo>
                  <a:pt x="2009" y="2128"/>
                </a:lnTo>
                <a:lnTo>
                  <a:pt x="1990" y="2113"/>
                </a:lnTo>
                <a:lnTo>
                  <a:pt x="1973" y="2098"/>
                </a:lnTo>
                <a:lnTo>
                  <a:pt x="1957" y="2083"/>
                </a:lnTo>
                <a:lnTo>
                  <a:pt x="1942" y="2068"/>
                </a:lnTo>
                <a:lnTo>
                  <a:pt x="1931" y="2053"/>
                </a:lnTo>
                <a:lnTo>
                  <a:pt x="1921" y="2038"/>
                </a:lnTo>
                <a:lnTo>
                  <a:pt x="1913" y="2024"/>
                </a:lnTo>
                <a:lnTo>
                  <a:pt x="1907" y="2009"/>
                </a:lnTo>
                <a:lnTo>
                  <a:pt x="1906" y="2002"/>
                </a:lnTo>
                <a:lnTo>
                  <a:pt x="1905" y="1995"/>
                </a:lnTo>
                <a:lnTo>
                  <a:pt x="1904" y="1988"/>
                </a:lnTo>
                <a:lnTo>
                  <a:pt x="1905" y="1981"/>
                </a:lnTo>
                <a:lnTo>
                  <a:pt x="1906" y="1973"/>
                </a:lnTo>
                <a:lnTo>
                  <a:pt x="1908" y="1966"/>
                </a:lnTo>
                <a:lnTo>
                  <a:pt x="1916" y="1943"/>
                </a:lnTo>
                <a:lnTo>
                  <a:pt x="1921" y="1918"/>
                </a:lnTo>
                <a:lnTo>
                  <a:pt x="1925" y="1894"/>
                </a:lnTo>
                <a:lnTo>
                  <a:pt x="1927" y="1869"/>
                </a:lnTo>
                <a:lnTo>
                  <a:pt x="1928" y="1843"/>
                </a:lnTo>
                <a:lnTo>
                  <a:pt x="1927" y="1819"/>
                </a:lnTo>
                <a:lnTo>
                  <a:pt x="1926" y="1792"/>
                </a:lnTo>
                <a:lnTo>
                  <a:pt x="1923" y="1766"/>
                </a:lnTo>
                <a:lnTo>
                  <a:pt x="1919" y="1741"/>
                </a:lnTo>
                <a:lnTo>
                  <a:pt x="1914" y="1714"/>
                </a:lnTo>
                <a:lnTo>
                  <a:pt x="1906" y="1688"/>
                </a:lnTo>
                <a:lnTo>
                  <a:pt x="1899" y="1662"/>
                </a:lnTo>
                <a:lnTo>
                  <a:pt x="1891" y="1635"/>
                </a:lnTo>
                <a:lnTo>
                  <a:pt x="1883" y="1609"/>
                </a:lnTo>
                <a:lnTo>
                  <a:pt x="1873" y="1583"/>
                </a:lnTo>
                <a:lnTo>
                  <a:pt x="1862" y="1556"/>
                </a:lnTo>
                <a:lnTo>
                  <a:pt x="1840" y="1505"/>
                </a:lnTo>
                <a:lnTo>
                  <a:pt x="1815" y="1454"/>
                </a:lnTo>
                <a:lnTo>
                  <a:pt x="1789" y="1405"/>
                </a:lnTo>
                <a:lnTo>
                  <a:pt x="1762" y="1357"/>
                </a:lnTo>
                <a:lnTo>
                  <a:pt x="1735" y="1310"/>
                </a:lnTo>
                <a:lnTo>
                  <a:pt x="1708" y="1266"/>
                </a:lnTo>
                <a:lnTo>
                  <a:pt x="1656" y="1187"/>
                </a:lnTo>
                <a:lnTo>
                  <a:pt x="1620" y="1130"/>
                </a:lnTo>
                <a:lnTo>
                  <a:pt x="1581" y="1074"/>
                </a:lnTo>
                <a:lnTo>
                  <a:pt x="1541" y="1018"/>
                </a:lnTo>
                <a:lnTo>
                  <a:pt x="1500" y="963"/>
                </a:lnTo>
                <a:lnTo>
                  <a:pt x="1457" y="908"/>
                </a:lnTo>
                <a:lnTo>
                  <a:pt x="1414" y="854"/>
                </a:lnTo>
                <a:lnTo>
                  <a:pt x="1370" y="800"/>
                </a:lnTo>
                <a:lnTo>
                  <a:pt x="1324" y="747"/>
                </a:lnTo>
                <a:lnTo>
                  <a:pt x="1278" y="696"/>
                </a:lnTo>
                <a:lnTo>
                  <a:pt x="1231" y="643"/>
                </a:lnTo>
                <a:lnTo>
                  <a:pt x="1184" y="593"/>
                </a:lnTo>
                <a:lnTo>
                  <a:pt x="1135" y="544"/>
                </a:lnTo>
                <a:lnTo>
                  <a:pt x="1086" y="496"/>
                </a:lnTo>
                <a:lnTo>
                  <a:pt x="1037" y="449"/>
                </a:lnTo>
                <a:lnTo>
                  <a:pt x="985" y="403"/>
                </a:lnTo>
                <a:lnTo>
                  <a:pt x="935" y="358"/>
                </a:lnTo>
                <a:lnTo>
                  <a:pt x="894" y="323"/>
                </a:lnTo>
                <a:lnTo>
                  <a:pt x="852" y="290"/>
                </a:lnTo>
                <a:lnTo>
                  <a:pt x="809" y="257"/>
                </a:lnTo>
                <a:lnTo>
                  <a:pt x="764" y="226"/>
                </a:lnTo>
                <a:lnTo>
                  <a:pt x="741" y="212"/>
                </a:lnTo>
                <a:lnTo>
                  <a:pt x="719" y="198"/>
                </a:lnTo>
                <a:lnTo>
                  <a:pt x="695" y="184"/>
                </a:lnTo>
                <a:lnTo>
                  <a:pt x="672" y="172"/>
                </a:lnTo>
                <a:lnTo>
                  <a:pt x="648" y="160"/>
                </a:lnTo>
                <a:lnTo>
                  <a:pt x="624" y="149"/>
                </a:lnTo>
                <a:lnTo>
                  <a:pt x="599" y="137"/>
                </a:lnTo>
                <a:lnTo>
                  <a:pt x="573" y="128"/>
                </a:lnTo>
                <a:lnTo>
                  <a:pt x="545" y="118"/>
                </a:lnTo>
                <a:lnTo>
                  <a:pt x="516" y="110"/>
                </a:lnTo>
                <a:lnTo>
                  <a:pt x="486" y="103"/>
                </a:lnTo>
                <a:lnTo>
                  <a:pt x="457" y="98"/>
                </a:lnTo>
                <a:lnTo>
                  <a:pt x="427" y="93"/>
                </a:lnTo>
                <a:lnTo>
                  <a:pt x="396" y="90"/>
                </a:lnTo>
                <a:lnTo>
                  <a:pt x="336" y="84"/>
                </a:lnTo>
                <a:lnTo>
                  <a:pt x="276" y="77"/>
                </a:lnTo>
                <a:lnTo>
                  <a:pt x="246" y="73"/>
                </a:lnTo>
                <a:lnTo>
                  <a:pt x="217" y="68"/>
                </a:lnTo>
                <a:lnTo>
                  <a:pt x="187" y="61"/>
                </a:lnTo>
                <a:lnTo>
                  <a:pt x="158" y="53"/>
                </a:lnTo>
                <a:lnTo>
                  <a:pt x="130" y="44"/>
                </a:lnTo>
                <a:lnTo>
                  <a:pt x="102" y="33"/>
                </a:lnTo>
                <a:lnTo>
                  <a:pt x="109" y="49"/>
                </a:lnTo>
                <a:lnTo>
                  <a:pt x="114" y="67"/>
                </a:lnTo>
                <a:lnTo>
                  <a:pt x="117" y="84"/>
                </a:lnTo>
                <a:lnTo>
                  <a:pt x="119" y="101"/>
                </a:lnTo>
                <a:lnTo>
                  <a:pt x="119" y="119"/>
                </a:lnTo>
                <a:lnTo>
                  <a:pt x="118" y="137"/>
                </a:lnTo>
                <a:lnTo>
                  <a:pt x="116" y="156"/>
                </a:lnTo>
                <a:lnTo>
                  <a:pt x="113" y="173"/>
                </a:lnTo>
                <a:lnTo>
                  <a:pt x="106" y="210"/>
                </a:lnTo>
                <a:lnTo>
                  <a:pt x="97" y="246"/>
                </a:lnTo>
                <a:lnTo>
                  <a:pt x="89" y="282"/>
                </a:lnTo>
                <a:lnTo>
                  <a:pt x="83" y="316"/>
                </a:lnTo>
                <a:lnTo>
                  <a:pt x="78" y="345"/>
                </a:lnTo>
                <a:lnTo>
                  <a:pt x="76" y="375"/>
                </a:lnTo>
                <a:lnTo>
                  <a:pt x="75" y="406"/>
                </a:lnTo>
                <a:lnTo>
                  <a:pt x="75" y="435"/>
                </a:lnTo>
                <a:lnTo>
                  <a:pt x="77" y="465"/>
                </a:lnTo>
                <a:lnTo>
                  <a:pt x="81" y="495"/>
                </a:lnTo>
                <a:lnTo>
                  <a:pt x="85" y="525"/>
                </a:lnTo>
                <a:lnTo>
                  <a:pt x="91" y="554"/>
                </a:lnTo>
                <a:lnTo>
                  <a:pt x="98" y="583"/>
                </a:lnTo>
                <a:lnTo>
                  <a:pt x="106" y="612"/>
                </a:lnTo>
                <a:lnTo>
                  <a:pt x="115" y="640"/>
                </a:lnTo>
                <a:lnTo>
                  <a:pt x="126" y="668"/>
                </a:lnTo>
                <a:lnTo>
                  <a:pt x="138" y="696"/>
                </a:lnTo>
                <a:lnTo>
                  <a:pt x="150" y="723"/>
                </a:lnTo>
                <a:lnTo>
                  <a:pt x="165" y="750"/>
                </a:lnTo>
                <a:lnTo>
                  <a:pt x="179" y="776"/>
                </a:lnTo>
                <a:lnTo>
                  <a:pt x="208" y="822"/>
                </a:lnTo>
                <a:lnTo>
                  <a:pt x="237" y="868"/>
                </a:lnTo>
                <a:lnTo>
                  <a:pt x="267" y="913"/>
                </a:lnTo>
                <a:lnTo>
                  <a:pt x="299" y="957"/>
                </a:lnTo>
                <a:lnTo>
                  <a:pt x="331" y="1001"/>
                </a:lnTo>
                <a:lnTo>
                  <a:pt x="363" y="1044"/>
                </a:lnTo>
                <a:lnTo>
                  <a:pt x="396" y="1087"/>
                </a:lnTo>
                <a:lnTo>
                  <a:pt x="430" y="1130"/>
                </a:lnTo>
                <a:lnTo>
                  <a:pt x="500" y="1215"/>
                </a:lnTo>
                <a:lnTo>
                  <a:pt x="570" y="1298"/>
                </a:lnTo>
                <a:lnTo>
                  <a:pt x="641" y="1380"/>
                </a:lnTo>
                <a:lnTo>
                  <a:pt x="712" y="1461"/>
                </a:lnTo>
                <a:lnTo>
                  <a:pt x="782" y="1541"/>
                </a:lnTo>
                <a:lnTo>
                  <a:pt x="854" y="1620"/>
                </a:lnTo>
                <a:lnTo>
                  <a:pt x="890" y="1658"/>
                </a:lnTo>
                <a:lnTo>
                  <a:pt x="927" y="1696"/>
                </a:lnTo>
                <a:lnTo>
                  <a:pt x="965" y="1733"/>
                </a:lnTo>
                <a:lnTo>
                  <a:pt x="1003" y="1770"/>
                </a:lnTo>
                <a:lnTo>
                  <a:pt x="1042" y="1804"/>
                </a:lnTo>
                <a:lnTo>
                  <a:pt x="1082" y="1838"/>
                </a:lnTo>
                <a:lnTo>
                  <a:pt x="1123" y="1872"/>
                </a:lnTo>
                <a:lnTo>
                  <a:pt x="1165" y="1904"/>
                </a:lnTo>
                <a:lnTo>
                  <a:pt x="1209" y="1933"/>
                </a:lnTo>
                <a:lnTo>
                  <a:pt x="1253" y="1963"/>
                </a:lnTo>
                <a:lnTo>
                  <a:pt x="1299" y="1990"/>
                </a:lnTo>
                <a:lnTo>
                  <a:pt x="1346" y="2016"/>
                </a:lnTo>
                <a:lnTo>
                  <a:pt x="1393" y="2040"/>
                </a:lnTo>
                <a:lnTo>
                  <a:pt x="1418" y="2051"/>
                </a:lnTo>
                <a:lnTo>
                  <a:pt x="1443" y="2062"/>
                </a:lnTo>
                <a:lnTo>
                  <a:pt x="1469" y="2072"/>
                </a:lnTo>
                <a:lnTo>
                  <a:pt x="1496" y="2082"/>
                </a:lnTo>
                <a:lnTo>
                  <a:pt x="1522" y="2090"/>
                </a:lnTo>
                <a:lnTo>
                  <a:pt x="1549" y="2097"/>
                </a:lnTo>
                <a:lnTo>
                  <a:pt x="1577" y="2104"/>
                </a:lnTo>
                <a:lnTo>
                  <a:pt x="1603" y="2109"/>
                </a:lnTo>
                <a:lnTo>
                  <a:pt x="1631" y="2112"/>
                </a:lnTo>
                <a:lnTo>
                  <a:pt x="1657" y="2113"/>
                </a:lnTo>
                <a:lnTo>
                  <a:pt x="1685" y="2113"/>
                </a:lnTo>
                <a:lnTo>
                  <a:pt x="1712" y="2110"/>
                </a:lnTo>
                <a:lnTo>
                  <a:pt x="1738" y="2106"/>
                </a:lnTo>
                <a:lnTo>
                  <a:pt x="1752" y="2103"/>
                </a:lnTo>
                <a:lnTo>
                  <a:pt x="1765" y="2098"/>
                </a:lnTo>
                <a:lnTo>
                  <a:pt x="1776" y="2095"/>
                </a:lnTo>
                <a:lnTo>
                  <a:pt x="1789" y="2094"/>
                </a:lnTo>
                <a:lnTo>
                  <a:pt x="1801" y="2094"/>
                </a:lnTo>
                <a:lnTo>
                  <a:pt x="1813" y="2095"/>
                </a:lnTo>
                <a:lnTo>
                  <a:pt x="1825" y="2097"/>
                </a:lnTo>
                <a:lnTo>
                  <a:pt x="1839" y="2102"/>
                </a:lnTo>
                <a:lnTo>
                  <a:pt x="1852" y="2106"/>
                </a:lnTo>
                <a:lnTo>
                  <a:pt x="1865" y="2112"/>
                </a:lnTo>
                <a:lnTo>
                  <a:pt x="1879" y="2118"/>
                </a:lnTo>
                <a:lnTo>
                  <a:pt x="1892" y="2125"/>
                </a:lnTo>
                <a:lnTo>
                  <a:pt x="1920" y="2142"/>
                </a:lnTo>
                <a:lnTo>
                  <a:pt x="1947" y="2162"/>
                </a:lnTo>
                <a:lnTo>
                  <a:pt x="1975" y="2183"/>
                </a:lnTo>
                <a:lnTo>
                  <a:pt x="2003" y="2207"/>
                </a:lnTo>
                <a:lnTo>
                  <a:pt x="2029" y="2231"/>
                </a:lnTo>
                <a:lnTo>
                  <a:pt x="2082" y="2278"/>
                </a:lnTo>
                <a:lnTo>
                  <a:pt x="2131" y="2321"/>
                </a:lnTo>
                <a:lnTo>
                  <a:pt x="2153" y="2340"/>
                </a:lnTo>
                <a:lnTo>
                  <a:pt x="2174" y="2356"/>
                </a:lnTo>
                <a:lnTo>
                  <a:pt x="2099" y="2332"/>
                </a:lnTo>
                <a:lnTo>
                  <a:pt x="2024" y="2310"/>
                </a:lnTo>
                <a:lnTo>
                  <a:pt x="1948" y="2288"/>
                </a:lnTo>
                <a:lnTo>
                  <a:pt x="1872" y="2268"/>
                </a:lnTo>
                <a:lnTo>
                  <a:pt x="1795" y="2249"/>
                </a:lnTo>
                <a:lnTo>
                  <a:pt x="1717" y="2232"/>
                </a:lnTo>
                <a:lnTo>
                  <a:pt x="1639" y="2215"/>
                </a:lnTo>
                <a:lnTo>
                  <a:pt x="1561" y="2200"/>
                </a:lnTo>
                <a:lnTo>
                  <a:pt x="1483" y="2186"/>
                </a:lnTo>
                <a:lnTo>
                  <a:pt x="1404" y="2172"/>
                </a:lnTo>
                <a:lnTo>
                  <a:pt x="1325" y="2160"/>
                </a:lnTo>
                <a:lnTo>
                  <a:pt x="1248" y="2149"/>
                </a:lnTo>
                <a:lnTo>
                  <a:pt x="1169" y="2137"/>
                </a:lnTo>
                <a:lnTo>
                  <a:pt x="1091" y="2127"/>
                </a:lnTo>
                <a:lnTo>
                  <a:pt x="935" y="2109"/>
                </a:lnTo>
                <a:lnTo>
                  <a:pt x="868" y="2100"/>
                </a:lnTo>
                <a:lnTo>
                  <a:pt x="801" y="2094"/>
                </a:lnTo>
                <a:lnTo>
                  <a:pt x="734" y="2089"/>
                </a:lnTo>
                <a:lnTo>
                  <a:pt x="700" y="2088"/>
                </a:lnTo>
                <a:lnTo>
                  <a:pt x="667" y="2087"/>
                </a:lnTo>
                <a:lnTo>
                  <a:pt x="633" y="2087"/>
                </a:lnTo>
                <a:lnTo>
                  <a:pt x="600" y="2089"/>
                </a:lnTo>
                <a:lnTo>
                  <a:pt x="566" y="2091"/>
                </a:lnTo>
                <a:lnTo>
                  <a:pt x="532" y="2095"/>
                </a:lnTo>
                <a:lnTo>
                  <a:pt x="500" y="2100"/>
                </a:lnTo>
                <a:lnTo>
                  <a:pt x="467" y="2107"/>
                </a:lnTo>
                <a:lnTo>
                  <a:pt x="434" y="2115"/>
                </a:lnTo>
                <a:lnTo>
                  <a:pt x="401" y="2125"/>
                </a:lnTo>
                <a:lnTo>
                  <a:pt x="364" y="2138"/>
                </a:lnTo>
                <a:lnTo>
                  <a:pt x="329" y="2154"/>
                </a:lnTo>
                <a:lnTo>
                  <a:pt x="311" y="2163"/>
                </a:lnTo>
                <a:lnTo>
                  <a:pt x="294" y="2171"/>
                </a:lnTo>
                <a:lnTo>
                  <a:pt x="276" y="2181"/>
                </a:lnTo>
                <a:lnTo>
                  <a:pt x="260" y="2192"/>
                </a:lnTo>
                <a:lnTo>
                  <a:pt x="244" y="2202"/>
                </a:lnTo>
                <a:lnTo>
                  <a:pt x="228" y="2213"/>
                </a:lnTo>
                <a:lnTo>
                  <a:pt x="213" y="2225"/>
                </a:lnTo>
                <a:lnTo>
                  <a:pt x="198" y="2238"/>
                </a:lnTo>
                <a:lnTo>
                  <a:pt x="184" y="2251"/>
                </a:lnTo>
                <a:lnTo>
                  <a:pt x="171" y="2265"/>
                </a:lnTo>
                <a:lnTo>
                  <a:pt x="157" y="2280"/>
                </a:lnTo>
                <a:lnTo>
                  <a:pt x="144" y="2295"/>
                </a:lnTo>
                <a:lnTo>
                  <a:pt x="130" y="2316"/>
                </a:lnTo>
                <a:lnTo>
                  <a:pt x="115" y="2337"/>
                </a:lnTo>
                <a:lnTo>
                  <a:pt x="100" y="2359"/>
                </a:lnTo>
                <a:lnTo>
                  <a:pt x="84" y="2379"/>
                </a:lnTo>
                <a:lnTo>
                  <a:pt x="75" y="2389"/>
                </a:lnTo>
                <a:lnTo>
                  <a:pt x="66" y="2399"/>
                </a:lnTo>
                <a:lnTo>
                  <a:pt x="57" y="2407"/>
                </a:lnTo>
                <a:lnTo>
                  <a:pt x="47" y="2415"/>
                </a:lnTo>
                <a:lnTo>
                  <a:pt x="35" y="2421"/>
                </a:lnTo>
                <a:lnTo>
                  <a:pt x="24" y="2426"/>
                </a:lnTo>
                <a:lnTo>
                  <a:pt x="12" y="2430"/>
                </a:lnTo>
                <a:lnTo>
                  <a:pt x="0" y="2432"/>
                </a:lnTo>
                <a:lnTo>
                  <a:pt x="16" y="2442"/>
                </a:lnTo>
                <a:lnTo>
                  <a:pt x="31" y="2454"/>
                </a:lnTo>
                <a:lnTo>
                  <a:pt x="45" y="2466"/>
                </a:lnTo>
                <a:lnTo>
                  <a:pt x="58" y="2481"/>
                </a:lnTo>
                <a:lnTo>
                  <a:pt x="69" y="2497"/>
                </a:lnTo>
                <a:lnTo>
                  <a:pt x="81" y="2513"/>
                </a:lnTo>
                <a:lnTo>
                  <a:pt x="91" y="2531"/>
                </a:lnTo>
                <a:lnTo>
                  <a:pt x="101" y="2548"/>
                </a:lnTo>
                <a:lnTo>
                  <a:pt x="119" y="2585"/>
                </a:lnTo>
                <a:lnTo>
                  <a:pt x="138" y="2621"/>
                </a:lnTo>
                <a:lnTo>
                  <a:pt x="148" y="2638"/>
                </a:lnTo>
                <a:lnTo>
                  <a:pt x="157" y="2656"/>
                </a:lnTo>
                <a:lnTo>
                  <a:pt x="169" y="2671"/>
                </a:lnTo>
                <a:lnTo>
                  <a:pt x="179" y="2687"/>
                </a:lnTo>
                <a:lnTo>
                  <a:pt x="193" y="2702"/>
                </a:lnTo>
                <a:lnTo>
                  <a:pt x="208" y="2717"/>
                </a:lnTo>
                <a:lnTo>
                  <a:pt x="222" y="2732"/>
                </a:lnTo>
                <a:lnTo>
                  <a:pt x="237" y="2745"/>
                </a:lnTo>
                <a:lnTo>
                  <a:pt x="254" y="2758"/>
                </a:lnTo>
                <a:lnTo>
                  <a:pt x="270" y="2771"/>
                </a:lnTo>
                <a:lnTo>
                  <a:pt x="288" y="2782"/>
                </a:lnTo>
                <a:lnTo>
                  <a:pt x="305" y="2793"/>
                </a:lnTo>
                <a:lnTo>
                  <a:pt x="341" y="2814"/>
                </a:lnTo>
                <a:lnTo>
                  <a:pt x="378" y="2833"/>
                </a:lnTo>
                <a:lnTo>
                  <a:pt x="415" y="2851"/>
                </a:lnTo>
                <a:lnTo>
                  <a:pt x="452" y="2867"/>
                </a:lnTo>
                <a:lnTo>
                  <a:pt x="509" y="2890"/>
                </a:lnTo>
                <a:lnTo>
                  <a:pt x="566" y="2912"/>
                </a:lnTo>
                <a:lnTo>
                  <a:pt x="625" y="2932"/>
                </a:lnTo>
                <a:lnTo>
                  <a:pt x="683" y="2952"/>
                </a:lnTo>
                <a:lnTo>
                  <a:pt x="742" y="2969"/>
                </a:lnTo>
                <a:lnTo>
                  <a:pt x="803" y="2986"/>
                </a:lnTo>
                <a:lnTo>
                  <a:pt x="862" y="3001"/>
                </a:lnTo>
                <a:lnTo>
                  <a:pt x="923" y="3015"/>
                </a:lnTo>
                <a:lnTo>
                  <a:pt x="984" y="3029"/>
                </a:lnTo>
                <a:lnTo>
                  <a:pt x="1045" y="3040"/>
                </a:lnTo>
                <a:lnTo>
                  <a:pt x="1106" y="3050"/>
                </a:lnTo>
                <a:lnTo>
                  <a:pt x="1168" y="3061"/>
                </a:lnTo>
                <a:lnTo>
                  <a:pt x="1228" y="3069"/>
                </a:lnTo>
                <a:lnTo>
                  <a:pt x="1290" y="3076"/>
                </a:lnTo>
                <a:lnTo>
                  <a:pt x="1351" y="3082"/>
                </a:lnTo>
                <a:lnTo>
                  <a:pt x="1412" y="3088"/>
                </a:lnTo>
                <a:lnTo>
                  <a:pt x="1464" y="3091"/>
                </a:lnTo>
                <a:lnTo>
                  <a:pt x="1529" y="3094"/>
                </a:lnTo>
                <a:lnTo>
                  <a:pt x="1606" y="3095"/>
                </a:lnTo>
                <a:lnTo>
                  <a:pt x="1647" y="3094"/>
                </a:lnTo>
                <a:lnTo>
                  <a:pt x="1691" y="3094"/>
                </a:lnTo>
                <a:lnTo>
                  <a:pt x="1736" y="3092"/>
                </a:lnTo>
                <a:lnTo>
                  <a:pt x="1782" y="3090"/>
                </a:lnTo>
                <a:lnTo>
                  <a:pt x="1830" y="3087"/>
                </a:lnTo>
                <a:lnTo>
                  <a:pt x="1878" y="3082"/>
                </a:lnTo>
                <a:lnTo>
                  <a:pt x="1926" y="3077"/>
                </a:lnTo>
                <a:lnTo>
                  <a:pt x="1975" y="3071"/>
                </a:lnTo>
                <a:lnTo>
                  <a:pt x="2023" y="3063"/>
                </a:lnTo>
                <a:lnTo>
                  <a:pt x="2070" y="3053"/>
                </a:lnTo>
                <a:lnTo>
                  <a:pt x="2116" y="3043"/>
                </a:lnTo>
                <a:lnTo>
                  <a:pt x="2163" y="3031"/>
                </a:lnTo>
                <a:lnTo>
                  <a:pt x="2207" y="3018"/>
                </a:lnTo>
                <a:lnTo>
                  <a:pt x="2249" y="3002"/>
                </a:lnTo>
                <a:lnTo>
                  <a:pt x="2268" y="2994"/>
                </a:lnTo>
                <a:lnTo>
                  <a:pt x="2289" y="2985"/>
                </a:lnTo>
                <a:lnTo>
                  <a:pt x="2307" y="2976"/>
                </a:lnTo>
                <a:lnTo>
                  <a:pt x="2326" y="2966"/>
                </a:lnTo>
                <a:lnTo>
                  <a:pt x="2344" y="2956"/>
                </a:lnTo>
                <a:lnTo>
                  <a:pt x="2360" y="2945"/>
                </a:lnTo>
                <a:lnTo>
                  <a:pt x="2377" y="2934"/>
                </a:lnTo>
                <a:lnTo>
                  <a:pt x="2392" y="2922"/>
                </a:lnTo>
                <a:lnTo>
                  <a:pt x="2406" y="2910"/>
                </a:lnTo>
                <a:lnTo>
                  <a:pt x="2421" y="2897"/>
                </a:lnTo>
                <a:lnTo>
                  <a:pt x="2433" y="2883"/>
                </a:lnTo>
                <a:lnTo>
                  <a:pt x="2445" y="2870"/>
                </a:lnTo>
                <a:lnTo>
                  <a:pt x="2457" y="2856"/>
                </a:lnTo>
                <a:lnTo>
                  <a:pt x="2466" y="2840"/>
                </a:lnTo>
                <a:lnTo>
                  <a:pt x="2475" y="2824"/>
                </a:lnTo>
                <a:lnTo>
                  <a:pt x="2482" y="2807"/>
                </a:lnTo>
                <a:lnTo>
                  <a:pt x="2489" y="2791"/>
                </a:lnTo>
                <a:lnTo>
                  <a:pt x="2495" y="2774"/>
                </a:lnTo>
                <a:lnTo>
                  <a:pt x="2499" y="2755"/>
                </a:lnTo>
                <a:lnTo>
                  <a:pt x="2502" y="2737"/>
                </a:lnTo>
                <a:lnTo>
                  <a:pt x="2503" y="2716"/>
                </a:lnTo>
                <a:lnTo>
                  <a:pt x="2503" y="2697"/>
                </a:lnTo>
                <a:lnTo>
                  <a:pt x="2502" y="2675"/>
                </a:lnTo>
                <a:lnTo>
                  <a:pt x="2500" y="2654"/>
                </a:lnTo>
                <a:lnTo>
                  <a:pt x="2532" y="2655"/>
                </a:lnTo>
                <a:lnTo>
                  <a:pt x="2565" y="2658"/>
                </a:lnTo>
                <a:lnTo>
                  <a:pt x="2598" y="2662"/>
                </a:lnTo>
                <a:lnTo>
                  <a:pt x="2631" y="2670"/>
                </a:lnTo>
                <a:lnTo>
                  <a:pt x="2664" y="2678"/>
                </a:lnTo>
                <a:lnTo>
                  <a:pt x="2697" y="2690"/>
                </a:lnTo>
                <a:lnTo>
                  <a:pt x="2730" y="2703"/>
                </a:lnTo>
                <a:lnTo>
                  <a:pt x="2764" y="2717"/>
                </a:lnTo>
                <a:lnTo>
                  <a:pt x="2797" y="2734"/>
                </a:lnTo>
                <a:lnTo>
                  <a:pt x="2830" y="2751"/>
                </a:lnTo>
                <a:lnTo>
                  <a:pt x="2862" y="2770"/>
                </a:lnTo>
                <a:lnTo>
                  <a:pt x="2895" y="2790"/>
                </a:lnTo>
                <a:lnTo>
                  <a:pt x="2928" y="2812"/>
                </a:lnTo>
                <a:lnTo>
                  <a:pt x="2961" y="2834"/>
                </a:lnTo>
                <a:lnTo>
                  <a:pt x="2993" y="2857"/>
                </a:lnTo>
                <a:lnTo>
                  <a:pt x="3024" y="2881"/>
                </a:lnTo>
                <a:lnTo>
                  <a:pt x="3056" y="2906"/>
                </a:lnTo>
                <a:lnTo>
                  <a:pt x="3087" y="2931"/>
                </a:lnTo>
                <a:lnTo>
                  <a:pt x="3147" y="2983"/>
                </a:lnTo>
                <a:lnTo>
                  <a:pt x="3206" y="3036"/>
                </a:lnTo>
                <a:lnTo>
                  <a:pt x="3262" y="3089"/>
                </a:lnTo>
                <a:lnTo>
                  <a:pt x="3315" y="3142"/>
                </a:lnTo>
                <a:lnTo>
                  <a:pt x="3367" y="3193"/>
                </a:lnTo>
                <a:lnTo>
                  <a:pt x="3458" y="3286"/>
                </a:lnTo>
                <a:lnTo>
                  <a:pt x="3445" y="3285"/>
                </a:lnTo>
                <a:lnTo>
                  <a:pt x="3432" y="3284"/>
                </a:lnTo>
                <a:lnTo>
                  <a:pt x="3419" y="3282"/>
                </a:lnTo>
                <a:lnTo>
                  <a:pt x="3405" y="3278"/>
                </a:lnTo>
                <a:lnTo>
                  <a:pt x="3391" y="3275"/>
                </a:lnTo>
                <a:lnTo>
                  <a:pt x="3377" y="3270"/>
                </a:lnTo>
                <a:lnTo>
                  <a:pt x="3348" y="3259"/>
                </a:lnTo>
                <a:lnTo>
                  <a:pt x="3319" y="3246"/>
                </a:lnTo>
                <a:lnTo>
                  <a:pt x="3290" y="3232"/>
                </a:lnTo>
                <a:lnTo>
                  <a:pt x="3259" y="3215"/>
                </a:lnTo>
                <a:lnTo>
                  <a:pt x="3228" y="3199"/>
                </a:lnTo>
                <a:lnTo>
                  <a:pt x="3166" y="3165"/>
                </a:lnTo>
                <a:lnTo>
                  <a:pt x="3134" y="3149"/>
                </a:lnTo>
                <a:lnTo>
                  <a:pt x="3103" y="3133"/>
                </a:lnTo>
                <a:lnTo>
                  <a:pt x="3071" y="3119"/>
                </a:lnTo>
                <a:lnTo>
                  <a:pt x="3041" y="3107"/>
                </a:lnTo>
                <a:lnTo>
                  <a:pt x="3010" y="3097"/>
                </a:lnTo>
                <a:lnTo>
                  <a:pt x="2995" y="3093"/>
                </a:lnTo>
                <a:lnTo>
                  <a:pt x="2980" y="3090"/>
                </a:lnTo>
                <a:lnTo>
                  <a:pt x="2926" y="3081"/>
                </a:lnTo>
                <a:lnTo>
                  <a:pt x="2873" y="3074"/>
                </a:lnTo>
                <a:lnTo>
                  <a:pt x="2818" y="3069"/>
                </a:lnTo>
                <a:lnTo>
                  <a:pt x="2764" y="3065"/>
                </a:lnTo>
                <a:lnTo>
                  <a:pt x="2710" y="3063"/>
                </a:lnTo>
                <a:lnTo>
                  <a:pt x="2655" y="3062"/>
                </a:lnTo>
                <a:lnTo>
                  <a:pt x="2600" y="3063"/>
                </a:lnTo>
                <a:lnTo>
                  <a:pt x="2546" y="3064"/>
                </a:lnTo>
                <a:lnTo>
                  <a:pt x="2490" y="3067"/>
                </a:lnTo>
                <a:lnTo>
                  <a:pt x="2436" y="3070"/>
                </a:lnTo>
                <a:lnTo>
                  <a:pt x="2381" y="3074"/>
                </a:lnTo>
                <a:lnTo>
                  <a:pt x="2327" y="3079"/>
                </a:lnTo>
                <a:lnTo>
                  <a:pt x="2218" y="3090"/>
                </a:lnTo>
                <a:lnTo>
                  <a:pt x="2111" y="3103"/>
                </a:lnTo>
                <a:lnTo>
                  <a:pt x="2030" y="3113"/>
                </a:lnTo>
                <a:lnTo>
                  <a:pt x="1948" y="3124"/>
                </a:lnTo>
                <a:lnTo>
                  <a:pt x="1907" y="3131"/>
                </a:lnTo>
                <a:lnTo>
                  <a:pt x="1868" y="3138"/>
                </a:lnTo>
                <a:lnTo>
                  <a:pt x="1827" y="3148"/>
                </a:lnTo>
                <a:lnTo>
                  <a:pt x="1787" y="3157"/>
                </a:lnTo>
                <a:lnTo>
                  <a:pt x="1747" y="3166"/>
                </a:lnTo>
                <a:lnTo>
                  <a:pt x="1707" y="3178"/>
                </a:lnTo>
                <a:lnTo>
                  <a:pt x="1668" y="3191"/>
                </a:lnTo>
                <a:lnTo>
                  <a:pt x="1629" y="3204"/>
                </a:lnTo>
                <a:lnTo>
                  <a:pt x="1591" y="3219"/>
                </a:lnTo>
                <a:lnTo>
                  <a:pt x="1554" y="3236"/>
                </a:lnTo>
                <a:lnTo>
                  <a:pt x="1517" y="3254"/>
                </a:lnTo>
                <a:lnTo>
                  <a:pt x="1481" y="3275"/>
                </a:lnTo>
                <a:lnTo>
                  <a:pt x="1452" y="3292"/>
                </a:lnTo>
                <a:lnTo>
                  <a:pt x="1422" y="3312"/>
                </a:lnTo>
                <a:lnTo>
                  <a:pt x="1392" y="3333"/>
                </a:lnTo>
                <a:lnTo>
                  <a:pt x="1364" y="3355"/>
                </a:lnTo>
                <a:lnTo>
                  <a:pt x="1337" y="3378"/>
                </a:lnTo>
                <a:lnTo>
                  <a:pt x="1311" y="3404"/>
                </a:lnTo>
                <a:lnTo>
                  <a:pt x="1299" y="3417"/>
                </a:lnTo>
                <a:lnTo>
                  <a:pt x="1288" y="3430"/>
                </a:lnTo>
                <a:lnTo>
                  <a:pt x="1277" y="3444"/>
                </a:lnTo>
                <a:lnTo>
                  <a:pt x="1266" y="3458"/>
                </a:lnTo>
                <a:lnTo>
                  <a:pt x="1256" y="3473"/>
                </a:lnTo>
                <a:lnTo>
                  <a:pt x="1247" y="3491"/>
                </a:lnTo>
                <a:lnTo>
                  <a:pt x="1227" y="3527"/>
                </a:lnTo>
                <a:lnTo>
                  <a:pt x="1208" y="3564"/>
                </a:lnTo>
                <a:lnTo>
                  <a:pt x="1197" y="3582"/>
                </a:lnTo>
                <a:lnTo>
                  <a:pt x="1187" y="3600"/>
                </a:lnTo>
                <a:lnTo>
                  <a:pt x="1176" y="3617"/>
                </a:lnTo>
                <a:lnTo>
                  <a:pt x="1164" y="3634"/>
                </a:lnTo>
                <a:lnTo>
                  <a:pt x="1151" y="3650"/>
                </a:lnTo>
                <a:lnTo>
                  <a:pt x="1137" y="3664"/>
                </a:lnTo>
                <a:lnTo>
                  <a:pt x="1123" y="3676"/>
                </a:lnTo>
                <a:lnTo>
                  <a:pt x="1106" y="3688"/>
                </a:lnTo>
                <a:lnTo>
                  <a:pt x="1097" y="3693"/>
                </a:lnTo>
                <a:lnTo>
                  <a:pt x="1088" y="3697"/>
                </a:lnTo>
                <a:lnTo>
                  <a:pt x="1079" y="3701"/>
                </a:lnTo>
                <a:lnTo>
                  <a:pt x="1069" y="3704"/>
                </a:lnTo>
                <a:lnTo>
                  <a:pt x="1088" y="3707"/>
                </a:lnTo>
                <a:lnTo>
                  <a:pt x="1107" y="3711"/>
                </a:lnTo>
                <a:lnTo>
                  <a:pt x="1126" y="3716"/>
                </a:lnTo>
                <a:lnTo>
                  <a:pt x="1145" y="3721"/>
                </a:lnTo>
                <a:lnTo>
                  <a:pt x="1164" y="3728"/>
                </a:lnTo>
                <a:lnTo>
                  <a:pt x="1182" y="3735"/>
                </a:lnTo>
                <a:lnTo>
                  <a:pt x="1218" y="3750"/>
                </a:lnTo>
                <a:lnTo>
                  <a:pt x="1254" y="3767"/>
                </a:lnTo>
                <a:lnTo>
                  <a:pt x="1290" y="3785"/>
                </a:lnTo>
                <a:lnTo>
                  <a:pt x="1324" y="3803"/>
                </a:lnTo>
                <a:lnTo>
                  <a:pt x="1360" y="3823"/>
                </a:lnTo>
                <a:lnTo>
                  <a:pt x="1431" y="3863"/>
                </a:lnTo>
                <a:lnTo>
                  <a:pt x="1467" y="3881"/>
                </a:lnTo>
                <a:lnTo>
                  <a:pt x="1503" y="3900"/>
                </a:lnTo>
                <a:lnTo>
                  <a:pt x="1540" y="3916"/>
                </a:lnTo>
                <a:lnTo>
                  <a:pt x="1577" y="3930"/>
                </a:lnTo>
                <a:lnTo>
                  <a:pt x="1596" y="3938"/>
                </a:lnTo>
                <a:lnTo>
                  <a:pt x="1615" y="3943"/>
                </a:lnTo>
                <a:lnTo>
                  <a:pt x="1634" y="3949"/>
                </a:lnTo>
                <a:lnTo>
                  <a:pt x="1654" y="3953"/>
                </a:lnTo>
                <a:lnTo>
                  <a:pt x="1697" y="3961"/>
                </a:lnTo>
                <a:lnTo>
                  <a:pt x="1741" y="3968"/>
                </a:lnTo>
                <a:lnTo>
                  <a:pt x="1785" y="3975"/>
                </a:lnTo>
                <a:lnTo>
                  <a:pt x="1829" y="3979"/>
                </a:lnTo>
                <a:lnTo>
                  <a:pt x="1874" y="3982"/>
                </a:lnTo>
                <a:lnTo>
                  <a:pt x="1918" y="3984"/>
                </a:lnTo>
                <a:lnTo>
                  <a:pt x="1962" y="3985"/>
                </a:lnTo>
                <a:lnTo>
                  <a:pt x="2006" y="3985"/>
                </a:lnTo>
                <a:lnTo>
                  <a:pt x="2051" y="3984"/>
                </a:lnTo>
                <a:lnTo>
                  <a:pt x="2095" y="3983"/>
                </a:lnTo>
                <a:lnTo>
                  <a:pt x="2139" y="3980"/>
                </a:lnTo>
                <a:lnTo>
                  <a:pt x="2184" y="3977"/>
                </a:lnTo>
                <a:lnTo>
                  <a:pt x="2272" y="3969"/>
                </a:lnTo>
                <a:lnTo>
                  <a:pt x="2359" y="3960"/>
                </a:lnTo>
                <a:lnTo>
                  <a:pt x="2407" y="3954"/>
                </a:lnTo>
                <a:lnTo>
                  <a:pt x="2470" y="3945"/>
                </a:lnTo>
                <a:lnTo>
                  <a:pt x="2547" y="3931"/>
                </a:lnTo>
                <a:lnTo>
                  <a:pt x="2635" y="3915"/>
                </a:lnTo>
                <a:lnTo>
                  <a:pt x="2681" y="3906"/>
                </a:lnTo>
                <a:lnTo>
                  <a:pt x="2729" y="3895"/>
                </a:lnTo>
                <a:lnTo>
                  <a:pt x="2778" y="3883"/>
                </a:lnTo>
                <a:lnTo>
                  <a:pt x="2829" y="3871"/>
                </a:lnTo>
                <a:lnTo>
                  <a:pt x="2879" y="3857"/>
                </a:lnTo>
                <a:lnTo>
                  <a:pt x="2929" y="3841"/>
                </a:lnTo>
                <a:lnTo>
                  <a:pt x="2980" y="3826"/>
                </a:lnTo>
                <a:lnTo>
                  <a:pt x="3029" y="3809"/>
                </a:lnTo>
                <a:lnTo>
                  <a:pt x="3078" y="3790"/>
                </a:lnTo>
                <a:lnTo>
                  <a:pt x="3125" y="3771"/>
                </a:lnTo>
                <a:lnTo>
                  <a:pt x="3171" y="3750"/>
                </a:lnTo>
                <a:lnTo>
                  <a:pt x="3214" y="3729"/>
                </a:lnTo>
                <a:lnTo>
                  <a:pt x="3255" y="3705"/>
                </a:lnTo>
                <a:lnTo>
                  <a:pt x="3274" y="3693"/>
                </a:lnTo>
                <a:lnTo>
                  <a:pt x="3293" y="3680"/>
                </a:lnTo>
                <a:lnTo>
                  <a:pt x="3311" y="3668"/>
                </a:lnTo>
                <a:lnTo>
                  <a:pt x="3328" y="3655"/>
                </a:lnTo>
                <a:lnTo>
                  <a:pt x="3344" y="3642"/>
                </a:lnTo>
                <a:lnTo>
                  <a:pt x="3359" y="3627"/>
                </a:lnTo>
                <a:lnTo>
                  <a:pt x="3374" y="3614"/>
                </a:lnTo>
                <a:lnTo>
                  <a:pt x="3387" y="3600"/>
                </a:lnTo>
                <a:lnTo>
                  <a:pt x="3398" y="3584"/>
                </a:lnTo>
                <a:lnTo>
                  <a:pt x="3410" y="3570"/>
                </a:lnTo>
                <a:lnTo>
                  <a:pt x="3420" y="3553"/>
                </a:lnTo>
                <a:lnTo>
                  <a:pt x="3428" y="3538"/>
                </a:lnTo>
                <a:lnTo>
                  <a:pt x="3435" y="3522"/>
                </a:lnTo>
                <a:lnTo>
                  <a:pt x="3441" y="3505"/>
                </a:lnTo>
                <a:lnTo>
                  <a:pt x="3446" y="3489"/>
                </a:lnTo>
                <a:lnTo>
                  <a:pt x="3450" y="3471"/>
                </a:lnTo>
                <a:lnTo>
                  <a:pt x="3452" y="3454"/>
                </a:lnTo>
                <a:lnTo>
                  <a:pt x="3453" y="3436"/>
                </a:lnTo>
                <a:lnTo>
                  <a:pt x="3452" y="3417"/>
                </a:lnTo>
                <a:lnTo>
                  <a:pt x="3449" y="3399"/>
                </a:lnTo>
                <a:lnTo>
                  <a:pt x="3444" y="3379"/>
                </a:lnTo>
                <a:lnTo>
                  <a:pt x="3438" y="3360"/>
                </a:lnTo>
                <a:lnTo>
                  <a:pt x="3450" y="3361"/>
                </a:lnTo>
                <a:lnTo>
                  <a:pt x="3462" y="3362"/>
                </a:lnTo>
                <a:lnTo>
                  <a:pt x="3473" y="3364"/>
                </a:lnTo>
                <a:lnTo>
                  <a:pt x="3485" y="3367"/>
                </a:lnTo>
                <a:lnTo>
                  <a:pt x="3498" y="3370"/>
                </a:lnTo>
                <a:lnTo>
                  <a:pt x="3509" y="3374"/>
                </a:lnTo>
                <a:lnTo>
                  <a:pt x="3534" y="3384"/>
                </a:lnTo>
                <a:lnTo>
                  <a:pt x="3557" y="3398"/>
                </a:lnTo>
                <a:lnTo>
                  <a:pt x="3582" y="3412"/>
                </a:lnTo>
                <a:lnTo>
                  <a:pt x="3606" y="3429"/>
                </a:lnTo>
                <a:lnTo>
                  <a:pt x="3631" y="3449"/>
                </a:lnTo>
                <a:lnTo>
                  <a:pt x="3655" y="3470"/>
                </a:lnTo>
                <a:lnTo>
                  <a:pt x="3680" y="3493"/>
                </a:lnTo>
                <a:lnTo>
                  <a:pt x="3705" y="3518"/>
                </a:lnTo>
                <a:lnTo>
                  <a:pt x="3729" y="3544"/>
                </a:lnTo>
                <a:lnTo>
                  <a:pt x="3754" y="3571"/>
                </a:lnTo>
                <a:lnTo>
                  <a:pt x="3778" y="3598"/>
                </a:lnTo>
                <a:lnTo>
                  <a:pt x="3802" y="3628"/>
                </a:lnTo>
                <a:lnTo>
                  <a:pt x="3826" y="3657"/>
                </a:lnTo>
                <a:lnTo>
                  <a:pt x="3872" y="3718"/>
                </a:lnTo>
                <a:lnTo>
                  <a:pt x="3917" y="3780"/>
                </a:lnTo>
                <a:lnTo>
                  <a:pt x="3960" y="3840"/>
                </a:lnTo>
                <a:lnTo>
                  <a:pt x="4001" y="3900"/>
                </a:lnTo>
                <a:lnTo>
                  <a:pt x="4074" y="4006"/>
                </a:lnTo>
                <a:lnTo>
                  <a:pt x="4106" y="4051"/>
                </a:lnTo>
                <a:lnTo>
                  <a:pt x="4135" y="4089"/>
                </a:lnTo>
                <a:lnTo>
                  <a:pt x="4124" y="4090"/>
                </a:lnTo>
                <a:lnTo>
                  <a:pt x="4112" y="4090"/>
                </a:lnTo>
                <a:lnTo>
                  <a:pt x="4101" y="4089"/>
                </a:lnTo>
                <a:lnTo>
                  <a:pt x="4091" y="4087"/>
                </a:lnTo>
                <a:lnTo>
                  <a:pt x="4071" y="4083"/>
                </a:lnTo>
                <a:lnTo>
                  <a:pt x="4052" y="4077"/>
                </a:lnTo>
                <a:lnTo>
                  <a:pt x="4034" y="4069"/>
                </a:lnTo>
                <a:lnTo>
                  <a:pt x="4016" y="4060"/>
                </a:lnTo>
                <a:lnTo>
                  <a:pt x="4000" y="4048"/>
                </a:lnTo>
                <a:lnTo>
                  <a:pt x="3982" y="4037"/>
                </a:lnTo>
                <a:lnTo>
                  <a:pt x="3949" y="4012"/>
                </a:lnTo>
                <a:lnTo>
                  <a:pt x="3931" y="4000"/>
                </a:lnTo>
                <a:lnTo>
                  <a:pt x="3913" y="3988"/>
                </a:lnTo>
                <a:lnTo>
                  <a:pt x="3894" y="3976"/>
                </a:lnTo>
                <a:lnTo>
                  <a:pt x="3874" y="3964"/>
                </a:lnTo>
                <a:lnTo>
                  <a:pt x="3852" y="3954"/>
                </a:lnTo>
                <a:lnTo>
                  <a:pt x="3830" y="3945"/>
                </a:lnTo>
                <a:lnTo>
                  <a:pt x="3808" y="3938"/>
                </a:lnTo>
                <a:lnTo>
                  <a:pt x="3786" y="3931"/>
                </a:lnTo>
                <a:lnTo>
                  <a:pt x="3764" y="3926"/>
                </a:lnTo>
                <a:lnTo>
                  <a:pt x="3742" y="3921"/>
                </a:lnTo>
                <a:lnTo>
                  <a:pt x="3720" y="3917"/>
                </a:lnTo>
                <a:lnTo>
                  <a:pt x="3697" y="3914"/>
                </a:lnTo>
                <a:lnTo>
                  <a:pt x="3675" y="3912"/>
                </a:lnTo>
                <a:lnTo>
                  <a:pt x="3652" y="3910"/>
                </a:lnTo>
                <a:lnTo>
                  <a:pt x="3607" y="3908"/>
                </a:lnTo>
                <a:lnTo>
                  <a:pt x="3562" y="3908"/>
                </a:lnTo>
                <a:lnTo>
                  <a:pt x="3517" y="3909"/>
                </a:lnTo>
                <a:lnTo>
                  <a:pt x="3472" y="3912"/>
                </a:lnTo>
                <a:lnTo>
                  <a:pt x="3422" y="3916"/>
                </a:lnTo>
                <a:lnTo>
                  <a:pt x="3372" y="3921"/>
                </a:lnTo>
                <a:lnTo>
                  <a:pt x="3272" y="3933"/>
                </a:lnTo>
                <a:lnTo>
                  <a:pt x="3173" y="3947"/>
                </a:lnTo>
                <a:lnTo>
                  <a:pt x="3073" y="3962"/>
                </a:lnTo>
                <a:lnTo>
                  <a:pt x="2974" y="3980"/>
                </a:lnTo>
                <a:lnTo>
                  <a:pt x="2876" y="3999"/>
                </a:lnTo>
                <a:lnTo>
                  <a:pt x="2777" y="4020"/>
                </a:lnTo>
                <a:lnTo>
                  <a:pt x="2680" y="4042"/>
                </a:lnTo>
                <a:lnTo>
                  <a:pt x="2605" y="4059"/>
                </a:lnTo>
                <a:lnTo>
                  <a:pt x="2526" y="4076"/>
                </a:lnTo>
                <a:lnTo>
                  <a:pt x="2444" y="4094"/>
                </a:lnTo>
                <a:lnTo>
                  <a:pt x="2403" y="4105"/>
                </a:lnTo>
                <a:lnTo>
                  <a:pt x="2362" y="4116"/>
                </a:lnTo>
                <a:lnTo>
                  <a:pt x="2322" y="4128"/>
                </a:lnTo>
                <a:lnTo>
                  <a:pt x="2282" y="4142"/>
                </a:lnTo>
                <a:lnTo>
                  <a:pt x="2244" y="4157"/>
                </a:lnTo>
                <a:lnTo>
                  <a:pt x="2206" y="4173"/>
                </a:lnTo>
                <a:lnTo>
                  <a:pt x="2169" y="4191"/>
                </a:lnTo>
                <a:lnTo>
                  <a:pt x="2151" y="4200"/>
                </a:lnTo>
                <a:lnTo>
                  <a:pt x="2135" y="4210"/>
                </a:lnTo>
                <a:lnTo>
                  <a:pt x="2118" y="4220"/>
                </a:lnTo>
                <a:lnTo>
                  <a:pt x="2102" y="4232"/>
                </a:lnTo>
                <a:lnTo>
                  <a:pt x="2087" y="4243"/>
                </a:lnTo>
                <a:lnTo>
                  <a:pt x="2071" y="4254"/>
                </a:lnTo>
                <a:lnTo>
                  <a:pt x="2030" y="4289"/>
                </a:lnTo>
                <a:lnTo>
                  <a:pt x="1989" y="4326"/>
                </a:lnTo>
                <a:lnTo>
                  <a:pt x="1950" y="4364"/>
                </a:lnTo>
                <a:lnTo>
                  <a:pt x="1914" y="4403"/>
                </a:lnTo>
                <a:lnTo>
                  <a:pt x="1896" y="4423"/>
                </a:lnTo>
                <a:lnTo>
                  <a:pt x="1879" y="4444"/>
                </a:lnTo>
                <a:lnTo>
                  <a:pt x="1861" y="4465"/>
                </a:lnTo>
                <a:lnTo>
                  <a:pt x="1845" y="4487"/>
                </a:lnTo>
                <a:lnTo>
                  <a:pt x="1830" y="4508"/>
                </a:lnTo>
                <a:lnTo>
                  <a:pt x="1814" y="4531"/>
                </a:lnTo>
                <a:lnTo>
                  <a:pt x="1799" y="4553"/>
                </a:lnTo>
                <a:lnTo>
                  <a:pt x="1786" y="4577"/>
                </a:lnTo>
                <a:lnTo>
                  <a:pt x="1773" y="4599"/>
                </a:lnTo>
                <a:lnTo>
                  <a:pt x="1762" y="4621"/>
                </a:lnTo>
                <a:lnTo>
                  <a:pt x="1750" y="4644"/>
                </a:lnTo>
                <a:lnTo>
                  <a:pt x="1736" y="4665"/>
                </a:lnTo>
                <a:lnTo>
                  <a:pt x="1722" y="4685"/>
                </a:lnTo>
                <a:lnTo>
                  <a:pt x="1714" y="4695"/>
                </a:lnTo>
                <a:lnTo>
                  <a:pt x="1705" y="4704"/>
                </a:lnTo>
                <a:lnTo>
                  <a:pt x="1696" y="4712"/>
                </a:lnTo>
                <a:lnTo>
                  <a:pt x="1686" y="4719"/>
                </a:lnTo>
                <a:lnTo>
                  <a:pt x="1676" y="4727"/>
                </a:lnTo>
                <a:lnTo>
                  <a:pt x="1665" y="4733"/>
                </a:lnTo>
                <a:lnTo>
                  <a:pt x="1686" y="4741"/>
                </a:lnTo>
                <a:lnTo>
                  <a:pt x="1708" y="4749"/>
                </a:lnTo>
                <a:lnTo>
                  <a:pt x="1728" y="4758"/>
                </a:lnTo>
                <a:lnTo>
                  <a:pt x="1750" y="4768"/>
                </a:lnTo>
                <a:lnTo>
                  <a:pt x="1790" y="4788"/>
                </a:lnTo>
                <a:lnTo>
                  <a:pt x="1829" y="4811"/>
                </a:lnTo>
                <a:lnTo>
                  <a:pt x="1868" y="4833"/>
                </a:lnTo>
                <a:lnTo>
                  <a:pt x="1905" y="4856"/>
                </a:lnTo>
                <a:lnTo>
                  <a:pt x="1943" y="4878"/>
                </a:lnTo>
                <a:lnTo>
                  <a:pt x="1981" y="4900"/>
                </a:lnTo>
                <a:lnTo>
                  <a:pt x="2019" y="4920"/>
                </a:lnTo>
                <a:lnTo>
                  <a:pt x="2039" y="4929"/>
                </a:lnTo>
                <a:lnTo>
                  <a:pt x="2058" y="4938"/>
                </a:lnTo>
                <a:lnTo>
                  <a:pt x="2078" y="4946"/>
                </a:lnTo>
                <a:lnTo>
                  <a:pt x="2098" y="4954"/>
                </a:lnTo>
                <a:lnTo>
                  <a:pt x="2119" y="4960"/>
                </a:lnTo>
                <a:lnTo>
                  <a:pt x="2139" y="4966"/>
                </a:lnTo>
                <a:lnTo>
                  <a:pt x="2161" y="4971"/>
                </a:lnTo>
                <a:lnTo>
                  <a:pt x="2182" y="4976"/>
                </a:lnTo>
                <a:lnTo>
                  <a:pt x="2205" y="4979"/>
                </a:lnTo>
                <a:lnTo>
                  <a:pt x="2227" y="4981"/>
                </a:lnTo>
                <a:lnTo>
                  <a:pt x="2250" y="4982"/>
                </a:lnTo>
                <a:lnTo>
                  <a:pt x="2274" y="4982"/>
                </a:lnTo>
                <a:lnTo>
                  <a:pt x="2298" y="4980"/>
                </a:lnTo>
                <a:lnTo>
                  <a:pt x="2323" y="4977"/>
                </a:lnTo>
                <a:lnTo>
                  <a:pt x="2369" y="4969"/>
                </a:lnTo>
                <a:lnTo>
                  <a:pt x="2414" y="4962"/>
                </a:lnTo>
                <a:lnTo>
                  <a:pt x="2503" y="4945"/>
                </a:lnTo>
                <a:lnTo>
                  <a:pt x="2593" y="4926"/>
                </a:lnTo>
                <a:lnTo>
                  <a:pt x="2682" y="4906"/>
                </a:lnTo>
                <a:lnTo>
                  <a:pt x="2771" y="4884"/>
                </a:lnTo>
                <a:lnTo>
                  <a:pt x="2859" y="4862"/>
                </a:lnTo>
                <a:lnTo>
                  <a:pt x="3037" y="4817"/>
                </a:lnTo>
                <a:lnTo>
                  <a:pt x="3089" y="4803"/>
                </a:lnTo>
                <a:lnTo>
                  <a:pt x="3156" y="4789"/>
                </a:lnTo>
                <a:lnTo>
                  <a:pt x="3235" y="4772"/>
                </a:lnTo>
                <a:lnTo>
                  <a:pt x="3324" y="4751"/>
                </a:lnTo>
                <a:lnTo>
                  <a:pt x="3418" y="4728"/>
                </a:lnTo>
                <a:lnTo>
                  <a:pt x="3467" y="4714"/>
                </a:lnTo>
                <a:lnTo>
                  <a:pt x="3516" y="4701"/>
                </a:lnTo>
                <a:lnTo>
                  <a:pt x="3565" y="4686"/>
                </a:lnTo>
                <a:lnTo>
                  <a:pt x="3616" y="4670"/>
                </a:lnTo>
                <a:lnTo>
                  <a:pt x="3664" y="4653"/>
                </a:lnTo>
                <a:lnTo>
                  <a:pt x="3713" y="4634"/>
                </a:lnTo>
                <a:lnTo>
                  <a:pt x="3760" y="4616"/>
                </a:lnTo>
                <a:lnTo>
                  <a:pt x="3805" y="4595"/>
                </a:lnTo>
                <a:lnTo>
                  <a:pt x="3849" y="4574"/>
                </a:lnTo>
                <a:lnTo>
                  <a:pt x="3890" y="4551"/>
                </a:lnTo>
                <a:lnTo>
                  <a:pt x="3911" y="4539"/>
                </a:lnTo>
                <a:lnTo>
                  <a:pt x="3930" y="4528"/>
                </a:lnTo>
                <a:lnTo>
                  <a:pt x="3949" y="4515"/>
                </a:lnTo>
                <a:lnTo>
                  <a:pt x="3966" y="4502"/>
                </a:lnTo>
                <a:lnTo>
                  <a:pt x="3983" y="4489"/>
                </a:lnTo>
                <a:lnTo>
                  <a:pt x="3999" y="4476"/>
                </a:lnTo>
                <a:lnTo>
                  <a:pt x="4014" y="4462"/>
                </a:lnTo>
                <a:lnTo>
                  <a:pt x="4028" y="4448"/>
                </a:lnTo>
                <a:lnTo>
                  <a:pt x="4042" y="4434"/>
                </a:lnTo>
                <a:lnTo>
                  <a:pt x="4054" y="4418"/>
                </a:lnTo>
                <a:lnTo>
                  <a:pt x="4065" y="4403"/>
                </a:lnTo>
                <a:lnTo>
                  <a:pt x="4076" y="4387"/>
                </a:lnTo>
                <a:lnTo>
                  <a:pt x="4085" y="4372"/>
                </a:lnTo>
                <a:lnTo>
                  <a:pt x="4092" y="4356"/>
                </a:lnTo>
                <a:lnTo>
                  <a:pt x="4099" y="4339"/>
                </a:lnTo>
                <a:lnTo>
                  <a:pt x="4104" y="4322"/>
                </a:lnTo>
                <a:lnTo>
                  <a:pt x="4107" y="4304"/>
                </a:lnTo>
                <a:lnTo>
                  <a:pt x="4110" y="4286"/>
                </a:lnTo>
                <a:lnTo>
                  <a:pt x="4111" y="4269"/>
                </a:lnTo>
                <a:lnTo>
                  <a:pt x="4111" y="4249"/>
                </a:lnTo>
                <a:lnTo>
                  <a:pt x="4109" y="4231"/>
                </a:lnTo>
                <a:lnTo>
                  <a:pt x="4106" y="4211"/>
                </a:lnTo>
                <a:lnTo>
                  <a:pt x="4101" y="4191"/>
                </a:lnTo>
                <a:lnTo>
                  <a:pt x="4095" y="4171"/>
                </a:lnTo>
                <a:lnTo>
                  <a:pt x="4105" y="4170"/>
                </a:lnTo>
                <a:lnTo>
                  <a:pt x="4116" y="4170"/>
                </a:lnTo>
                <a:lnTo>
                  <a:pt x="4127" y="4172"/>
                </a:lnTo>
                <a:lnTo>
                  <a:pt x="4138" y="4174"/>
                </a:lnTo>
                <a:lnTo>
                  <a:pt x="4149" y="4177"/>
                </a:lnTo>
                <a:lnTo>
                  <a:pt x="4161" y="4180"/>
                </a:lnTo>
                <a:lnTo>
                  <a:pt x="4172" y="4186"/>
                </a:lnTo>
                <a:lnTo>
                  <a:pt x="4184" y="4191"/>
                </a:lnTo>
                <a:lnTo>
                  <a:pt x="4208" y="4204"/>
                </a:lnTo>
                <a:lnTo>
                  <a:pt x="4232" y="4220"/>
                </a:lnTo>
                <a:lnTo>
                  <a:pt x="4257" y="4240"/>
                </a:lnTo>
                <a:lnTo>
                  <a:pt x="4283" y="4261"/>
                </a:lnTo>
                <a:lnTo>
                  <a:pt x="4308" y="4285"/>
                </a:lnTo>
                <a:lnTo>
                  <a:pt x="4335" y="4311"/>
                </a:lnTo>
                <a:lnTo>
                  <a:pt x="4360" y="4337"/>
                </a:lnTo>
                <a:lnTo>
                  <a:pt x="4387" y="4367"/>
                </a:lnTo>
                <a:lnTo>
                  <a:pt x="4413" y="4398"/>
                </a:lnTo>
                <a:lnTo>
                  <a:pt x="4439" y="4429"/>
                </a:lnTo>
                <a:lnTo>
                  <a:pt x="4465" y="4461"/>
                </a:lnTo>
                <a:lnTo>
                  <a:pt x="4491" y="4495"/>
                </a:lnTo>
                <a:lnTo>
                  <a:pt x="4542" y="4564"/>
                </a:lnTo>
                <a:lnTo>
                  <a:pt x="4591" y="4632"/>
                </a:lnTo>
                <a:lnTo>
                  <a:pt x="4638" y="4701"/>
                </a:lnTo>
                <a:lnTo>
                  <a:pt x="4682" y="4766"/>
                </a:lnTo>
                <a:lnTo>
                  <a:pt x="4761" y="4881"/>
                </a:lnTo>
                <a:lnTo>
                  <a:pt x="4794" y="4928"/>
                </a:lnTo>
                <a:lnTo>
                  <a:pt x="4822" y="4965"/>
                </a:lnTo>
                <a:lnTo>
                  <a:pt x="4806" y="4966"/>
                </a:lnTo>
                <a:lnTo>
                  <a:pt x="4791" y="4966"/>
                </a:lnTo>
                <a:lnTo>
                  <a:pt x="4776" y="4965"/>
                </a:lnTo>
                <a:lnTo>
                  <a:pt x="4762" y="4963"/>
                </a:lnTo>
                <a:lnTo>
                  <a:pt x="4748" y="4960"/>
                </a:lnTo>
                <a:lnTo>
                  <a:pt x="4734" y="4957"/>
                </a:lnTo>
                <a:lnTo>
                  <a:pt x="4720" y="4952"/>
                </a:lnTo>
                <a:lnTo>
                  <a:pt x="4707" y="4948"/>
                </a:lnTo>
                <a:lnTo>
                  <a:pt x="4680" y="4936"/>
                </a:lnTo>
                <a:lnTo>
                  <a:pt x="4655" y="4922"/>
                </a:lnTo>
                <a:lnTo>
                  <a:pt x="4629" y="4908"/>
                </a:lnTo>
                <a:lnTo>
                  <a:pt x="4603" y="4892"/>
                </a:lnTo>
                <a:lnTo>
                  <a:pt x="4550" y="4860"/>
                </a:lnTo>
                <a:lnTo>
                  <a:pt x="4523" y="4844"/>
                </a:lnTo>
                <a:lnTo>
                  <a:pt x="4495" y="4830"/>
                </a:lnTo>
                <a:lnTo>
                  <a:pt x="4465" y="4817"/>
                </a:lnTo>
                <a:lnTo>
                  <a:pt x="4451" y="4812"/>
                </a:lnTo>
                <a:lnTo>
                  <a:pt x="4434" y="4807"/>
                </a:lnTo>
                <a:lnTo>
                  <a:pt x="4419" y="4801"/>
                </a:lnTo>
                <a:lnTo>
                  <a:pt x="4402" y="4798"/>
                </a:lnTo>
                <a:lnTo>
                  <a:pt x="4385" y="4795"/>
                </a:lnTo>
                <a:lnTo>
                  <a:pt x="4368" y="4793"/>
                </a:lnTo>
                <a:lnTo>
                  <a:pt x="4342" y="4791"/>
                </a:lnTo>
                <a:lnTo>
                  <a:pt x="4316" y="4789"/>
                </a:lnTo>
                <a:lnTo>
                  <a:pt x="4290" y="4788"/>
                </a:lnTo>
                <a:lnTo>
                  <a:pt x="4264" y="4788"/>
                </a:lnTo>
                <a:lnTo>
                  <a:pt x="4212" y="4789"/>
                </a:lnTo>
                <a:lnTo>
                  <a:pt x="4160" y="4793"/>
                </a:lnTo>
                <a:lnTo>
                  <a:pt x="4107" y="4798"/>
                </a:lnTo>
                <a:lnTo>
                  <a:pt x="4055" y="4806"/>
                </a:lnTo>
                <a:lnTo>
                  <a:pt x="4002" y="4814"/>
                </a:lnTo>
                <a:lnTo>
                  <a:pt x="3950" y="4824"/>
                </a:lnTo>
                <a:lnTo>
                  <a:pt x="3897" y="4835"/>
                </a:lnTo>
                <a:lnTo>
                  <a:pt x="3845" y="4848"/>
                </a:lnTo>
                <a:lnTo>
                  <a:pt x="3794" y="4860"/>
                </a:lnTo>
                <a:lnTo>
                  <a:pt x="3742" y="4873"/>
                </a:lnTo>
                <a:lnTo>
                  <a:pt x="3640" y="4902"/>
                </a:lnTo>
                <a:lnTo>
                  <a:pt x="3542" y="4929"/>
                </a:lnTo>
                <a:lnTo>
                  <a:pt x="3455" y="4954"/>
                </a:lnTo>
                <a:lnTo>
                  <a:pt x="3367" y="4981"/>
                </a:lnTo>
                <a:lnTo>
                  <a:pt x="3322" y="4995"/>
                </a:lnTo>
                <a:lnTo>
                  <a:pt x="3279" y="5009"/>
                </a:lnTo>
                <a:lnTo>
                  <a:pt x="3236" y="5025"/>
                </a:lnTo>
                <a:lnTo>
                  <a:pt x="3193" y="5041"/>
                </a:lnTo>
                <a:lnTo>
                  <a:pt x="3150" y="5059"/>
                </a:lnTo>
                <a:lnTo>
                  <a:pt x="3108" y="5076"/>
                </a:lnTo>
                <a:lnTo>
                  <a:pt x="3066" y="5095"/>
                </a:lnTo>
                <a:lnTo>
                  <a:pt x="3025" y="5116"/>
                </a:lnTo>
                <a:lnTo>
                  <a:pt x="2985" y="5137"/>
                </a:lnTo>
                <a:lnTo>
                  <a:pt x="2945" y="5160"/>
                </a:lnTo>
                <a:lnTo>
                  <a:pt x="2908" y="5185"/>
                </a:lnTo>
                <a:lnTo>
                  <a:pt x="2870" y="5210"/>
                </a:lnTo>
                <a:lnTo>
                  <a:pt x="2834" y="5236"/>
                </a:lnTo>
                <a:lnTo>
                  <a:pt x="2800" y="5264"/>
                </a:lnTo>
                <a:lnTo>
                  <a:pt x="2767" y="5293"/>
                </a:lnTo>
                <a:lnTo>
                  <a:pt x="2735" y="5324"/>
                </a:lnTo>
                <a:lnTo>
                  <a:pt x="2706" y="5356"/>
                </a:lnTo>
                <a:lnTo>
                  <a:pt x="2691" y="5373"/>
                </a:lnTo>
                <a:lnTo>
                  <a:pt x="2678" y="5391"/>
                </a:lnTo>
                <a:lnTo>
                  <a:pt x="2665" y="5408"/>
                </a:lnTo>
                <a:lnTo>
                  <a:pt x="2652" y="5426"/>
                </a:lnTo>
                <a:lnTo>
                  <a:pt x="2640" y="5445"/>
                </a:lnTo>
                <a:lnTo>
                  <a:pt x="2629" y="5463"/>
                </a:lnTo>
                <a:lnTo>
                  <a:pt x="2622" y="5478"/>
                </a:lnTo>
                <a:lnTo>
                  <a:pt x="2614" y="5493"/>
                </a:lnTo>
                <a:lnTo>
                  <a:pt x="2601" y="5526"/>
                </a:lnTo>
                <a:lnTo>
                  <a:pt x="2574" y="5594"/>
                </a:lnTo>
                <a:lnTo>
                  <a:pt x="2560" y="5629"/>
                </a:lnTo>
                <a:lnTo>
                  <a:pt x="2553" y="5646"/>
                </a:lnTo>
                <a:lnTo>
                  <a:pt x="2545" y="5661"/>
                </a:lnTo>
                <a:lnTo>
                  <a:pt x="2536" y="5675"/>
                </a:lnTo>
                <a:lnTo>
                  <a:pt x="2525" y="5690"/>
                </a:lnTo>
                <a:lnTo>
                  <a:pt x="2514" y="5702"/>
                </a:lnTo>
                <a:lnTo>
                  <a:pt x="2503" y="5713"/>
                </a:lnTo>
                <a:lnTo>
                  <a:pt x="2512" y="5714"/>
                </a:lnTo>
                <a:lnTo>
                  <a:pt x="2522" y="5715"/>
                </a:lnTo>
                <a:lnTo>
                  <a:pt x="2541" y="5720"/>
                </a:lnTo>
                <a:lnTo>
                  <a:pt x="2559" y="5727"/>
                </a:lnTo>
                <a:lnTo>
                  <a:pt x="2577" y="5735"/>
                </a:lnTo>
                <a:lnTo>
                  <a:pt x="2593" y="5745"/>
                </a:lnTo>
                <a:lnTo>
                  <a:pt x="2609" y="5755"/>
                </a:lnTo>
                <a:lnTo>
                  <a:pt x="2625" y="5768"/>
                </a:lnTo>
                <a:lnTo>
                  <a:pt x="2640" y="5780"/>
                </a:lnTo>
                <a:lnTo>
                  <a:pt x="2671" y="5807"/>
                </a:lnTo>
                <a:lnTo>
                  <a:pt x="2701" y="5832"/>
                </a:lnTo>
                <a:lnTo>
                  <a:pt x="2716" y="5844"/>
                </a:lnTo>
                <a:lnTo>
                  <a:pt x="2732" y="5856"/>
                </a:lnTo>
                <a:lnTo>
                  <a:pt x="2749" y="5866"/>
                </a:lnTo>
                <a:lnTo>
                  <a:pt x="2765" y="5875"/>
                </a:lnTo>
                <a:lnTo>
                  <a:pt x="2792" y="5886"/>
                </a:lnTo>
                <a:lnTo>
                  <a:pt x="2818" y="5897"/>
                </a:lnTo>
                <a:lnTo>
                  <a:pt x="2846" y="5904"/>
                </a:lnTo>
                <a:lnTo>
                  <a:pt x="2875" y="5911"/>
                </a:lnTo>
                <a:lnTo>
                  <a:pt x="2903" y="5916"/>
                </a:lnTo>
                <a:lnTo>
                  <a:pt x="2932" y="5920"/>
                </a:lnTo>
                <a:lnTo>
                  <a:pt x="2961" y="5924"/>
                </a:lnTo>
                <a:lnTo>
                  <a:pt x="2989" y="5927"/>
                </a:lnTo>
                <a:lnTo>
                  <a:pt x="3045" y="5931"/>
                </a:lnTo>
                <a:lnTo>
                  <a:pt x="3100" y="5933"/>
                </a:lnTo>
                <a:lnTo>
                  <a:pt x="3156" y="5933"/>
                </a:lnTo>
                <a:lnTo>
                  <a:pt x="3212" y="5931"/>
                </a:lnTo>
                <a:lnTo>
                  <a:pt x="3267" y="5926"/>
                </a:lnTo>
                <a:lnTo>
                  <a:pt x="3322" y="5920"/>
                </a:lnTo>
                <a:lnTo>
                  <a:pt x="3378" y="5913"/>
                </a:lnTo>
                <a:lnTo>
                  <a:pt x="3433" y="5904"/>
                </a:lnTo>
                <a:lnTo>
                  <a:pt x="3487" y="5895"/>
                </a:lnTo>
                <a:lnTo>
                  <a:pt x="3543" y="5882"/>
                </a:lnTo>
                <a:lnTo>
                  <a:pt x="3597" y="5870"/>
                </a:lnTo>
                <a:lnTo>
                  <a:pt x="3651" y="5857"/>
                </a:lnTo>
                <a:lnTo>
                  <a:pt x="3705" y="5842"/>
                </a:lnTo>
                <a:lnTo>
                  <a:pt x="3759" y="5827"/>
                </a:lnTo>
                <a:lnTo>
                  <a:pt x="3812" y="5811"/>
                </a:lnTo>
                <a:lnTo>
                  <a:pt x="3865" y="5794"/>
                </a:lnTo>
                <a:lnTo>
                  <a:pt x="3983" y="5757"/>
                </a:lnTo>
                <a:lnTo>
                  <a:pt x="4058" y="5734"/>
                </a:lnTo>
                <a:lnTo>
                  <a:pt x="4138" y="5705"/>
                </a:lnTo>
                <a:lnTo>
                  <a:pt x="4181" y="5690"/>
                </a:lnTo>
                <a:lnTo>
                  <a:pt x="4224" y="5673"/>
                </a:lnTo>
                <a:lnTo>
                  <a:pt x="4267" y="5656"/>
                </a:lnTo>
                <a:lnTo>
                  <a:pt x="4311" y="5638"/>
                </a:lnTo>
                <a:lnTo>
                  <a:pt x="4354" y="5618"/>
                </a:lnTo>
                <a:lnTo>
                  <a:pt x="4397" y="5598"/>
                </a:lnTo>
                <a:lnTo>
                  <a:pt x="4439" y="5576"/>
                </a:lnTo>
                <a:lnTo>
                  <a:pt x="4481" y="5553"/>
                </a:lnTo>
                <a:lnTo>
                  <a:pt x="4521" y="5530"/>
                </a:lnTo>
                <a:lnTo>
                  <a:pt x="4559" y="5505"/>
                </a:lnTo>
                <a:lnTo>
                  <a:pt x="4596" y="5480"/>
                </a:lnTo>
                <a:lnTo>
                  <a:pt x="4630" y="5453"/>
                </a:lnTo>
                <a:lnTo>
                  <a:pt x="4646" y="5439"/>
                </a:lnTo>
                <a:lnTo>
                  <a:pt x="4662" y="5425"/>
                </a:lnTo>
                <a:lnTo>
                  <a:pt x="4676" y="5411"/>
                </a:lnTo>
                <a:lnTo>
                  <a:pt x="4690" y="5397"/>
                </a:lnTo>
                <a:lnTo>
                  <a:pt x="4704" y="5381"/>
                </a:lnTo>
                <a:lnTo>
                  <a:pt x="4716" y="5367"/>
                </a:lnTo>
                <a:lnTo>
                  <a:pt x="4727" y="5352"/>
                </a:lnTo>
                <a:lnTo>
                  <a:pt x="4739" y="5336"/>
                </a:lnTo>
                <a:lnTo>
                  <a:pt x="4748" y="5320"/>
                </a:lnTo>
                <a:lnTo>
                  <a:pt x="4757" y="5303"/>
                </a:lnTo>
                <a:lnTo>
                  <a:pt x="4764" y="5287"/>
                </a:lnTo>
                <a:lnTo>
                  <a:pt x="4771" y="5271"/>
                </a:lnTo>
                <a:lnTo>
                  <a:pt x="4776" y="5254"/>
                </a:lnTo>
                <a:lnTo>
                  <a:pt x="4782" y="5237"/>
                </a:lnTo>
                <a:lnTo>
                  <a:pt x="4785" y="5219"/>
                </a:lnTo>
                <a:lnTo>
                  <a:pt x="4787" y="5202"/>
                </a:lnTo>
                <a:lnTo>
                  <a:pt x="4788" y="5184"/>
                </a:lnTo>
                <a:lnTo>
                  <a:pt x="4788" y="5165"/>
                </a:lnTo>
                <a:lnTo>
                  <a:pt x="4786" y="5147"/>
                </a:lnTo>
                <a:lnTo>
                  <a:pt x="4783" y="5128"/>
                </a:lnTo>
                <a:lnTo>
                  <a:pt x="4778" y="5109"/>
                </a:lnTo>
                <a:lnTo>
                  <a:pt x="4772" y="5089"/>
                </a:lnTo>
                <a:lnTo>
                  <a:pt x="4765" y="5070"/>
                </a:lnTo>
                <a:lnTo>
                  <a:pt x="4756" y="5049"/>
                </a:lnTo>
                <a:lnTo>
                  <a:pt x="4767" y="5047"/>
                </a:lnTo>
                <a:lnTo>
                  <a:pt x="4780" y="5047"/>
                </a:lnTo>
                <a:lnTo>
                  <a:pt x="4791" y="5047"/>
                </a:lnTo>
                <a:lnTo>
                  <a:pt x="4803" y="5048"/>
                </a:lnTo>
                <a:lnTo>
                  <a:pt x="4814" y="5050"/>
                </a:lnTo>
                <a:lnTo>
                  <a:pt x="4827" y="5053"/>
                </a:lnTo>
                <a:lnTo>
                  <a:pt x="4840" y="5058"/>
                </a:lnTo>
                <a:lnTo>
                  <a:pt x="4852" y="5062"/>
                </a:lnTo>
                <a:lnTo>
                  <a:pt x="4865" y="5068"/>
                </a:lnTo>
                <a:lnTo>
                  <a:pt x="4878" y="5075"/>
                </a:lnTo>
                <a:lnTo>
                  <a:pt x="4891" y="5082"/>
                </a:lnTo>
                <a:lnTo>
                  <a:pt x="4905" y="5090"/>
                </a:lnTo>
                <a:lnTo>
                  <a:pt x="4931" y="5109"/>
                </a:lnTo>
                <a:lnTo>
                  <a:pt x="4958" y="5130"/>
                </a:lnTo>
                <a:lnTo>
                  <a:pt x="4985" y="5155"/>
                </a:lnTo>
                <a:lnTo>
                  <a:pt x="5013" y="5182"/>
                </a:lnTo>
                <a:lnTo>
                  <a:pt x="5041" y="5210"/>
                </a:lnTo>
                <a:lnTo>
                  <a:pt x="5069" y="5241"/>
                </a:lnTo>
                <a:lnTo>
                  <a:pt x="5097" y="5273"/>
                </a:lnTo>
                <a:lnTo>
                  <a:pt x="5125" y="5307"/>
                </a:lnTo>
                <a:lnTo>
                  <a:pt x="5152" y="5341"/>
                </a:lnTo>
                <a:lnTo>
                  <a:pt x="5180" y="5376"/>
                </a:lnTo>
                <a:lnTo>
                  <a:pt x="5234" y="5450"/>
                </a:lnTo>
                <a:lnTo>
                  <a:pt x="5288" y="5524"/>
                </a:lnTo>
                <a:lnTo>
                  <a:pt x="5338" y="5598"/>
                </a:lnTo>
                <a:lnTo>
                  <a:pt x="5386" y="5668"/>
                </a:lnTo>
                <a:lnTo>
                  <a:pt x="5470" y="5793"/>
                </a:lnTo>
                <a:lnTo>
                  <a:pt x="5506" y="5844"/>
                </a:lnTo>
                <a:lnTo>
                  <a:pt x="5537" y="5885"/>
                </a:lnTo>
                <a:lnTo>
                  <a:pt x="5520" y="5886"/>
                </a:lnTo>
                <a:lnTo>
                  <a:pt x="5505" y="5886"/>
                </a:lnTo>
                <a:lnTo>
                  <a:pt x="5491" y="5885"/>
                </a:lnTo>
                <a:lnTo>
                  <a:pt x="5475" y="5884"/>
                </a:lnTo>
                <a:lnTo>
                  <a:pt x="5461" y="5882"/>
                </a:lnTo>
                <a:lnTo>
                  <a:pt x="5447" y="5879"/>
                </a:lnTo>
                <a:lnTo>
                  <a:pt x="5432" y="5875"/>
                </a:lnTo>
                <a:lnTo>
                  <a:pt x="5418" y="5871"/>
                </a:lnTo>
                <a:lnTo>
                  <a:pt x="5391" y="5862"/>
                </a:lnTo>
                <a:lnTo>
                  <a:pt x="5365" y="5850"/>
                </a:lnTo>
                <a:lnTo>
                  <a:pt x="5338" y="5836"/>
                </a:lnTo>
                <a:lnTo>
                  <a:pt x="5311" y="5822"/>
                </a:lnTo>
                <a:lnTo>
                  <a:pt x="5258" y="5792"/>
                </a:lnTo>
                <a:lnTo>
                  <a:pt x="5230" y="5777"/>
                </a:lnTo>
                <a:lnTo>
                  <a:pt x="5203" y="5763"/>
                </a:lnTo>
                <a:lnTo>
                  <a:pt x="5174" y="5749"/>
                </a:lnTo>
                <a:lnTo>
                  <a:pt x="5144" y="5737"/>
                </a:lnTo>
                <a:lnTo>
                  <a:pt x="5114" y="5727"/>
                </a:lnTo>
                <a:lnTo>
                  <a:pt x="5097" y="5723"/>
                </a:lnTo>
                <a:lnTo>
                  <a:pt x="5081" y="5718"/>
                </a:lnTo>
                <a:lnTo>
                  <a:pt x="5057" y="5713"/>
                </a:lnTo>
                <a:lnTo>
                  <a:pt x="5034" y="5710"/>
                </a:lnTo>
                <a:lnTo>
                  <a:pt x="5010" y="5707"/>
                </a:lnTo>
                <a:lnTo>
                  <a:pt x="4986" y="5705"/>
                </a:lnTo>
                <a:lnTo>
                  <a:pt x="4963" y="5704"/>
                </a:lnTo>
                <a:lnTo>
                  <a:pt x="4938" y="5704"/>
                </a:lnTo>
                <a:lnTo>
                  <a:pt x="4914" y="5705"/>
                </a:lnTo>
                <a:lnTo>
                  <a:pt x="4890" y="5706"/>
                </a:lnTo>
                <a:lnTo>
                  <a:pt x="4866" y="5708"/>
                </a:lnTo>
                <a:lnTo>
                  <a:pt x="4841" y="5710"/>
                </a:lnTo>
                <a:lnTo>
                  <a:pt x="4793" y="5717"/>
                </a:lnTo>
                <a:lnTo>
                  <a:pt x="4744" y="5726"/>
                </a:lnTo>
                <a:lnTo>
                  <a:pt x="4694" y="5737"/>
                </a:lnTo>
                <a:lnTo>
                  <a:pt x="4645" y="5748"/>
                </a:lnTo>
                <a:lnTo>
                  <a:pt x="4597" y="5761"/>
                </a:lnTo>
                <a:lnTo>
                  <a:pt x="4549" y="5776"/>
                </a:lnTo>
                <a:lnTo>
                  <a:pt x="4501" y="5790"/>
                </a:lnTo>
                <a:lnTo>
                  <a:pt x="4408" y="5818"/>
                </a:lnTo>
                <a:lnTo>
                  <a:pt x="4361" y="5832"/>
                </a:lnTo>
                <a:lnTo>
                  <a:pt x="4316" y="5844"/>
                </a:lnTo>
                <a:lnTo>
                  <a:pt x="4221" y="5872"/>
                </a:lnTo>
                <a:lnTo>
                  <a:pt x="4125" y="5900"/>
                </a:lnTo>
                <a:lnTo>
                  <a:pt x="4077" y="5915"/>
                </a:lnTo>
                <a:lnTo>
                  <a:pt x="4029" y="5932"/>
                </a:lnTo>
                <a:lnTo>
                  <a:pt x="3981" y="5948"/>
                </a:lnTo>
                <a:lnTo>
                  <a:pt x="3934" y="5965"/>
                </a:lnTo>
                <a:lnTo>
                  <a:pt x="3887" y="5985"/>
                </a:lnTo>
                <a:lnTo>
                  <a:pt x="3841" y="6004"/>
                </a:lnTo>
                <a:lnTo>
                  <a:pt x="3796" y="6026"/>
                </a:lnTo>
                <a:lnTo>
                  <a:pt x="3751" y="6048"/>
                </a:lnTo>
                <a:lnTo>
                  <a:pt x="3707" y="6073"/>
                </a:lnTo>
                <a:lnTo>
                  <a:pt x="3665" y="6099"/>
                </a:lnTo>
                <a:lnTo>
                  <a:pt x="3623" y="6125"/>
                </a:lnTo>
                <a:lnTo>
                  <a:pt x="3583" y="6155"/>
                </a:lnTo>
                <a:lnTo>
                  <a:pt x="3563" y="6170"/>
                </a:lnTo>
                <a:lnTo>
                  <a:pt x="3546" y="6186"/>
                </a:lnTo>
                <a:lnTo>
                  <a:pt x="3527" y="6201"/>
                </a:lnTo>
                <a:lnTo>
                  <a:pt x="3510" y="6217"/>
                </a:lnTo>
                <a:lnTo>
                  <a:pt x="3494" y="6235"/>
                </a:lnTo>
                <a:lnTo>
                  <a:pt x="3477" y="6252"/>
                </a:lnTo>
                <a:lnTo>
                  <a:pt x="3462" y="6271"/>
                </a:lnTo>
                <a:lnTo>
                  <a:pt x="3446" y="6289"/>
                </a:lnTo>
                <a:lnTo>
                  <a:pt x="3431" y="6309"/>
                </a:lnTo>
                <a:lnTo>
                  <a:pt x="3417" y="6327"/>
                </a:lnTo>
                <a:lnTo>
                  <a:pt x="3390" y="6367"/>
                </a:lnTo>
                <a:lnTo>
                  <a:pt x="3364" y="6408"/>
                </a:lnTo>
                <a:lnTo>
                  <a:pt x="3341" y="6450"/>
                </a:lnTo>
                <a:lnTo>
                  <a:pt x="3332" y="6471"/>
                </a:lnTo>
                <a:lnTo>
                  <a:pt x="3321" y="6494"/>
                </a:lnTo>
                <a:lnTo>
                  <a:pt x="3311" y="6519"/>
                </a:lnTo>
                <a:lnTo>
                  <a:pt x="3300" y="6544"/>
                </a:lnTo>
                <a:lnTo>
                  <a:pt x="3288" y="6569"/>
                </a:lnTo>
                <a:lnTo>
                  <a:pt x="3281" y="6580"/>
                </a:lnTo>
                <a:lnTo>
                  <a:pt x="3273" y="6591"/>
                </a:lnTo>
                <a:lnTo>
                  <a:pt x="3266" y="6601"/>
                </a:lnTo>
                <a:lnTo>
                  <a:pt x="3257" y="6610"/>
                </a:lnTo>
                <a:lnTo>
                  <a:pt x="3248" y="6617"/>
                </a:lnTo>
                <a:lnTo>
                  <a:pt x="3238" y="6623"/>
                </a:lnTo>
                <a:lnTo>
                  <a:pt x="3254" y="6625"/>
                </a:lnTo>
                <a:lnTo>
                  <a:pt x="3270" y="6627"/>
                </a:lnTo>
                <a:lnTo>
                  <a:pt x="3287" y="6630"/>
                </a:lnTo>
                <a:lnTo>
                  <a:pt x="3302" y="6634"/>
                </a:lnTo>
                <a:lnTo>
                  <a:pt x="3317" y="6640"/>
                </a:lnTo>
                <a:lnTo>
                  <a:pt x="3333" y="6645"/>
                </a:lnTo>
                <a:lnTo>
                  <a:pt x="3348" y="6651"/>
                </a:lnTo>
                <a:lnTo>
                  <a:pt x="3363" y="6658"/>
                </a:lnTo>
                <a:lnTo>
                  <a:pt x="3393" y="6673"/>
                </a:lnTo>
                <a:lnTo>
                  <a:pt x="3423" y="6691"/>
                </a:lnTo>
                <a:lnTo>
                  <a:pt x="3482" y="6728"/>
                </a:lnTo>
                <a:lnTo>
                  <a:pt x="3512" y="6747"/>
                </a:lnTo>
                <a:lnTo>
                  <a:pt x="3543" y="6765"/>
                </a:lnTo>
                <a:lnTo>
                  <a:pt x="3574" y="6782"/>
                </a:lnTo>
                <a:lnTo>
                  <a:pt x="3605" y="6797"/>
                </a:lnTo>
                <a:lnTo>
                  <a:pt x="3621" y="6805"/>
                </a:lnTo>
                <a:lnTo>
                  <a:pt x="3637" y="6811"/>
                </a:lnTo>
                <a:lnTo>
                  <a:pt x="3654" y="6817"/>
                </a:lnTo>
                <a:lnTo>
                  <a:pt x="3671" y="6822"/>
                </a:lnTo>
                <a:lnTo>
                  <a:pt x="3688" y="6826"/>
                </a:lnTo>
                <a:lnTo>
                  <a:pt x="3706" y="6829"/>
                </a:lnTo>
                <a:lnTo>
                  <a:pt x="3723" y="6831"/>
                </a:lnTo>
                <a:lnTo>
                  <a:pt x="3742" y="6832"/>
                </a:lnTo>
                <a:lnTo>
                  <a:pt x="3786" y="6833"/>
                </a:lnTo>
                <a:lnTo>
                  <a:pt x="3831" y="6833"/>
                </a:lnTo>
                <a:lnTo>
                  <a:pt x="3875" y="6831"/>
                </a:lnTo>
                <a:lnTo>
                  <a:pt x="3920" y="6828"/>
                </a:lnTo>
                <a:lnTo>
                  <a:pt x="3964" y="6824"/>
                </a:lnTo>
                <a:lnTo>
                  <a:pt x="4009" y="6819"/>
                </a:lnTo>
                <a:lnTo>
                  <a:pt x="4053" y="6813"/>
                </a:lnTo>
                <a:lnTo>
                  <a:pt x="4098" y="6806"/>
                </a:lnTo>
                <a:lnTo>
                  <a:pt x="4142" y="6798"/>
                </a:lnTo>
                <a:lnTo>
                  <a:pt x="4186" y="6789"/>
                </a:lnTo>
                <a:lnTo>
                  <a:pt x="4230" y="6780"/>
                </a:lnTo>
                <a:lnTo>
                  <a:pt x="4274" y="6770"/>
                </a:lnTo>
                <a:lnTo>
                  <a:pt x="4361" y="6748"/>
                </a:lnTo>
                <a:lnTo>
                  <a:pt x="4447" y="6724"/>
                </a:lnTo>
                <a:lnTo>
                  <a:pt x="4495" y="6709"/>
                </a:lnTo>
                <a:lnTo>
                  <a:pt x="4558" y="6689"/>
                </a:lnTo>
                <a:lnTo>
                  <a:pt x="4634" y="6662"/>
                </a:lnTo>
                <a:lnTo>
                  <a:pt x="4719" y="6629"/>
                </a:lnTo>
                <a:lnTo>
                  <a:pt x="4764" y="6612"/>
                </a:lnTo>
                <a:lnTo>
                  <a:pt x="4811" y="6592"/>
                </a:lnTo>
                <a:lnTo>
                  <a:pt x="4858" y="6572"/>
                </a:lnTo>
                <a:lnTo>
                  <a:pt x="4908" y="6550"/>
                </a:lnTo>
                <a:lnTo>
                  <a:pt x="4956" y="6529"/>
                </a:lnTo>
                <a:lnTo>
                  <a:pt x="5004" y="6505"/>
                </a:lnTo>
                <a:lnTo>
                  <a:pt x="5052" y="6481"/>
                </a:lnTo>
                <a:lnTo>
                  <a:pt x="5100" y="6455"/>
                </a:lnTo>
                <a:lnTo>
                  <a:pt x="5146" y="6430"/>
                </a:lnTo>
                <a:lnTo>
                  <a:pt x="5191" y="6403"/>
                </a:lnTo>
                <a:lnTo>
                  <a:pt x="5234" y="6375"/>
                </a:lnTo>
                <a:lnTo>
                  <a:pt x="5275" y="6347"/>
                </a:lnTo>
                <a:lnTo>
                  <a:pt x="5314" y="6318"/>
                </a:lnTo>
                <a:lnTo>
                  <a:pt x="5350" y="6288"/>
                </a:lnTo>
                <a:lnTo>
                  <a:pt x="5368" y="6274"/>
                </a:lnTo>
                <a:lnTo>
                  <a:pt x="5383" y="6258"/>
                </a:lnTo>
                <a:lnTo>
                  <a:pt x="5398" y="6243"/>
                </a:lnTo>
                <a:lnTo>
                  <a:pt x="5413" y="6228"/>
                </a:lnTo>
                <a:lnTo>
                  <a:pt x="5426" y="6212"/>
                </a:lnTo>
                <a:lnTo>
                  <a:pt x="5438" y="6197"/>
                </a:lnTo>
                <a:lnTo>
                  <a:pt x="5450" y="6182"/>
                </a:lnTo>
                <a:lnTo>
                  <a:pt x="5460" y="6165"/>
                </a:lnTo>
                <a:lnTo>
                  <a:pt x="5469" y="6150"/>
                </a:lnTo>
                <a:lnTo>
                  <a:pt x="5476" y="6133"/>
                </a:lnTo>
                <a:lnTo>
                  <a:pt x="5483" y="6118"/>
                </a:lnTo>
                <a:lnTo>
                  <a:pt x="5489" y="6102"/>
                </a:lnTo>
                <a:lnTo>
                  <a:pt x="5493" y="6085"/>
                </a:lnTo>
                <a:lnTo>
                  <a:pt x="5496" y="6070"/>
                </a:lnTo>
                <a:lnTo>
                  <a:pt x="5497" y="6053"/>
                </a:lnTo>
                <a:lnTo>
                  <a:pt x="5497" y="6037"/>
                </a:lnTo>
                <a:lnTo>
                  <a:pt x="5496" y="6021"/>
                </a:lnTo>
                <a:lnTo>
                  <a:pt x="5493" y="6004"/>
                </a:lnTo>
                <a:lnTo>
                  <a:pt x="5488" y="5988"/>
                </a:lnTo>
                <a:lnTo>
                  <a:pt x="5481" y="5972"/>
                </a:lnTo>
                <a:lnTo>
                  <a:pt x="5491" y="5969"/>
                </a:lnTo>
                <a:lnTo>
                  <a:pt x="5501" y="5968"/>
                </a:lnTo>
                <a:lnTo>
                  <a:pt x="5510" y="5968"/>
                </a:lnTo>
                <a:lnTo>
                  <a:pt x="5520" y="5969"/>
                </a:lnTo>
                <a:lnTo>
                  <a:pt x="5531" y="5971"/>
                </a:lnTo>
                <a:lnTo>
                  <a:pt x="5541" y="5972"/>
                </a:lnTo>
                <a:lnTo>
                  <a:pt x="5561" y="5978"/>
                </a:lnTo>
                <a:lnTo>
                  <a:pt x="5582" y="5986"/>
                </a:lnTo>
                <a:lnTo>
                  <a:pt x="5602" y="5996"/>
                </a:lnTo>
                <a:lnTo>
                  <a:pt x="5624" y="6009"/>
                </a:lnTo>
                <a:lnTo>
                  <a:pt x="5645" y="6024"/>
                </a:lnTo>
                <a:lnTo>
                  <a:pt x="5667" y="6040"/>
                </a:lnTo>
                <a:lnTo>
                  <a:pt x="5689" y="6059"/>
                </a:lnTo>
                <a:lnTo>
                  <a:pt x="5711" y="6078"/>
                </a:lnTo>
                <a:lnTo>
                  <a:pt x="5733" y="6100"/>
                </a:lnTo>
                <a:lnTo>
                  <a:pt x="5755" y="6122"/>
                </a:lnTo>
                <a:lnTo>
                  <a:pt x="5776" y="6146"/>
                </a:lnTo>
                <a:lnTo>
                  <a:pt x="5799" y="6170"/>
                </a:lnTo>
                <a:lnTo>
                  <a:pt x="5821" y="6196"/>
                </a:lnTo>
                <a:lnTo>
                  <a:pt x="5863" y="6247"/>
                </a:lnTo>
                <a:lnTo>
                  <a:pt x="5905" y="6300"/>
                </a:lnTo>
                <a:lnTo>
                  <a:pt x="5945" y="6354"/>
                </a:lnTo>
                <a:lnTo>
                  <a:pt x="5982" y="6405"/>
                </a:lnTo>
                <a:lnTo>
                  <a:pt x="6052" y="6498"/>
                </a:lnTo>
                <a:lnTo>
                  <a:pt x="6083" y="6537"/>
                </a:lnTo>
                <a:lnTo>
                  <a:pt x="6109" y="6570"/>
                </a:lnTo>
                <a:lnTo>
                  <a:pt x="6099" y="6572"/>
                </a:lnTo>
                <a:lnTo>
                  <a:pt x="6088" y="6573"/>
                </a:lnTo>
                <a:lnTo>
                  <a:pt x="6078" y="6573"/>
                </a:lnTo>
                <a:lnTo>
                  <a:pt x="6066" y="6573"/>
                </a:lnTo>
                <a:lnTo>
                  <a:pt x="6056" y="6571"/>
                </a:lnTo>
                <a:lnTo>
                  <a:pt x="6046" y="6569"/>
                </a:lnTo>
                <a:lnTo>
                  <a:pt x="6024" y="6564"/>
                </a:lnTo>
                <a:lnTo>
                  <a:pt x="6004" y="6556"/>
                </a:lnTo>
                <a:lnTo>
                  <a:pt x="5983" y="6546"/>
                </a:lnTo>
                <a:lnTo>
                  <a:pt x="5963" y="6535"/>
                </a:lnTo>
                <a:lnTo>
                  <a:pt x="5942" y="6524"/>
                </a:lnTo>
                <a:lnTo>
                  <a:pt x="5899" y="6500"/>
                </a:lnTo>
                <a:lnTo>
                  <a:pt x="5878" y="6489"/>
                </a:lnTo>
                <a:lnTo>
                  <a:pt x="5855" y="6479"/>
                </a:lnTo>
                <a:lnTo>
                  <a:pt x="5832" y="6469"/>
                </a:lnTo>
                <a:lnTo>
                  <a:pt x="5808" y="6463"/>
                </a:lnTo>
                <a:lnTo>
                  <a:pt x="5796" y="6460"/>
                </a:lnTo>
                <a:lnTo>
                  <a:pt x="5784" y="6458"/>
                </a:lnTo>
                <a:lnTo>
                  <a:pt x="5770" y="6457"/>
                </a:lnTo>
                <a:lnTo>
                  <a:pt x="5757" y="6456"/>
                </a:lnTo>
                <a:lnTo>
                  <a:pt x="5738" y="6456"/>
                </a:lnTo>
                <a:lnTo>
                  <a:pt x="5718" y="6456"/>
                </a:lnTo>
                <a:lnTo>
                  <a:pt x="5678" y="6459"/>
                </a:lnTo>
                <a:lnTo>
                  <a:pt x="5638" y="6464"/>
                </a:lnTo>
                <a:lnTo>
                  <a:pt x="5598" y="6472"/>
                </a:lnTo>
                <a:lnTo>
                  <a:pt x="5558" y="6481"/>
                </a:lnTo>
                <a:lnTo>
                  <a:pt x="5519" y="6491"/>
                </a:lnTo>
                <a:lnTo>
                  <a:pt x="5479" y="6503"/>
                </a:lnTo>
                <a:lnTo>
                  <a:pt x="5440" y="6517"/>
                </a:lnTo>
                <a:lnTo>
                  <a:pt x="5401" y="6530"/>
                </a:lnTo>
                <a:lnTo>
                  <a:pt x="5363" y="6545"/>
                </a:lnTo>
                <a:lnTo>
                  <a:pt x="5287" y="6577"/>
                </a:lnTo>
                <a:lnTo>
                  <a:pt x="5213" y="6610"/>
                </a:lnTo>
                <a:lnTo>
                  <a:pt x="5141" y="6642"/>
                </a:lnTo>
                <a:lnTo>
                  <a:pt x="5068" y="6673"/>
                </a:lnTo>
                <a:lnTo>
                  <a:pt x="4997" y="6707"/>
                </a:lnTo>
                <a:lnTo>
                  <a:pt x="4961" y="6725"/>
                </a:lnTo>
                <a:lnTo>
                  <a:pt x="4925" y="6742"/>
                </a:lnTo>
                <a:lnTo>
                  <a:pt x="4889" y="6762"/>
                </a:lnTo>
                <a:lnTo>
                  <a:pt x="4854" y="6780"/>
                </a:lnTo>
                <a:lnTo>
                  <a:pt x="4819" y="6800"/>
                </a:lnTo>
                <a:lnTo>
                  <a:pt x="4786" y="6822"/>
                </a:lnTo>
                <a:lnTo>
                  <a:pt x="4753" y="6843"/>
                </a:lnTo>
                <a:lnTo>
                  <a:pt x="4720" y="6866"/>
                </a:lnTo>
                <a:lnTo>
                  <a:pt x="4688" y="6890"/>
                </a:lnTo>
                <a:lnTo>
                  <a:pt x="4658" y="6915"/>
                </a:lnTo>
                <a:lnTo>
                  <a:pt x="4628" y="6941"/>
                </a:lnTo>
                <a:lnTo>
                  <a:pt x="4599" y="6968"/>
                </a:lnTo>
                <a:lnTo>
                  <a:pt x="4588" y="6980"/>
                </a:lnTo>
                <a:lnTo>
                  <a:pt x="4577" y="6992"/>
                </a:lnTo>
                <a:lnTo>
                  <a:pt x="4567" y="7004"/>
                </a:lnTo>
                <a:lnTo>
                  <a:pt x="4558" y="7018"/>
                </a:lnTo>
                <a:lnTo>
                  <a:pt x="4549" y="7031"/>
                </a:lnTo>
                <a:lnTo>
                  <a:pt x="4542" y="7043"/>
                </a:lnTo>
                <a:lnTo>
                  <a:pt x="4527" y="7071"/>
                </a:lnTo>
                <a:lnTo>
                  <a:pt x="4514" y="7099"/>
                </a:lnTo>
                <a:lnTo>
                  <a:pt x="4503" y="7127"/>
                </a:lnTo>
                <a:lnTo>
                  <a:pt x="4493" y="7156"/>
                </a:lnTo>
                <a:lnTo>
                  <a:pt x="4482" y="7185"/>
                </a:lnTo>
                <a:lnTo>
                  <a:pt x="4463" y="7242"/>
                </a:lnTo>
                <a:lnTo>
                  <a:pt x="4453" y="7271"/>
                </a:lnTo>
                <a:lnTo>
                  <a:pt x="4441" y="7297"/>
                </a:lnTo>
                <a:lnTo>
                  <a:pt x="4430" y="7324"/>
                </a:lnTo>
                <a:lnTo>
                  <a:pt x="4416" y="7349"/>
                </a:lnTo>
                <a:lnTo>
                  <a:pt x="4409" y="7361"/>
                </a:lnTo>
                <a:lnTo>
                  <a:pt x="4400" y="7372"/>
                </a:lnTo>
                <a:lnTo>
                  <a:pt x="4392" y="7383"/>
                </a:lnTo>
                <a:lnTo>
                  <a:pt x="4383" y="7395"/>
                </a:lnTo>
                <a:lnTo>
                  <a:pt x="4395" y="7394"/>
                </a:lnTo>
                <a:lnTo>
                  <a:pt x="4408" y="7394"/>
                </a:lnTo>
                <a:lnTo>
                  <a:pt x="4420" y="7395"/>
                </a:lnTo>
                <a:lnTo>
                  <a:pt x="4432" y="7396"/>
                </a:lnTo>
                <a:lnTo>
                  <a:pt x="4457" y="7401"/>
                </a:lnTo>
                <a:lnTo>
                  <a:pt x="4481" y="7408"/>
                </a:lnTo>
                <a:lnTo>
                  <a:pt x="4507" y="7416"/>
                </a:lnTo>
                <a:lnTo>
                  <a:pt x="4532" y="7425"/>
                </a:lnTo>
                <a:lnTo>
                  <a:pt x="4582" y="7448"/>
                </a:lnTo>
                <a:lnTo>
                  <a:pt x="4607" y="7459"/>
                </a:lnTo>
                <a:lnTo>
                  <a:pt x="4633" y="7470"/>
                </a:lnTo>
                <a:lnTo>
                  <a:pt x="4660" y="7480"/>
                </a:lnTo>
                <a:lnTo>
                  <a:pt x="4686" y="7488"/>
                </a:lnTo>
                <a:lnTo>
                  <a:pt x="4713" y="7495"/>
                </a:lnTo>
                <a:lnTo>
                  <a:pt x="4741" y="7500"/>
                </a:lnTo>
                <a:lnTo>
                  <a:pt x="4755" y="7501"/>
                </a:lnTo>
                <a:lnTo>
                  <a:pt x="4769" y="7502"/>
                </a:lnTo>
                <a:lnTo>
                  <a:pt x="4784" y="7502"/>
                </a:lnTo>
                <a:lnTo>
                  <a:pt x="4798" y="7502"/>
                </a:lnTo>
                <a:lnTo>
                  <a:pt x="4842" y="7497"/>
                </a:lnTo>
                <a:lnTo>
                  <a:pt x="4886" y="7492"/>
                </a:lnTo>
                <a:lnTo>
                  <a:pt x="4930" y="7484"/>
                </a:lnTo>
                <a:lnTo>
                  <a:pt x="4973" y="7476"/>
                </a:lnTo>
                <a:lnTo>
                  <a:pt x="5017" y="7465"/>
                </a:lnTo>
                <a:lnTo>
                  <a:pt x="5059" y="7453"/>
                </a:lnTo>
                <a:lnTo>
                  <a:pt x="5102" y="7441"/>
                </a:lnTo>
                <a:lnTo>
                  <a:pt x="5144" y="7426"/>
                </a:lnTo>
                <a:lnTo>
                  <a:pt x="5186" y="7411"/>
                </a:lnTo>
                <a:lnTo>
                  <a:pt x="5227" y="7396"/>
                </a:lnTo>
                <a:lnTo>
                  <a:pt x="5268" y="7378"/>
                </a:lnTo>
                <a:lnTo>
                  <a:pt x="5309" y="7361"/>
                </a:lnTo>
                <a:lnTo>
                  <a:pt x="5350" y="7342"/>
                </a:lnTo>
                <a:lnTo>
                  <a:pt x="5390" y="7324"/>
                </a:lnTo>
                <a:lnTo>
                  <a:pt x="5470" y="7285"/>
                </a:lnTo>
                <a:lnTo>
                  <a:pt x="5553" y="7244"/>
                </a:lnTo>
                <a:lnTo>
                  <a:pt x="5604" y="7219"/>
                </a:lnTo>
                <a:lnTo>
                  <a:pt x="5660" y="7189"/>
                </a:lnTo>
                <a:lnTo>
                  <a:pt x="5717" y="7157"/>
                </a:lnTo>
                <a:lnTo>
                  <a:pt x="5776" y="7121"/>
                </a:lnTo>
                <a:lnTo>
                  <a:pt x="5806" y="7103"/>
                </a:lnTo>
                <a:lnTo>
                  <a:pt x="5835" y="7083"/>
                </a:lnTo>
                <a:lnTo>
                  <a:pt x="5864" y="7063"/>
                </a:lnTo>
                <a:lnTo>
                  <a:pt x="5892" y="7042"/>
                </a:lnTo>
                <a:lnTo>
                  <a:pt x="5919" y="7021"/>
                </a:lnTo>
                <a:lnTo>
                  <a:pt x="5945" y="6999"/>
                </a:lnTo>
                <a:lnTo>
                  <a:pt x="5969" y="6977"/>
                </a:lnTo>
                <a:lnTo>
                  <a:pt x="5993" y="6953"/>
                </a:lnTo>
                <a:lnTo>
                  <a:pt x="6013" y="6930"/>
                </a:lnTo>
                <a:lnTo>
                  <a:pt x="6033" y="6906"/>
                </a:lnTo>
                <a:lnTo>
                  <a:pt x="6050" y="6881"/>
                </a:lnTo>
                <a:lnTo>
                  <a:pt x="6064" y="6856"/>
                </a:lnTo>
                <a:lnTo>
                  <a:pt x="6071" y="6843"/>
                </a:lnTo>
                <a:lnTo>
                  <a:pt x="6077" y="6831"/>
                </a:lnTo>
                <a:lnTo>
                  <a:pt x="6082" y="6818"/>
                </a:lnTo>
                <a:lnTo>
                  <a:pt x="6086" y="6806"/>
                </a:lnTo>
                <a:lnTo>
                  <a:pt x="6090" y="6792"/>
                </a:lnTo>
                <a:lnTo>
                  <a:pt x="6093" y="6779"/>
                </a:lnTo>
                <a:lnTo>
                  <a:pt x="6095" y="6766"/>
                </a:lnTo>
                <a:lnTo>
                  <a:pt x="6096" y="6752"/>
                </a:lnTo>
                <a:lnTo>
                  <a:pt x="6096" y="6739"/>
                </a:lnTo>
                <a:lnTo>
                  <a:pt x="6096" y="6726"/>
                </a:lnTo>
                <a:lnTo>
                  <a:pt x="6095" y="6712"/>
                </a:lnTo>
                <a:lnTo>
                  <a:pt x="6092" y="6699"/>
                </a:lnTo>
                <a:lnTo>
                  <a:pt x="6089" y="6686"/>
                </a:lnTo>
                <a:lnTo>
                  <a:pt x="6085" y="6671"/>
                </a:lnTo>
                <a:lnTo>
                  <a:pt x="6080" y="6658"/>
                </a:lnTo>
                <a:lnTo>
                  <a:pt x="6074" y="6644"/>
                </a:lnTo>
                <a:lnTo>
                  <a:pt x="6082" y="6643"/>
                </a:lnTo>
                <a:lnTo>
                  <a:pt x="6090" y="6642"/>
                </a:lnTo>
                <a:lnTo>
                  <a:pt x="6106" y="6641"/>
                </a:lnTo>
                <a:lnTo>
                  <a:pt x="6123" y="6643"/>
                </a:lnTo>
                <a:lnTo>
                  <a:pt x="6140" y="6647"/>
                </a:lnTo>
                <a:lnTo>
                  <a:pt x="6158" y="6653"/>
                </a:lnTo>
                <a:lnTo>
                  <a:pt x="6176" y="6661"/>
                </a:lnTo>
                <a:lnTo>
                  <a:pt x="6193" y="6671"/>
                </a:lnTo>
                <a:lnTo>
                  <a:pt x="6212" y="6683"/>
                </a:lnTo>
                <a:lnTo>
                  <a:pt x="6230" y="6696"/>
                </a:lnTo>
                <a:lnTo>
                  <a:pt x="6249" y="6710"/>
                </a:lnTo>
                <a:lnTo>
                  <a:pt x="6267" y="6727"/>
                </a:lnTo>
                <a:lnTo>
                  <a:pt x="6287" y="6743"/>
                </a:lnTo>
                <a:lnTo>
                  <a:pt x="6305" y="6762"/>
                </a:lnTo>
                <a:lnTo>
                  <a:pt x="6324" y="6780"/>
                </a:lnTo>
                <a:lnTo>
                  <a:pt x="6361" y="6820"/>
                </a:lnTo>
                <a:lnTo>
                  <a:pt x="6396" y="6862"/>
                </a:lnTo>
                <a:lnTo>
                  <a:pt x="6432" y="6905"/>
                </a:lnTo>
                <a:lnTo>
                  <a:pt x="6466" y="6947"/>
                </a:lnTo>
                <a:lnTo>
                  <a:pt x="6498" y="6988"/>
                </a:lnTo>
                <a:lnTo>
                  <a:pt x="6555" y="7063"/>
                </a:lnTo>
                <a:lnTo>
                  <a:pt x="6581" y="7095"/>
                </a:lnTo>
                <a:lnTo>
                  <a:pt x="6602" y="7120"/>
                </a:lnTo>
                <a:lnTo>
                  <a:pt x="7076" y="7646"/>
                </a:lnTo>
                <a:lnTo>
                  <a:pt x="7095" y="7668"/>
                </a:lnTo>
                <a:lnTo>
                  <a:pt x="7115" y="7695"/>
                </a:lnTo>
                <a:lnTo>
                  <a:pt x="7135" y="7724"/>
                </a:lnTo>
                <a:lnTo>
                  <a:pt x="7157" y="7755"/>
                </a:lnTo>
                <a:lnTo>
                  <a:pt x="7203" y="7822"/>
                </a:lnTo>
                <a:lnTo>
                  <a:pt x="7250" y="7892"/>
                </a:lnTo>
                <a:lnTo>
                  <a:pt x="7274" y="7925"/>
                </a:lnTo>
                <a:lnTo>
                  <a:pt x="7300" y="7958"/>
                </a:lnTo>
                <a:lnTo>
                  <a:pt x="7326" y="7989"/>
                </a:lnTo>
                <a:lnTo>
                  <a:pt x="7351" y="8017"/>
                </a:lnTo>
                <a:lnTo>
                  <a:pt x="7364" y="8030"/>
                </a:lnTo>
                <a:lnTo>
                  <a:pt x="7377" y="8042"/>
                </a:lnTo>
                <a:lnTo>
                  <a:pt x="7389" y="8054"/>
                </a:lnTo>
                <a:lnTo>
                  <a:pt x="7403" y="8064"/>
                </a:lnTo>
                <a:lnTo>
                  <a:pt x="7416" y="8072"/>
                </a:lnTo>
                <a:lnTo>
                  <a:pt x="7428" y="8080"/>
                </a:lnTo>
                <a:lnTo>
                  <a:pt x="7442" y="8086"/>
                </a:lnTo>
                <a:lnTo>
                  <a:pt x="7455" y="8093"/>
                </a:lnTo>
                <a:lnTo>
                  <a:pt x="7469" y="8097"/>
                </a:lnTo>
                <a:lnTo>
                  <a:pt x="7484" y="8099"/>
                </a:lnTo>
                <a:lnTo>
                  <a:pt x="7497" y="8099"/>
                </a:lnTo>
                <a:lnTo>
                  <a:pt x="7509" y="8098"/>
                </a:lnTo>
                <a:lnTo>
                  <a:pt x="7521" y="8095"/>
                </a:lnTo>
                <a:lnTo>
                  <a:pt x="7533" y="8089"/>
                </a:lnTo>
                <a:lnTo>
                  <a:pt x="7543" y="8082"/>
                </a:lnTo>
                <a:lnTo>
                  <a:pt x="7553" y="8075"/>
                </a:lnTo>
                <a:lnTo>
                  <a:pt x="7562" y="8066"/>
                </a:lnTo>
                <a:lnTo>
                  <a:pt x="7571" y="8055"/>
                </a:lnTo>
                <a:lnTo>
                  <a:pt x="7579" y="8043"/>
                </a:lnTo>
                <a:lnTo>
                  <a:pt x="7586" y="8031"/>
                </a:lnTo>
                <a:lnTo>
                  <a:pt x="7592" y="8018"/>
                </a:lnTo>
                <a:lnTo>
                  <a:pt x="7597" y="8003"/>
                </a:lnTo>
                <a:lnTo>
                  <a:pt x="7602" y="7988"/>
                </a:lnTo>
                <a:lnTo>
                  <a:pt x="7606" y="7973"/>
                </a:lnTo>
                <a:lnTo>
                  <a:pt x="7610" y="7957"/>
                </a:lnTo>
                <a:lnTo>
                  <a:pt x="7613" y="7941"/>
                </a:lnTo>
                <a:lnTo>
                  <a:pt x="7615" y="7924"/>
                </a:lnTo>
                <a:lnTo>
                  <a:pt x="7616" y="7908"/>
                </a:lnTo>
                <a:lnTo>
                  <a:pt x="7617" y="7892"/>
                </a:lnTo>
                <a:lnTo>
                  <a:pt x="7617" y="7875"/>
                </a:lnTo>
                <a:lnTo>
                  <a:pt x="7616" y="7860"/>
                </a:lnTo>
                <a:lnTo>
                  <a:pt x="7614" y="7844"/>
                </a:lnTo>
                <a:lnTo>
                  <a:pt x="7611" y="7828"/>
                </a:lnTo>
                <a:lnTo>
                  <a:pt x="7607" y="7814"/>
                </a:lnTo>
                <a:lnTo>
                  <a:pt x="7603" y="7799"/>
                </a:lnTo>
                <a:lnTo>
                  <a:pt x="7598" y="7787"/>
                </a:lnTo>
                <a:lnTo>
                  <a:pt x="7593" y="7775"/>
                </a:lnTo>
                <a:lnTo>
                  <a:pt x="7587" y="7763"/>
                </a:lnTo>
                <a:lnTo>
                  <a:pt x="7580" y="7753"/>
                </a:lnTo>
                <a:lnTo>
                  <a:pt x="7572" y="7744"/>
                </a:lnTo>
                <a:lnTo>
                  <a:pt x="7512" y="7686"/>
                </a:lnTo>
                <a:lnTo>
                  <a:pt x="7453" y="7628"/>
                </a:lnTo>
                <a:lnTo>
                  <a:pt x="7333" y="7515"/>
                </a:lnTo>
                <a:lnTo>
                  <a:pt x="7213" y="7402"/>
                </a:lnTo>
                <a:lnTo>
                  <a:pt x="7091" y="7290"/>
                </a:lnTo>
                <a:lnTo>
                  <a:pt x="6970" y="7178"/>
                </a:lnTo>
                <a:lnTo>
                  <a:pt x="6850" y="7064"/>
                </a:lnTo>
                <a:lnTo>
                  <a:pt x="6791" y="7006"/>
                </a:lnTo>
                <a:lnTo>
                  <a:pt x="6731" y="6948"/>
                </a:lnTo>
                <a:lnTo>
                  <a:pt x="6673" y="6890"/>
                </a:lnTo>
                <a:lnTo>
                  <a:pt x="6615" y="6830"/>
                </a:lnTo>
                <a:lnTo>
                  <a:pt x="6384" y="6592"/>
                </a:lnTo>
                <a:lnTo>
                  <a:pt x="6269" y="6474"/>
                </a:lnTo>
                <a:lnTo>
                  <a:pt x="6156" y="6354"/>
                </a:lnTo>
                <a:lnTo>
                  <a:pt x="6135" y="6333"/>
                </a:lnTo>
                <a:lnTo>
                  <a:pt x="6113" y="6312"/>
                </a:lnTo>
                <a:lnTo>
                  <a:pt x="6063" y="6265"/>
                </a:lnTo>
                <a:lnTo>
                  <a:pt x="6037" y="6240"/>
                </a:lnTo>
                <a:lnTo>
                  <a:pt x="6011" y="6214"/>
                </a:lnTo>
                <a:lnTo>
                  <a:pt x="5987" y="6188"/>
                </a:lnTo>
                <a:lnTo>
                  <a:pt x="5963" y="6160"/>
                </a:lnTo>
                <a:lnTo>
                  <a:pt x="5941" y="6132"/>
                </a:lnTo>
                <a:lnTo>
                  <a:pt x="5932" y="6118"/>
                </a:lnTo>
                <a:lnTo>
                  <a:pt x="5924" y="6105"/>
                </a:lnTo>
                <a:lnTo>
                  <a:pt x="5916" y="6090"/>
                </a:lnTo>
                <a:lnTo>
                  <a:pt x="5909" y="6076"/>
                </a:lnTo>
                <a:lnTo>
                  <a:pt x="5904" y="6063"/>
                </a:lnTo>
                <a:lnTo>
                  <a:pt x="5898" y="6048"/>
                </a:lnTo>
                <a:lnTo>
                  <a:pt x="5895" y="6035"/>
                </a:lnTo>
                <a:lnTo>
                  <a:pt x="5893" y="6021"/>
                </a:lnTo>
                <a:lnTo>
                  <a:pt x="5893" y="6007"/>
                </a:lnTo>
                <a:lnTo>
                  <a:pt x="5894" y="5994"/>
                </a:lnTo>
                <a:lnTo>
                  <a:pt x="5896" y="5980"/>
                </a:lnTo>
                <a:lnTo>
                  <a:pt x="5900" y="5966"/>
                </a:lnTo>
                <a:lnTo>
                  <a:pt x="5907" y="5954"/>
                </a:lnTo>
                <a:lnTo>
                  <a:pt x="5915" y="5941"/>
                </a:lnTo>
                <a:lnTo>
                  <a:pt x="5930" y="5950"/>
                </a:lnTo>
                <a:lnTo>
                  <a:pt x="5947" y="5959"/>
                </a:lnTo>
                <a:lnTo>
                  <a:pt x="5962" y="5966"/>
                </a:lnTo>
                <a:lnTo>
                  <a:pt x="5978" y="5972"/>
                </a:lnTo>
                <a:lnTo>
                  <a:pt x="5995" y="5977"/>
                </a:lnTo>
                <a:lnTo>
                  <a:pt x="6011" y="5981"/>
                </a:lnTo>
                <a:lnTo>
                  <a:pt x="6028" y="5984"/>
                </a:lnTo>
                <a:lnTo>
                  <a:pt x="6044" y="5985"/>
                </a:lnTo>
                <a:lnTo>
                  <a:pt x="6060" y="5986"/>
                </a:lnTo>
                <a:lnTo>
                  <a:pt x="6077" y="5986"/>
                </a:lnTo>
                <a:lnTo>
                  <a:pt x="6094" y="5985"/>
                </a:lnTo>
                <a:lnTo>
                  <a:pt x="6111" y="5983"/>
                </a:lnTo>
                <a:lnTo>
                  <a:pt x="6128" y="5980"/>
                </a:lnTo>
                <a:lnTo>
                  <a:pt x="6144" y="5976"/>
                </a:lnTo>
                <a:lnTo>
                  <a:pt x="6162" y="5972"/>
                </a:lnTo>
                <a:lnTo>
                  <a:pt x="6178" y="5965"/>
                </a:lnTo>
                <a:lnTo>
                  <a:pt x="6196" y="5959"/>
                </a:lnTo>
                <a:lnTo>
                  <a:pt x="6212" y="5952"/>
                </a:lnTo>
                <a:lnTo>
                  <a:pt x="6229" y="5945"/>
                </a:lnTo>
                <a:lnTo>
                  <a:pt x="6246" y="5937"/>
                </a:lnTo>
                <a:lnTo>
                  <a:pt x="6280" y="5917"/>
                </a:lnTo>
                <a:lnTo>
                  <a:pt x="6313" y="5897"/>
                </a:lnTo>
                <a:lnTo>
                  <a:pt x="6346" y="5873"/>
                </a:lnTo>
                <a:lnTo>
                  <a:pt x="6379" y="5848"/>
                </a:lnTo>
                <a:lnTo>
                  <a:pt x="6412" y="5821"/>
                </a:lnTo>
                <a:lnTo>
                  <a:pt x="6444" y="5792"/>
                </a:lnTo>
                <a:lnTo>
                  <a:pt x="6475" y="5763"/>
                </a:lnTo>
                <a:lnTo>
                  <a:pt x="6506" y="5732"/>
                </a:lnTo>
                <a:lnTo>
                  <a:pt x="6537" y="5700"/>
                </a:lnTo>
                <a:lnTo>
                  <a:pt x="6565" y="5667"/>
                </a:lnTo>
                <a:lnTo>
                  <a:pt x="6594" y="5634"/>
                </a:lnTo>
                <a:lnTo>
                  <a:pt x="6622" y="5602"/>
                </a:lnTo>
                <a:lnTo>
                  <a:pt x="6648" y="5569"/>
                </a:lnTo>
                <a:lnTo>
                  <a:pt x="6674" y="5536"/>
                </a:lnTo>
                <a:lnTo>
                  <a:pt x="6722" y="5474"/>
                </a:lnTo>
                <a:lnTo>
                  <a:pt x="6765" y="5414"/>
                </a:lnTo>
                <a:lnTo>
                  <a:pt x="6802" y="5360"/>
                </a:lnTo>
                <a:lnTo>
                  <a:pt x="6834" y="5315"/>
                </a:lnTo>
                <a:lnTo>
                  <a:pt x="6879" y="5245"/>
                </a:lnTo>
                <a:lnTo>
                  <a:pt x="6923" y="5174"/>
                </a:lnTo>
                <a:lnTo>
                  <a:pt x="6965" y="5103"/>
                </a:lnTo>
                <a:lnTo>
                  <a:pt x="7006" y="5030"/>
                </a:lnTo>
                <a:lnTo>
                  <a:pt x="7045" y="4956"/>
                </a:lnTo>
                <a:lnTo>
                  <a:pt x="7082" y="4881"/>
                </a:lnTo>
                <a:lnTo>
                  <a:pt x="7099" y="4843"/>
                </a:lnTo>
                <a:lnTo>
                  <a:pt x="7117" y="4806"/>
                </a:lnTo>
                <a:lnTo>
                  <a:pt x="7132" y="4768"/>
                </a:lnTo>
                <a:lnTo>
                  <a:pt x="7148" y="4729"/>
                </a:lnTo>
                <a:lnTo>
                  <a:pt x="7160" y="4698"/>
                </a:lnTo>
                <a:lnTo>
                  <a:pt x="7171" y="4668"/>
                </a:lnTo>
                <a:lnTo>
                  <a:pt x="7180" y="4637"/>
                </a:lnTo>
                <a:lnTo>
                  <a:pt x="7188" y="4607"/>
                </a:lnTo>
                <a:lnTo>
                  <a:pt x="7196" y="4576"/>
                </a:lnTo>
                <a:lnTo>
                  <a:pt x="7201" y="4545"/>
                </a:lnTo>
                <a:lnTo>
                  <a:pt x="7203" y="4512"/>
                </a:lnTo>
                <a:lnTo>
                  <a:pt x="7204" y="4496"/>
                </a:lnTo>
                <a:lnTo>
                  <a:pt x="7203" y="4480"/>
                </a:lnTo>
                <a:lnTo>
                  <a:pt x="7202" y="4461"/>
                </a:lnTo>
                <a:lnTo>
                  <a:pt x="7200" y="4441"/>
                </a:lnTo>
                <a:lnTo>
                  <a:pt x="7197" y="4421"/>
                </a:lnTo>
                <a:lnTo>
                  <a:pt x="7193" y="4400"/>
                </a:lnTo>
                <a:lnTo>
                  <a:pt x="7183" y="4357"/>
                </a:lnTo>
                <a:lnTo>
                  <a:pt x="7174" y="4313"/>
                </a:lnTo>
                <a:lnTo>
                  <a:pt x="7171" y="4291"/>
                </a:lnTo>
                <a:lnTo>
                  <a:pt x="7168" y="4270"/>
                </a:lnTo>
                <a:lnTo>
                  <a:pt x="7166" y="4248"/>
                </a:lnTo>
                <a:lnTo>
                  <a:pt x="7165" y="4228"/>
                </a:lnTo>
                <a:lnTo>
                  <a:pt x="7166" y="4207"/>
                </a:lnTo>
                <a:lnTo>
                  <a:pt x="7169" y="4187"/>
                </a:lnTo>
                <a:lnTo>
                  <a:pt x="7173" y="4168"/>
                </a:lnTo>
                <a:lnTo>
                  <a:pt x="7176" y="4159"/>
                </a:lnTo>
                <a:lnTo>
                  <a:pt x="7180" y="4150"/>
                </a:lnTo>
                <a:lnTo>
                  <a:pt x="7166" y="4158"/>
                </a:lnTo>
                <a:lnTo>
                  <a:pt x="7149" y="4165"/>
                </a:lnTo>
                <a:lnTo>
                  <a:pt x="7133" y="4170"/>
                </a:lnTo>
                <a:lnTo>
                  <a:pt x="7117" y="4173"/>
                </a:lnTo>
                <a:lnTo>
                  <a:pt x="7098" y="4175"/>
                </a:lnTo>
                <a:lnTo>
                  <a:pt x="7080" y="4175"/>
                </a:lnTo>
                <a:lnTo>
                  <a:pt x="7061" y="4175"/>
                </a:lnTo>
                <a:lnTo>
                  <a:pt x="7043" y="4174"/>
                </a:lnTo>
                <a:lnTo>
                  <a:pt x="7005" y="4170"/>
                </a:lnTo>
                <a:lnTo>
                  <a:pt x="6967" y="4166"/>
                </a:lnTo>
                <a:lnTo>
                  <a:pt x="6932" y="4162"/>
                </a:lnTo>
                <a:lnTo>
                  <a:pt x="6915" y="4162"/>
                </a:lnTo>
                <a:lnTo>
                  <a:pt x="6899" y="4162"/>
                </a:lnTo>
                <a:lnTo>
                  <a:pt x="6878" y="4163"/>
                </a:lnTo>
                <a:lnTo>
                  <a:pt x="6856" y="4166"/>
                </a:lnTo>
                <a:lnTo>
                  <a:pt x="6836" y="4169"/>
                </a:lnTo>
                <a:lnTo>
                  <a:pt x="6816" y="4174"/>
                </a:lnTo>
                <a:lnTo>
                  <a:pt x="6797" y="4180"/>
                </a:lnTo>
                <a:lnTo>
                  <a:pt x="6778" y="4187"/>
                </a:lnTo>
                <a:lnTo>
                  <a:pt x="6759" y="4195"/>
                </a:lnTo>
                <a:lnTo>
                  <a:pt x="6742" y="4203"/>
                </a:lnTo>
                <a:lnTo>
                  <a:pt x="6723" y="4212"/>
                </a:lnTo>
                <a:lnTo>
                  <a:pt x="6706" y="4222"/>
                </a:lnTo>
                <a:lnTo>
                  <a:pt x="6689" y="4234"/>
                </a:lnTo>
                <a:lnTo>
                  <a:pt x="6672" y="4245"/>
                </a:lnTo>
                <a:lnTo>
                  <a:pt x="6639" y="4270"/>
                </a:lnTo>
                <a:lnTo>
                  <a:pt x="6607" y="4296"/>
                </a:lnTo>
                <a:lnTo>
                  <a:pt x="6574" y="4326"/>
                </a:lnTo>
                <a:lnTo>
                  <a:pt x="6541" y="4356"/>
                </a:lnTo>
                <a:lnTo>
                  <a:pt x="6508" y="4386"/>
                </a:lnTo>
                <a:lnTo>
                  <a:pt x="6476" y="4418"/>
                </a:lnTo>
                <a:lnTo>
                  <a:pt x="6445" y="4450"/>
                </a:lnTo>
                <a:lnTo>
                  <a:pt x="6414" y="4482"/>
                </a:lnTo>
                <a:lnTo>
                  <a:pt x="6352" y="4548"/>
                </a:lnTo>
                <a:lnTo>
                  <a:pt x="6293" y="4615"/>
                </a:lnTo>
                <a:lnTo>
                  <a:pt x="6234" y="4684"/>
                </a:lnTo>
                <a:lnTo>
                  <a:pt x="6177" y="4753"/>
                </a:lnTo>
                <a:lnTo>
                  <a:pt x="6122" y="4823"/>
                </a:lnTo>
                <a:lnTo>
                  <a:pt x="6070" y="4890"/>
                </a:lnTo>
                <a:lnTo>
                  <a:pt x="6018" y="4957"/>
                </a:lnTo>
                <a:lnTo>
                  <a:pt x="5994" y="4992"/>
                </a:lnTo>
                <a:lnTo>
                  <a:pt x="5969" y="5027"/>
                </a:lnTo>
                <a:lnTo>
                  <a:pt x="5945" y="5063"/>
                </a:lnTo>
                <a:lnTo>
                  <a:pt x="5921" y="5099"/>
                </a:lnTo>
                <a:lnTo>
                  <a:pt x="5898" y="5134"/>
                </a:lnTo>
                <a:lnTo>
                  <a:pt x="5877" y="5171"/>
                </a:lnTo>
                <a:lnTo>
                  <a:pt x="5856" y="5208"/>
                </a:lnTo>
                <a:lnTo>
                  <a:pt x="5837" y="5246"/>
                </a:lnTo>
                <a:lnTo>
                  <a:pt x="5820" y="5285"/>
                </a:lnTo>
                <a:lnTo>
                  <a:pt x="5803" y="5324"/>
                </a:lnTo>
                <a:lnTo>
                  <a:pt x="5788" y="5364"/>
                </a:lnTo>
                <a:lnTo>
                  <a:pt x="5774" y="5404"/>
                </a:lnTo>
                <a:lnTo>
                  <a:pt x="5762" y="5446"/>
                </a:lnTo>
                <a:lnTo>
                  <a:pt x="5757" y="5467"/>
                </a:lnTo>
                <a:lnTo>
                  <a:pt x="5753" y="5489"/>
                </a:lnTo>
                <a:lnTo>
                  <a:pt x="5749" y="5510"/>
                </a:lnTo>
                <a:lnTo>
                  <a:pt x="5746" y="5532"/>
                </a:lnTo>
                <a:lnTo>
                  <a:pt x="5744" y="5555"/>
                </a:lnTo>
                <a:lnTo>
                  <a:pt x="5742" y="5576"/>
                </a:lnTo>
                <a:lnTo>
                  <a:pt x="5742" y="5598"/>
                </a:lnTo>
                <a:lnTo>
                  <a:pt x="5742" y="5620"/>
                </a:lnTo>
                <a:lnTo>
                  <a:pt x="5743" y="5642"/>
                </a:lnTo>
                <a:lnTo>
                  <a:pt x="5745" y="5664"/>
                </a:lnTo>
                <a:lnTo>
                  <a:pt x="5748" y="5686"/>
                </a:lnTo>
                <a:lnTo>
                  <a:pt x="5752" y="5707"/>
                </a:lnTo>
                <a:lnTo>
                  <a:pt x="5757" y="5729"/>
                </a:lnTo>
                <a:lnTo>
                  <a:pt x="5763" y="5749"/>
                </a:lnTo>
                <a:lnTo>
                  <a:pt x="5771" y="5770"/>
                </a:lnTo>
                <a:lnTo>
                  <a:pt x="5780" y="5787"/>
                </a:lnTo>
                <a:lnTo>
                  <a:pt x="5789" y="5802"/>
                </a:lnTo>
                <a:lnTo>
                  <a:pt x="5798" y="5816"/>
                </a:lnTo>
                <a:lnTo>
                  <a:pt x="5815" y="5839"/>
                </a:lnTo>
                <a:lnTo>
                  <a:pt x="5824" y="5850"/>
                </a:lnTo>
                <a:lnTo>
                  <a:pt x="5830" y="5859"/>
                </a:lnTo>
                <a:lnTo>
                  <a:pt x="5836" y="5869"/>
                </a:lnTo>
                <a:lnTo>
                  <a:pt x="5840" y="5878"/>
                </a:lnTo>
                <a:lnTo>
                  <a:pt x="5841" y="5889"/>
                </a:lnTo>
                <a:lnTo>
                  <a:pt x="5841" y="5900"/>
                </a:lnTo>
                <a:lnTo>
                  <a:pt x="5839" y="5913"/>
                </a:lnTo>
                <a:lnTo>
                  <a:pt x="5833" y="5926"/>
                </a:lnTo>
                <a:lnTo>
                  <a:pt x="5825" y="5943"/>
                </a:lnTo>
                <a:lnTo>
                  <a:pt x="5812" y="5961"/>
                </a:lnTo>
                <a:lnTo>
                  <a:pt x="5783" y="5926"/>
                </a:lnTo>
                <a:lnTo>
                  <a:pt x="5748" y="5889"/>
                </a:lnTo>
                <a:lnTo>
                  <a:pt x="5672" y="5808"/>
                </a:lnTo>
                <a:lnTo>
                  <a:pt x="5631" y="5765"/>
                </a:lnTo>
                <a:lnTo>
                  <a:pt x="5590" y="5719"/>
                </a:lnTo>
                <a:lnTo>
                  <a:pt x="5550" y="5674"/>
                </a:lnTo>
                <a:lnTo>
                  <a:pt x="5512" y="5627"/>
                </a:lnTo>
                <a:lnTo>
                  <a:pt x="5494" y="5604"/>
                </a:lnTo>
                <a:lnTo>
                  <a:pt x="5476" y="5580"/>
                </a:lnTo>
                <a:lnTo>
                  <a:pt x="5460" y="5556"/>
                </a:lnTo>
                <a:lnTo>
                  <a:pt x="5446" y="5532"/>
                </a:lnTo>
                <a:lnTo>
                  <a:pt x="5431" y="5507"/>
                </a:lnTo>
                <a:lnTo>
                  <a:pt x="5418" y="5484"/>
                </a:lnTo>
                <a:lnTo>
                  <a:pt x="5407" y="5459"/>
                </a:lnTo>
                <a:lnTo>
                  <a:pt x="5397" y="5435"/>
                </a:lnTo>
                <a:lnTo>
                  <a:pt x="5389" y="5411"/>
                </a:lnTo>
                <a:lnTo>
                  <a:pt x="5382" y="5386"/>
                </a:lnTo>
                <a:lnTo>
                  <a:pt x="5378" y="5363"/>
                </a:lnTo>
                <a:lnTo>
                  <a:pt x="5376" y="5339"/>
                </a:lnTo>
                <a:lnTo>
                  <a:pt x="5376" y="5316"/>
                </a:lnTo>
                <a:lnTo>
                  <a:pt x="5378" y="5292"/>
                </a:lnTo>
                <a:lnTo>
                  <a:pt x="5379" y="5280"/>
                </a:lnTo>
                <a:lnTo>
                  <a:pt x="5382" y="5269"/>
                </a:lnTo>
                <a:lnTo>
                  <a:pt x="5385" y="5257"/>
                </a:lnTo>
                <a:lnTo>
                  <a:pt x="5389" y="5246"/>
                </a:lnTo>
                <a:lnTo>
                  <a:pt x="5408" y="5252"/>
                </a:lnTo>
                <a:lnTo>
                  <a:pt x="5426" y="5257"/>
                </a:lnTo>
                <a:lnTo>
                  <a:pt x="5443" y="5261"/>
                </a:lnTo>
                <a:lnTo>
                  <a:pt x="5462" y="5264"/>
                </a:lnTo>
                <a:lnTo>
                  <a:pt x="5479" y="5265"/>
                </a:lnTo>
                <a:lnTo>
                  <a:pt x="5498" y="5264"/>
                </a:lnTo>
                <a:lnTo>
                  <a:pt x="5515" y="5261"/>
                </a:lnTo>
                <a:lnTo>
                  <a:pt x="5533" y="5258"/>
                </a:lnTo>
                <a:lnTo>
                  <a:pt x="5550" y="5253"/>
                </a:lnTo>
                <a:lnTo>
                  <a:pt x="5567" y="5247"/>
                </a:lnTo>
                <a:lnTo>
                  <a:pt x="5585" y="5241"/>
                </a:lnTo>
                <a:lnTo>
                  <a:pt x="5602" y="5232"/>
                </a:lnTo>
                <a:lnTo>
                  <a:pt x="5619" y="5223"/>
                </a:lnTo>
                <a:lnTo>
                  <a:pt x="5636" y="5212"/>
                </a:lnTo>
                <a:lnTo>
                  <a:pt x="5652" y="5201"/>
                </a:lnTo>
                <a:lnTo>
                  <a:pt x="5669" y="5188"/>
                </a:lnTo>
                <a:lnTo>
                  <a:pt x="5685" y="5174"/>
                </a:lnTo>
                <a:lnTo>
                  <a:pt x="5702" y="5160"/>
                </a:lnTo>
                <a:lnTo>
                  <a:pt x="5718" y="5145"/>
                </a:lnTo>
                <a:lnTo>
                  <a:pt x="5734" y="5128"/>
                </a:lnTo>
                <a:lnTo>
                  <a:pt x="5750" y="5112"/>
                </a:lnTo>
                <a:lnTo>
                  <a:pt x="5765" y="5094"/>
                </a:lnTo>
                <a:lnTo>
                  <a:pt x="5796" y="5057"/>
                </a:lnTo>
                <a:lnTo>
                  <a:pt x="5827" y="5017"/>
                </a:lnTo>
                <a:lnTo>
                  <a:pt x="5856" y="4975"/>
                </a:lnTo>
                <a:lnTo>
                  <a:pt x="5885" y="4931"/>
                </a:lnTo>
                <a:lnTo>
                  <a:pt x="5913" y="4884"/>
                </a:lnTo>
                <a:lnTo>
                  <a:pt x="5940" y="4838"/>
                </a:lnTo>
                <a:lnTo>
                  <a:pt x="5966" y="4790"/>
                </a:lnTo>
                <a:lnTo>
                  <a:pt x="5992" y="4742"/>
                </a:lnTo>
                <a:lnTo>
                  <a:pt x="6016" y="4694"/>
                </a:lnTo>
                <a:lnTo>
                  <a:pt x="6041" y="4646"/>
                </a:lnTo>
                <a:lnTo>
                  <a:pt x="6063" y="4599"/>
                </a:lnTo>
                <a:lnTo>
                  <a:pt x="6106" y="4505"/>
                </a:lnTo>
                <a:lnTo>
                  <a:pt x="6181" y="4341"/>
                </a:lnTo>
                <a:lnTo>
                  <a:pt x="6213" y="4274"/>
                </a:lnTo>
                <a:lnTo>
                  <a:pt x="6226" y="4245"/>
                </a:lnTo>
                <a:lnTo>
                  <a:pt x="6240" y="4220"/>
                </a:lnTo>
                <a:lnTo>
                  <a:pt x="6279" y="4148"/>
                </a:lnTo>
                <a:lnTo>
                  <a:pt x="6317" y="4074"/>
                </a:lnTo>
                <a:lnTo>
                  <a:pt x="6336" y="4037"/>
                </a:lnTo>
                <a:lnTo>
                  <a:pt x="6354" y="3999"/>
                </a:lnTo>
                <a:lnTo>
                  <a:pt x="6371" y="3962"/>
                </a:lnTo>
                <a:lnTo>
                  <a:pt x="6387" y="3924"/>
                </a:lnTo>
                <a:lnTo>
                  <a:pt x="6403" y="3885"/>
                </a:lnTo>
                <a:lnTo>
                  <a:pt x="6416" y="3846"/>
                </a:lnTo>
                <a:lnTo>
                  <a:pt x="6428" y="3808"/>
                </a:lnTo>
                <a:lnTo>
                  <a:pt x="6438" y="3768"/>
                </a:lnTo>
                <a:lnTo>
                  <a:pt x="6448" y="3728"/>
                </a:lnTo>
                <a:lnTo>
                  <a:pt x="6455" y="3687"/>
                </a:lnTo>
                <a:lnTo>
                  <a:pt x="6459" y="3646"/>
                </a:lnTo>
                <a:lnTo>
                  <a:pt x="6461" y="3603"/>
                </a:lnTo>
                <a:lnTo>
                  <a:pt x="6461" y="3587"/>
                </a:lnTo>
                <a:lnTo>
                  <a:pt x="6461" y="3572"/>
                </a:lnTo>
                <a:lnTo>
                  <a:pt x="6459" y="3555"/>
                </a:lnTo>
                <a:lnTo>
                  <a:pt x="6457" y="3539"/>
                </a:lnTo>
                <a:lnTo>
                  <a:pt x="6450" y="3506"/>
                </a:lnTo>
                <a:lnTo>
                  <a:pt x="6441" y="3472"/>
                </a:lnTo>
                <a:lnTo>
                  <a:pt x="6431" y="3439"/>
                </a:lnTo>
                <a:lnTo>
                  <a:pt x="6420" y="3404"/>
                </a:lnTo>
                <a:lnTo>
                  <a:pt x="6397" y="3335"/>
                </a:lnTo>
                <a:lnTo>
                  <a:pt x="6386" y="3301"/>
                </a:lnTo>
                <a:lnTo>
                  <a:pt x="6377" y="3268"/>
                </a:lnTo>
                <a:lnTo>
                  <a:pt x="6368" y="3234"/>
                </a:lnTo>
                <a:lnTo>
                  <a:pt x="6362" y="3202"/>
                </a:lnTo>
                <a:lnTo>
                  <a:pt x="6359" y="3186"/>
                </a:lnTo>
                <a:lnTo>
                  <a:pt x="6358" y="3170"/>
                </a:lnTo>
                <a:lnTo>
                  <a:pt x="6357" y="3154"/>
                </a:lnTo>
                <a:lnTo>
                  <a:pt x="6357" y="3138"/>
                </a:lnTo>
                <a:lnTo>
                  <a:pt x="6358" y="3124"/>
                </a:lnTo>
                <a:lnTo>
                  <a:pt x="6361" y="3109"/>
                </a:lnTo>
                <a:lnTo>
                  <a:pt x="6364" y="3094"/>
                </a:lnTo>
                <a:lnTo>
                  <a:pt x="6368" y="3080"/>
                </a:lnTo>
                <a:lnTo>
                  <a:pt x="6353" y="3093"/>
                </a:lnTo>
                <a:lnTo>
                  <a:pt x="6337" y="3105"/>
                </a:lnTo>
                <a:lnTo>
                  <a:pt x="6321" y="3114"/>
                </a:lnTo>
                <a:lnTo>
                  <a:pt x="6304" y="3121"/>
                </a:lnTo>
                <a:lnTo>
                  <a:pt x="6287" y="3127"/>
                </a:lnTo>
                <a:lnTo>
                  <a:pt x="6268" y="3131"/>
                </a:lnTo>
                <a:lnTo>
                  <a:pt x="6251" y="3135"/>
                </a:lnTo>
                <a:lnTo>
                  <a:pt x="6232" y="3138"/>
                </a:lnTo>
                <a:lnTo>
                  <a:pt x="6196" y="3143"/>
                </a:lnTo>
                <a:lnTo>
                  <a:pt x="6158" y="3147"/>
                </a:lnTo>
                <a:lnTo>
                  <a:pt x="6121" y="3152"/>
                </a:lnTo>
                <a:lnTo>
                  <a:pt x="6102" y="3155"/>
                </a:lnTo>
                <a:lnTo>
                  <a:pt x="6084" y="3159"/>
                </a:lnTo>
                <a:lnTo>
                  <a:pt x="6063" y="3165"/>
                </a:lnTo>
                <a:lnTo>
                  <a:pt x="6045" y="3171"/>
                </a:lnTo>
                <a:lnTo>
                  <a:pt x="6026" y="3179"/>
                </a:lnTo>
                <a:lnTo>
                  <a:pt x="6008" y="3189"/>
                </a:lnTo>
                <a:lnTo>
                  <a:pt x="5991" y="3198"/>
                </a:lnTo>
                <a:lnTo>
                  <a:pt x="5973" y="3208"/>
                </a:lnTo>
                <a:lnTo>
                  <a:pt x="5957" y="3219"/>
                </a:lnTo>
                <a:lnTo>
                  <a:pt x="5941" y="3231"/>
                </a:lnTo>
                <a:lnTo>
                  <a:pt x="5926" y="3244"/>
                </a:lnTo>
                <a:lnTo>
                  <a:pt x="5911" y="3256"/>
                </a:lnTo>
                <a:lnTo>
                  <a:pt x="5896" y="3271"/>
                </a:lnTo>
                <a:lnTo>
                  <a:pt x="5882" y="3285"/>
                </a:lnTo>
                <a:lnTo>
                  <a:pt x="5855" y="3315"/>
                </a:lnTo>
                <a:lnTo>
                  <a:pt x="5830" y="3345"/>
                </a:lnTo>
                <a:lnTo>
                  <a:pt x="5796" y="3388"/>
                </a:lnTo>
                <a:lnTo>
                  <a:pt x="5764" y="3433"/>
                </a:lnTo>
                <a:lnTo>
                  <a:pt x="5733" y="3477"/>
                </a:lnTo>
                <a:lnTo>
                  <a:pt x="5704" y="3523"/>
                </a:lnTo>
                <a:lnTo>
                  <a:pt x="5675" y="3569"/>
                </a:lnTo>
                <a:lnTo>
                  <a:pt x="5647" y="3616"/>
                </a:lnTo>
                <a:lnTo>
                  <a:pt x="5620" y="3663"/>
                </a:lnTo>
                <a:lnTo>
                  <a:pt x="5594" y="3711"/>
                </a:lnTo>
                <a:lnTo>
                  <a:pt x="5568" y="3759"/>
                </a:lnTo>
                <a:lnTo>
                  <a:pt x="5543" y="3809"/>
                </a:lnTo>
                <a:lnTo>
                  <a:pt x="5519" y="3858"/>
                </a:lnTo>
                <a:lnTo>
                  <a:pt x="5495" y="3907"/>
                </a:lnTo>
                <a:lnTo>
                  <a:pt x="5450" y="4005"/>
                </a:lnTo>
                <a:lnTo>
                  <a:pt x="5405" y="4105"/>
                </a:lnTo>
                <a:lnTo>
                  <a:pt x="5363" y="4200"/>
                </a:lnTo>
                <a:lnTo>
                  <a:pt x="5318" y="4299"/>
                </a:lnTo>
                <a:lnTo>
                  <a:pt x="5298" y="4351"/>
                </a:lnTo>
                <a:lnTo>
                  <a:pt x="5276" y="4402"/>
                </a:lnTo>
                <a:lnTo>
                  <a:pt x="5257" y="4454"/>
                </a:lnTo>
                <a:lnTo>
                  <a:pt x="5239" y="4506"/>
                </a:lnTo>
                <a:lnTo>
                  <a:pt x="5221" y="4560"/>
                </a:lnTo>
                <a:lnTo>
                  <a:pt x="5206" y="4613"/>
                </a:lnTo>
                <a:lnTo>
                  <a:pt x="5193" y="4666"/>
                </a:lnTo>
                <a:lnTo>
                  <a:pt x="5182" y="4719"/>
                </a:lnTo>
                <a:lnTo>
                  <a:pt x="5177" y="4746"/>
                </a:lnTo>
                <a:lnTo>
                  <a:pt x="5174" y="4773"/>
                </a:lnTo>
                <a:lnTo>
                  <a:pt x="5170" y="4799"/>
                </a:lnTo>
                <a:lnTo>
                  <a:pt x="5168" y="4826"/>
                </a:lnTo>
                <a:lnTo>
                  <a:pt x="5167" y="4853"/>
                </a:lnTo>
                <a:lnTo>
                  <a:pt x="5166" y="4879"/>
                </a:lnTo>
                <a:lnTo>
                  <a:pt x="5166" y="4905"/>
                </a:lnTo>
                <a:lnTo>
                  <a:pt x="5167" y="4932"/>
                </a:lnTo>
                <a:lnTo>
                  <a:pt x="5169" y="4955"/>
                </a:lnTo>
                <a:lnTo>
                  <a:pt x="5172" y="4978"/>
                </a:lnTo>
                <a:lnTo>
                  <a:pt x="5176" y="5000"/>
                </a:lnTo>
                <a:lnTo>
                  <a:pt x="5182" y="5023"/>
                </a:lnTo>
                <a:lnTo>
                  <a:pt x="5189" y="5044"/>
                </a:lnTo>
                <a:lnTo>
                  <a:pt x="5199" y="5066"/>
                </a:lnTo>
                <a:lnTo>
                  <a:pt x="5210" y="5086"/>
                </a:lnTo>
                <a:lnTo>
                  <a:pt x="5222" y="5106"/>
                </a:lnTo>
                <a:lnTo>
                  <a:pt x="5247" y="5139"/>
                </a:lnTo>
                <a:lnTo>
                  <a:pt x="5266" y="5163"/>
                </a:lnTo>
                <a:lnTo>
                  <a:pt x="5281" y="5183"/>
                </a:lnTo>
                <a:lnTo>
                  <a:pt x="5287" y="5191"/>
                </a:lnTo>
                <a:lnTo>
                  <a:pt x="5291" y="5200"/>
                </a:lnTo>
                <a:lnTo>
                  <a:pt x="5295" y="5209"/>
                </a:lnTo>
                <a:lnTo>
                  <a:pt x="5297" y="5219"/>
                </a:lnTo>
                <a:lnTo>
                  <a:pt x="5299" y="5230"/>
                </a:lnTo>
                <a:lnTo>
                  <a:pt x="5299" y="5243"/>
                </a:lnTo>
                <a:lnTo>
                  <a:pt x="5299" y="5257"/>
                </a:lnTo>
                <a:lnTo>
                  <a:pt x="5297" y="5275"/>
                </a:lnTo>
                <a:lnTo>
                  <a:pt x="5292" y="5317"/>
                </a:lnTo>
                <a:lnTo>
                  <a:pt x="5258" y="5277"/>
                </a:lnTo>
                <a:lnTo>
                  <a:pt x="5217" y="5232"/>
                </a:lnTo>
                <a:lnTo>
                  <a:pt x="5123" y="5129"/>
                </a:lnTo>
                <a:lnTo>
                  <a:pt x="5071" y="5073"/>
                </a:lnTo>
                <a:lnTo>
                  <a:pt x="5017" y="5015"/>
                </a:lnTo>
                <a:lnTo>
                  <a:pt x="4965" y="4954"/>
                </a:lnTo>
                <a:lnTo>
                  <a:pt x="4913" y="4893"/>
                </a:lnTo>
                <a:lnTo>
                  <a:pt x="4888" y="4861"/>
                </a:lnTo>
                <a:lnTo>
                  <a:pt x="4865" y="4829"/>
                </a:lnTo>
                <a:lnTo>
                  <a:pt x="4841" y="4798"/>
                </a:lnTo>
                <a:lnTo>
                  <a:pt x="4819" y="4767"/>
                </a:lnTo>
                <a:lnTo>
                  <a:pt x="4799" y="4735"/>
                </a:lnTo>
                <a:lnTo>
                  <a:pt x="4781" y="4704"/>
                </a:lnTo>
                <a:lnTo>
                  <a:pt x="4763" y="4672"/>
                </a:lnTo>
                <a:lnTo>
                  <a:pt x="4748" y="4642"/>
                </a:lnTo>
                <a:lnTo>
                  <a:pt x="4734" y="4612"/>
                </a:lnTo>
                <a:lnTo>
                  <a:pt x="4723" y="4581"/>
                </a:lnTo>
                <a:lnTo>
                  <a:pt x="4715" y="4552"/>
                </a:lnTo>
                <a:lnTo>
                  <a:pt x="4709" y="4523"/>
                </a:lnTo>
                <a:lnTo>
                  <a:pt x="4707" y="4508"/>
                </a:lnTo>
                <a:lnTo>
                  <a:pt x="4705" y="4495"/>
                </a:lnTo>
                <a:lnTo>
                  <a:pt x="4704" y="4481"/>
                </a:lnTo>
                <a:lnTo>
                  <a:pt x="4704" y="4467"/>
                </a:lnTo>
                <a:lnTo>
                  <a:pt x="4705" y="4454"/>
                </a:lnTo>
                <a:lnTo>
                  <a:pt x="4707" y="4441"/>
                </a:lnTo>
                <a:lnTo>
                  <a:pt x="4709" y="4427"/>
                </a:lnTo>
                <a:lnTo>
                  <a:pt x="4712" y="4414"/>
                </a:lnTo>
                <a:lnTo>
                  <a:pt x="4726" y="4417"/>
                </a:lnTo>
                <a:lnTo>
                  <a:pt x="4741" y="4419"/>
                </a:lnTo>
                <a:lnTo>
                  <a:pt x="4755" y="4420"/>
                </a:lnTo>
                <a:lnTo>
                  <a:pt x="4768" y="4420"/>
                </a:lnTo>
                <a:lnTo>
                  <a:pt x="4783" y="4419"/>
                </a:lnTo>
                <a:lnTo>
                  <a:pt x="4796" y="4418"/>
                </a:lnTo>
                <a:lnTo>
                  <a:pt x="4809" y="4416"/>
                </a:lnTo>
                <a:lnTo>
                  <a:pt x="4823" y="4413"/>
                </a:lnTo>
                <a:lnTo>
                  <a:pt x="4836" y="4410"/>
                </a:lnTo>
                <a:lnTo>
                  <a:pt x="4849" y="4406"/>
                </a:lnTo>
                <a:lnTo>
                  <a:pt x="4863" y="4402"/>
                </a:lnTo>
                <a:lnTo>
                  <a:pt x="4875" y="4397"/>
                </a:lnTo>
                <a:lnTo>
                  <a:pt x="4900" y="4384"/>
                </a:lnTo>
                <a:lnTo>
                  <a:pt x="4925" y="4370"/>
                </a:lnTo>
                <a:lnTo>
                  <a:pt x="4950" y="4354"/>
                </a:lnTo>
                <a:lnTo>
                  <a:pt x="4972" y="4335"/>
                </a:lnTo>
                <a:lnTo>
                  <a:pt x="4996" y="4315"/>
                </a:lnTo>
                <a:lnTo>
                  <a:pt x="5018" y="4293"/>
                </a:lnTo>
                <a:lnTo>
                  <a:pt x="5040" y="4271"/>
                </a:lnTo>
                <a:lnTo>
                  <a:pt x="5060" y="4246"/>
                </a:lnTo>
                <a:lnTo>
                  <a:pt x="5081" y="4220"/>
                </a:lnTo>
                <a:lnTo>
                  <a:pt x="5101" y="4195"/>
                </a:lnTo>
                <a:lnTo>
                  <a:pt x="5120" y="4167"/>
                </a:lnTo>
                <a:lnTo>
                  <a:pt x="5138" y="4139"/>
                </a:lnTo>
                <a:lnTo>
                  <a:pt x="5157" y="4112"/>
                </a:lnTo>
                <a:lnTo>
                  <a:pt x="5173" y="4083"/>
                </a:lnTo>
                <a:lnTo>
                  <a:pt x="5190" y="4054"/>
                </a:lnTo>
                <a:lnTo>
                  <a:pt x="5206" y="4026"/>
                </a:lnTo>
                <a:lnTo>
                  <a:pt x="5235" y="3968"/>
                </a:lnTo>
                <a:lnTo>
                  <a:pt x="5262" y="3913"/>
                </a:lnTo>
                <a:lnTo>
                  <a:pt x="5286" y="3861"/>
                </a:lnTo>
                <a:lnTo>
                  <a:pt x="5306" y="3814"/>
                </a:lnTo>
                <a:lnTo>
                  <a:pt x="5325" y="3771"/>
                </a:lnTo>
                <a:lnTo>
                  <a:pt x="5376" y="3647"/>
                </a:lnTo>
                <a:lnTo>
                  <a:pt x="5400" y="3583"/>
                </a:lnTo>
                <a:lnTo>
                  <a:pt x="5425" y="3521"/>
                </a:lnTo>
                <a:lnTo>
                  <a:pt x="5450" y="3457"/>
                </a:lnTo>
                <a:lnTo>
                  <a:pt x="5472" y="3393"/>
                </a:lnTo>
                <a:lnTo>
                  <a:pt x="5494" y="3328"/>
                </a:lnTo>
                <a:lnTo>
                  <a:pt x="5515" y="3263"/>
                </a:lnTo>
                <a:lnTo>
                  <a:pt x="5534" y="3198"/>
                </a:lnTo>
                <a:lnTo>
                  <a:pt x="5551" y="3132"/>
                </a:lnTo>
                <a:lnTo>
                  <a:pt x="5567" y="3066"/>
                </a:lnTo>
                <a:lnTo>
                  <a:pt x="5581" y="3000"/>
                </a:lnTo>
                <a:lnTo>
                  <a:pt x="5592" y="2934"/>
                </a:lnTo>
                <a:lnTo>
                  <a:pt x="5597" y="2900"/>
                </a:lnTo>
                <a:lnTo>
                  <a:pt x="5601" y="2866"/>
                </a:lnTo>
                <a:lnTo>
                  <a:pt x="5604" y="2833"/>
                </a:lnTo>
                <a:lnTo>
                  <a:pt x="5607" y="2799"/>
                </a:lnTo>
                <a:lnTo>
                  <a:pt x="5609" y="2765"/>
                </a:lnTo>
                <a:lnTo>
                  <a:pt x="5612" y="2732"/>
                </a:lnTo>
                <a:lnTo>
                  <a:pt x="5612" y="2697"/>
                </a:lnTo>
                <a:lnTo>
                  <a:pt x="5612" y="2662"/>
                </a:lnTo>
                <a:lnTo>
                  <a:pt x="5610" y="2626"/>
                </a:lnTo>
                <a:lnTo>
                  <a:pt x="5608" y="2591"/>
                </a:lnTo>
                <a:lnTo>
                  <a:pt x="5603" y="2556"/>
                </a:lnTo>
                <a:lnTo>
                  <a:pt x="5597" y="2522"/>
                </a:lnTo>
                <a:lnTo>
                  <a:pt x="5593" y="2504"/>
                </a:lnTo>
                <a:lnTo>
                  <a:pt x="5589" y="2488"/>
                </a:lnTo>
                <a:lnTo>
                  <a:pt x="5584" y="2471"/>
                </a:lnTo>
                <a:lnTo>
                  <a:pt x="5578" y="2455"/>
                </a:lnTo>
                <a:lnTo>
                  <a:pt x="5568" y="2435"/>
                </a:lnTo>
                <a:lnTo>
                  <a:pt x="5556" y="2414"/>
                </a:lnTo>
                <a:lnTo>
                  <a:pt x="5543" y="2393"/>
                </a:lnTo>
                <a:lnTo>
                  <a:pt x="5527" y="2371"/>
                </a:lnTo>
                <a:lnTo>
                  <a:pt x="5494" y="2325"/>
                </a:lnTo>
                <a:lnTo>
                  <a:pt x="5459" y="2279"/>
                </a:lnTo>
                <a:lnTo>
                  <a:pt x="5441" y="2255"/>
                </a:lnTo>
                <a:lnTo>
                  <a:pt x="5425" y="2232"/>
                </a:lnTo>
                <a:lnTo>
                  <a:pt x="5411" y="2208"/>
                </a:lnTo>
                <a:lnTo>
                  <a:pt x="5397" y="2186"/>
                </a:lnTo>
                <a:lnTo>
                  <a:pt x="5387" y="2162"/>
                </a:lnTo>
                <a:lnTo>
                  <a:pt x="5382" y="2151"/>
                </a:lnTo>
                <a:lnTo>
                  <a:pt x="5379" y="2139"/>
                </a:lnTo>
                <a:lnTo>
                  <a:pt x="5376" y="2129"/>
                </a:lnTo>
                <a:lnTo>
                  <a:pt x="5374" y="2118"/>
                </a:lnTo>
                <a:lnTo>
                  <a:pt x="5373" y="2107"/>
                </a:lnTo>
                <a:lnTo>
                  <a:pt x="5372" y="2096"/>
                </a:lnTo>
                <a:lnTo>
                  <a:pt x="5360" y="2110"/>
                </a:lnTo>
                <a:lnTo>
                  <a:pt x="5347" y="2122"/>
                </a:lnTo>
                <a:lnTo>
                  <a:pt x="5333" y="2133"/>
                </a:lnTo>
                <a:lnTo>
                  <a:pt x="5317" y="2144"/>
                </a:lnTo>
                <a:lnTo>
                  <a:pt x="5301" y="2154"/>
                </a:lnTo>
                <a:lnTo>
                  <a:pt x="5285" y="2162"/>
                </a:lnTo>
                <a:lnTo>
                  <a:pt x="5266" y="2170"/>
                </a:lnTo>
                <a:lnTo>
                  <a:pt x="5249" y="2178"/>
                </a:lnTo>
                <a:lnTo>
                  <a:pt x="5175" y="2207"/>
                </a:lnTo>
                <a:lnTo>
                  <a:pt x="5141" y="2222"/>
                </a:lnTo>
                <a:lnTo>
                  <a:pt x="5125" y="2231"/>
                </a:lnTo>
                <a:lnTo>
                  <a:pt x="5109" y="2239"/>
                </a:lnTo>
                <a:lnTo>
                  <a:pt x="5091" y="2251"/>
                </a:lnTo>
                <a:lnTo>
                  <a:pt x="5074" y="2263"/>
                </a:lnTo>
                <a:lnTo>
                  <a:pt x="5057" y="2276"/>
                </a:lnTo>
                <a:lnTo>
                  <a:pt x="5041" y="2289"/>
                </a:lnTo>
                <a:lnTo>
                  <a:pt x="5025" y="2302"/>
                </a:lnTo>
                <a:lnTo>
                  <a:pt x="5011" y="2317"/>
                </a:lnTo>
                <a:lnTo>
                  <a:pt x="4998" y="2331"/>
                </a:lnTo>
                <a:lnTo>
                  <a:pt x="4984" y="2346"/>
                </a:lnTo>
                <a:lnTo>
                  <a:pt x="4971" y="2362"/>
                </a:lnTo>
                <a:lnTo>
                  <a:pt x="4959" y="2378"/>
                </a:lnTo>
                <a:lnTo>
                  <a:pt x="4948" y="2395"/>
                </a:lnTo>
                <a:lnTo>
                  <a:pt x="4936" y="2411"/>
                </a:lnTo>
                <a:lnTo>
                  <a:pt x="4915" y="2447"/>
                </a:lnTo>
                <a:lnTo>
                  <a:pt x="4894" y="2484"/>
                </a:lnTo>
                <a:lnTo>
                  <a:pt x="4875" y="2524"/>
                </a:lnTo>
                <a:lnTo>
                  <a:pt x="4855" y="2565"/>
                </a:lnTo>
                <a:lnTo>
                  <a:pt x="4818" y="2647"/>
                </a:lnTo>
                <a:lnTo>
                  <a:pt x="4784" y="2730"/>
                </a:lnTo>
                <a:lnTo>
                  <a:pt x="4751" y="2813"/>
                </a:lnTo>
                <a:lnTo>
                  <a:pt x="4719" y="2897"/>
                </a:lnTo>
                <a:lnTo>
                  <a:pt x="4688" y="2982"/>
                </a:lnTo>
                <a:lnTo>
                  <a:pt x="4659" y="3067"/>
                </a:lnTo>
                <a:lnTo>
                  <a:pt x="4629" y="3152"/>
                </a:lnTo>
                <a:lnTo>
                  <a:pt x="4579" y="3297"/>
                </a:lnTo>
                <a:lnTo>
                  <a:pt x="4554" y="3372"/>
                </a:lnTo>
                <a:lnTo>
                  <a:pt x="4531" y="3446"/>
                </a:lnTo>
                <a:lnTo>
                  <a:pt x="4508" y="3521"/>
                </a:lnTo>
                <a:lnTo>
                  <a:pt x="4498" y="3559"/>
                </a:lnTo>
                <a:lnTo>
                  <a:pt x="4489" y="3596"/>
                </a:lnTo>
                <a:lnTo>
                  <a:pt x="4479" y="3633"/>
                </a:lnTo>
                <a:lnTo>
                  <a:pt x="4471" y="3671"/>
                </a:lnTo>
                <a:lnTo>
                  <a:pt x="4463" y="3709"/>
                </a:lnTo>
                <a:lnTo>
                  <a:pt x="4457" y="3747"/>
                </a:lnTo>
                <a:lnTo>
                  <a:pt x="4450" y="3795"/>
                </a:lnTo>
                <a:lnTo>
                  <a:pt x="4444" y="3843"/>
                </a:lnTo>
                <a:lnTo>
                  <a:pt x="4440" y="3892"/>
                </a:lnTo>
                <a:lnTo>
                  <a:pt x="4439" y="3915"/>
                </a:lnTo>
                <a:lnTo>
                  <a:pt x="4439" y="3940"/>
                </a:lnTo>
                <a:lnTo>
                  <a:pt x="4439" y="3963"/>
                </a:lnTo>
                <a:lnTo>
                  <a:pt x="4440" y="3988"/>
                </a:lnTo>
                <a:lnTo>
                  <a:pt x="4442" y="4011"/>
                </a:lnTo>
                <a:lnTo>
                  <a:pt x="4444" y="4036"/>
                </a:lnTo>
                <a:lnTo>
                  <a:pt x="4449" y="4060"/>
                </a:lnTo>
                <a:lnTo>
                  <a:pt x="4453" y="4083"/>
                </a:lnTo>
                <a:lnTo>
                  <a:pt x="4458" y="4107"/>
                </a:lnTo>
                <a:lnTo>
                  <a:pt x="4464" y="4130"/>
                </a:lnTo>
                <a:lnTo>
                  <a:pt x="4468" y="4144"/>
                </a:lnTo>
                <a:lnTo>
                  <a:pt x="4473" y="4156"/>
                </a:lnTo>
                <a:lnTo>
                  <a:pt x="4483" y="4179"/>
                </a:lnTo>
                <a:lnTo>
                  <a:pt x="4496" y="4203"/>
                </a:lnTo>
                <a:lnTo>
                  <a:pt x="4509" y="4225"/>
                </a:lnTo>
                <a:lnTo>
                  <a:pt x="4523" y="4245"/>
                </a:lnTo>
                <a:lnTo>
                  <a:pt x="4538" y="4266"/>
                </a:lnTo>
                <a:lnTo>
                  <a:pt x="4567" y="4305"/>
                </a:lnTo>
                <a:lnTo>
                  <a:pt x="4581" y="4325"/>
                </a:lnTo>
                <a:lnTo>
                  <a:pt x="4593" y="4344"/>
                </a:lnTo>
                <a:lnTo>
                  <a:pt x="4604" y="4364"/>
                </a:lnTo>
                <a:lnTo>
                  <a:pt x="4614" y="4384"/>
                </a:lnTo>
                <a:lnTo>
                  <a:pt x="4618" y="4395"/>
                </a:lnTo>
                <a:lnTo>
                  <a:pt x="4622" y="4405"/>
                </a:lnTo>
                <a:lnTo>
                  <a:pt x="4624" y="4415"/>
                </a:lnTo>
                <a:lnTo>
                  <a:pt x="4626" y="4426"/>
                </a:lnTo>
                <a:lnTo>
                  <a:pt x="4627" y="4438"/>
                </a:lnTo>
                <a:lnTo>
                  <a:pt x="4628" y="4449"/>
                </a:lnTo>
                <a:lnTo>
                  <a:pt x="4628" y="4460"/>
                </a:lnTo>
                <a:lnTo>
                  <a:pt x="4626" y="4471"/>
                </a:lnTo>
                <a:lnTo>
                  <a:pt x="4495" y="4296"/>
                </a:lnTo>
                <a:lnTo>
                  <a:pt x="4428" y="4210"/>
                </a:lnTo>
                <a:lnTo>
                  <a:pt x="4360" y="4124"/>
                </a:lnTo>
                <a:lnTo>
                  <a:pt x="4340" y="4101"/>
                </a:lnTo>
                <a:lnTo>
                  <a:pt x="4316" y="4074"/>
                </a:lnTo>
                <a:lnTo>
                  <a:pt x="4260" y="4014"/>
                </a:lnTo>
                <a:lnTo>
                  <a:pt x="4196" y="3950"/>
                </a:lnTo>
                <a:lnTo>
                  <a:pt x="4164" y="3915"/>
                </a:lnTo>
                <a:lnTo>
                  <a:pt x="4132" y="3880"/>
                </a:lnTo>
                <a:lnTo>
                  <a:pt x="4101" y="3845"/>
                </a:lnTo>
                <a:lnTo>
                  <a:pt x="4073" y="3810"/>
                </a:lnTo>
                <a:lnTo>
                  <a:pt x="4046" y="3775"/>
                </a:lnTo>
                <a:lnTo>
                  <a:pt x="4034" y="3757"/>
                </a:lnTo>
                <a:lnTo>
                  <a:pt x="4022" y="3740"/>
                </a:lnTo>
                <a:lnTo>
                  <a:pt x="4013" y="3723"/>
                </a:lnTo>
                <a:lnTo>
                  <a:pt x="4004" y="3706"/>
                </a:lnTo>
                <a:lnTo>
                  <a:pt x="3996" y="3691"/>
                </a:lnTo>
                <a:lnTo>
                  <a:pt x="3990" y="3674"/>
                </a:lnTo>
                <a:lnTo>
                  <a:pt x="3984" y="3659"/>
                </a:lnTo>
                <a:lnTo>
                  <a:pt x="3980" y="3644"/>
                </a:lnTo>
                <a:lnTo>
                  <a:pt x="3978" y="3629"/>
                </a:lnTo>
                <a:lnTo>
                  <a:pt x="3977" y="3615"/>
                </a:lnTo>
                <a:lnTo>
                  <a:pt x="3978" y="3597"/>
                </a:lnTo>
                <a:lnTo>
                  <a:pt x="3979" y="3581"/>
                </a:lnTo>
                <a:lnTo>
                  <a:pt x="3982" y="3567"/>
                </a:lnTo>
                <a:lnTo>
                  <a:pt x="3985" y="3553"/>
                </a:lnTo>
                <a:lnTo>
                  <a:pt x="3990" y="3542"/>
                </a:lnTo>
                <a:lnTo>
                  <a:pt x="3994" y="3532"/>
                </a:lnTo>
                <a:lnTo>
                  <a:pt x="3999" y="3523"/>
                </a:lnTo>
                <a:lnTo>
                  <a:pt x="4005" y="3514"/>
                </a:lnTo>
                <a:lnTo>
                  <a:pt x="4012" y="3506"/>
                </a:lnTo>
                <a:lnTo>
                  <a:pt x="4019" y="3500"/>
                </a:lnTo>
                <a:lnTo>
                  <a:pt x="4026" y="3495"/>
                </a:lnTo>
                <a:lnTo>
                  <a:pt x="4035" y="3490"/>
                </a:lnTo>
                <a:lnTo>
                  <a:pt x="4044" y="3485"/>
                </a:lnTo>
                <a:lnTo>
                  <a:pt x="4053" y="3482"/>
                </a:lnTo>
                <a:lnTo>
                  <a:pt x="4073" y="3475"/>
                </a:lnTo>
                <a:lnTo>
                  <a:pt x="4094" y="3469"/>
                </a:lnTo>
                <a:lnTo>
                  <a:pt x="4117" y="3464"/>
                </a:lnTo>
                <a:lnTo>
                  <a:pt x="4140" y="3458"/>
                </a:lnTo>
                <a:lnTo>
                  <a:pt x="4165" y="3452"/>
                </a:lnTo>
                <a:lnTo>
                  <a:pt x="4190" y="3444"/>
                </a:lnTo>
                <a:lnTo>
                  <a:pt x="4203" y="3439"/>
                </a:lnTo>
                <a:lnTo>
                  <a:pt x="4216" y="3433"/>
                </a:lnTo>
                <a:lnTo>
                  <a:pt x="4228" y="3425"/>
                </a:lnTo>
                <a:lnTo>
                  <a:pt x="4242" y="3418"/>
                </a:lnTo>
                <a:lnTo>
                  <a:pt x="4254" y="3410"/>
                </a:lnTo>
                <a:lnTo>
                  <a:pt x="4266" y="3401"/>
                </a:lnTo>
                <a:lnTo>
                  <a:pt x="4291" y="3380"/>
                </a:lnTo>
                <a:lnTo>
                  <a:pt x="4314" y="3359"/>
                </a:lnTo>
                <a:lnTo>
                  <a:pt x="4337" y="3336"/>
                </a:lnTo>
                <a:lnTo>
                  <a:pt x="4358" y="3313"/>
                </a:lnTo>
                <a:lnTo>
                  <a:pt x="4379" y="3288"/>
                </a:lnTo>
                <a:lnTo>
                  <a:pt x="4399" y="3262"/>
                </a:lnTo>
                <a:lnTo>
                  <a:pt x="4418" y="3237"/>
                </a:lnTo>
                <a:lnTo>
                  <a:pt x="4436" y="3210"/>
                </a:lnTo>
                <a:lnTo>
                  <a:pt x="4453" y="3184"/>
                </a:lnTo>
                <a:lnTo>
                  <a:pt x="4470" y="3156"/>
                </a:lnTo>
                <a:lnTo>
                  <a:pt x="4485" y="3128"/>
                </a:lnTo>
                <a:lnTo>
                  <a:pt x="4501" y="3099"/>
                </a:lnTo>
                <a:lnTo>
                  <a:pt x="4515" y="3072"/>
                </a:lnTo>
                <a:lnTo>
                  <a:pt x="4529" y="3043"/>
                </a:lnTo>
                <a:lnTo>
                  <a:pt x="4556" y="2985"/>
                </a:lnTo>
                <a:lnTo>
                  <a:pt x="4579" y="2931"/>
                </a:lnTo>
                <a:lnTo>
                  <a:pt x="4601" y="2878"/>
                </a:lnTo>
                <a:lnTo>
                  <a:pt x="4624" y="2824"/>
                </a:lnTo>
                <a:lnTo>
                  <a:pt x="4645" y="2770"/>
                </a:lnTo>
                <a:lnTo>
                  <a:pt x="4666" y="2714"/>
                </a:lnTo>
                <a:lnTo>
                  <a:pt x="4685" y="2659"/>
                </a:lnTo>
                <a:lnTo>
                  <a:pt x="4704" y="2603"/>
                </a:lnTo>
                <a:lnTo>
                  <a:pt x="4722" y="2547"/>
                </a:lnTo>
                <a:lnTo>
                  <a:pt x="4740" y="2491"/>
                </a:lnTo>
                <a:lnTo>
                  <a:pt x="4755" y="2433"/>
                </a:lnTo>
                <a:lnTo>
                  <a:pt x="4770" y="2377"/>
                </a:lnTo>
                <a:lnTo>
                  <a:pt x="4785" y="2320"/>
                </a:lnTo>
                <a:lnTo>
                  <a:pt x="4797" y="2263"/>
                </a:lnTo>
                <a:lnTo>
                  <a:pt x="4809" y="2206"/>
                </a:lnTo>
                <a:lnTo>
                  <a:pt x="4819" y="2149"/>
                </a:lnTo>
                <a:lnTo>
                  <a:pt x="4829" y="2091"/>
                </a:lnTo>
                <a:lnTo>
                  <a:pt x="4833" y="2055"/>
                </a:lnTo>
                <a:lnTo>
                  <a:pt x="4836" y="2022"/>
                </a:lnTo>
                <a:lnTo>
                  <a:pt x="4837" y="1988"/>
                </a:lnTo>
                <a:lnTo>
                  <a:pt x="4837" y="1955"/>
                </a:lnTo>
                <a:lnTo>
                  <a:pt x="4836" y="1923"/>
                </a:lnTo>
                <a:lnTo>
                  <a:pt x="4833" y="1891"/>
                </a:lnTo>
                <a:lnTo>
                  <a:pt x="4828" y="1861"/>
                </a:lnTo>
                <a:lnTo>
                  <a:pt x="4823" y="1831"/>
                </a:lnTo>
                <a:lnTo>
                  <a:pt x="4816" y="1801"/>
                </a:lnTo>
                <a:lnTo>
                  <a:pt x="4808" y="1773"/>
                </a:lnTo>
                <a:lnTo>
                  <a:pt x="4800" y="1744"/>
                </a:lnTo>
                <a:lnTo>
                  <a:pt x="4791" y="1715"/>
                </a:lnTo>
                <a:lnTo>
                  <a:pt x="4781" y="1688"/>
                </a:lnTo>
                <a:lnTo>
                  <a:pt x="4769" y="1660"/>
                </a:lnTo>
                <a:lnTo>
                  <a:pt x="4746" y="1606"/>
                </a:lnTo>
                <a:lnTo>
                  <a:pt x="4721" y="1551"/>
                </a:lnTo>
                <a:lnTo>
                  <a:pt x="4694" y="1497"/>
                </a:lnTo>
                <a:lnTo>
                  <a:pt x="4668" y="1443"/>
                </a:lnTo>
                <a:lnTo>
                  <a:pt x="4642" y="1388"/>
                </a:lnTo>
                <a:lnTo>
                  <a:pt x="4617" y="1331"/>
                </a:lnTo>
                <a:lnTo>
                  <a:pt x="4604" y="1302"/>
                </a:lnTo>
                <a:lnTo>
                  <a:pt x="4593" y="1274"/>
                </a:lnTo>
                <a:lnTo>
                  <a:pt x="4582" y="1244"/>
                </a:lnTo>
                <a:lnTo>
                  <a:pt x="4572" y="1213"/>
                </a:lnTo>
                <a:lnTo>
                  <a:pt x="4561" y="1182"/>
                </a:lnTo>
                <a:lnTo>
                  <a:pt x="4552" y="1151"/>
                </a:lnTo>
                <a:lnTo>
                  <a:pt x="4539" y="1170"/>
                </a:lnTo>
                <a:lnTo>
                  <a:pt x="4523" y="1190"/>
                </a:lnTo>
                <a:lnTo>
                  <a:pt x="4508" y="1209"/>
                </a:lnTo>
                <a:lnTo>
                  <a:pt x="4493" y="1226"/>
                </a:lnTo>
                <a:lnTo>
                  <a:pt x="4475" y="1244"/>
                </a:lnTo>
                <a:lnTo>
                  <a:pt x="4458" y="1260"/>
                </a:lnTo>
                <a:lnTo>
                  <a:pt x="4440" y="1276"/>
                </a:lnTo>
                <a:lnTo>
                  <a:pt x="4422" y="1291"/>
                </a:lnTo>
                <a:lnTo>
                  <a:pt x="4385" y="1321"/>
                </a:lnTo>
                <a:lnTo>
                  <a:pt x="4347" y="1348"/>
                </a:lnTo>
                <a:lnTo>
                  <a:pt x="4269" y="1404"/>
                </a:lnTo>
                <a:lnTo>
                  <a:pt x="4230" y="1432"/>
                </a:lnTo>
                <a:lnTo>
                  <a:pt x="4192" y="1461"/>
                </a:lnTo>
                <a:lnTo>
                  <a:pt x="4156" y="1492"/>
                </a:lnTo>
                <a:lnTo>
                  <a:pt x="4138" y="1508"/>
                </a:lnTo>
                <a:lnTo>
                  <a:pt x="4121" y="1525"/>
                </a:lnTo>
                <a:lnTo>
                  <a:pt x="4104" y="1542"/>
                </a:lnTo>
                <a:lnTo>
                  <a:pt x="4088" y="1559"/>
                </a:lnTo>
                <a:lnTo>
                  <a:pt x="4073" y="1579"/>
                </a:lnTo>
                <a:lnTo>
                  <a:pt x="4057" y="1598"/>
                </a:lnTo>
                <a:lnTo>
                  <a:pt x="4043" y="1619"/>
                </a:lnTo>
                <a:lnTo>
                  <a:pt x="4029" y="1641"/>
                </a:lnTo>
                <a:lnTo>
                  <a:pt x="4017" y="1664"/>
                </a:lnTo>
                <a:lnTo>
                  <a:pt x="4006" y="1688"/>
                </a:lnTo>
                <a:lnTo>
                  <a:pt x="3982" y="1741"/>
                </a:lnTo>
                <a:lnTo>
                  <a:pt x="3960" y="1794"/>
                </a:lnTo>
                <a:lnTo>
                  <a:pt x="3938" y="1848"/>
                </a:lnTo>
                <a:lnTo>
                  <a:pt x="3918" y="1903"/>
                </a:lnTo>
                <a:lnTo>
                  <a:pt x="3898" y="1958"/>
                </a:lnTo>
                <a:lnTo>
                  <a:pt x="3880" y="2013"/>
                </a:lnTo>
                <a:lnTo>
                  <a:pt x="3862" y="2070"/>
                </a:lnTo>
                <a:lnTo>
                  <a:pt x="3846" y="2125"/>
                </a:lnTo>
                <a:lnTo>
                  <a:pt x="3830" y="2181"/>
                </a:lnTo>
                <a:lnTo>
                  <a:pt x="3814" y="2238"/>
                </a:lnTo>
                <a:lnTo>
                  <a:pt x="3800" y="2295"/>
                </a:lnTo>
                <a:lnTo>
                  <a:pt x="3786" y="2352"/>
                </a:lnTo>
                <a:lnTo>
                  <a:pt x="3760" y="2465"/>
                </a:lnTo>
                <a:lnTo>
                  <a:pt x="3735" y="2578"/>
                </a:lnTo>
                <a:close/>
                <a:moveTo>
                  <a:pt x="2476" y="2582"/>
                </a:moveTo>
                <a:lnTo>
                  <a:pt x="2476" y="2582"/>
                </a:lnTo>
                <a:lnTo>
                  <a:pt x="2465" y="2562"/>
                </a:lnTo>
                <a:lnTo>
                  <a:pt x="2452" y="2542"/>
                </a:lnTo>
                <a:lnTo>
                  <a:pt x="2436" y="2522"/>
                </a:lnTo>
                <a:lnTo>
                  <a:pt x="2419" y="2502"/>
                </a:lnTo>
                <a:lnTo>
                  <a:pt x="2449" y="2520"/>
                </a:lnTo>
                <a:lnTo>
                  <a:pt x="2483" y="2540"/>
                </a:lnTo>
                <a:lnTo>
                  <a:pt x="2561" y="2588"/>
                </a:lnTo>
                <a:lnTo>
                  <a:pt x="2536" y="2584"/>
                </a:lnTo>
                <a:lnTo>
                  <a:pt x="2513" y="2582"/>
                </a:lnTo>
                <a:lnTo>
                  <a:pt x="2493" y="2582"/>
                </a:lnTo>
                <a:lnTo>
                  <a:pt x="2476" y="2582"/>
                </a:lnTo>
                <a:close/>
              </a:path>
            </a:pathLst>
          </a:custGeom>
          <a:solidFill>
            <a:srgbClr val="BAE18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5122" name="标题 1"/>
          <p:cNvSpPr txBox="1"/>
          <p:nvPr/>
        </p:nvSpPr>
        <p:spPr bwMode="auto">
          <a:xfrm>
            <a:off x="1259111" y="1109663"/>
            <a:ext cx="554513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7.1 </a:t>
            </a:r>
            <a:r>
              <a:rPr lang="zh-CN" altLang="en-US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概述</a:t>
            </a:r>
            <a:endParaRPr lang="zh-CN" altLang="en-US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16388" name="直接连接符 24"/>
          <p:cNvCxnSpPr>
            <a:cxnSpLocks noChangeShapeType="1"/>
          </p:cNvCxnSpPr>
          <p:nvPr/>
        </p:nvCxnSpPr>
        <p:spPr bwMode="auto">
          <a:xfrm>
            <a:off x="3330575" y="1666875"/>
            <a:ext cx="0" cy="4714875"/>
          </a:xfrm>
          <a:prstGeom prst="line">
            <a:avLst/>
          </a:prstGeom>
          <a:noFill/>
          <a:ln w="3810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25"/>
          <p:cNvCxnSpPr>
            <a:cxnSpLocks noChangeShapeType="1"/>
          </p:cNvCxnSpPr>
          <p:nvPr/>
        </p:nvCxnSpPr>
        <p:spPr bwMode="auto">
          <a:xfrm>
            <a:off x="1016000" y="1663700"/>
            <a:ext cx="3268663" cy="0"/>
          </a:xfrm>
          <a:prstGeom prst="line">
            <a:avLst/>
          </a:prstGeom>
          <a:noFill/>
          <a:ln w="5715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60575" y="223202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7.1.1</a:t>
            </a:r>
            <a:endParaRPr lang="en-US" sz="2400" b="1" i="1" kern="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0575" y="2924175"/>
            <a:ext cx="1250950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7.1.2</a:t>
            </a:r>
            <a:endParaRPr lang="en-US" altLang="zh-CN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392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>
                    <a:lumMod val="65000"/>
                  </a:schemeClr>
                </a:solidFill>
              </a:rPr>
              <a:t>排序的</a:t>
            </a:r>
            <a:r>
              <a:rPr lang="zh-CN" altLang="en-US" sz="2400">
                <a:solidFill>
                  <a:srgbClr val="A6A6A6"/>
                </a:solidFill>
              </a:rPr>
              <a:t>基本</a:t>
            </a:r>
            <a:r>
              <a:rPr lang="zh-CN" altLang="en-US" sz="2400">
                <a:solidFill>
                  <a:schemeClr val="bg1">
                    <a:lumMod val="65000"/>
                  </a:schemeClr>
                </a:solidFill>
              </a:rPr>
              <a:t>概念</a:t>
            </a:r>
            <a:endParaRPr lang="zh-CN" altLang="zh-CN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93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排序算法的分类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6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排序的分类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34175" y="4149080"/>
            <a:ext cx="7128792" cy="1845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按算法复杂度分类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简单的排序算法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O(n</a:t>
            </a:r>
            <a:r>
              <a:rPr lang="en-US" altLang="zh-CN" baseline="30000" dirty="0"/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先进的排序算法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(nlog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基数排序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O(d*n)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是排序元素个数，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是数字位数）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1801" y="1759505"/>
            <a:ext cx="4572000" cy="1846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按照排序过程中依据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插入排序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交换排序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选择排序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归并排序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分配排序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98571" y="3606164"/>
            <a:ext cx="44836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比较指关键字之间的比较。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移动指记录从一个位置移动到另一个位置</a:t>
            </a:r>
            <a:endParaRPr lang="en-US" altLang="zh-CN" sz="1600" b="1" dirty="0"/>
          </a:p>
        </p:txBody>
      </p:sp>
      <p:sp>
        <p:nvSpPr>
          <p:cNvPr id="5" name="云形标注 4"/>
          <p:cNvSpPr/>
          <p:nvPr/>
        </p:nvSpPr>
        <p:spPr>
          <a:xfrm>
            <a:off x="6031687" y="1740703"/>
            <a:ext cx="3024336" cy="1512168"/>
          </a:xfrm>
          <a:prstGeom prst="cloudCallout">
            <a:avLst>
              <a:gd name="adj1" fmla="val -69948"/>
              <a:gd name="adj2" fmla="val 6415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/>
              <a:t>在内排序中，主要进行两种操作：比较和移动。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7" grpId="0" animBg="1"/>
      <p:bldP spid="6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23"/>
          <p:cNvCxnSpPr>
            <a:cxnSpLocks noChangeShapeType="1"/>
          </p:cNvCxnSpPr>
          <p:nvPr/>
        </p:nvCxnSpPr>
        <p:spPr bwMode="auto">
          <a:xfrm>
            <a:off x="1903413" y="2577050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" name="直接连接符 27"/>
          <p:cNvCxnSpPr>
            <a:cxnSpLocks noChangeShapeType="1"/>
          </p:cNvCxnSpPr>
          <p:nvPr/>
        </p:nvCxnSpPr>
        <p:spPr bwMode="auto">
          <a:xfrm>
            <a:off x="1911350" y="3296419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" name="直接连接符 2"/>
          <p:cNvCxnSpPr>
            <a:cxnSpLocks noChangeShapeType="1"/>
          </p:cNvCxnSpPr>
          <p:nvPr/>
        </p:nvCxnSpPr>
        <p:spPr bwMode="auto">
          <a:xfrm>
            <a:off x="1911350" y="1883312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9" name="文本框 19"/>
          <p:cNvSpPr txBox="1">
            <a:spLocks noChangeArrowheads="1"/>
          </p:cNvSpPr>
          <p:nvPr/>
        </p:nvSpPr>
        <p:spPr bwMode="auto">
          <a:xfrm>
            <a:off x="2289596" y="1460500"/>
            <a:ext cx="325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0" name="文本框 20"/>
          <p:cNvSpPr txBox="1">
            <a:spLocks noChangeArrowheads="1"/>
          </p:cNvSpPr>
          <p:nvPr/>
        </p:nvSpPr>
        <p:spPr bwMode="auto">
          <a:xfrm>
            <a:off x="2289596" y="2199225"/>
            <a:ext cx="23322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插入排序</a:t>
            </a:r>
            <a:endParaRPr lang="zh-CN" altLang="zh-CN" sz="2400"/>
          </a:p>
        </p:txBody>
      </p:sp>
      <p:sp>
        <p:nvSpPr>
          <p:cNvPr id="6151" name="文本框 22"/>
          <p:cNvSpPr txBox="1">
            <a:spLocks noChangeArrowheads="1"/>
          </p:cNvSpPr>
          <p:nvPr/>
        </p:nvSpPr>
        <p:spPr bwMode="auto">
          <a:xfrm>
            <a:off x="2289596" y="2924944"/>
            <a:ext cx="29581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交换排序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152" name="直接连接符 23"/>
          <p:cNvCxnSpPr>
            <a:cxnSpLocks noChangeShapeType="1"/>
          </p:cNvCxnSpPr>
          <p:nvPr/>
        </p:nvCxnSpPr>
        <p:spPr bwMode="auto">
          <a:xfrm>
            <a:off x="1865313" y="4861222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" name="直接连接符 27"/>
          <p:cNvCxnSpPr>
            <a:cxnSpLocks noChangeShapeType="1"/>
          </p:cNvCxnSpPr>
          <p:nvPr/>
        </p:nvCxnSpPr>
        <p:spPr bwMode="auto">
          <a:xfrm>
            <a:off x="1873250" y="5574953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直接连接符 2"/>
          <p:cNvCxnSpPr>
            <a:cxnSpLocks noChangeShapeType="1"/>
          </p:cNvCxnSpPr>
          <p:nvPr/>
        </p:nvCxnSpPr>
        <p:spPr bwMode="auto">
          <a:xfrm>
            <a:off x="1873250" y="4073897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5" name="文本框 19"/>
          <p:cNvSpPr txBox="1">
            <a:spLocks noChangeArrowheads="1"/>
          </p:cNvSpPr>
          <p:nvPr/>
        </p:nvSpPr>
        <p:spPr bwMode="auto">
          <a:xfrm>
            <a:off x="2289596" y="3707184"/>
            <a:ext cx="268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选择排序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6" name="文本框 20"/>
          <p:cNvSpPr txBox="1">
            <a:spLocks noChangeArrowheads="1"/>
          </p:cNvSpPr>
          <p:nvPr/>
        </p:nvSpPr>
        <p:spPr bwMode="auto">
          <a:xfrm>
            <a:off x="2289596" y="4437112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归并排序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7" name="文本框 22"/>
          <p:cNvSpPr txBox="1">
            <a:spLocks noChangeArrowheads="1"/>
          </p:cNvSpPr>
          <p:nvPr/>
        </p:nvSpPr>
        <p:spPr bwMode="auto">
          <a:xfrm>
            <a:off x="2289596" y="5157192"/>
            <a:ext cx="3938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分配排序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158" name="直接连接符 23"/>
          <p:cNvCxnSpPr>
            <a:cxnSpLocks noChangeShapeType="1"/>
          </p:cNvCxnSpPr>
          <p:nvPr/>
        </p:nvCxnSpPr>
        <p:spPr bwMode="auto">
          <a:xfrm>
            <a:off x="1882775" y="6362278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0" name="文本框 20"/>
          <p:cNvSpPr txBox="1">
            <a:spLocks noChangeArrowheads="1"/>
          </p:cNvSpPr>
          <p:nvPr/>
        </p:nvSpPr>
        <p:spPr bwMode="auto">
          <a:xfrm>
            <a:off x="2289596" y="5949280"/>
            <a:ext cx="3754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各种排序算法的比较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62" name="矩形 3"/>
          <p:cNvSpPr>
            <a:spLocks noChangeArrowheads="1"/>
          </p:cNvSpPr>
          <p:nvPr/>
        </p:nvSpPr>
        <p:spPr bwMode="auto">
          <a:xfrm>
            <a:off x="-1588" y="0"/>
            <a:ext cx="190976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FFFFFF"/>
              </a:solidFill>
              <a:latin typeface="Calibri" panose="020F0502020204030204" pitchFamily="34" charset="0"/>
              <a:ea typeface="华文新魏" panose="02010800040101010101" pitchFamily="2" charset="-122"/>
            </a:endParaRPr>
          </a:p>
        </p:txBody>
      </p:sp>
      <p:sp>
        <p:nvSpPr>
          <p:cNvPr id="7187" name="文本框 18"/>
          <p:cNvSpPr txBox="1">
            <a:spLocks noChangeArrowheads="1"/>
          </p:cNvSpPr>
          <p:nvPr/>
        </p:nvSpPr>
        <p:spPr bwMode="auto">
          <a:xfrm>
            <a:off x="-36513" y="322263"/>
            <a:ext cx="4464051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0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CON</a:t>
            </a:r>
            <a:r>
              <a:rPr lang="en-US" altLang="zh-CN" sz="60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TENTS</a:t>
            </a:r>
            <a:endParaRPr lang="zh-CN" altLang="en-US" sz="6000" b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6164" name="椭圆 7"/>
          <p:cNvSpPr>
            <a:spLocks noChangeArrowheads="1"/>
          </p:cNvSpPr>
          <p:nvPr/>
        </p:nvSpPr>
        <p:spPr bwMode="auto">
          <a:xfrm>
            <a:off x="1603375" y="1365250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7.1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5" name="椭圆 7"/>
          <p:cNvSpPr>
            <a:spLocks noChangeArrowheads="1"/>
          </p:cNvSpPr>
          <p:nvPr/>
        </p:nvSpPr>
        <p:spPr bwMode="auto">
          <a:xfrm>
            <a:off x="1603375" y="2125687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7.2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6" name="椭圆 7"/>
          <p:cNvSpPr>
            <a:spLocks noChangeArrowheads="1"/>
          </p:cNvSpPr>
          <p:nvPr/>
        </p:nvSpPr>
        <p:spPr bwMode="auto">
          <a:xfrm>
            <a:off x="1603375" y="2887712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7.3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7" name="椭圆 7"/>
          <p:cNvSpPr>
            <a:spLocks noChangeArrowheads="1"/>
          </p:cNvSpPr>
          <p:nvPr/>
        </p:nvSpPr>
        <p:spPr bwMode="auto">
          <a:xfrm>
            <a:off x="1603375" y="3648149"/>
            <a:ext cx="523875" cy="5222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7.4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8" name="椭圆 7"/>
          <p:cNvSpPr>
            <a:spLocks noChangeArrowheads="1"/>
          </p:cNvSpPr>
          <p:nvPr/>
        </p:nvSpPr>
        <p:spPr bwMode="auto">
          <a:xfrm>
            <a:off x="1603375" y="4406999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7.5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9" name="椭圆 7"/>
          <p:cNvSpPr>
            <a:spLocks noChangeArrowheads="1"/>
          </p:cNvSpPr>
          <p:nvPr/>
        </p:nvSpPr>
        <p:spPr bwMode="auto">
          <a:xfrm>
            <a:off x="1603375" y="5169024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7.6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70" name="椭圆 7"/>
          <p:cNvSpPr>
            <a:spLocks noChangeArrowheads="1"/>
          </p:cNvSpPr>
          <p:nvPr/>
        </p:nvSpPr>
        <p:spPr bwMode="auto">
          <a:xfrm>
            <a:off x="1619250" y="5929461"/>
            <a:ext cx="525463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7.7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 bwMode="auto">
          <a:xfrm flipH="1">
            <a:off x="6875463" y="2036763"/>
            <a:ext cx="460375" cy="476250"/>
          </a:xfrm>
          <a:custGeom>
            <a:avLst/>
            <a:gdLst>
              <a:gd name="T0" fmla="*/ 215713171 w 7617"/>
              <a:gd name="T1" fmla="*/ 194912619 h 8099"/>
              <a:gd name="T2" fmla="*/ 186862848 w 7617"/>
              <a:gd name="T3" fmla="*/ 154137527 h 8099"/>
              <a:gd name="T4" fmla="*/ 209688925 w 7617"/>
              <a:gd name="T5" fmla="*/ 69433828 h 8099"/>
              <a:gd name="T6" fmla="*/ 185536456 w 7617"/>
              <a:gd name="T7" fmla="*/ 27220166 h 8099"/>
              <a:gd name="T8" fmla="*/ 159173412 w 7617"/>
              <a:gd name="T9" fmla="*/ 113639048 h 8099"/>
              <a:gd name="T10" fmla="*/ 173487962 w 7617"/>
              <a:gd name="T11" fmla="*/ 157291045 h 8099"/>
              <a:gd name="T12" fmla="*/ 148009101 w 7617"/>
              <a:gd name="T13" fmla="*/ 113251885 h 8099"/>
              <a:gd name="T14" fmla="*/ 130157348 w 7617"/>
              <a:gd name="T15" fmla="*/ 20193847 h 8099"/>
              <a:gd name="T16" fmla="*/ 94785557 w 7617"/>
              <a:gd name="T17" fmla="*/ 22794140 h 8099"/>
              <a:gd name="T18" fmla="*/ 118551064 w 7617"/>
              <a:gd name="T19" fmla="*/ 108493737 h 8099"/>
              <a:gd name="T20" fmla="*/ 105397165 w 7617"/>
              <a:gd name="T21" fmla="*/ 111149305 h 8099"/>
              <a:gd name="T22" fmla="*/ 73175614 w 7617"/>
              <a:gd name="T23" fmla="*/ 41328315 h 8099"/>
              <a:gd name="T24" fmla="*/ 6300716 w 7617"/>
              <a:gd name="T25" fmla="*/ 3706741 h 8099"/>
              <a:gd name="T26" fmla="*/ 35427038 w 7617"/>
              <a:gd name="T27" fmla="*/ 76349596 h 8099"/>
              <a:gd name="T28" fmla="*/ 100865051 w 7617"/>
              <a:gd name="T29" fmla="*/ 116018005 h 8099"/>
              <a:gd name="T30" fmla="*/ 31281886 w 7617"/>
              <a:gd name="T31" fmla="*/ 115686117 h 8099"/>
              <a:gd name="T32" fmla="*/ 3813436 w 7617"/>
              <a:gd name="T33" fmla="*/ 138148370 h 8099"/>
              <a:gd name="T34" fmla="*/ 78039209 w 7617"/>
              <a:gd name="T35" fmla="*/ 170845970 h 8099"/>
              <a:gd name="T36" fmla="*/ 138337158 w 7617"/>
              <a:gd name="T37" fmla="*/ 150264725 h 8099"/>
              <a:gd name="T38" fmla="*/ 180120158 w 7617"/>
              <a:gd name="T39" fmla="*/ 177872289 h 8099"/>
              <a:gd name="T40" fmla="*/ 81852645 w 7617"/>
              <a:gd name="T41" fmla="*/ 181191868 h 8099"/>
              <a:gd name="T42" fmla="*/ 73175614 w 7617"/>
              <a:gd name="T43" fmla="*/ 210403828 h 8099"/>
              <a:gd name="T44" fmla="*/ 170116500 w 7617"/>
              <a:gd name="T45" fmla="*/ 209684543 h 8099"/>
              <a:gd name="T46" fmla="*/ 202006570 w 7617"/>
              <a:gd name="T47" fmla="*/ 191980203 h 8099"/>
              <a:gd name="T48" fmla="*/ 204327874 w 7617"/>
              <a:gd name="T49" fmla="*/ 216544801 h 8099"/>
              <a:gd name="T50" fmla="*/ 104789216 w 7617"/>
              <a:gd name="T51" fmla="*/ 244705824 h 8099"/>
              <a:gd name="T52" fmla="*/ 120595899 w 7617"/>
              <a:gd name="T53" fmla="*/ 275300843 h 8099"/>
              <a:gd name="T54" fmla="*/ 222621601 w 7617"/>
              <a:gd name="T55" fmla="*/ 246088883 h 8099"/>
              <a:gd name="T56" fmla="*/ 253737982 w 7617"/>
              <a:gd name="T57" fmla="*/ 256268720 h 8099"/>
              <a:gd name="T58" fmla="*/ 218310709 w 7617"/>
              <a:gd name="T59" fmla="*/ 266891229 h 8099"/>
              <a:gd name="T60" fmla="*/ 141487399 w 7617"/>
              <a:gd name="T61" fmla="*/ 311428572 h 8099"/>
              <a:gd name="T62" fmla="*/ 186697108 w 7617"/>
              <a:gd name="T63" fmla="*/ 327141117 h 8099"/>
              <a:gd name="T64" fmla="*/ 264294108 w 7617"/>
              <a:gd name="T65" fmla="*/ 289740880 h 8099"/>
              <a:gd name="T66" fmla="*/ 304308506 w 7617"/>
              <a:gd name="T67" fmla="*/ 323323591 h 8099"/>
              <a:gd name="T68" fmla="*/ 251416678 w 7617"/>
              <a:gd name="T69" fmla="*/ 319561339 h 8099"/>
              <a:gd name="T70" fmla="*/ 181723019 w 7617"/>
              <a:gd name="T71" fmla="*/ 363434672 h 8099"/>
              <a:gd name="T72" fmla="*/ 226490519 w 7617"/>
              <a:gd name="T73" fmla="*/ 376546924 h 8099"/>
              <a:gd name="T74" fmla="*/ 303755804 w 7617"/>
              <a:gd name="T75" fmla="*/ 335827108 h 8099"/>
              <a:gd name="T76" fmla="*/ 334706209 w 7617"/>
              <a:gd name="T77" fmla="*/ 363545458 h 8099"/>
              <a:gd name="T78" fmla="*/ 264515330 w 7617"/>
              <a:gd name="T79" fmla="*/ 377432035 h 8099"/>
              <a:gd name="T80" fmla="*/ 256059051 w 7617"/>
              <a:gd name="T81" fmla="*/ 413283152 h 8099"/>
              <a:gd name="T82" fmla="*/ 332329658 w 7617"/>
              <a:gd name="T83" fmla="*/ 383407418 h 8099"/>
              <a:gd name="T84" fmla="*/ 357366310 w 7617"/>
              <a:gd name="T85" fmla="*/ 384347804 h 8099"/>
              <a:gd name="T86" fmla="*/ 419598836 w 7617"/>
              <a:gd name="T87" fmla="*/ 443601795 h 8099"/>
              <a:gd name="T88" fmla="*/ 335093171 w 7617"/>
              <a:gd name="T89" fmla="*/ 346615679 h 8099"/>
              <a:gd name="T90" fmla="*/ 344267658 w 7617"/>
              <a:gd name="T91" fmla="*/ 328911575 h 8099"/>
              <a:gd name="T92" fmla="*/ 398154634 w 7617"/>
              <a:gd name="T93" fmla="*/ 248744452 h 8099"/>
              <a:gd name="T94" fmla="*/ 373559956 w 7617"/>
              <a:gd name="T95" fmla="*/ 232091520 h 8099"/>
              <a:gd name="T96" fmla="*/ 317738874 w 7617"/>
              <a:gd name="T97" fmla="*/ 304844691 h 8099"/>
              <a:gd name="T98" fmla="*/ 300992526 w 7617"/>
              <a:gd name="T99" fmla="*/ 306061924 h 8099"/>
              <a:gd name="T100" fmla="*/ 322049766 w 7617"/>
              <a:gd name="T101" fmla="*/ 277569249 h 8099"/>
              <a:gd name="T102" fmla="*/ 353552874 w 7617"/>
              <a:gd name="T103" fmla="*/ 184511211 h 8099"/>
              <a:gd name="T104" fmla="*/ 325089513 w 7617"/>
              <a:gd name="T105" fmla="*/ 181745091 h 8099"/>
              <a:gd name="T106" fmla="*/ 285848804 w 7617"/>
              <a:gd name="T107" fmla="*/ 275411394 h 8099"/>
              <a:gd name="T108" fmla="*/ 260259449 w 7617"/>
              <a:gd name="T109" fmla="*/ 250238297 h 8099"/>
              <a:gd name="T110" fmla="*/ 290823127 w 7617"/>
              <a:gd name="T111" fmla="*/ 216489525 h 8099"/>
              <a:gd name="T112" fmla="*/ 303645310 w 7617"/>
              <a:gd name="T113" fmla="*/ 128632308 h 8099"/>
              <a:gd name="T114" fmla="*/ 271644982 w 7617"/>
              <a:gd name="T115" fmla="*/ 135382016 h 8099"/>
              <a:gd name="T116" fmla="*/ 247216279 w 7617"/>
              <a:gd name="T117" fmla="*/ 229933665 h 8099"/>
              <a:gd name="T118" fmla="*/ 220189804 w 7617"/>
              <a:gd name="T119" fmla="*/ 202436887 h 8099"/>
              <a:gd name="T120" fmla="*/ 245171209 w 7617"/>
              <a:gd name="T121" fmla="*/ 177595677 h 8099"/>
              <a:gd name="T122" fmla="*/ 263575665 w 7617"/>
              <a:gd name="T123" fmla="*/ 91840805 h 8099"/>
              <a:gd name="T124" fmla="*/ 220079310 w 7617"/>
              <a:gd name="T125" fmla="*/ 96322106 h 80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17" h="8099">
                <a:moveTo>
                  <a:pt x="3735" y="2578"/>
                </a:moveTo>
                <a:lnTo>
                  <a:pt x="3735" y="2578"/>
                </a:lnTo>
                <a:lnTo>
                  <a:pt x="3721" y="2650"/>
                </a:lnTo>
                <a:lnTo>
                  <a:pt x="3709" y="2721"/>
                </a:lnTo>
                <a:lnTo>
                  <a:pt x="3704" y="2758"/>
                </a:lnTo>
                <a:lnTo>
                  <a:pt x="3699" y="2794"/>
                </a:lnTo>
                <a:lnTo>
                  <a:pt x="3695" y="2831"/>
                </a:lnTo>
                <a:lnTo>
                  <a:pt x="3692" y="2868"/>
                </a:lnTo>
                <a:lnTo>
                  <a:pt x="3690" y="2905"/>
                </a:lnTo>
                <a:lnTo>
                  <a:pt x="3689" y="2942"/>
                </a:lnTo>
                <a:lnTo>
                  <a:pt x="3689" y="2978"/>
                </a:lnTo>
                <a:lnTo>
                  <a:pt x="3691" y="3014"/>
                </a:lnTo>
                <a:lnTo>
                  <a:pt x="3694" y="3051"/>
                </a:lnTo>
                <a:lnTo>
                  <a:pt x="3700" y="3087"/>
                </a:lnTo>
                <a:lnTo>
                  <a:pt x="3706" y="3123"/>
                </a:lnTo>
                <a:lnTo>
                  <a:pt x="3714" y="3159"/>
                </a:lnTo>
                <a:lnTo>
                  <a:pt x="3720" y="3185"/>
                </a:lnTo>
                <a:lnTo>
                  <a:pt x="3728" y="3210"/>
                </a:lnTo>
                <a:lnTo>
                  <a:pt x="3737" y="3236"/>
                </a:lnTo>
                <a:lnTo>
                  <a:pt x="3748" y="3260"/>
                </a:lnTo>
                <a:lnTo>
                  <a:pt x="3759" y="3285"/>
                </a:lnTo>
                <a:lnTo>
                  <a:pt x="3772" y="3309"/>
                </a:lnTo>
                <a:lnTo>
                  <a:pt x="3787" y="3332"/>
                </a:lnTo>
                <a:lnTo>
                  <a:pt x="3802" y="3354"/>
                </a:lnTo>
                <a:lnTo>
                  <a:pt x="3819" y="3375"/>
                </a:lnTo>
                <a:lnTo>
                  <a:pt x="3836" y="3393"/>
                </a:lnTo>
                <a:lnTo>
                  <a:pt x="3849" y="3407"/>
                </a:lnTo>
                <a:lnTo>
                  <a:pt x="3861" y="3418"/>
                </a:lnTo>
                <a:lnTo>
                  <a:pt x="3882" y="3437"/>
                </a:lnTo>
                <a:lnTo>
                  <a:pt x="3889" y="3444"/>
                </a:lnTo>
                <a:lnTo>
                  <a:pt x="3895" y="3451"/>
                </a:lnTo>
                <a:lnTo>
                  <a:pt x="3899" y="3458"/>
                </a:lnTo>
                <a:lnTo>
                  <a:pt x="3902" y="3466"/>
                </a:lnTo>
                <a:lnTo>
                  <a:pt x="3904" y="3477"/>
                </a:lnTo>
                <a:lnTo>
                  <a:pt x="3905" y="3489"/>
                </a:lnTo>
                <a:lnTo>
                  <a:pt x="3905" y="3504"/>
                </a:lnTo>
                <a:lnTo>
                  <a:pt x="3903" y="3523"/>
                </a:lnTo>
                <a:lnTo>
                  <a:pt x="3898" y="3574"/>
                </a:lnTo>
                <a:lnTo>
                  <a:pt x="3811" y="3475"/>
                </a:lnTo>
                <a:lnTo>
                  <a:pt x="3724" y="3376"/>
                </a:lnTo>
                <a:lnTo>
                  <a:pt x="3680" y="3327"/>
                </a:lnTo>
                <a:lnTo>
                  <a:pt x="3635" y="3280"/>
                </a:lnTo>
                <a:lnTo>
                  <a:pt x="3590" y="3232"/>
                </a:lnTo>
                <a:lnTo>
                  <a:pt x="3544" y="3186"/>
                </a:lnTo>
                <a:lnTo>
                  <a:pt x="3525" y="3168"/>
                </a:lnTo>
                <a:lnTo>
                  <a:pt x="3502" y="3148"/>
                </a:lnTo>
                <a:lnTo>
                  <a:pt x="3444" y="3098"/>
                </a:lnTo>
                <a:lnTo>
                  <a:pt x="3414" y="3071"/>
                </a:lnTo>
                <a:lnTo>
                  <a:pt x="3382" y="3042"/>
                </a:lnTo>
                <a:lnTo>
                  <a:pt x="3352" y="3012"/>
                </a:lnTo>
                <a:lnTo>
                  <a:pt x="3338" y="2997"/>
                </a:lnTo>
                <a:lnTo>
                  <a:pt x="3325" y="2982"/>
                </a:lnTo>
                <a:lnTo>
                  <a:pt x="3312" y="2966"/>
                </a:lnTo>
                <a:lnTo>
                  <a:pt x="3301" y="2952"/>
                </a:lnTo>
                <a:lnTo>
                  <a:pt x="3291" y="2938"/>
                </a:lnTo>
                <a:lnTo>
                  <a:pt x="3283" y="2922"/>
                </a:lnTo>
                <a:lnTo>
                  <a:pt x="3276" y="2909"/>
                </a:lnTo>
                <a:lnTo>
                  <a:pt x="3271" y="2895"/>
                </a:lnTo>
                <a:lnTo>
                  <a:pt x="3268" y="2881"/>
                </a:lnTo>
                <a:lnTo>
                  <a:pt x="3267" y="2869"/>
                </a:lnTo>
                <a:lnTo>
                  <a:pt x="3268" y="2857"/>
                </a:lnTo>
                <a:lnTo>
                  <a:pt x="3270" y="2851"/>
                </a:lnTo>
                <a:lnTo>
                  <a:pt x="3272" y="2845"/>
                </a:lnTo>
                <a:lnTo>
                  <a:pt x="3275" y="2839"/>
                </a:lnTo>
                <a:lnTo>
                  <a:pt x="3278" y="2834"/>
                </a:lnTo>
                <a:lnTo>
                  <a:pt x="3283" y="2829"/>
                </a:lnTo>
                <a:lnTo>
                  <a:pt x="3288" y="2824"/>
                </a:lnTo>
                <a:lnTo>
                  <a:pt x="3293" y="2820"/>
                </a:lnTo>
                <a:lnTo>
                  <a:pt x="3300" y="2815"/>
                </a:lnTo>
                <a:lnTo>
                  <a:pt x="3315" y="2806"/>
                </a:lnTo>
                <a:lnTo>
                  <a:pt x="3334" y="2799"/>
                </a:lnTo>
                <a:lnTo>
                  <a:pt x="3355" y="2793"/>
                </a:lnTo>
                <a:lnTo>
                  <a:pt x="3381" y="2786"/>
                </a:lnTo>
                <a:lnTo>
                  <a:pt x="3405" y="2777"/>
                </a:lnTo>
                <a:lnTo>
                  <a:pt x="3429" y="2765"/>
                </a:lnTo>
                <a:lnTo>
                  <a:pt x="3452" y="2752"/>
                </a:lnTo>
                <a:lnTo>
                  <a:pt x="3473" y="2738"/>
                </a:lnTo>
                <a:lnTo>
                  <a:pt x="3494" y="2721"/>
                </a:lnTo>
                <a:lnTo>
                  <a:pt x="3512" y="2704"/>
                </a:lnTo>
                <a:lnTo>
                  <a:pt x="3530" y="2685"/>
                </a:lnTo>
                <a:lnTo>
                  <a:pt x="3548" y="2665"/>
                </a:lnTo>
                <a:lnTo>
                  <a:pt x="3563" y="2644"/>
                </a:lnTo>
                <a:lnTo>
                  <a:pt x="3579" y="2621"/>
                </a:lnTo>
                <a:lnTo>
                  <a:pt x="3593" y="2597"/>
                </a:lnTo>
                <a:lnTo>
                  <a:pt x="3606" y="2573"/>
                </a:lnTo>
                <a:lnTo>
                  <a:pt x="3620" y="2547"/>
                </a:lnTo>
                <a:lnTo>
                  <a:pt x="3631" y="2522"/>
                </a:lnTo>
                <a:lnTo>
                  <a:pt x="3642" y="2495"/>
                </a:lnTo>
                <a:lnTo>
                  <a:pt x="3652" y="2468"/>
                </a:lnTo>
                <a:lnTo>
                  <a:pt x="3663" y="2441"/>
                </a:lnTo>
                <a:lnTo>
                  <a:pt x="3672" y="2413"/>
                </a:lnTo>
                <a:lnTo>
                  <a:pt x="3680" y="2385"/>
                </a:lnTo>
                <a:lnTo>
                  <a:pt x="3695" y="2329"/>
                </a:lnTo>
                <a:lnTo>
                  <a:pt x="3709" y="2274"/>
                </a:lnTo>
                <a:lnTo>
                  <a:pt x="3720" y="2219"/>
                </a:lnTo>
                <a:lnTo>
                  <a:pt x="3729" y="2167"/>
                </a:lnTo>
                <a:lnTo>
                  <a:pt x="3747" y="2071"/>
                </a:lnTo>
                <a:lnTo>
                  <a:pt x="3756" y="2014"/>
                </a:lnTo>
                <a:lnTo>
                  <a:pt x="3764" y="1957"/>
                </a:lnTo>
                <a:lnTo>
                  <a:pt x="3772" y="1899"/>
                </a:lnTo>
                <a:lnTo>
                  <a:pt x="3779" y="1841"/>
                </a:lnTo>
                <a:lnTo>
                  <a:pt x="3786" y="1783"/>
                </a:lnTo>
                <a:lnTo>
                  <a:pt x="3791" y="1724"/>
                </a:lnTo>
                <a:lnTo>
                  <a:pt x="3796" y="1665"/>
                </a:lnTo>
                <a:lnTo>
                  <a:pt x="3799" y="1607"/>
                </a:lnTo>
                <a:lnTo>
                  <a:pt x="3801" y="1548"/>
                </a:lnTo>
                <a:lnTo>
                  <a:pt x="3802" y="1489"/>
                </a:lnTo>
                <a:lnTo>
                  <a:pt x="3802" y="1430"/>
                </a:lnTo>
                <a:lnTo>
                  <a:pt x="3801" y="1372"/>
                </a:lnTo>
                <a:lnTo>
                  <a:pt x="3798" y="1314"/>
                </a:lnTo>
                <a:lnTo>
                  <a:pt x="3794" y="1255"/>
                </a:lnTo>
                <a:lnTo>
                  <a:pt x="3788" y="1198"/>
                </a:lnTo>
                <a:lnTo>
                  <a:pt x="3779" y="1140"/>
                </a:lnTo>
                <a:lnTo>
                  <a:pt x="3775" y="1110"/>
                </a:lnTo>
                <a:lnTo>
                  <a:pt x="3769" y="1080"/>
                </a:lnTo>
                <a:lnTo>
                  <a:pt x="3762" y="1049"/>
                </a:lnTo>
                <a:lnTo>
                  <a:pt x="3754" y="1020"/>
                </a:lnTo>
                <a:lnTo>
                  <a:pt x="3746" y="990"/>
                </a:lnTo>
                <a:lnTo>
                  <a:pt x="3736" y="960"/>
                </a:lnTo>
                <a:lnTo>
                  <a:pt x="3725" y="931"/>
                </a:lnTo>
                <a:lnTo>
                  <a:pt x="3714" y="903"/>
                </a:lnTo>
                <a:lnTo>
                  <a:pt x="3702" y="874"/>
                </a:lnTo>
                <a:lnTo>
                  <a:pt x="3689" y="846"/>
                </a:lnTo>
                <a:lnTo>
                  <a:pt x="3676" y="819"/>
                </a:lnTo>
                <a:lnTo>
                  <a:pt x="3662" y="791"/>
                </a:lnTo>
                <a:lnTo>
                  <a:pt x="3646" y="764"/>
                </a:lnTo>
                <a:lnTo>
                  <a:pt x="3631" y="738"/>
                </a:lnTo>
                <a:lnTo>
                  <a:pt x="3615" y="711"/>
                </a:lnTo>
                <a:lnTo>
                  <a:pt x="3597" y="685"/>
                </a:lnTo>
                <a:lnTo>
                  <a:pt x="3586" y="668"/>
                </a:lnTo>
                <a:lnTo>
                  <a:pt x="3572" y="652"/>
                </a:lnTo>
                <a:lnTo>
                  <a:pt x="3546" y="618"/>
                </a:lnTo>
                <a:lnTo>
                  <a:pt x="3516" y="583"/>
                </a:lnTo>
                <a:lnTo>
                  <a:pt x="3487" y="548"/>
                </a:lnTo>
                <a:lnTo>
                  <a:pt x="3460" y="512"/>
                </a:lnTo>
                <a:lnTo>
                  <a:pt x="3446" y="495"/>
                </a:lnTo>
                <a:lnTo>
                  <a:pt x="3434" y="476"/>
                </a:lnTo>
                <a:lnTo>
                  <a:pt x="3423" y="457"/>
                </a:lnTo>
                <a:lnTo>
                  <a:pt x="3414" y="439"/>
                </a:lnTo>
                <a:lnTo>
                  <a:pt x="3405" y="419"/>
                </a:lnTo>
                <a:lnTo>
                  <a:pt x="3398" y="400"/>
                </a:lnTo>
                <a:lnTo>
                  <a:pt x="3394" y="416"/>
                </a:lnTo>
                <a:lnTo>
                  <a:pt x="3389" y="431"/>
                </a:lnTo>
                <a:lnTo>
                  <a:pt x="3382" y="447"/>
                </a:lnTo>
                <a:lnTo>
                  <a:pt x="3375" y="462"/>
                </a:lnTo>
                <a:lnTo>
                  <a:pt x="3367" y="476"/>
                </a:lnTo>
                <a:lnTo>
                  <a:pt x="3357" y="492"/>
                </a:lnTo>
                <a:lnTo>
                  <a:pt x="3347" y="506"/>
                </a:lnTo>
                <a:lnTo>
                  <a:pt x="3336" y="521"/>
                </a:lnTo>
                <a:lnTo>
                  <a:pt x="3312" y="549"/>
                </a:lnTo>
                <a:lnTo>
                  <a:pt x="3286" y="577"/>
                </a:lnTo>
                <a:lnTo>
                  <a:pt x="3259" y="605"/>
                </a:lnTo>
                <a:lnTo>
                  <a:pt x="3230" y="633"/>
                </a:lnTo>
                <a:lnTo>
                  <a:pt x="3172" y="689"/>
                </a:lnTo>
                <a:lnTo>
                  <a:pt x="3144" y="717"/>
                </a:lnTo>
                <a:lnTo>
                  <a:pt x="3118" y="746"/>
                </a:lnTo>
                <a:lnTo>
                  <a:pt x="3092" y="775"/>
                </a:lnTo>
                <a:lnTo>
                  <a:pt x="3081" y="790"/>
                </a:lnTo>
                <a:lnTo>
                  <a:pt x="3069" y="805"/>
                </a:lnTo>
                <a:lnTo>
                  <a:pt x="3059" y="821"/>
                </a:lnTo>
                <a:lnTo>
                  <a:pt x="3049" y="837"/>
                </a:lnTo>
                <a:lnTo>
                  <a:pt x="3041" y="852"/>
                </a:lnTo>
                <a:lnTo>
                  <a:pt x="3033" y="869"/>
                </a:lnTo>
                <a:lnTo>
                  <a:pt x="3013" y="915"/>
                </a:lnTo>
                <a:lnTo>
                  <a:pt x="2996" y="960"/>
                </a:lnTo>
                <a:lnTo>
                  <a:pt x="2979" y="1006"/>
                </a:lnTo>
                <a:lnTo>
                  <a:pt x="2965" y="1053"/>
                </a:lnTo>
                <a:lnTo>
                  <a:pt x="2952" y="1099"/>
                </a:lnTo>
                <a:lnTo>
                  <a:pt x="2939" y="1147"/>
                </a:lnTo>
                <a:lnTo>
                  <a:pt x="2928" y="1193"/>
                </a:lnTo>
                <a:lnTo>
                  <a:pt x="2919" y="1241"/>
                </a:lnTo>
                <a:lnTo>
                  <a:pt x="2911" y="1288"/>
                </a:lnTo>
                <a:lnTo>
                  <a:pt x="2903" y="1335"/>
                </a:lnTo>
                <a:lnTo>
                  <a:pt x="2896" y="1383"/>
                </a:lnTo>
                <a:lnTo>
                  <a:pt x="2891" y="1431"/>
                </a:lnTo>
                <a:lnTo>
                  <a:pt x="2887" y="1480"/>
                </a:lnTo>
                <a:lnTo>
                  <a:pt x="2883" y="1529"/>
                </a:lnTo>
                <a:lnTo>
                  <a:pt x="2881" y="1578"/>
                </a:lnTo>
                <a:lnTo>
                  <a:pt x="2879" y="1627"/>
                </a:lnTo>
                <a:lnTo>
                  <a:pt x="2876" y="1712"/>
                </a:lnTo>
                <a:lnTo>
                  <a:pt x="2875" y="1797"/>
                </a:lnTo>
                <a:lnTo>
                  <a:pt x="2875" y="1883"/>
                </a:lnTo>
                <a:lnTo>
                  <a:pt x="2877" y="1969"/>
                </a:lnTo>
                <a:lnTo>
                  <a:pt x="2880" y="2054"/>
                </a:lnTo>
                <a:lnTo>
                  <a:pt x="2883" y="2097"/>
                </a:lnTo>
                <a:lnTo>
                  <a:pt x="2886" y="2139"/>
                </a:lnTo>
                <a:lnTo>
                  <a:pt x="2890" y="2182"/>
                </a:lnTo>
                <a:lnTo>
                  <a:pt x="2895" y="2224"/>
                </a:lnTo>
                <a:lnTo>
                  <a:pt x="2900" y="2268"/>
                </a:lnTo>
                <a:lnTo>
                  <a:pt x="2906" y="2310"/>
                </a:lnTo>
                <a:lnTo>
                  <a:pt x="2914" y="2354"/>
                </a:lnTo>
                <a:lnTo>
                  <a:pt x="2924" y="2397"/>
                </a:lnTo>
                <a:lnTo>
                  <a:pt x="2936" y="2439"/>
                </a:lnTo>
                <a:lnTo>
                  <a:pt x="2943" y="2460"/>
                </a:lnTo>
                <a:lnTo>
                  <a:pt x="2951" y="2481"/>
                </a:lnTo>
                <a:lnTo>
                  <a:pt x="2959" y="2501"/>
                </a:lnTo>
                <a:lnTo>
                  <a:pt x="2968" y="2522"/>
                </a:lnTo>
                <a:lnTo>
                  <a:pt x="2977" y="2541"/>
                </a:lnTo>
                <a:lnTo>
                  <a:pt x="2987" y="2561"/>
                </a:lnTo>
                <a:lnTo>
                  <a:pt x="2998" y="2580"/>
                </a:lnTo>
                <a:lnTo>
                  <a:pt x="3009" y="2599"/>
                </a:lnTo>
                <a:lnTo>
                  <a:pt x="3021" y="2618"/>
                </a:lnTo>
                <a:lnTo>
                  <a:pt x="3035" y="2636"/>
                </a:lnTo>
                <a:lnTo>
                  <a:pt x="3051" y="2658"/>
                </a:lnTo>
                <a:lnTo>
                  <a:pt x="3068" y="2677"/>
                </a:lnTo>
                <a:lnTo>
                  <a:pt x="3085" y="2693"/>
                </a:lnTo>
                <a:lnTo>
                  <a:pt x="3100" y="2707"/>
                </a:lnTo>
                <a:lnTo>
                  <a:pt x="3129" y="2731"/>
                </a:lnTo>
                <a:lnTo>
                  <a:pt x="3142" y="2742"/>
                </a:lnTo>
                <a:lnTo>
                  <a:pt x="3154" y="2752"/>
                </a:lnTo>
                <a:lnTo>
                  <a:pt x="3166" y="2763"/>
                </a:lnTo>
                <a:lnTo>
                  <a:pt x="3175" y="2775"/>
                </a:lnTo>
                <a:lnTo>
                  <a:pt x="3183" y="2787"/>
                </a:lnTo>
                <a:lnTo>
                  <a:pt x="3190" y="2802"/>
                </a:lnTo>
                <a:lnTo>
                  <a:pt x="3195" y="2819"/>
                </a:lnTo>
                <a:lnTo>
                  <a:pt x="3200" y="2839"/>
                </a:lnTo>
                <a:lnTo>
                  <a:pt x="3201" y="2862"/>
                </a:lnTo>
                <a:lnTo>
                  <a:pt x="3201" y="2888"/>
                </a:lnTo>
                <a:lnTo>
                  <a:pt x="3176" y="2870"/>
                </a:lnTo>
                <a:lnTo>
                  <a:pt x="3139" y="2843"/>
                </a:lnTo>
                <a:lnTo>
                  <a:pt x="3034" y="2770"/>
                </a:lnTo>
                <a:lnTo>
                  <a:pt x="2971" y="2726"/>
                </a:lnTo>
                <a:lnTo>
                  <a:pt x="2903" y="2677"/>
                </a:lnTo>
                <a:lnTo>
                  <a:pt x="2835" y="2626"/>
                </a:lnTo>
                <a:lnTo>
                  <a:pt x="2767" y="2573"/>
                </a:lnTo>
                <a:lnTo>
                  <a:pt x="2735" y="2546"/>
                </a:lnTo>
                <a:lnTo>
                  <a:pt x="2704" y="2520"/>
                </a:lnTo>
                <a:lnTo>
                  <a:pt x="2673" y="2494"/>
                </a:lnTo>
                <a:lnTo>
                  <a:pt x="2644" y="2467"/>
                </a:lnTo>
                <a:lnTo>
                  <a:pt x="2618" y="2442"/>
                </a:lnTo>
                <a:lnTo>
                  <a:pt x="2593" y="2417"/>
                </a:lnTo>
                <a:lnTo>
                  <a:pt x="2571" y="2393"/>
                </a:lnTo>
                <a:lnTo>
                  <a:pt x="2552" y="2369"/>
                </a:lnTo>
                <a:lnTo>
                  <a:pt x="2537" y="2346"/>
                </a:lnTo>
                <a:lnTo>
                  <a:pt x="2529" y="2336"/>
                </a:lnTo>
                <a:lnTo>
                  <a:pt x="2524" y="2325"/>
                </a:lnTo>
                <a:lnTo>
                  <a:pt x="2519" y="2315"/>
                </a:lnTo>
                <a:lnTo>
                  <a:pt x="2515" y="2305"/>
                </a:lnTo>
                <a:lnTo>
                  <a:pt x="2512" y="2295"/>
                </a:lnTo>
                <a:lnTo>
                  <a:pt x="2511" y="2286"/>
                </a:lnTo>
                <a:lnTo>
                  <a:pt x="2510" y="2278"/>
                </a:lnTo>
                <a:lnTo>
                  <a:pt x="2510" y="2270"/>
                </a:lnTo>
                <a:lnTo>
                  <a:pt x="2512" y="2261"/>
                </a:lnTo>
                <a:lnTo>
                  <a:pt x="2514" y="2254"/>
                </a:lnTo>
                <a:lnTo>
                  <a:pt x="2518" y="2247"/>
                </a:lnTo>
                <a:lnTo>
                  <a:pt x="2523" y="2241"/>
                </a:lnTo>
                <a:lnTo>
                  <a:pt x="2530" y="2235"/>
                </a:lnTo>
                <a:lnTo>
                  <a:pt x="2538" y="2229"/>
                </a:lnTo>
                <a:lnTo>
                  <a:pt x="2557" y="2216"/>
                </a:lnTo>
                <a:lnTo>
                  <a:pt x="2574" y="2202"/>
                </a:lnTo>
                <a:lnTo>
                  <a:pt x="2591" y="2186"/>
                </a:lnTo>
                <a:lnTo>
                  <a:pt x="2606" y="2169"/>
                </a:lnTo>
                <a:lnTo>
                  <a:pt x="2622" y="2151"/>
                </a:lnTo>
                <a:lnTo>
                  <a:pt x="2634" y="2132"/>
                </a:lnTo>
                <a:lnTo>
                  <a:pt x="2646" y="2112"/>
                </a:lnTo>
                <a:lnTo>
                  <a:pt x="2657" y="2091"/>
                </a:lnTo>
                <a:lnTo>
                  <a:pt x="2668" y="2070"/>
                </a:lnTo>
                <a:lnTo>
                  <a:pt x="2678" y="2047"/>
                </a:lnTo>
                <a:lnTo>
                  <a:pt x="2686" y="2024"/>
                </a:lnTo>
                <a:lnTo>
                  <a:pt x="2693" y="2000"/>
                </a:lnTo>
                <a:lnTo>
                  <a:pt x="2701" y="1975"/>
                </a:lnTo>
                <a:lnTo>
                  <a:pt x="2707" y="1951"/>
                </a:lnTo>
                <a:lnTo>
                  <a:pt x="2712" y="1925"/>
                </a:lnTo>
                <a:lnTo>
                  <a:pt x="2717" y="1900"/>
                </a:lnTo>
                <a:lnTo>
                  <a:pt x="2721" y="1874"/>
                </a:lnTo>
                <a:lnTo>
                  <a:pt x="2724" y="1848"/>
                </a:lnTo>
                <a:lnTo>
                  <a:pt x="2729" y="1796"/>
                </a:lnTo>
                <a:lnTo>
                  <a:pt x="2732" y="1745"/>
                </a:lnTo>
                <a:lnTo>
                  <a:pt x="2733" y="1694"/>
                </a:lnTo>
                <a:lnTo>
                  <a:pt x="2733" y="1645"/>
                </a:lnTo>
                <a:lnTo>
                  <a:pt x="2732" y="1597"/>
                </a:lnTo>
                <a:lnTo>
                  <a:pt x="2730" y="1553"/>
                </a:lnTo>
                <a:lnTo>
                  <a:pt x="2727" y="1512"/>
                </a:lnTo>
                <a:lnTo>
                  <a:pt x="2722" y="1453"/>
                </a:lnTo>
                <a:lnTo>
                  <a:pt x="2716" y="1395"/>
                </a:lnTo>
                <a:lnTo>
                  <a:pt x="2708" y="1335"/>
                </a:lnTo>
                <a:lnTo>
                  <a:pt x="2697" y="1277"/>
                </a:lnTo>
                <a:lnTo>
                  <a:pt x="2685" y="1218"/>
                </a:lnTo>
                <a:lnTo>
                  <a:pt x="2673" y="1160"/>
                </a:lnTo>
                <a:lnTo>
                  <a:pt x="2657" y="1101"/>
                </a:lnTo>
                <a:lnTo>
                  <a:pt x="2642" y="1043"/>
                </a:lnTo>
                <a:lnTo>
                  <a:pt x="2625" y="986"/>
                </a:lnTo>
                <a:lnTo>
                  <a:pt x="2606" y="928"/>
                </a:lnTo>
                <a:lnTo>
                  <a:pt x="2587" y="871"/>
                </a:lnTo>
                <a:lnTo>
                  <a:pt x="2566" y="815"/>
                </a:lnTo>
                <a:lnTo>
                  <a:pt x="2546" y="759"/>
                </a:lnTo>
                <a:lnTo>
                  <a:pt x="2523" y="704"/>
                </a:lnTo>
                <a:lnTo>
                  <a:pt x="2501" y="650"/>
                </a:lnTo>
                <a:lnTo>
                  <a:pt x="2477" y="595"/>
                </a:lnTo>
                <a:lnTo>
                  <a:pt x="2455" y="548"/>
                </a:lnTo>
                <a:lnTo>
                  <a:pt x="2432" y="501"/>
                </a:lnTo>
                <a:lnTo>
                  <a:pt x="2409" y="455"/>
                </a:lnTo>
                <a:lnTo>
                  <a:pt x="2383" y="409"/>
                </a:lnTo>
                <a:lnTo>
                  <a:pt x="2370" y="386"/>
                </a:lnTo>
                <a:lnTo>
                  <a:pt x="2355" y="365"/>
                </a:lnTo>
                <a:lnTo>
                  <a:pt x="2341" y="343"/>
                </a:lnTo>
                <a:lnTo>
                  <a:pt x="2326" y="322"/>
                </a:lnTo>
                <a:lnTo>
                  <a:pt x="2309" y="301"/>
                </a:lnTo>
                <a:lnTo>
                  <a:pt x="2293" y="281"/>
                </a:lnTo>
                <a:lnTo>
                  <a:pt x="2275" y="261"/>
                </a:lnTo>
                <a:lnTo>
                  <a:pt x="2258" y="242"/>
                </a:lnTo>
                <a:lnTo>
                  <a:pt x="2240" y="225"/>
                </a:lnTo>
                <a:lnTo>
                  <a:pt x="2222" y="210"/>
                </a:lnTo>
                <a:lnTo>
                  <a:pt x="2203" y="196"/>
                </a:lnTo>
                <a:lnTo>
                  <a:pt x="2182" y="181"/>
                </a:lnTo>
                <a:lnTo>
                  <a:pt x="2140" y="154"/>
                </a:lnTo>
                <a:lnTo>
                  <a:pt x="2096" y="126"/>
                </a:lnTo>
                <a:lnTo>
                  <a:pt x="2053" y="98"/>
                </a:lnTo>
                <a:lnTo>
                  <a:pt x="2033" y="84"/>
                </a:lnTo>
                <a:lnTo>
                  <a:pt x="2013" y="69"/>
                </a:lnTo>
                <a:lnTo>
                  <a:pt x="1995" y="53"/>
                </a:lnTo>
                <a:lnTo>
                  <a:pt x="1978" y="36"/>
                </a:lnTo>
                <a:lnTo>
                  <a:pt x="1963" y="18"/>
                </a:lnTo>
                <a:lnTo>
                  <a:pt x="1948" y="0"/>
                </a:lnTo>
                <a:lnTo>
                  <a:pt x="1949" y="10"/>
                </a:lnTo>
                <a:lnTo>
                  <a:pt x="1949" y="22"/>
                </a:lnTo>
                <a:lnTo>
                  <a:pt x="1947" y="34"/>
                </a:lnTo>
                <a:lnTo>
                  <a:pt x="1944" y="46"/>
                </a:lnTo>
                <a:lnTo>
                  <a:pt x="1940" y="59"/>
                </a:lnTo>
                <a:lnTo>
                  <a:pt x="1935" y="73"/>
                </a:lnTo>
                <a:lnTo>
                  <a:pt x="1929" y="86"/>
                </a:lnTo>
                <a:lnTo>
                  <a:pt x="1921" y="100"/>
                </a:lnTo>
                <a:lnTo>
                  <a:pt x="1903" y="130"/>
                </a:lnTo>
                <a:lnTo>
                  <a:pt x="1884" y="161"/>
                </a:lnTo>
                <a:lnTo>
                  <a:pt x="1861" y="192"/>
                </a:lnTo>
                <a:lnTo>
                  <a:pt x="1839" y="224"/>
                </a:lnTo>
                <a:lnTo>
                  <a:pt x="1791" y="288"/>
                </a:lnTo>
                <a:lnTo>
                  <a:pt x="1768" y="321"/>
                </a:lnTo>
                <a:lnTo>
                  <a:pt x="1748" y="351"/>
                </a:lnTo>
                <a:lnTo>
                  <a:pt x="1729" y="382"/>
                </a:lnTo>
                <a:lnTo>
                  <a:pt x="1722" y="398"/>
                </a:lnTo>
                <a:lnTo>
                  <a:pt x="1715" y="412"/>
                </a:lnTo>
                <a:lnTo>
                  <a:pt x="1709" y="426"/>
                </a:lnTo>
                <a:lnTo>
                  <a:pt x="1704" y="441"/>
                </a:lnTo>
                <a:lnTo>
                  <a:pt x="1699" y="454"/>
                </a:lnTo>
                <a:lnTo>
                  <a:pt x="1697" y="467"/>
                </a:lnTo>
                <a:lnTo>
                  <a:pt x="1692" y="511"/>
                </a:lnTo>
                <a:lnTo>
                  <a:pt x="1689" y="555"/>
                </a:lnTo>
                <a:lnTo>
                  <a:pt x="1688" y="599"/>
                </a:lnTo>
                <a:lnTo>
                  <a:pt x="1689" y="643"/>
                </a:lnTo>
                <a:lnTo>
                  <a:pt x="1692" y="689"/>
                </a:lnTo>
                <a:lnTo>
                  <a:pt x="1696" y="734"/>
                </a:lnTo>
                <a:lnTo>
                  <a:pt x="1702" y="779"/>
                </a:lnTo>
                <a:lnTo>
                  <a:pt x="1708" y="824"/>
                </a:lnTo>
                <a:lnTo>
                  <a:pt x="1716" y="869"/>
                </a:lnTo>
                <a:lnTo>
                  <a:pt x="1724" y="914"/>
                </a:lnTo>
                <a:lnTo>
                  <a:pt x="1734" y="958"/>
                </a:lnTo>
                <a:lnTo>
                  <a:pt x="1744" y="1002"/>
                </a:lnTo>
                <a:lnTo>
                  <a:pt x="1765" y="1089"/>
                </a:lnTo>
                <a:lnTo>
                  <a:pt x="1788" y="1173"/>
                </a:lnTo>
                <a:lnTo>
                  <a:pt x="1801" y="1220"/>
                </a:lnTo>
                <a:lnTo>
                  <a:pt x="1815" y="1267"/>
                </a:lnTo>
                <a:lnTo>
                  <a:pt x="1830" y="1314"/>
                </a:lnTo>
                <a:lnTo>
                  <a:pt x="1846" y="1360"/>
                </a:lnTo>
                <a:lnTo>
                  <a:pt x="1862" y="1405"/>
                </a:lnTo>
                <a:lnTo>
                  <a:pt x="1880" y="1450"/>
                </a:lnTo>
                <a:lnTo>
                  <a:pt x="1898" y="1495"/>
                </a:lnTo>
                <a:lnTo>
                  <a:pt x="1917" y="1540"/>
                </a:lnTo>
                <a:lnTo>
                  <a:pt x="1937" y="1584"/>
                </a:lnTo>
                <a:lnTo>
                  <a:pt x="1958" y="1628"/>
                </a:lnTo>
                <a:lnTo>
                  <a:pt x="1978" y="1671"/>
                </a:lnTo>
                <a:lnTo>
                  <a:pt x="2001" y="1714"/>
                </a:lnTo>
                <a:lnTo>
                  <a:pt x="2023" y="1757"/>
                </a:lnTo>
                <a:lnTo>
                  <a:pt x="2047" y="1800"/>
                </a:lnTo>
                <a:lnTo>
                  <a:pt x="2071" y="1842"/>
                </a:lnTo>
                <a:lnTo>
                  <a:pt x="2096" y="1884"/>
                </a:lnTo>
                <a:lnTo>
                  <a:pt x="2121" y="1922"/>
                </a:lnTo>
                <a:lnTo>
                  <a:pt x="2145" y="1961"/>
                </a:lnTo>
                <a:lnTo>
                  <a:pt x="2171" y="1999"/>
                </a:lnTo>
                <a:lnTo>
                  <a:pt x="2197" y="2036"/>
                </a:lnTo>
                <a:lnTo>
                  <a:pt x="2225" y="2072"/>
                </a:lnTo>
                <a:lnTo>
                  <a:pt x="2254" y="2107"/>
                </a:lnTo>
                <a:lnTo>
                  <a:pt x="2285" y="2140"/>
                </a:lnTo>
                <a:lnTo>
                  <a:pt x="2301" y="2156"/>
                </a:lnTo>
                <a:lnTo>
                  <a:pt x="2317" y="2172"/>
                </a:lnTo>
                <a:lnTo>
                  <a:pt x="2349" y="2201"/>
                </a:lnTo>
                <a:lnTo>
                  <a:pt x="2373" y="2221"/>
                </a:lnTo>
                <a:lnTo>
                  <a:pt x="2391" y="2239"/>
                </a:lnTo>
                <a:lnTo>
                  <a:pt x="2398" y="2247"/>
                </a:lnTo>
                <a:lnTo>
                  <a:pt x="2405" y="2255"/>
                </a:lnTo>
                <a:lnTo>
                  <a:pt x="2412" y="2263"/>
                </a:lnTo>
                <a:lnTo>
                  <a:pt x="2418" y="2273"/>
                </a:lnTo>
                <a:lnTo>
                  <a:pt x="2423" y="2284"/>
                </a:lnTo>
                <a:lnTo>
                  <a:pt x="2428" y="2296"/>
                </a:lnTo>
                <a:lnTo>
                  <a:pt x="2440" y="2326"/>
                </a:lnTo>
                <a:lnTo>
                  <a:pt x="2455" y="2368"/>
                </a:lnTo>
                <a:lnTo>
                  <a:pt x="2429" y="2355"/>
                </a:lnTo>
                <a:lnTo>
                  <a:pt x="2396" y="2339"/>
                </a:lnTo>
                <a:lnTo>
                  <a:pt x="2314" y="2300"/>
                </a:lnTo>
                <a:lnTo>
                  <a:pt x="2268" y="2278"/>
                </a:lnTo>
                <a:lnTo>
                  <a:pt x="2219" y="2253"/>
                </a:lnTo>
                <a:lnTo>
                  <a:pt x="2170" y="2228"/>
                </a:lnTo>
                <a:lnTo>
                  <a:pt x="2121" y="2200"/>
                </a:lnTo>
                <a:lnTo>
                  <a:pt x="2073" y="2172"/>
                </a:lnTo>
                <a:lnTo>
                  <a:pt x="2051" y="2157"/>
                </a:lnTo>
                <a:lnTo>
                  <a:pt x="2029" y="2142"/>
                </a:lnTo>
                <a:lnTo>
                  <a:pt x="2009" y="2128"/>
                </a:lnTo>
                <a:lnTo>
                  <a:pt x="1990" y="2113"/>
                </a:lnTo>
                <a:lnTo>
                  <a:pt x="1973" y="2098"/>
                </a:lnTo>
                <a:lnTo>
                  <a:pt x="1957" y="2083"/>
                </a:lnTo>
                <a:lnTo>
                  <a:pt x="1942" y="2068"/>
                </a:lnTo>
                <a:lnTo>
                  <a:pt x="1931" y="2053"/>
                </a:lnTo>
                <a:lnTo>
                  <a:pt x="1921" y="2038"/>
                </a:lnTo>
                <a:lnTo>
                  <a:pt x="1913" y="2024"/>
                </a:lnTo>
                <a:lnTo>
                  <a:pt x="1907" y="2009"/>
                </a:lnTo>
                <a:lnTo>
                  <a:pt x="1906" y="2002"/>
                </a:lnTo>
                <a:lnTo>
                  <a:pt x="1905" y="1995"/>
                </a:lnTo>
                <a:lnTo>
                  <a:pt x="1904" y="1988"/>
                </a:lnTo>
                <a:lnTo>
                  <a:pt x="1905" y="1981"/>
                </a:lnTo>
                <a:lnTo>
                  <a:pt x="1906" y="1973"/>
                </a:lnTo>
                <a:lnTo>
                  <a:pt x="1908" y="1966"/>
                </a:lnTo>
                <a:lnTo>
                  <a:pt x="1916" y="1943"/>
                </a:lnTo>
                <a:lnTo>
                  <a:pt x="1921" y="1918"/>
                </a:lnTo>
                <a:lnTo>
                  <a:pt x="1925" y="1894"/>
                </a:lnTo>
                <a:lnTo>
                  <a:pt x="1927" y="1869"/>
                </a:lnTo>
                <a:lnTo>
                  <a:pt x="1928" y="1843"/>
                </a:lnTo>
                <a:lnTo>
                  <a:pt x="1927" y="1819"/>
                </a:lnTo>
                <a:lnTo>
                  <a:pt x="1926" y="1792"/>
                </a:lnTo>
                <a:lnTo>
                  <a:pt x="1923" y="1766"/>
                </a:lnTo>
                <a:lnTo>
                  <a:pt x="1919" y="1741"/>
                </a:lnTo>
                <a:lnTo>
                  <a:pt x="1914" y="1714"/>
                </a:lnTo>
                <a:lnTo>
                  <a:pt x="1906" y="1688"/>
                </a:lnTo>
                <a:lnTo>
                  <a:pt x="1899" y="1662"/>
                </a:lnTo>
                <a:lnTo>
                  <a:pt x="1891" y="1635"/>
                </a:lnTo>
                <a:lnTo>
                  <a:pt x="1883" y="1609"/>
                </a:lnTo>
                <a:lnTo>
                  <a:pt x="1873" y="1583"/>
                </a:lnTo>
                <a:lnTo>
                  <a:pt x="1862" y="1556"/>
                </a:lnTo>
                <a:lnTo>
                  <a:pt x="1840" y="1505"/>
                </a:lnTo>
                <a:lnTo>
                  <a:pt x="1815" y="1454"/>
                </a:lnTo>
                <a:lnTo>
                  <a:pt x="1789" y="1405"/>
                </a:lnTo>
                <a:lnTo>
                  <a:pt x="1762" y="1357"/>
                </a:lnTo>
                <a:lnTo>
                  <a:pt x="1735" y="1310"/>
                </a:lnTo>
                <a:lnTo>
                  <a:pt x="1708" y="1266"/>
                </a:lnTo>
                <a:lnTo>
                  <a:pt x="1656" y="1187"/>
                </a:lnTo>
                <a:lnTo>
                  <a:pt x="1620" y="1130"/>
                </a:lnTo>
                <a:lnTo>
                  <a:pt x="1581" y="1074"/>
                </a:lnTo>
                <a:lnTo>
                  <a:pt x="1541" y="1018"/>
                </a:lnTo>
                <a:lnTo>
                  <a:pt x="1500" y="963"/>
                </a:lnTo>
                <a:lnTo>
                  <a:pt x="1457" y="908"/>
                </a:lnTo>
                <a:lnTo>
                  <a:pt x="1414" y="854"/>
                </a:lnTo>
                <a:lnTo>
                  <a:pt x="1370" y="800"/>
                </a:lnTo>
                <a:lnTo>
                  <a:pt x="1324" y="747"/>
                </a:lnTo>
                <a:lnTo>
                  <a:pt x="1278" y="696"/>
                </a:lnTo>
                <a:lnTo>
                  <a:pt x="1231" y="643"/>
                </a:lnTo>
                <a:lnTo>
                  <a:pt x="1184" y="593"/>
                </a:lnTo>
                <a:lnTo>
                  <a:pt x="1135" y="544"/>
                </a:lnTo>
                <a:lnTo>
                  <a:pt x="1086" y="496"/>
                </a:lnTo>
                <a:lnTo>
                  <a:pt x="1037" y="449"/>
                </a:lnTo>
                <a:lnTo>
                  <a:pt x="985" y="403"/>
                </a:lnTo>
                <a:lnTo>
                  <a:pt x="935" y="358"/>
                </a:lnTo>
                <a:lnTo>
                  <a:pt x="894" y="323"/>
                </a:lnTo>
                <a:lnTo>
                  <a:pt x="852" y="290"/>
                </a:lnTo>
                <a:lnTo>
                  <a:pt x="809" y="257"/>
                </a:lnTo>
                <a:lnTo>
                  <a:pt x="764" y="226"/>
                </a:lnTo>
                <a:lnTo>
                  <a:pt x="741" y="212"/>
                </a:lnTo>
                <a:lnTo>
                  <a:pt x="719" y="198"/>
                </a:lnTo>
                <a:lnTo>
                  <a:pt x="695" y="184"/>
                </a:lnTo>
                <a:lnTo>
                  <a:pt x="672" y="172"/>
                </a:lnTo>
                <a:lnTo>
                  <a:pt x="648" y="160"/>
                </a:lnTo>
                <a:lnTo>
                  <a:pt x="624" y="149"/>
                </a:lnTo>
                <a:lnTo>
                  <a:pt x="599" y="137"/>
                </a:lnTo>
                <a:lnTo>
                  <a:pt x="573" y="128"/>
                </a:lnTo>
                <a:lnTo>
                  <a:pt x="545" y="118"/>
                </a:lnTo>
                <a:lnTo>
                  <a:pt x="516" y="110"/>
                </a:lnTo>
                <a:lnTo>
                  <a:pt x="486" y="103"/>
                </a:lnTo>
                <a:lnTo>
                  <a:pt x="457" y="98"/>
                </a:lnTo>
                <a:lnTo>
                  <a:pt x="427" y="93"/>
                </a:lnTo>
                <a:lnTo>
                  <a:pt x="396" y="90"/>
                </a:lnTo>
                <a:lnTo>
                  <a:pt x="336" y="84"/>
                </a:lnTo>
                <a:lnTo>
                  <a:pt x="276" y="77"/>
                </a:lnTo>
                <a:lnTo>
                  <a:pt x="246" y="73"/>
                </a:lnTo>
                <a:lnTo>
                  <a:pt x="217" y="68"/>
                </a:lnTo>
                <a:lnTo>
                  <a:pt x="187" y="61"/>
                </a:lnTo>
                <a:lnTo>
                  <a:pt x="158" y="53"/>
                </a:lnTo>
                <a:lnTo>
                  <a:pt x="130" y="44"/>
                </a:lnTo>
                <a:lnTo>
                  <a:pt x="102" y="33"/>
                </a:lnTo>
                <a:lnTo>
                  <a:pt x="109" y="49"/>
                </a:lnTo>
                <a:lnTo>
                  <a:pt x="114" y="67"/>
                </a:lnTo>
                <a:lnTo>
                  <a:pt x="117" y="84"/>
                </a:lnTo>
                <a:lnTo>
                  <a:pt x="119" y="101"/>
                </a:lnTo>
                <a:lnTo>
                  <a:pt x="119" y="119"/>
                </a:lnTo>
                <a:lnTo>
                  <a:pt x="118" y="137"/>
                </a:lnTo>
                <a:lnTo>
                  <a:pt x="116" y="156"/>
                </a:lnTo>
                <a:lnTo>
                  <a:pt x="113" y="173"/>
                </a:lnTo>
                <a:lnTo>
                  <a:pt x="106" y="210"/>
                </a:lnTo>
                <a:lnTo>
                  <a:pt x="97" y="246"/>
                </a:lnTo>
                <a:lnTo>
                  <a:pt x="89" y="282"/>
                </a:lnTo>
                <a:lnTo>
                  <a:pt x="83" y="316"/>
                </a:lnTo>
                <a:lnTo>
                  <a:pt x="78" y="345"/>
                </a:lnTo>
                <a:lnTo>
                  <a:pt x="76" y="375"/>
                </a:lnTo>
                <a:lnTo>
                  <a:pt x="75" y="406"/>
                </a:lnTo>
                <a:lnTo>
                  <a:pt x="75" y="435"/>
                </a:lnTo>
                <a:lnTo>
                  <a:pt x="77" y="465"/>
                </a:lnTo>
                <a:lnTo>
                  <a:pt x="81" y="495"/>
                </a:lnTo>
                <a:lnTo>
                  <a:pt x="85" y="525"/>
                </a:lnTo>
                <a:lnTo>
                  <a:pt x="91" y="554"/>
                </a:lnTo>
                <a:lnTo>
                  <a:pt x="98" y="583"/>
                </a:lnTo>
                <a:lnTo>
                  <a:pt x="106" y="612"/>
                </a:lnTo>
                <a:lnTo>
                  <a:pt x="115" y="640"/>
                </a:lnTo>
                <a:lnTo>
                  <a:pt x="126" y="668"/>
                </a:lnTo>
                <a:lnTo>
                  <a:pt x="138" y="696"/>
                </a:lnTo>
                <a:lnTo>
                  <a:pt x="150" y="723"/>
                </a:lnTo>
                <a:lnTo>
                  <a:pt x="165" y="750"/>
                </a:lnTo>
                <a:lnTo>
                  <a:pt x="179" y="776"/>
                </a:lnTo>
                <a:lnTo>
                  <a:pt x="208" y="822"/>
                </a:lnTo>
                <a:lnTo>
                  <a:pt x="237" y="868"/>
                </a:lnTo>
                <a:lnTo>
                  <a:pt x="267" y="913"/>
                </a:lnTo>
                <a:lnTo>
                  <a:pt x="299" y="957"/>
                </a:lnTo>
                <a:lnTo>
                  <a:pt x="331" y="1001"/>
                </a:lnTo>
                <a:lnTo>
                  <a:pt x="363" y="1044"/>
                </a:lnTo>
                <a:lnTo>
                  <a:pt x="396" y="1087"/>
                </a:lnTo>
                <a:lnTo>
                  <a:pt x="430" y="1130"/>
                </a:lnTo>
                <a:lnTo>
                  <a:pt x="500" y="1215"/>
                </a:lnTo>
                <a:lnTo>
                  <a:pt x="570" y="1298"/>
                </a:lnTo>
                <a:lnTo>
                  <a:pt x="641" y="1380"/>
                </a:lnTo>
                <a:lnTo>
                  <a:pt x="712" y="1461"/>
                </a:lnTo>
                <a:lnTo>
                  <a:pt x="782" y="1541"/>
                </a:lnTo>
                <a:lnTo>
                  <a:pt x="854" y="1620"/>
                </a:lnTo>
                <a:lnTo>
                  <a:pt x="890" y="1658"/>
                </a:lnTo>
                <a:lnTo>
                  <a:pt x="927" y="1696"/>
                </a:lnTo>
                <a:lnTo>
                  <a:pt x="965" y="1733"/>
                </a:lnTo>
                <a:lnTo>
                  <a:pt x="1003" y="1770"/>
                </a:lnTo>
                <a:lnTo>
                  <a:pt x="1042" y="1804"/>
                </a:lnTo>
                <a:lnTo>
                  <a:pt x="1082" y="1838"/>
                </a:lnTo>
                <a:lnTo>
                  <a:pt x="1123" y="1872"/>
                </a:lnTo>
                <a:lnTo>
                  <a:pt x="1165" y="1904"/>
                </a:lnTo>
                <a:lnTo>
                  <a:pt x="1209" y="1933"/>
                </a:lnTo>
                <a:lnTo>
                  <a:pt x="1253" y="1963"/>
                </a:lnTo>
                <a:lnTo>
                  <a:pt x="1299" y="1990"/>
                </a:lnTo>
                <a:lnTo>
                  <a:pt x="1346" y="2016"/>
                </a:lnTo>
                <a:lnTo>
                  <a:pt x="1393" y="2040"/>
                </a:lnTo>
                <a:lnTo>
                  <a:pt x="1418" y="2051"/>
                </a:lnTo>
                <a:lnTo>
                  <a:pt x="1443" y="2062"/>
                </a:lnTo>
                <a:lnTo>
                  <a:pt x="1469" y="2072"/>
                </a:lnTo>
                <a:lnTo>
                  <a:pt x="1496" y="2082"/>
                </a:lnTo>
                <a:lnTo>
                  <a:pt x="1522" y="2090"/>
                </a:lnTo>
                <a:lnTo>
                  <a:pt x="1549" y="2097"/>
                </a:lnTo>
                <a:lnTo>
                  <a:pt x="1577" y="2104"/>
                </a:lnTo>
                <a:lnTo>
                  <a:pt x="1603" y="2109"/>
                </a:lnTo>
                <a:lnTo>
                  <a:pt x="1631" y="2112"/>
                </a:lnTo>
                <a:lnTo>
                  <a:pt x="1657" y="2113"/>
                </a:lnTo>
                <a:lnTo>
                  <a:pt x="1685" y="2113"/>
                </a:lnTo>
                <a:lnTo>
                  <a:pt x="1712" y="2110"/>
                </a:lnTo>
                <a:lnTo>
                  <a:pt x="1738" y="2106"/>
                </a:lnTo>
                <a:lnTo>
                  <a:pt x="1752" y="2103"/>
                </a:lnTo>
                <a:lnTo>
                  <a:pt x="1765" y="2098"/>
                </a:lnTo>
                <a:lnTo>
                  <a:pt x="1776" y="2095"/>
                </a:lnTo>
                <a:lnTo>
                  <a:pt x="1789" y="2094"/>
                </a:lnTo>
                <a:lnTo>
                  <a:pt x="1801" y="2094"/>
                </a:lnTo>
                <a:lnTo>
                  <a:pt x="1813" y="2095"/>
                </a:lnTo>
                <a:lnTo>
                  <a:pt x="1825" y="2097"/>
                </a:lnTo>
                <a:lnTo>
                  <a:pt x="1839" y="2102"/>
                </a:lnTo>
                <a:lnTo>
                  <a:pt x="1852" y="2106"/>
                </a:lnTo>
                <a:lnTo>
                  <a:pt x="1865" y="2112"/>
                </a:lnTo>
                <a:lnTo>
                  <a:pt x="1879" y="2118"/>
                </a:lnTo>
                <a:lnTo>
                  <a:pt x="1892" y="2125"/>
                </a:lnTo>
                <a:lnTo>
                  <a:pt x="1920" y="2142"/>
                </a:lnTo>
                <a:lnTo>
                  <a:pt x="1947" y="2162"/>
                </a:lnTo>
                <a:lnTo>
                  <a:pt x="1975" y="2183"/>
                </a:lnTo>
                <a:lnTo>
                  <a:pt x="2003" y="2207"/>
                </a:lnTo>
                <a:lnTo>
                  <a:pt x="2029" y="2231"/>
                </a:lnTo>
                <a:lnTo>
                  <a:pt x="2082" y="2278"/>
                </a:lnTo>
                <a:lnTo>
                  <a:pt x="2131" y="2321"/>
                </a:lnTo>
                <a:lnTo>
                  <a:pt x="2153" y="2340"/>
                </a:lnTo>
                <a:lnTo>
                  <a:pt x="2174" y="2356"/>
                </a:lnTo>
                <a:lnTo>
                  <a:pt x="2099" y="2332"/>
                </a:lnTo>
                <a:lnTo>
                  <a:pt x="2024" y="2310"/>
                </a:lnTo>
                <a:lnTo>
                  <a:pt x="1948" y="2288"/>
                </a:lnTo>
                <a:lnTo>
                  <a:pt x="1872" y="2268"/>
                </a:lnTo>
                <a:lnTo>
                  <a:pt x="1795" y="2249"/>
                </a:lnTo>
                <a:lnTo>
                  <a:pt x="1717" y="2232"/>
                </a:lnTo>
                <a:lnTo>
                  <a:pt x="1639" y="2215"/>
                </a:lnTo>
                <a:lnTo>
                  <a:pt x="1561" y="2200"/>
                </a:lnTo>
                <a:lnTo>
                  <a:pt x="1483" y="2186"/>
                </a:lnTo>
                <a:lnTo>
                  <a:pt x="1404" y="2172"/>
                </a:lnTo>
                <a:lnTo>
                  <a:pt x="1325" y="2160"/>
                </a:lnTo>
                <a:lnTo>
                  <a:pt x="1248" y="2149"/>
                </a:lnTo>
                <a:lnTo>
                  <a:pt x="1169" y="2137"/>
                </a:lnTo>
                <a:lnTo>
                  <a:pt x="1091" y="2127"/>
                </a:lnTo>
                <a:lnTo>
                  <a:pt x="935" y="2109"/>
                </a:lnTo>
                <a:lnTo>
                  <a:pt x="868" y="2100"/>
                </a:lnTo>
                <a:lnTo>
                  <a:pt x="801" y="2094"/>
                </a:lnTo>
                <a:lnTo>
                  <a:pt x="734" y="2089"/>
                </a:lnTo>
                <a:lnTo>
                  <a:pt x="700" y="2088"/>
                </a:lnTo>
                <a:lnTo>
                  <a:pt x="667" y="2087"/>
                </a:lnTo>
                <a:lnTo>
                  <a:pt x="633" y="2087"/>
                </a:lnTo>
                <a:lnTo>
                  <a:pt x="600" y="2089"/>
                </a:lnTo>
                <a:lnTo>
                  <a:pt x="566" y="2091"/>
                </a:lnTo>
                <a:lnTo>
                  <a:pt x="532" y="2095"/>
                </a:lnTo>
                <a:lnTo>
                  <a:pt x="500" y="2100"/>
                </a:lnTo>
                <a:lnTo>
                  <a:pt x="467" y="2107"/>
                </a:lnTo>
                <a:lnTo>
                  <a:pt x="434" y="2115"/>
                </a:lnTo>
                <a:lnTo>
                  <a:pt x="401" y="2125"/>
                </a:lnTo>
                <a:lnTo>
                  <a:pt x="364" y="2138"/>
                </a:lnTo>
                <a:lnTo>
                  <a:pt x="329" y="2154"/>
                </a:lnTo>
                <a:lnTo>
                  <a:pt x="311" y="2163"/>
                </a:lnTo>
                <a:lnTo>
                  <a:pt x="294" y="2171"/>
                </a:lnTo>
                <a:lnTo>
                  <a:pt x="276" y="2181"/>
                </a:lnTo>
                <a:lnTo>
                  <a:pt x="260" y="2192"/>
                </a:lnTo>
                <a:lnTo>
                  <a:pt x="244" y="2202"/>
                </a:lnTo>
                <a:lnTo>
                  <a:pt x="228" y="2213"/>
                </a:lnTo>
                <a:lnTo>
                  <a:pt x="213" y="2225"/>
                </a:lnTo>
                <a:lnTo>
                  <a:pt x="198" y="2238"/>
                </a:lnTo>
                <a:lnTo>
                  <a:pt x="184" y="2251"/>
                </a:lnTo>
                <a:lnTo>
                  <a:pt x="171" y="2265"/>
                </a:lnTo>
                <a:lnTo>
                  <a:pt x="157" y="2280"/>
                </a:lnTo>
                <a:lnTo>
                  <a:pt x="144" y="2295"/>
                </a:lnTo>
                <a:lnTo>
                  <a:pt x="130" y="2316"/>
                </a:lnTo>
                <a:lnTo>
                  <a:pt x="115" y="2337"/>
                </a:lnTo>
                <a:lnTo>
                  <a:pt x="100" y="2359"/>
                </a:lnTo>
                <a:lnTo>
                  <a:pt x="84" y="2379"/>
                </a:lnTo>
                <a:lnTo>
                  <a:pt x="75" y="2389"/>
                </a:lnTo>
                <a:lnTo>
                  <a:pt x="66" y="2399"/>
                </a:lnTo>
                <a:lnTo>
                  <a:pt x="57" y="2407"/>
                </a:lnTo>
                <a:lnTo>
                  <a:pt x="47" y="2415"/>
                </a:lnTo>
                <a:lnTo>
                  <a:pt x="35" y="2421"/>
                </a:lnTo>
                <a:lnTo>
                  <a:pt x="24" y="2426"/>
                </a:lnTo>
                <a:lnTo>
                  <a:pt x="12" y="2430"/>
                </a:lnTo>
                <a:lnTo>
                  <a:pt x="0" y="2432"/>
                </a:lnTo>
                <a:lnTo>
                  <a:pt x="16" y="2442"/>
                </a:lnTo>
                <a:lnTo>
                  <a:pt x="31" y="2454"/>
                </a:lnTo>
                <a:lnTo>
                  <a:pt x="45" y="2466"/>
                </a:lnTo>
                <a:lnTo>
                  <a:pt x="58" y="2481"/>
                </a:lnTo>
                <a:lnTo>
                  <a:pt x="69" y="2497"/>
                </a:lnTo>
                <a:lnTo>
                  <a:pt x="81" y="2513"/>
                </a:lnTo>
                <a:lnTo>
                  <a:pt x="91" y="2531"/>
                </a:lnTo>
                <a:lnTo>
                  <a:pt x="101" y="2548"/>
                </a:lnTo>
                <a:lnTo>
                  <a:pt x="119" y="2585"/>
                </a:lnTo>
                <a:lnTo>
                  <a:pt x="138" y="2621"/>
                </a:lnTo>
                <a:lnTo>
                  <a:pt x="148" y="2638"/>
                </a:lnTo>
                <a:lnTo>
                  <a:pt x="157" y="2656"/>
                </a:lnTo>
                <a:lnTo>
                  <a:pt x="169" y="2671"/>
                </a:lnTo>
                <a:lnTo>
                  <a:pt x="179" y="2687"/>
                </a:lnTo>
                <a:lnTo>
                  <a:pt x="193" y="2702"/>
                </a:lnTo>
                <a:lnTo>
                  <a:pt x="208" y="2717"/>
                </a:lnTo>
                <a:lnTo>
                  <a:pt x="222" y="2732"/>
                </a:lnTo>
                <a:lnTo>
                  <a:pt x="237" y="2745"/>
                </a:lnTo>
                <a:lnTo>
                  <a:pt x="254" y="2758"/>
                </a:lnTo>
                <a:lnTo>
                  <a:pt x="270" y="2771"/>
                </a:lnTo>
                <a:lnTo>
                  <a:pt x="288" y="2782"/>
                </a:lnTo>
                <a:lnTo>
                  <a:pt x="305" y="2793"/>
                </a:lnTo>
                <a:lnTo>
                  <a:pt x="341" y="2814"/>
                </a:lnTo>
                <a:lnTo>
                  <a:pt x="378" y="2833"/>
                </a:lnTo>
                <a:lnTo>
                  <a:pt x="415" y="2851"/>
                </a:lnTo>
                <a:lnTo>
                  <a:pt x="452" y="2867"/>
                </a:lnTo>
                <a:lnTo>
                  <a:pt x="509" y="2890"/>
                </a:lnTo>
                <a:lnTo>
                  <a:pt x="566" y="2912"/>
                </a:lnTo>
                <a:lnTo>
                  <a:pt x="625" y="2932"/>
                </a:lnTo>
                <a:lnTo>
                  <a:pt x="683" y="2952"/>
                </a:lnTo>
                <a:lnTo>
                  <a:pt x="742" y="2969"/>
                </a:lnTo>
                <a:lnTo>
                  <a:pt x="803" y="2986"/>
                </a:lnTo>
                <a:lnTo>
                  <a:pt x="862" y="3001"/>
                </a:lnTo>
                <a:lnTo>
                  <a:pt x="923" y="3015"/>
                </a:lnTo>
                <a:lnTo>
                  <a:pt x="984" y="3029"/>
                </a:lnTo>
                <a:lnTo>
                  <a:pt x="1045" y="3040"/>
                </a:lnTo>
                <a:lnTo>
                  <a:pt x="1106" y="3050"/>
                </a:lnTo>
                <a:lnTo>
                  <a:pt x="1168" y="3061"/>
                </a:lnTo>
                <a:lnTo>
                  <a:pt x="1228" y="3069"/>
                </a:lnTo>
                <a:lnTo>
                  <a:pt x="1290" y="3076"/>
                </a:lnTo>
                <a:lnTo>
                  <a:pt x="1351" y="3082"/>
                </a:lnTo>
                <a:lnTo>
                  <a:pt x="1412" y="3088"/>
                </a:lnTo>
                <a:lnTo>
                  <a:pt x="1464" y="3091"/>
                </a:lnTo>
                <a:lnTo>
                  <a:pt x="1529" y="3094"/>
                </a:lnTo>
                <a:lnTo>
                  <a:pt x="1606" y="3095"/>
                </a:lnTo>
                <a:lnTo>
                  <a:pt x="1647" y="3094"/>
                </a:lnTo>
                <a:lnTo>
                  <a:pt x="1691" y="3094"/>
                </a:lnTo>
                <a:lnTo>
                  <a:pt x="1736" y="3092"/>
                </a:lnTo>
                <a:lnTo>
                  <a:pt x="1782" y="3090"/>
                </a:lnTo>
                <a:lnTo>
                  <a:pt x="1830" y="3087"/>
                </a:lnTo>
                <a:lnTo>
                  <a:pt x="1878" y="3082"/>
                </a:lnTo>
                <a:lnTo>
                  <a:pt x="1926" y="3077"/>
                </a:lnTo>
                <a:lnTo>
                  <a:pt x="1975" y="3071"/>
                </a:lnTo>
                <a:lnTo>
                  <a:pt x="2023" y="3063"/>
                </a:lnTo>
                <a:lnTo>
                  <a:pt x="2070" y="3053"/>
                </a:lnTo>
                <a:lnTo>
                  <a:pt x="2116" y="3043"/>
                </a:lnTo>
                <a:lnTo>
                  <a:pt x="2163" y="3031"/>
                </a:lnTo>
                <a:lnTo>
                  <a:pt x="2207" y="3018"/>
                </a:lnTo>
                <a:lnTo>
                  <a:pt x="2249" y="3002"/>
                </a:lnTo>
                <a:lnTo>
                  <a:pt x="2268" y="2994"/>
                </a:lnTo>
                <a:lnTo>
                  <a:pt x="2289" y="2985"/>
                </a:lnTo>
                <a:lnTo>
                  <a:pt x="2307" y="2976"/>
                </a:lnTo>
                <a:lnTo>
                  <a:pt x="2326" y="2966"/>
                </a:lnTo>
                <a:lnTo>
                  <a:pt x="2344" y="2956"/>
                </a:lnTo>
                <a:lnTo>
                  <a:pt x="2360" y="2945"/>
                </a:lnTo>
                <a:lnTo>
                  <a:pt x="2377" y="2934"/>
                </a:lnTo>
                <a:lnTo>
                  <a:pt x="2392" y="2922"/>
                </a:lnTo>
                <a:lnTo>
                  <a:pt x="2406" y="2910"/>
                </a:lnTo>
                <a:lnTo>
                  <a:pt x="2421" y="2897"/>
                </a:lnTo>
                <a:lnTo>
                  <a:pt x="2433" y="2883"/>
                </a:lnTo>
                <a:lnTo>
                  <a:pt x="2445" y="2870"/>
                </a:lnTo>
                <a:lnTo>
                  <a:pt x="2457" y="2856"/>
                </a:lnTo>
                <a:lnTo>
                  <a:pt x="2466" y="2840"/>
                </a:lnTo>
                <a:lnTo>
                  <a:pt x="2475" y="2824"/>
                </a:lnTo>
                <a:lnTo>
                  <a:pt x="2482" y="2807"/>
                </a:lnTo>
                <a:lnTo>
                  <a:pt x="2489" y="2791"/>
                </a:lnTo>
                <a:lnTo>
                  <a:pt x="2495" y="2774"/>
                </a:lnTo>
                <a:lnTo>
                  <a:pt x="2499" y="2755"/>
                </a:lnTo>
                <a:lnTo>
                  <a:pt x="2502" y="2737"/>
                </a:lnTo>
                <a:lnTo>
                  <a:pt x="2503" y="2716"/>
                </a:lnTo>
                <a:lnTo>
                  <a:pt x="2503" y="2697"/>
                </a:lnTo>
                <a:lnTo>
                  <a:pt x="2502" y="2675"/>
                </a:lnTo>
                <a:lnTo>
                  <a:pt x="2500" y="2654"/>
                </a:lnTo>
                <a:lnTo>
                  <a:pt x="2532" y="2655"/>
                </a:lnTo>
                <a:lnTo>
                  <a:pt x="2565" y="2658"/>
                </a:lnTo>
                <a:lnTo>
                  <a:pt x="2598" y="2662"/>
                </a:lnTo>
                <a:lnTo>
                  <a:pt x="2631" y="2670"/>
                </a:lnTo>
                <a:lnTo>
                  <a:pt x="2664" y="2678"/>
                </a:lnTo>
                <a:lnTo>
                  <a:pt x="2697" y="2690"/>
                </a:lnTo>
                <a:lnTo>
                  <a:pt x="2730" y="2703"/>
                </a:lnTo>
                <a:lnTo>
                  <a:pt x="2764" y="2717"/>
                </a:lnTo>
                <a:lnTo>
                  <a:pt x="2797" y="2734"/>
                </a:lnTo>
                <a:lnTo>
                  <a:pt x="2830" y="2751"/>
                </a:lnTo>
                <a:lnTo>
                  <a:pt x="2862" y="2770"/>
                </a:lnTo>
                <a:lnTo>
                  <a:pt x="2895" y="2790"/>
                </a:lnTo>
                <a:lnTo>
                  <a:pt x="2928" y="2812"/>
                </a:lnTo>
                <a:lnTo>
                  <a:pt x="2961" y="2834"/>
                </a:lnTo>
                <a:lnTo>
                  <a:pt x="2993" y="2857"/>
                </a:lnTo>
                <a:lnTo>
                  <a:pt x="3024" y="2881"/>
                </a:lnTo>
                <a:lnTo>
                  <a:pt x="3056" y="2906"/>
                </a:lnTo>
                <a:lnTo>
                  <a:pt x="3087" y="2931"/>
                </a:lnTo>
                <a:lnTo>
                  <a:pt x="3147" y="2983"/>
                </a:lnTo>
                <a:lnTo>
                  <a:pt x="3206" y="3036"/>
                </a:lnTo>
                <a:lnTo>
                  <a:pt x="3262" y="3089"/>
                </a:lnTo>
                <a:lnTo>
                  <a:pt x="3315" y="3142"/>
                </a:lnTo>
                <a:lnTo>
                  <a:pt x="3367" y="3193"/>
                </a:lnTo>
                <a:lnTo>
                  <a:pt x="3458" y="3286"/>
                </a:lnTo>
                <a:lnTo>
                  <a:pt x="3445" y="3285"/>
                </a:lnTo>
                <a:lnTo>
                  <a:pt x="3432" y="3284"/>
                </a:lnTo>
                <a:lnTo>
                  <a:pt x="3419" y="3282"/>
                </a:lnTo>
                <a:lnTo>
                  <a:pt x="3405" y="3278"/>
                </a:lnTo>
                <a:lnTo>
                  <a:pt x="3391" y="3275"/>
                </a:lnTo>
                <a:lnTo>
                  <a:pt x="3377" y="3270"/>
                </a:lnTo>
                <a:lnTo>
                  <a:pt x="3348" y="3259"/>
                </a:lnTo>
                <a:lnTo>
                  <a:pt x="3319" y="3246"/>
                </a:lnTo>
                <a:lnTo>
                  <a:pt x="3290" y="3232"/>
                </a:lnTo>
                <a:lnTo>
                  <a:pt x="3259" y="3215"/>
                </a:lnTo>
                <a:lnTo>
                  <a:pt x="3228" y="3199"/>
                </a:lnTo>
                <a:lnTo>
                  <a:pt x="3166" y="3165"/>
                </a:lnTo>
                <a:lnTo>
                  <a:pt x="3134" y="3149"/>
                </a:lnTo>
                <a:lnTo>
                  <a:pt x="3103" y="3133"/>
                </a:lnTo>
                <a:lnTo>
                  <a:pt x="3071" y="3119"/>
                </a:lnTo>
                <a:lnTo>
                  <a:pt x="3041" y="3107"/>
                </a:lnTo>
                <a:lnTo>
                  <a:pt x="3010" y="3097"/>
                </a:lnTo>
                <a:lnTo>
                  <a:pt x="2995" y="3093"/>
                </a:lnTo>
                <a:lnTo>
                  <a:pt x="2980" y="3090"/>
                </a:lnTo>
                <a:lnTo>
                  <a:pt x="2926" y="3081"/>
                </a:lnTo>
                <a:lnTo>
                  <a:pt x="2873" y="3074"/>
                </a:lnTo>
                <a:lnTo>
                  <a:pt x="2818" y="3069"/>
                </a:lnTo>
                <a:lnTo>
                  <a:pt x="2764" y="3065"/>
                </a:lnTo>
                <a:lnTo>
                  <a:pt x="2710" y="3063"/>
                </a:lnTo>
                <a:lnTo>
                  <a:pt x="2655" y="3062"/>
                </a:lnTo>
                <a:lnTo>
                  <a:pt x="2600" y="3063"/>
                </a:lnTo>
                <a:lnTo>
                  <a:pt x="2546" y="3064"/>
                </a:lnTo>
                <a:lnTo>
                  <a:pt x="2490" y="3067"/>
                </a:lnTo>
                <a:lnTo>
                  <a:pt x="2436" y="3070"/>
                </a:lnTo>
                <a:lnTo>
                  <a:pt x="2381" y="3074"/>
                </a:lnTo>
                <a:lnTo>
                  <a:pt x="2327" y="3079"/>
                </a:lnTo>
                <a:lnTo>
                  <a:pt x="2218" y="3090"/>
                </a:lnTo>
                <a:lnTo>
                  <a:pt x="2111" y="3103"/>
                </a:lnTo>
                <a:lnTo>
                  <a:pt x="2030" y="3113"/>
                </a:lnTo>
                <a:lnTo>
                  <a:pt x="1948" y="3124"/>
                </a:lnTo>
                <a:lnTo>
                  <a:pt x="1907" y="3131"/>
                </a:lnTo>
                <a:lnTo>
                  <a:pt x="1868" y="3138"/>
                </a:lnTo>
                <a:lnTo>
                  <a:pt x="1827" y="3148"/>
                </a:lnTo>
                <a:lnTo>
                  <a:pt x="1787" y="3157"/>
                </a:lnTo>
                <a:lnTo>
                  <a:pt x="1747" y="3166"/>
                </a:lnTo>
                <a:lnTo>
                  <a:pt x="1707" y="3178"/>
                </a:lnTo>
                <a:lnTo>
                  <a:pt x="1668" y="3191"/>
                </a:lnTo>
                <a:lnTo>
                  <a:pt x="1629" y="3204"/>
                </a:lnTo>
                <a:lnTo>
                  <a:pt x="1591" y="3219"/>
                </a:lnTo>
                <a:lnTo>
                  <a:pt x="1554" y="3236"/>
                </a:lnTo>
                <a:lnTo>
                  <a:pt x="1517" y="3254"/>
                </a:lnTo>
                <a:lnTo>
                  <a:pt x="1481" y="3275"/>
                </a:lnTo>
                <a:lnTo>
                  <a:pt x="1452" y="3292"/>
                </a:lnTo>
                <a:lnTo>
                  <a:pt x="1422" y="3312"/>
                </a:lnTo>
                <a:lnTo>
                  <a:pt x="1392" y="3333"/>
                </a:lnTo>
                <a:lnTo>
                  <a:pt x="1364" y="3355"/>
                </a:lnTo>
                <a:lnTo>
                  <a:pt x="1337" y="3378"/>
                </a:lnTo>
                <a:lnTo>
                  <a:pt x="1311" y="3404"/>
                </a:lnTo>
                <a:lnTo>
                  <a:pt x="1299" y="3417"/>
                </a:lnTo>
                <a:lnTo>
                  <a:pt x="1288" y="3430"/>
                </a:lnTo>
                <a:lnTo>
                  <a:pt x="1277" y="3444"/>
                </a:lnTo>
                <a:lnTo>
                  <a:pt x="1266" y="3458"/>
                </a:lnTo>
                <a:lnTo>
                  <a:pt x="1256" y="3473"/>
                </a:lnTo>
                <a:lnTo>
                  <a:pt x="1247" y="3491"/>
                </a:lnTo>
                <a:lnTo>
                  <a:pt x="1227" y="3527"/>
                </a:lnTo>
                <a:lnTo>
                  <a:pt x="1208" y="3564"/>
                </a:lnTo>
                <a:lnTo>
                  <a:pt x="1197" y="3582"/>
                </a:lnTo>
                <a:lnTo>
                  <a:pt x="1187" y="3600"/>
                </a:lnTo>
                <a:lnTo>
                  <a:pt x="1176" y="3617"/>
                </a:lnTo>
                <a:lnTo>
                  <a:pt x="1164" y="3634"/>
                </a:lnTo>
                <a:lnTo>
                  <a:pt x="1151" y="3650"/>
                </a:lnTo>
                <a:lnTo>
                  <a:pt x="1137" y="3664"/>
                </a:lnTo>
                <a:lnTo>
                  <a:pt x="1123" y="3676"/>
                </a:lnTo>
                <a:lnTo>
                  <a:pt x="1106" y="3688"/>
                </a:lnTo>
                <a:lnTo>
                  <a:pt x="1097" y="3693"/>
                </a:lnTo>
                <a:lnTo>
                  <a:pt x="1088" y="3697"/>
                </a:lnTo>
                <a:lnTo>
                  <a:pt x="1079" y="3701"/>
                </a:lnTo>
                <a:lnTo>
                  <a:pt x="1069" y="3704"/>
                </a:lnTo>
                <a:lnTo>
                  <a:pt x="1088" y="3707"/>
                </a:lnTo>
                <a:lnTo>
                  <a:pt x="1107" y="3711"/>
                </a:lnTo>
                <a:lnTo>
                  <a:pt x="1126" y="3716"/>
                </a:lnTo>
                <a:lnTo>
                  <a:pt x="1145" y="3721"/>
                </a:lnTo>
                <a:lnTo>
                  <a:pt x="1164" y="3728"/>
                </a:lnTo>
                <a:lnTo>
                  <a:pt x="1182" y="3735"/>
                </a:lnTo>
                <a:lnTo>
                  <a:pt x="1218" y="3750"/>
                </a:lnTo>
                <a:lnTo>
                  <a:pt x="1254" y="3767"/>
                </a:lnTo>
                <a:lnTo>
                  <a:pt x="1290" y="3785"/>
                </a:lnTo>
                <a:lnTo>
                  <a:pt x="1324" y="3803"/>
                </a:lnTo>
                <a:lnTo>
                  <a:pt x="1360" y="3823"/>
                </a:lnTo>
                <a:lnTo>
                  <a:pt x="1431" y="3863"/>
                </a:lnTo>
                <a:lnTo>
                  <a:pt x="1467" y="3881"/>
                </a:lnTo>
                <a:lnTo>
                  <a:pt x="1503" y="3900"/>
                </a:lnTo>
                <a:lnTo>
                  <a:pt x="1540" y="3916"/>
                </a:lnTo>
                <a:lnTo>
                  <a:pt x="1577" y="3930"/>
                </a:lnTo>
                <a:lnTo>
                  <a:pt x="1596" y="3938"/>
                </a:lnTo>
                <a:lnTo>
                  <a:pt x="1615" y="3943"/>
                </a:lnTo>
                <a:lnTo>
                  <a:pt x="1634" y="3949"/>
                </a:lnTo>
                <a:lnTo>
                  <a:pt x="1654" y="3953"/>
                </a:lnTo>
                <a:lnTo>
                  <a:pt x="1697" y="3961"/>
                </a:lnTo>
                <a:lnTo>
                  <a:pt x="1741" y="3968"/>
                </a:lnTo>
                <a:lnTo>
                  <a:pt x="1785" y="3975"/>
                </a:lnTo>
                <a:lnTo>
                  <a:pt x="1829" y="3979"/>
                </a:lnTo>
                <a:lnTo>
                  <a:pt x="1874" y="3982"/>
                </a:lnTo>
                <a:lnTo>
                  <a:pt x="1918" y="3984"/>
                </a:lnTo>
                <a:lnTo>
                  <a:pt x="1962" y="3985"/>
                </a:lnTo>
                <a:lnTo>
                  <a:pt x="2006" y="3985"/>
                </a:lnTo>
                <a:lnTo>
                  <a:pt x="2051" y="3984"/>
                </a:lnTo>
                <a:lnTo>
                  <a:pt x="2095" y="3983"/>
                </a:lnTo>
                <a:lnTo>
                  <a:pt x="2139" y="3980"/>
                </a:lnTo>
                <a:lnTo>
                  <a:pt x="2184" y="3977"/>
                </a:lnTo>
                <a:lnTo>
                  <a:pt x="2272" y="3969"/>
                </a:lnTo>
                <a:lnTo>
                  <a:pt x="2359" y="3960"/>
                </a:lnTo>
                <a:lnTo>
                  <a:pt x="2407" y="3954"/>
                </a:lnTo>
                <a:lnTo>
                  <a:pt x="2470" y="3945"/>
                </a:lnTo>
                <a:lnTo>
                  <a:pt x="2547" y="3931"/>
                </a:lnTo>
                <a:lnTo>
                  <a:pt x="2635" y="3915"/>
                </a:lnTo>
                <a:lnTo>
                  <a:pt x="2681" y="3906"/>
                </a:lnTo>
                <a:lnTo>
                  <a:pt x="2729" y="3895"/>
                </a:lnTo>
                <a:lnTo>
                  <a:pt x="2778" y="3883"/>
                </a:lnTo>
                <a:lnTo>
                  <a:pt x="2829" y="3871"/>
                </a:lnTo>
                <a:lnTo>
                  <a:pt x="2879" y="3857"/>
                </a:lnTo>
                <a:lnTo>
                  <a:pt x="2929" y="3841"/>
                </a:lnTo>
                <a:lnTo>
                  <a:pt x="2980" y="3826"/>
                </a:lnTo>
                <a:lnTo>
                  <a:pt x="3029" y="3809"/>
                </a:lnTo>
                <a:lnTo>
                  <a:pt x="3078" y="3790"/>
                </a:lnTo>
                <a:lnTo>
                  <a:pt x="3125" y="3771"/>
                </a:lnTo>
                <a:lnTo>
                  <a:pt x="3171" y="3750"/>
                </a:lnTo>
                <a:lnTo>
                  <a:pt x="3214" y="3729"/>
                </a:lnTo>
                <a:lnTo>
                  <a:pt x="3255" y="3705"/>
                </a:lnTo>
                <a:lnTo>
                  <a:pt x="3274" y="3693"/>
                </a:lnTo>
                <a:lnTo>
                  <a:pt x="3293" y="3680"/>
                </a:lnTo>
                <a:lnTo>
                  <a:pt x="3311" y="3668"/>
                </a:lnTo>
                <a:lnTo>
                  <a:pt x="3328" y="3655"/>
                </a:lnTo>
                <a:lnTo>
                  <a:pt x="3344" y="3642"/>
                </a:lnTo>
                <a:lnTo>
                  <a:pt x="3359" y="3627"/>
                </a:lnTo>
                <a:lnTo>
                  <a:pt x="3374" y="3614"/>
                </a:lnTo>
                <a:lnTo>
                  <a:pt x="3387" y="3600"/>
                </a:lnTo>
                <a:lnTo>
                  <a:pt x="3398" y="3584"/>
                </a:lnTo>
                <a:lnTo>
                  <a:pt x="3410" y="3570"/>
                </a:lnTo>
                <a:lnTo>
                  <a:pt x="3420" y="3553"/>
                </a:lnTo>
                <a:lnTo>
                  <a:pt x="3428" y="3538"/>
                </a:lnTo>
                <a:lnTo>
                  <a:pt x="3435" y="3522"/>
                </a:lnTo>
                <a:lnTo>
                  <a:pt x="3441" y="3505"/>
                </a:lnTo>
                <a:lnTo>
                  <a:pt x="3446" y="3489"/>
                </a:lnTo>
                <a:lnTo>
                  <a:pt x="3450" y="3471"/>
                </a:lnTo>
                <a:lnTo>
                  <a:pt x="3452" y="3454"/>
                </a:lnTo>
                <a:lnTo>
                  <a:pt x="3453" y="3436"/>
                </a:lnTo>
                <a:lnTo>
                  <a:pt x="3452" y="3417"/>
                </a:lnTo>
                <a:lnTo>
                  <a:pt x="3449" y="3399"/>
                </a:lnTo>
                <a:lnTo>
                  <a:pt x="3444" y="3379"/>
                </a:lnTo>
                <a:lnTo>
                  <a:pt x="3438" y="3360"/>
                </a:lnTo>
                <a:lnTo>
                  <a:pt x="3450" y="3361"/>
                </a:lnTo>
                <a:lnTo>
                  <a:pt x="3462" y="3362"/>
                </a:lnTo>
                <a:lnTo>
                  <a:pt x="3473" y="3364"/>
                </a:lnTo>
                <a:lnTo>
                  <a:pt x="3485" y="3367"/>
                </a:lnTo>
                <a:lnTo>
                  <a:pt x="3498" y="3370"/>
                </a:lnTo>
                <a:lnTo>
                  <a:pt x="3509" y="3374"/>
                </a:lnTo>
                <a:lnTo>
                  <a:pt x="3534" y="3384"/>
                </a:lnTo>
                <a:lnTo>
                  <a:pt x="3557" y="3398"/>
                </a:lnTo>
                <a:lnTo>
                  <a:pt x="3582" y="3412"/>
                </a:lnTo>
                <a:lnTo>
                  <a:pt x="3606" y="3429"/>
                </a:lnTo>
                <a:lnTo>
                  <a:pt x="3631" y="3449"/>
                </a:lnTo>
                <a:lnTo>
                  <a:pt x="3655" y="3470"/>
                </a:lnTo>
                <a:lnTo>
                  <a:pt x="3680" y="3493"/>
                </a:lnTo>
                <a:lnTo>
                  <a:pt x="3705" y="3518"/>
                </a:lnTo>
                <a:lnTo>
                  <a:pt x="3729" y="3544"/>
                </a:lnTo>
                <a:lnTo>
                  <a:pt x="3754" y="3571"/>
                </a:lnTo>
                <a:lnTo>
                  <a:pt x="3778" y="3598"/>
                </a:lnTo>
                <a:lnTo>
                  <a:pt x="3802" y="3628"/>
                </a:lnTo>
                <a:lnTo>
                  <a:pt x="3826" y="3657"/>
                </a:lnTo>
                <a:lnTo>
                  <a:pt x="3872" y="3718"/>
                </a:lnTo>
                <a:lnTo>
                  <a:pt x="3917" y="3780"/>
                </a:lnTo>
                <a:lnTo>
                  <a:pt x="3960" y="3840"/>
                </a:lnTo>
                <a:lnTo>
                  <a:pt x="4001" y="3900"/>
                </a:lnTo>
                <a:lnTo>
                  <a:pt x="4074" y="4006"/>
                </a:lnTo>
                <a:lnTo>
                  <a:pt x="4106" y="4051"/>
                </a:lnTo>
                <a:lnTo>
                  <a:pt x="4135" y="4089"/>
                </a:lnTo>
                <a:lnTo>
                  <a:pt x="4124" y="4090"/>
                </a:lnTo>
                <a:lnTo>
                  <a:pt x="4112" y="4090"/>
                </a:lnTo>
                <a:lnTo>
                  <a:pt x="4101" y="4089"/>
                </a:lnTo>
                <a:lnTo>
                  <a:pt x="4091" y="4087"/>
                </a:lnTo>
                <a:lnTo>
                  <a:pt x="4071" y="4083"/>
                </a:lnTo>
                <a:lnTo>
                  <a:pt x="4052" y="4077"/>
                </a:lnTo>
                <a:lnTo>
                  <a:pt x="4034" y="4069"/>
                </a:lnTo>
                <a:lnTo>
                  <a:pt x="4016" y="4060"/>
                </a:lnTo>
                <a:lnTo>
                  <a:pt x="4000" y="4048"/>
                </a:lnTo>
                <a:lnTo>
                  <a:pt x="3982" y="4037"/>
                </a:lnTo>
                <a:lnTo>
                  <a:pt x="3949" y="4012"/>
                </a:lnTo>
                <a:lnTo>
                  <a:pt x="3931" y="4000"/>
                </a:lnTo>
                <a:lnTo>
                  <a:pt x="3913" y="3988"/>
                </a:lnTo>
                <a:lnTo>
                  <a:pt x="3894" y="3976"/>
                </a:lnTo>
                <a:lnTo>
                  <a:pt x="3874" y="3964"/>
                </a:lnTo>
                <a:lnTo>
                  <a:pt x="3852" y="3954"/>
                </a:lnTo>
                <a:lnTo>
                  <a:pt x="3830" y="3945"/>
                </a:lnTo>
                <a:lnTo>
                  <a:pt x="3808" y="3938"/>
                </a:lnTo>
                <a:lnTo>
                  <a:pt x="3786" y="3931"/>
                </a:lnTo>
                <a:lnTo>
                  <a:pt x="3764" y="3926"/>
                </a:lnTo>
                <a:lnTo>
                  <a:pt x="3742" y="3921"/>
                </a:lnTo>
                <a:lnTo>
                  <a:pt x="3720" y="3917"/>
                </a:lnTo>
                <a:lnTo>
                  <a:pt x="3697" y="3914"/>
                </a:lnTo>
                <a:lnTo>
                  <a:pt x="3675" y="3912"/>
                </a:lnTo>
                <a:lnTo>
                  <a:pt x="3652" y="3910"/>
                </a:lnTo>
                <a:lnTo>
                  <a:pt x="3607" y="3908"/>
                </a:lnTo>
                <a:lnTo>
                  <a:pt x="3562" y="3908"/>
                </a:lnTo>
                <a:lnTo>
                  <a:pt x="3517" y="3909"/>
                </a:lnTo>
                <a:lnTo>
                  <a:pt x="3472" y="3912"/>
                </a:lnTo>
                <a:lnTo>
                  <a:pt x="3422" y="3916"/>
                </a:lnTo>
                <a:lnTo>
                  <a:pt x="3372" y="3921"/>
                </a:lnTo>
                <a:lnTo>
                  <a:pt x="3272" y="3933"/>
                </a:lnTo>
                <a:lnTo>
                  <a:pt x="3173" y="3947"/>
                </a:lnTo>
                <a:lnTo>
                  <a:pt x="3073" y="3962"/>
                </a:lnTo>
                <a:lnTo>
                  <a:pt x="2974" y="3980"/>
                </a:lnTo>
                <a:lnTo>
                  <a:pt x="2876" y="3999"/>
                </a:lnTo>
                <a:lnTo>
                  <a:pt x="2777" y="4020"/>
                </a:lnTo>
                <a:lnTo>
                  <a:pt x="2680" y="4042"/>
                </a:lnTo>
                <a:lnTo>
                  <a:pt x="2605" y="4059"/>
                </a:lnTo>
                <a:lnTo>
                  <a:pt x="2526" y="4076"/>
                </a:lnTo>
                <a:lnTo>
                  <a:pt x="2444" y="4094"/>
                </a:lnTo>
                <a:lnTo>
                  <a:pt x="2403" y="4105"/>
                </a:lnTo>
                <a:lnTo>
                  <a:pt x="2362" y="4116"/>
                </a:lnTo>
                <a:lnTo>
                  <a:pt x="2322" y="4128"/>
                </a:lnTo>
                <a:lnTo>
                  <a:pt x="2282" y="4142"/>
                </a:lnTo>
                <a:lnTo>
                  <a:pt x="2244" y="4157"/>
                </a:lnTo>
                <a:lnTo>
                  <a:pt x="2206" y="4173"/>
                </a:lnTo>
                <a:lnTo>
                  <a:pt x="2169" y="4191"/>
                </a:lnTo>
                <a:lnTo>
                  <a:pt x="2151" y="4200"/>
                </a:lnTo>
                <a:lnTo>
                  <a:pt x="2135" y="4210"/>
                </a:lnTo>
                <a:lnTo>
                  <a:pt x="2118" y="4220"/>
                </a:lnTo>
                <a:lnTo>
                  <a:pt x="2102" y="4232"/>
                </a:lnTo>
                <a:lnTo>
                  <a:pt x="2087" y="4243"/>
                </a:lnTo>
                <a:lnTo>
                  <a:pt x="2071" y="4254"/>
                </a:lnTo>
                <a:lnTo>
                  <a:pt x="2030" y="4289"/>
                </a:lnTo>
                <a:lnTo>
                  <a:pt x="1989" y="4326"/>
                </a:lnTo>
                <a:lnTo>
                  <a:pt x="1950" y="4364"/>
                </a:lnTo>
                <a:lnTo>
                  <a:pt x="1914" y="4403"/>
                </a:lnTo>
                <a:lnTo>
                  <a:pt x="1896" y="4423"/>
                </a:lnTo>
                <a:lnTo>
                  <a:pt x="1879" y="4444"/>
                </a:lnTo>
                <a:lnTo>
                  <a:pt x="1861" y="4465"/>
                </a:lnTo>
                <a:lnTo>
                  <a:pt x="1845" y="4487"/>
                </a:lnTo>
                <a:lnTo>
                  <a:pt x="1830" y="4508"/>
                </a:lnTo>
                <a:lnTo>
                  <a:pt x="1814" y="4531"/>
                </a:lnTo>
                <a:lnTo>
                  <a:pt x="1799" y="4553"/>
                </a:lnTo>
                <a:lnTo>
                  <a:pt x="1786" y="4577"/>
                </a:lnTo>
                <a:lnTo>
                  <a:pt x="1773" y="4599"/>
                </a:lnTo>
                <a:lnTo>
                  <a:pt x="1762" y="4621"/>
                </a:lnTo>
                <a:lnTo>
                  <a:pt x="1750" y="4644"/>
                </a:lnTo>
                <a:lnTo>
                  <a:pt x="1736" y="4665"/>
                </a:lnTo>
                <a:lnTo>
                  <a:pt x="1722" y="4685"/>
                </a:lnTo>
                <a:lnTo>
                  <a:pt x="1714" y="4695"/>
                </a:lnTo>
                <a:lnTo>
                  <a:pt x="1705" y="4704"/>
                </a:lnTo>
                <a:lnTo>
                  <a:pt x="1696" y="4712"/>
                </a:lnTo>
                <a:lnTo>
                  <a:pt x="1686" y="4719"/>
                </a:lnTo>
                <a:lnTo>
                  <a:pt x="1676" y="4727"/>
                </a:lnTo>
                <a:lnTo>
                  <a:pt x="1665" y="4733"/>
                </a:lnTo>
                <a:lnTo>
                  <a:pt x="1686" y="4741"/>
                </a:lnTo>
                <a:lnTo>
                  <a:pt x="1708" y="4749"/>
                </a:lnTo>
                <a:lnTo>
                  <a:pt x="1728" y="4758"/>
                </a:lnTo>
                <a:lnTo>
                  <a:pt x="1750" y="4768"/>
                </a:lnTo>
                <a:lnTo>
                  <a:pt x="1790" y="4788"/>
                </a:lnTo>
                <a:lnTo>
                  <a:pt x="1829" y="4811"/>
                </a:lnTo>
                <a:lnTo>
                  <a:pt x="1868" y="4833"/>
                </a:lnTo>
                <a:lnTo>
                  <a:pt x="1905" y="4856"/>
                </a:lnTo>
                <a:lnTo>
                  <a:pt x="1943" y="4878"/>
                </a:lnTo>
                <a:lnTo>
                  <a:pt x="1981" y="4900"/>
                </a:lnTo>
                <a:lnTo>
                  <a:pt x="2019" y="4920"/>
                </a:lnTo>
                <a:lnTo>
                  <a:pt x="2039" y="4929"/>
                </a:lnTo>
                <a:lnTo>
                  <a:pt x="2058" y="4938"/>
                </a:lnTo>
                <a:lnTo>
                  <a:pt x="2078" y="4946"/>
                </a:lnTo>
                <a:lnTo>
                  <a:pt x="2098" y="4954"/>
                </a:lnTo>
                <a:lnTo>
                  <a:pt x="2119" y="4960"/>
                </a:lnTo>
                <a:lnTo>
                  <a:pt x="2139" y="4966"/>
                </a:lnTo>
                <a:lnTo>
                  <a:pt x="2161" y="4971"/>
                </a:lnTo>
                <a:lnTo>
                  <a:pt x="2182" y="4976"/>
                </a:lnTo>
                <a:lnTo>
                  <a:pt x="2205" y="4979"/>
                </a:lnTo>
                <a:lnTo>
                  <a:pt x="2227" y="4981"/>
                </a:lnTo>
                <a:lnTo>
                  <a:pt x="2250" y="4982"/>
                </a:lnTo>
                <a:lnTo>
                  <a:pt x="2274" y="4982"/>
                </a:lnTo>
                <a:lnTo>
                  <a:pt x="2298" y="4980"/>
                </a:lnTo>
                <a:lnTo>
                  <a:pt x="2323" y="4977"/>
                </a:lnTo>
                <a:lnTo>
                  <a:pt x="2369" y="4969"/>
                </a:lnTo>
                <a:lnTo>
                  <a:pt x="2414" y="4962"/>
                </a:lnTo>
                <a:lnTo>
                  <a:pt x="2503" y="4945"/>
                </a:lnTo>
                <a:lnTo>
                  <a:pt x="2593" y="4926"/>
                </a:lnTo>
                <a:lnTo>
                  <a:pt x="2682" y="4906"/>
                </a:lnTo>
                <a:lnTo>
                  <a:pt x="2771" y="4884"/>
                </a:lnTo>
                <a:lnTo>
                  <a:pt x="2859" y="4862"/>
                </a:lnTo>
                <a:lnTo>
                  <a:pt x="3037" y="4817"/>
                </a:lnTo>
                <a:lnTo>
                  <a:pt x="3089" y="4803"/>
                </a:lnTo>
                <a:lnTo>
                  <a:pt x="3156" y="4789"/>
                </a:lnTo>
                <a:lnTo>
                  <a:pt x="3235" y="4772"/>
                </a:lnTo>
                <a:lnTo>
                  <a:pt x="3324" y="4751"/>
                </a:lnTo>
                <a:lnTo>
                  <a:pt x="3418" y="4728"/>
                </a:lnTo>
                <a:lnTo>
                  <a:pt x="3467" y="4714"/>
                </a:lnTo>
                <a:lnTo>
                  <a:pt x="3516" y="4701"/>
                </a:lnTo>
                <a:lnTo>
                  <a:pt x="3565" y="4686"/>
                </a:lnTo>
                <a:lnTo>
                  <a:pt x="3616" y="4670"/>
                </a:lnTo>
                <a:lnTo>
                  <a:pt x="3664" y="4653"/>
                </a:lnTo>
                <a:lnTo>
                  <a:pt x="3713" y="4634"/>
                </a:lnTo>
                <a:lnTo>
                  <a:pt x="3760" y="4616"/>
                </a:lnTo>
                <a:lnTo>
                  <a:pt x="3805" y="4595"/>
                </a:lnTo>
                <a:lnTo>
                  <a:pt x="3849" y="4574"/>
                </a:lnTo>
                <a:lnTo>
                  <a:pt x="3890" y="4551"/>
                </a:lnTo>
                <a:lnTo>
                  <a:pt x="3911" y="4539"/>
                </a:lnTo>
                <a:lnTo>
                  <a:pt x="3930" y="4528"/>
                </a:lnTo>
                <a:lnTo>
                  <a:pt x="3949" y="4515"/>
                </a:lnTo>
                <a:lnTo>
                  <a:pt x="3966" y="4502"/>
                </a:lnTo>
                <a:lnTo>
                  <a:pt x="3983" y="4489"/>
                </a:lnTo>
                <a:lnTo>
                  <a:pt x="3999" y="4476"/>
                </a:lnTo>
                <a:lnTo>
                  <a:pt x="4014" y="4462"/>
                </a:lnTo>
                <a:lnTo>
                  <a:pt x="4028" y="4448"/>
                </a:lnTo>
                <a:lnTo>
                  <a:pt x="4042" y="4434"/>
                </a:lnTo>
                <a:lnTo>
                  <a:pt x="4054" y="4418"/>
                </a:lnTo>
                <a:lnTo>
                  <a:pt x="4065" y="4403"/>
                </a:lnTo>
                <a:lnTo>
                  <a:pt x="4076" y="4387"/>
                </a:lnTo>
                <a:lnTo>
                  <a:pt x="4085" y="4372"/>
                </a:lnTo>
                <a:lnTo>
                  <a:pt x="4092" y="4356"/>
                </a:lnTo>
                <a:lnTo>
                  <a:pt x="4099" y="4339"/>
                </a:lnTo>
                <a:lnTo>
                  <a:pt x="4104" y="4322"/>
                </a:lnTo>
                <a:lnTo>
                  <a:pt x="4107" y="4304"/>
                </a:lnTo>
                <a:lnTo>
                  <a:pt x="4110" y="4286"/>
                </a:lnTo>
                <a:lnTo>
                  <a:pt x="4111" y="4269"/>
                </a:lnTo>
                <a:lnTo>
                  <a:pt x="4111" y="4249"/>
                </a:lnTo>
                <a:lnTo>
                  <a:pt x="4109" y="4231"/>
                </a:lnTo>
                <a:lnTo>
                  <a:pt x="4106" y="4211"/>
                </a:lnTo>
                <a:lnTo>
                  <a:pt x="4101" y="4191"/>
                </a:lnTo>
                <a:lnTo>
                  <a:pt x="4095" y="4171"/>
                </a:lnTo>
                <a:lnTo>
                  <a:pt x="4105" y="4170"/>
                </a:lnTo>
                <a:lnTo>
                  <a:pt x="4116" y="4170"/>
                </a:lnTo>
                <a:lnTo>
                  <a:pt x="4127" y="4172"/>
                </a:lnTo>
                <a:lnTo>
                  <a:pt x="4138" y="4174"/>
                </a:lnTo>
                <a:lnTo>
                  <a:pt x="4149" y="4177"/>
                </a:lnTo>
                <a:lnTo>
                  <a:pt x="4161" y="4180"/>
                </a:lnTo>
                <a:lnTo>
                  <a:pt x="4172" y="4186"/>
                </a:lnTo>
                <a:lnTo>
                  <a:pt x="4184" y="4191"/>
                </a:lnTo>
                <a:lnTo>
                  <a:pt x="4208" y="4204"/>
                </a:lnTo>
                <a:lnTo>
                  <a:pt x="4232" y="4220"/>
                </a:lnTo>
                <a:lnTo>
                  <a:pt x="4257" y="4240"/>
                </a:lnTo>
                <a:lnTo>
                  <a:pt x="4283" y="4261"/>
                </a:lnTo>
                <a:lnTo>
                  <a:pt x="4308" y="4285"/>
                </a:lnTo>
                <a:lnTo>
                  <a:pt x="4335" y="4311"/>
                </a:lnTo>
                <a:lnTo>
                  <a:pt x="4360" y="4337"/>
                </a:lnTo>
                <a:lnTo>
                  <a:pt x="4387" y="4367"/>
                </a:lnTo>
                <a:lnTo>
                  <a:pt x="4413" y="4398"/>
                </a:lnTo>
                <a:lnTo>
                  <a:pt x="4439" y="4429"/>
                </a:lnTo>
                <a:lnTo>
                  <a:pt x="4465" y="4461"/>
                </a:lnTo>
                <a:lnTo>
                  <a:pt x="4491" y="4495"/>
                </a:lnTo>
                <a:lnTo>
                  <a:pt x="4542" y="4564"/>
                </a:lnTo>
                <a:lnTo>
                  <a:pt x="4591" y="4632"/>
                </a:lnTo>
                <a:lnTo>
                  <a:pt x="4638" y="4701"/>
                </a:lnTo>
                <a:lnTo>
                  <a:pt x="4682" y="4766"/>
                </a:lnTo>
                <a:lnTo>
                  <a:pt x="4761" y="4881"/>
                </a:lnTo>
                <a:lnTo>
                  <a:pt x="4794" y="4928"/>
                </a:lnTo>
                <a:lnTo>
                  <a:pt x="4822" y="4965"/>
                </a:lnTo>
                <a:lnTo>
                  <a:pt x="4806" y="4966"/>
                </a:lnTo>
                <a:lnTo>
                  <a:pt x="4791" y="4966"/>
                </a:lnTo>
                <a:lnTo>
                  <a:pt x="4776" y="4965"/>
                </a:lnTo>
                <a:lnTo>
                  <a:pt x="4762" y="4963"/>
                </a:lnTo>
                <a:lnTo>
                  <a:pt x="4748" y="4960"/>
                </a:lnTo>
                <a:lnTo>
                  <a:pt x="4734" y="4957"/>
                </a:lnTo>
                <a:lnTo>
                  <a:pt x="4720" y="4952"/>
                </a:lnTo>
                <a:lnTo>
                  <a:pt x="4707" y="4948"/>
                </a:lnTo>
                <a:lnTo>
                  <a:pt x="4680" y="4936"/>
                </a:lnTo>
                <a:lnTo>
                  <a:pt x="4655" y="4922"/>
                </a:lnTo>
                <a:lnTo>
                  <a:pt x="4629" y="4908"/>
                </a:lnTo>
                <a:lnTo>
                  <a:pt x="4603" y="4892"/>
                </a:lnTo>
                <a:lnTo>
                  <a:pt x="4550" y="4860"/>
                </a:lnTo>
                <a:lnTo>
                  <a:pt x="4523" y="4844"/>
                </a:lnTo>
                <a:lnTo>
                  <a:pt x="4495" y="4830"/>
                </a:lnTo>
                <a:lnTo>
                  <a:pt x="4465" y="4817"/>
                </a:lnTo>
                <a:lnTo>
                  <a:pt x="4451" y="4812"/>
                </a:lnTo>
                <a:lnTo>
                  <a:pt x="4434" y="4807"/>
                </a:lnTo>
                <a:lnTo>
                  <a:pt x="4419" y="4801"/>
                </a:lnTo>
                <a:lnTo>
                  <a:pt x="4402" y="4798"/>
                </a:lnTo>
                <a:lnTo>
                  <a:pt x="4385" y="4795"/>
                </a:lnTo>
                <a:lnTo>
                  <a:pt x="4368" y="4793"/>
                </a:lnTo>
                <a:lnTo>
                  <a:pt x="4342" y="4791"/>
                </a:lnTo>
                <a:lnTo>
                  <a:pt x="4316" y="4789"/>
                </a:lnTo>
                <a:lnTo>
                  <a:pt x="4290" y="4788"/>
                </a:lnTo>
                <a:lnTo>
                  <a:pt x="4264" y="4788"/>
                </a:lnTo>
                <a:lnTo>
                  <a:pt x="4212" y="4789"/>
                </a:lnTo>
                <a:lnTo>
                  <a:pt x="4160" y="4793"/>
                </a:lnTo>
                <a:lnTo>
                  <a:pt x="4107" y="4798"/>
                </a:lnTo>
                <a:lnTo>
                  <a:pt x="4055" y="4806"/>
                </a:lnTo>
                <a:lnTo>
                  <a:pt x="4002" y="4814"/>
                </a:lnTo>
                <a:lnTo>
                  <a:pt x="3950" y="4824"/>
                </a:lnTo>
                <a:lnTo>
                  <a:pt x="3897" y="4835"/>
                </a:lnTo>
                <a:lnTo>
                  <a:pt x="3845" y="4848"/>
                </a:lnTo>
                <a:lnTo>
                  <a:pt x="3794" y="4860"/>
                </a:lnTo>
                <a:lnTo>
                  <a:pt x="3742" y="4873"/>
                </a:lnTo>
                <a:lnTo>
                  <a:pt x="3640" y="4902"/>
                </a:lnTo>
                <a:lnTo>
                  <a:pt x="3542" y="4929"/>
                </a:lnTo>
                <a:lnTo>
                  <a:pt x="3455" y="4954"/>
                </a:lnTo>
                <a:lnTo>
                  <a:pt x="3367" y="4981"/>
                </a:lnTo>
                <a:lnTo>
                  <a:pt x="3322" y="4995"/>
                </a:lnTo>
                <a:lnTo>
                  <a:pt x="3279" y="5009"/>
                </a:lnTo>
                <a:lnTo>
                  <a:pt x="3236" y="5025"/>
                </a:lnTo>
                <a:lnTo>
                  <a:pt x="3193" y="5041"/>
                </a:lnTo>
                <a:lnTo>
                  <a:pt x="3150" y="5059"/>
                </a:lnTo>
                <a:lnTo>
                  <a:pt x="3108" y="5076"/>
                </a:lnTo>
                <a:lnTo>
                  <a:pt x="3066" y="5095"/>
                </a:lnTo>
                <a:lnTo>
                  <a:pt x="3025" y="5116"/>
                </a:lnTo>
                <a:lnTo>
                  <a:pt x="2985" y="5137"/>
                </a:lnTo>
                <a:lnTo>
                  <a:pt x="2945" y="5160"/>
                </a:lnTo>
                <a:lnTo>
                  <a:pt x="2908" y="5185"/>
                </a:lnTo>
                <a:lnTo>
                  <a:pt x="2870" y="5210"/>
                </a:lnTo>
                <a:lnTo>
                  <a:pt x="2834" y="5236"/>
                </a:lnTo>
                <a:lnTo>
                  <a:pt x="2800" y="5264"/>
                </a:lnTo>
                <a:lnTo>
                  <a:pt x="2767" y="5293"/>
                </a:lnTo>
                <a:lnTo>
                  <a:pt x="2735" y="5324"/>
                </a:lnTo>
                <a:lnTo>
                  <a:pt x="2706" y="5356"/>
                </a:lnTo>
                <a:lnTo>
                  <a:pt x="2691" y="5373"/>
                </a:lnTo>
                <a:lnTo>
                  <a:pt x="2678" y="5391"/>
                </a:lnTo>
                <a:lnTo>
                  <a:pt x="2665" y="5408"/>
                </a:lnTo>
                <a:lnTo>
                  <a:pt x="2652" y="5426"/>
                </a:lnTo>
                <a:lnTo>
                  <a:pt x="2640" y="5445"/>
                </a:lnTo>
                <a:lnTo>
                  <a:pt x="2629" y="5463"/>
                </a:lnTo>
                <a:lnTo>
                  <a:pt x="2622" y="5478"/>
                </a:lnTo>
                <a:lnTo>
                  <a:pt x="2614" y="5493"/>
                </a:lnTo>
                <a:lnTo>
                  <a:pt x="2601" y="5526"/>
                </a:lnTo>
                <a:lnTo>
                  <a:pt x="2574" y="5594"/>
                </a:lnTo>
                <a:lnTo>
                  <a:pt x="2560" y="5629"/>
                </a:lnTo>
                <a:lnTo>
                  <a:pt x="2553" y="5646"/>
                </a:lnTo>
                <a:lnTo>
                  <a:pt x="2545" y="5661"/>
                </a:lnTo>
                <a:lnTo>
                  <a:pt x="2536" y="5675"/>
                </a:lnTo>
                <a:lnTo>
                  <a:pt x="2525" y="5690"/>
                </a:lnTo>
                <a:lnTo>
                  <a:pt x="2514" y="5702"/>
                </a:lnTo>
                <a:lnTo>
                  <a:pt x="2503" y="5713"/>
                </a:lnTo>
                <a:lnTo>
                  <a:pt x="2512" y="5714"/>
                </a:lnTo>
                <a:lnTo>
                  <a:pt x="2522" y="5715"/>
                </a:lnTo>
                <a:lnTo>
                  <a:pt x="2541" y="5720"/>
                </a:lnTo>
                <a:lnTo>
                  <a:pt x="2559" y="5727"/>
                </a:lnTo>
                <a:lnTo>
                  <a:pt x="2577" y="5735"/>
                </a:lnTo>
                <a:lnTo>
                  <a:pt x="2593" y="5745"/>
                </a:lnTo>
                <a:lnTo>
                  <a:pt x="2609" y="5755"/>
                </a:lnTo>
                <a:lnTo>
                  <a:pt x="2625" y="5768"/>
                </a:lnTo>
                <a:lnTo>
                  <a:pt x="2640" y="5780"/>
                </a:lnTo>
                <a:lnTo>
                  <a:pt x="2671" y="5807"/>
                </a:lnTo>
                <a:lnTo>
                  <a:pt x="2701" y="5832"/>
                </a:lnTo>
                <a:lnTo>
                  <a:pt x="2716" y="5844"/>
                </a:lnTo>
                <a:lnTo>
                  <a:pt x="2732" y="5856"/>
                </a:lnTo>
                <a:lnTo>
                  <a:pt x="2749" y="5866"/>
                </a:lnTo>
                <a:lnTo>
                  <a:pt x="2765" y="5875"/>
                </a:lnTo>
                <a:lnTo>
                  <a:pt x="2792" y="5886"/>
                </a:lnTo>
                <a:lnTo>
                  <a:pt x="2818" y="5897"/>
                </a:lnTo>
                <a:lnTo>
                  <a:pt x="2846" y="5904"/>
                </a:lnTo>
                <a:lnTo>
                  <a:pt x="2875" y="5911"/>
                </a:lnTo>
                <a:lnTo>
                  <a:pt x="2903" y="5916"/>
                </a:lnTo>
                <a:lnTo>
                  <a:pt x="2932" y="5920"/>
                </a:lnTo>
                <a:lnTo>
                  <a:pt x="2961" y="5924"/>
                </a:lnTo>
                <a:lnTo>
                  <a:pt x="2989" y="5927"/>
                </a:lnTo>
                <a:lnTo>
                  <a:pt x="3045" y="5931"/>
                </a:lnTo>
                <a:lnTo>
                  <a:pt x="3100" y="5933"/>
                </a:lnTo>
                <a:lnTo>
                  <a:pt x="3156" y="5933"/>
                </a:lnTo>
                <a:lnTo>
                  <a:pt x="3212" y="5931"/>
                </a:lnTo>
                <a:lnTo>
                  <a:pt x="3267" y="5926"/>
                </a:lnTo>
                <a:lnTo>
                  <a:pt x="3322" y="5920"/>
                </a:lnTo>
                <a:lnTo>
                  <a:pt x="3378" y="5913"/>
                </a:lnTo>
                <a:lnTo>
                  <a:pt x="3433" y="5904"/>
                </a:lnTo>
                <a:lnTo>
                  <a:pt x="3487" y="5895"/>
                </a:lnTo>
                <a:lnTo>
                  <a:pt x="3543" y="5882"/>
                </a:lnTo>
                <a:lnTo>
                  <a:pt x="3597" y="5870"/>
                </a:lnTo>
                <a:lnTo>
                  <a:pt x="3651" y="5857"/>
                </a:lnTo>
                <a:lnTo>
                  <a:pt x="3705" y="5842"/>
                </a:lnTo>
                <a:lnTo>
                  <a:pt x="3759" y="5827"/>
                </a:lnTo>
                <a:lnTo>
                  <a:pt x="3812" y="5811"/>
                </a:lnTo>
                <a:lnTo>
                  <a:pt x="3865" y="5794"/>
                </a:lnTo>
                <a:lnTo>
                  <a:pt x="3983" y="5757"/>
                </a:lnTo>
                <a:lnTo>
                  <a:pt x="4058" y="5734"/>
                </a:lnTo>
                <a:lnTo>
                  <a:pt x="4138" y="5705"/>
                </a:lnTo>
                <a:lnTo>
                  <a:pt x="4181" y="5690"/>
                </a:lnTo>
                <a:lnTo>
                  <a:pt x="4224" y="5673"/>
                </a:lnTo>
                <a:lnTo>
                  <a:pt x="4267" y="5656"/>
                </a:lnTo>
                <a:lnTo>
                  <a:pt x="4311" y="5638"/>
                </a:lnTo>
                <a:lnTo>
                  <a:pt x="4354" y="5618"/>
                </a:lnTo>
                <a:lnTo>
                  <a:pt x="4397" y="5598"/>
                </a:lnTo>
                <a:lnTo>
                  <a:pt x="4439" y="5576"/>
                </a:lnTo>
                <a:lnTo>
                  <a:pt x="4481" y="5553"/>
                </a:lnTo>
                <a:lnTo>
                  <a:pt x="4521" y="5530"/>
                </a:lnTo>
                <a:lnTo>
                  <a:pt x="4559" y="5505"/>
                </a:lnTo>
                <a:lnTo>
                  <a:pt x="4596" y="5480"/>
                </a:lnTo>
                <a:lnTo>
                  <a:pt x="4630" y="5453"/>
                </a:lnTo>
                <a:lnTo>
                  <a:pt x="4646" y="5439"/>
                </a:lnTo>
                <a:lnTo>
                  <a:pt x="4662" y="5425"/>
                </a:lnTo>
                <a:lnTo>
                  <a:pt x="4676" y="5411"/>
                </a:lnTo>
                <a:lnTo>
                  <a:pt x="4690" y="5397"/>
                </a:lnTo>
                <a:lnTo>
                  <a:pt x="4704" y="5381"/>
                </a:lnTo>
                <a:lnTo>
                  <a:pt x="4716" y="5367"/>
                </a:lnTo>
                <a:lnTo>
                  <a:pt x="4727" y="5352"/>
                </a:lnTo>
                <a:lnTo>
                  <a:pt x="4739" y="5336"/>
                </a:lnTo>
                <a:lnTo>
                  <a:pt x="4748" y="5320"/>
                </a:lnTo>
                <a:lnTo>
                  <a:pt x="4757" y="5303"/>
                </a:lnTo>
                <a:lnTo>
                  <a:pt x="4764" y="5287"/>
                </a:lnTo>
                <a:lnTo>
                  <a:pt x="4771" y="5271"/>
                </a:lnTo>
                <a:lnTo>
                  <a:pt x="4776" y="5254"/>
                </a:lnTo>
                <a:lnTo>
                  <a:pt x="4782" y="5237"/>
                </a:lnTo>
                <a:lnTo>
                  <a:pt x="4785" y="5219"/>
                </a:lnTo>
                <a:lnTo>
                  <a:pt x="4787" y="5202"/>
                </a:lnTo>
                <a:lnTo>
                  <a:pt x="4788" y="5184"/>
                </a:lnTo>
                <a:lnTo>
                  <a:pt x="4788" y="5165"/>
                </a:lnTo>
                <a:lnTo>
                  <a:pt x="4786" y="5147"/>
                </a:lnTo>
                <a:lnTo>
                  <a:pt x="4783" y="5128"/>
                </a:lnTo>
                <a:lnTo>
                  <a:pt x="4778" y="5109"/>
                </a:lnTo>
                <a:lnTo>
                  <a:pt x="4772" y="5089"/>
                </a:lnTo>
                <a:lnTo>
                  <a:pt x="4765" y="5070"/>
                </a:lnTo>
                <a:lnTo>
                  <a:pt x="4756" y="5049"/>
                </a:lnTo>
                <a:lnTo>
                  <a:pt x="4767" y="5047"/>
                </a:lnTo>
                <a:lnTo>
                  <a:pt x="4780" y="5047"/>
                </a:lnTo>
                <a:lnTo>
                  <a:pt x="4791" y="5047"/>
                </a:lnTo>
                <a:lnTo>
                  <a:pt x="4803" y="5048"/>
                </a:lnTo>
                <a:lnTo>
                  <a:pt x="4814" y="5050"/>
                </a:lnTo>
                <a:lnTo>
                  <a:pt x="4827" y="5053"/>
                </a:lnTo>
                <a:lnTo>
                  <a:pt x="4840" y="5058"/>
                </a:lnTo>
                <a:lnTo>
                  <a:pt x="4852" y="5062"/>
                </a:lnTo>
                <a:lnTo>
                  <a:pt x="4865" y="5068"/>
                </a:lnTo>
                <a:lnTo>
                  <a:pt x="4878" y="5075"/>
                </a:lnTo>
                <a:lnTo>
                  <a:pt x="4891" y="5082"/>
                </a:lnTo>
                <a:lnTo>
                  <a:pt x="4905" y="5090"/>
                </a:lnTo>
                <a:lnTo>
                  <a:pt x="4931" y="5109"/>
                </a:lnTo>
                <a:lnTo>
                  <a:pt x="4958" y="5130"/>
                </a:lnTo>
                <a:lnTo>
                  <a:pt x="4985" y="5155"/>
                </a:lnTo>
                <a:lnTo>
                  <a:pt x="5013" y="5182"/>
                </a:lnTo>
                <a:lnTo>
                  <a:pt x="5041" y="5210"/>
                </a:lnTo>
                <a:lnTo>
                  <a:pt x="5069" y="5241"/>
                </a:lnTo>
                <a:lnTo>
                  <a:pt x="5097" y="5273"/>
                </a:lnTo>
                <a:lnTo>
                  <a:pt x="5125" y="5307"/>
                </a:lnTo>
                <a:lnTo>
                  <a:pt x="5152" y="5341"/>
                </a:lnTo>
                <a:lnTo>
                  <a:pt x="5180" y="5376"/>
                </a:lnTo>
                <a:lnTo>
                  <a:pt x="5234" y="5450"/>
                </a:lnTo>
                <a:lnTo>
                  <a:pt x="5288" y="5524"/>
                </a:lnTo>
                <a:lnTo>
                  <a:pt x="5338" y="5598"/>
                </a:lnTo>
                <a:lnTo>
                  <a:pt x="5386" y="5668"/>
                </a:lnTo>
                <a:lnTo>
                  <a:pt x="5470" y="5793"/>
                </a:lnTo>
                <a:lnTo>
                  <a:pt x="5506" y="5844"/>
                </a:lnTo>
                <a:lnTo>
                  <a:pt x="5537" y="5885"/>
                </a:lnTo>
                <a:lnTo>
                  <a:pt x="5520" y="5886"/>
                </a:lnTo>
                <a:lnTo>
                  <a:pt x="5505" y="5886"/>
                </a:lnTo>
                <a:lnTo>
                  <a:pt x="5491" y="5885"/>
                </a:lnTo>
                <a:lnTo>
                  <a:pt x="5475" y="5884"/>
                </a:lnTo>
                <a:lnTo>
                  <a:pt x="5461" y="5882"/>
                </a:lnTo>
                <a:lnTo>
                  <a:pt x="5447" y="5879"/>
                </a:lnTo>
                <a:lnTo>
                  <a:pt x="5432" y="5875"/>
                </a:lnTo>
                <a:lnTo>
                  <a:pt x="5418" y="5871"/>
                </a:lnTo>
                <a:lnTo>
                  <a:pt x="5391" y="5862"/>
                </a:lnTo>
                <a:lnTo>
                  <a:pt x="5365" y="5850"/>
                </a:lnTo>
                <a:lnTo>
                  <a:pt x="5338" y="5836"/>
                </a:lnTo>
                <a:lnTo>
                  <a:pt x="5311" y="5822"/>
                </a:lnTo>
                <a:lnTo>
                  <a:pt x="5258" y="5792"/>
                </a:lnTo>
                <a:lnTo>
                  <a:pt x="5230" y="5777"/>
                </a:lnTo>
                <a:lnTo>
                  <a:pt x="5203" y="5763"/>
                </a:lnTo>
                <a:lnTo>
                  <a:pt x="5174" y="5749"/>
                </a:lnTo>
                <a:lnTo>
                  <a:pt x="5144" y="5737"/>
                </a:lnTo>
                <a:lnTo>
                  <a:pt x="5114" y="5727"/>
                </a:lnTo>
                <a:lnTo>
                  <a:pt x="5097" y="5723"/>
                </a:lnTo>
                <a:lnTo>
                  <a:pt x="5081" y="5718"/>
                </a:lnTo>
                <a:lnTo>
                  <a:pt x="5057" y="5713"/>
                </a:lnTo>
                <a:lnTo>
                  <a:pt x="5034" y="5710"/>
                </a:lnTo>
                <a:lnTo>
                  <a:pt x="5010" y="5707"/>
                </a:lnTo>
                <a:lnTo>
                  <a:pt x="4986" y="5705"/>
                </a:lnTo>
                <a:lnTo>
                  <a:pt x="4963" y="5704"/>
                </a:lnTo>
                <a:lnTo>
                  <a:pt x="4938" y="5704"/>
                </a:lnTo>
                <a:lnTo>
                  <a:pt x="4914" y="5705"/>
                </a:lnTo>
                <a:lnTo>
                  <a:pt x="4890" y="5706"/>
                </a:lnTo>
                <a:lnTo>
                  <a:pt x="4866" y="5708"/>
                </a:lnTo>
                <a:lnTo>
                  <a:pt x="4841" y="5710"/>
                </a:lnTo>
                <a:lnTo>
                  <a:pt x="4793" y="5717"/>
                </a:lnTo>
                <a:lnTo>
                  <a:pt x="4744" y="5726"/>
                </a:lnTo>
                <a:lnTo>
                  <a:pt x="4694" y="5737"/>
                </a:lnTo>
                <a:lnTo>
                  <a:pt x="4645" y="5748"/>
                </a:lnTo>
                <a:lnTo>
                  <a:pt x="4597" y="5761"/>
                </a:lnTo>
                <a:lnTo>
                  <a:pt x="4549" y="5776"/>
                </a:lnTo>
                <a:lnTo>
                  <a:pt x="4501" y="5790"/>
                </a:lnTo>
                <a:lnTo>
                  <a:pt x="4408" y="5818"/>
                </a:lnTo>
                <a:lnTo>
                  <a:pt x="4361" y="5832"/>
                </a:lnTo>
                <a:lnTo>
                  <a:pt x="4316" y="5844"/>
                </a:lnTo>
                <a:lnTo>
                  <a:pt x="4221" y="5872"/>
                </a:lnTo>
                <a:lnTo>
                  <a:pt x="4125" y="5900"/>
                </a:lnTo>
                <a:lnTo>
                  <a:pt x="4077" y="5915"/>
                </a:lnTo>
                <a:lnTo>
                  <a:pt x="4029" y="5932"/>
                </a:lnTo>
                <a:lnTo>
                  <a:pt x="3981" y="5948"/>
                </a:lnTo>
                <a:lnTo>
                  <a:pt x="3934" y="5965"/>
                </a:lnTo>
                <a:lnTo>
                  <a:pt x="3887" y="5985"/>
                </a:lnTo>
                <a:lnTo>
                  <a:pt x="3841" y="6004"/>
                </a:lnTo>
                <a:lnTo>
                  <a:pt x="3796" y="6026"/>
                </a:lnTo>
                <a:lnTo>
                  <a:pt x="3751" y="6048"/>
                </a:lnTo>
                <a:lnTo>
                  <a:pt x="3707" y="6073"/>
                </a:lnTo>
                <a:lnTo>
                  <a:pt x="3665" y="6099"/>
                </a:lnTo>
                <a:lnTo>
                  <a:pt x="3623" y="6125"/>
                </a:lnTo>
                <a:lnTo>
                  <a:pt x="3583" y="6155"/>
                </a:lnTo>
                <a:lnTo>
                  <a:pt x="3563" y="6170"/>
                </a:lnTo>
                <a:lnTo>
                  <a:pt x="3546" y="6186"/>
                </a:lnTo>
                <a:lnTo>
                  <a:pt x="3527" y="6201"/>
                </a:lnTo>
                <a:lnTo>
                  <a:pt x="3510" y="6217"/>
                </a:lnTo>
                <a:lnTo>
                  <a:pt x="3494" y="6235"/>
                </a:lnTo>
                <a:lnTo>
                  <a:pt x="3477" y="6252"/>
                </a:lnTo>
                <a:lnTo>
                  <a:pt x="3462" y="6271"/>
                </a:lnTo>
                <a:lnTo>
                  <a:pt x="3446" y="6289"/>
                </a:lnTo>
                <a:lnTo>
                  <a:pt x="3431" y="6309"/>
                </a:lnTo>
                <a:lnTo>
                  <a:pt x="3417" y="6327"/>
                </a:lnTo>
                <a:lnTo>
                  <a:pt x="3390" y="6367"/>
                </a:lnTo>
                <a:lnTo>
                  <a:pt x="3364" y="6408"/>
                </a:lnTo>
                <a:lnTo>
                  <a:pt x="3341" y="6450"/>
                </a:lnTo>
                <a:lnTo>
                  <a:pt x="3332" y="6471"/>
                </a:lnTo>
                <a:lnTo>
                  <a:pt x="3321" y="6494"/>
                </a:lnTo>
                <a:lnTo>
                  <a:pt x="3311" y="6519"/>
                </a:lnTo>
                <a:lnTo>
                  <a:pt x="3300" y="6544"/>
                </a:lnTo>
                <a:lnTo>
                  <a:pt x="3288" y="6569"/>
                </a:lnTo>
                <a:lnTo>
                  <a:pt x="3281" y="6580"/>
                </a:lnTo>
                <a:lnTo>
                  <a:pt x="3273" y="6591"/>
                </a:lnTo>
                <a:lnTo>
                  <a:pt x="3266" y="6601"/>
                </a:lnTo>
                <a:lnTo>
                  <a:pt x="3257" y="6610"/>
                </a:lnTo>
                <a:lnTo>
                  <a:pt x="3248" y="6617"/>
                </a:lnTo>
                <a:lnTo>
                  <a:pt x="3238" y="6623"/>
                </a:lnTo>
                <a:lnTo>
                  <a:pt x="3254" y="6625"/>
                </a:lnTo>
                <a:lnTo>
                  <a:pt x="3270" y="6627"/>
                </a:lnTo>
                <a:lnTo>
                  <a:pt x="3287" y="6630"/>
                </a:lnTo>
                <a:lnTo>
                  <a:pt x="3302" y="6634"/>
                </a:lnTo>
                <a:lnTo>
                  <a:pt x="3317" y="6640"/>
                </a:lnTo>
                <a:lnTo>
                  <a:pt x="3333" y="6645"/>
                </a:lnTo>
                <a:lnTo>
                  <a:pt x="3348" y="6651"/>
                </a:lnTo>
                <a:lnTo>
                  <a:pt x="3363" y="6658"/>
                </a:lnTo>
                <a:lnTo>
                  <a:pt x="3393" y="6673"/>
                </a:lnTo>
                <a:lnTo>
                  <a:pt x="3423" y="6691"/>
                </a:lnTo>
                <a:lnTo>
                  <a:pt x="3482" y="6728"/>
                </a:lnTo>
                <a:lnTo>
                  <a:pt x="3512" y="6747"/>
                </a:lnTo>
                <a:lnTo>
                  <a:pt x="3543" y="6765"/>
                </a:lnTo>
                <a:lnTo>
                  <a:pt x="3574" y="6782"/>
                </a:lnTo>
                <a:lnTo>
                  <a:pt x="3605" y="6797"/>
                </a:lnTo>
                <a:lnTo>
                  <a:pt x="3621" y="6805"/>
                </a:lnTo>
                <a:lnTo>
                  <a:pt x="3637" y="6811"/>
                </a:lnTo>
                <a:lnTo>
                  <a:pt x="3654" y="6817"/>
                </a:lnTo>
                <a:lnTo>
                  <a:pt x="3671" y="6822"/>
                </a:lnTo>
                <a:lnTo>
                  <a:pt x="3688" y="6826"/>
                </a:lnTo>
                <a:lnTo>
                  <a:pt x="3706" y="6829"/>
                </a:lnTo>
                <a:lnTo>
                  <a:pt x="3723" y="6831"/>
                </a:lnTo>
                <a:lnTo>
                  <a:pt x="3742" y="6832"/>
                </a:lnTo>
                <a:lnTo>
                  <a:pt x="3786" y="6833"/>
                </a:lnTo>
                <a:lnTo>
                  <a:pt x="3831" y="6833"/>
                </a:lnTo>
                <a:lnTo>
                  <a:pt x="3875" y="6831"/>
                </a:lnTo>
                <a:lnTo>
                  <a:pt x="3920" y="6828"/>
                </a:lnTo>
                <a:lnTo>
                  <a:pt x="3964" y="6824"/>
                </a:lnTo>
                <a:lnTo>
                  <a:pt x="4009" y="6819"/>
                </a:lnTo>
                <a:lnTo>
                  <a:pt x="4053" y="6813"/>
                </a:lnTo>
                <a:lnTo>
                  <a:pt x="4098" y="6806"/>
                </a:lnTo>
                <a:lnTo>
                  <a:pt x="4142" y="6798"/>
                </a:lnTo>
                <a:lnTo>
                  <a:pt x="4186" y="6789"/>
                </a:lnTo>
                <a:lnTo>
                  <a:pt x="4230" y="6780"/>
                </a:lnTo>
                <a:lnTo>
                  <a:pt x="4274" y="6770"/>
                </a:lnTo>
                <a:lnTo>
                  <a:pt x="4361" y="6748"/>
                </a:lnTo>
                <a:lnTo>
                  <a:pt x="4447" y="6724"/>
                </a:lnTo>
                <a:lnTo>
                  <a:pt x="4495" y="6709"/>
                </a:lnTo>
                <a:lnTo>
                  <a:pt x="4558" y="6689"/>
                </a:lnTo>
                <a:lnTo>
                  <a:pt x="4634" y="6662"/>
                </a:lnTo>
                <a:lnTo>
                  <a:pt x="4719" y="6629"/>
                </a:lnTo>
                <a:lnTo>
                  <a:pt x="4764" y="6612"/>
                </a:lnTo>
                <a:lnTo>
                  <a:pt x="4811" y="6592"/>
                </a:lnTo>
                <a:lnTo>
                  <a:pt x="4858" y="6572"/>
                </a:lnTo>
                <a:lnTo>
                  <a:pt x="4908" y="6550"/>
                </a:lnTo>
                <a:lnTo>
                  <a:pt x="4956" y="6529"/>
                </a:lnTo>
                <a:lnTo>
                  <a:pt x="5004" y="6505"/>
                </a:lnTo>
                <a:lnTo>
                  <a:pt x="5052" y="6481"/>
                </a:lnTo>
                <a:lnTo>
                  <a:pt x="5100" y="6455"/>
                </a:lnTo>
                <a:lnTo>
                  <a:pt x="5146" y="6430"/>
                </a:lnTo>
                <a:lnTo>
                  <a:pt x="5191" y="6403"/>
                </a:lnTo>
                <a:lnTo>
                  <a:pt x="5234" y="6375"/>
                </a:lnTo>
                <a:lnTo>
                  <a:pt x="5275" y="6347"/>
                </a:lnTo>
                <a:lnTo>
                  <a:pt x="5314" y="6318"/>
                </a:lnTo>
                <a:lnTo>
                  <a:pt x="5350" y="6288"/>
                </a:lnTo>
                <a:lnTo>
                  <a:pt x="5368" y="6274"/>
                </a:lnTo>
                <a:lnTo>
                  <a:pt x="5383" y="6258"/>
                </a:lnTo>
                <a:lnTo>
                  <a:pt x="5398" y="6243"/>
                </a:lnTo>
                <a:lnTo>
                  <a:pt x="5413" y="6228"/>
                </a:lnTo>
                <a:lnTo>
                  <a:pt x="5426" y="6212"/>
                </a:lnTo>
                <a:lnTo>
                  <a:pt x="5438" y="6197"/>
                </a:lnTo>
                <a:lnTo>
                  <a:pt x="5450" y="6182"/>
                </a:lnTo>
                <a:lnTo>
                  <a:pt x="5460" y="6165"/>
                </a:lnTo>
                <a:lnTo>
                  <a:pt x="5469" y="6150"/>
                </a:lnTo>
                <a:lnTo>
                  <a:pt x="5476" y="6133"/>
                </a:lnTo>
                <a:lnTo>
                  <a:pt x="5483" y="6118"/>
                </a:lnTo>
                <a:lnTo>
                  <a:pt x="5489" y="6102"/>
                </a:lnTo>
                <a:lnTo>
                  <a:pt x="5493" y="6085"/>
                </a:lnTo>
                <a:lnTo>
                  <a:pt x="5496" y="6070"/>
                </a:lnTo>
                <a:lnTo>
                  <a:pt x="5497" y="6053"/>
                </a:lnTo>
                <a:lnTo>
                  <a:pt x="5497" y="6037"/>
                </a:lnTo>
                <a:lnTo>
                  <a:pt x="5496" y="6021"/>
                </a:lnTo>
                <a:lnTo>
                  <a:pt x="5493" y="6004"/>
                </a:lnTo>
                <a:lnTo>
                  <a:pt x="5488" y="5988"/>
                </a:lnTo>
                <a:lnTo>
                  <a:pt x="5481" y="5972"/>
                </a:lnTo>
                <a:lnTo>
                  <a:pt x="5491" y="5969"/>
                </a:lnTo>
                <a:lnTo>
                  <a:pt x="5501" y="5968"/>
                </a:lnTo>
                <a:lnTo>
                  <a:pt x="5510" y="5968"/>
                </a:lnTo>
                <a:lnTo>
                  <a:pt x="5520" y="5969"/>
                </a:lnTo>
                <a:lnTo>
                  <a:pt x="5531" y="5971"/>
                </a:lnTo>
                <a:lnTo>
                  <a:pt x="5541" y="5972"/>
                </a:lnTo>
                <a:lnTo>
                  <a:pt x="5561" y="5978"/>
                </a:lnTo>
                <a:lnTo>
                  <a:pt x="5582" y="5986"/>
                </a:lnTo>
                <a:lnTo>
                  <a:pt x="5602" y="5996"/>
                </a:lnTo>
                <a:lnTo>
                  <a:pt x="5624" y="6009"/>
                </a:lnTo>
                <a:lnTo>
                  <a:pt x="5645" y="6024"/>
                </a:lnTo>
                <a:lnTo>
                  <a:pt x="5667" y="6040"/>
                </a:lnTo>
                <a:lnTo>
                  <a:pt x="5689" y="6059"/>
                </a:lnTo>
                <a:lnTo>
                  <a:pt x="5711" y="6078"/>
                </a:lnTo>
                <a:lnTo>
                  <a:pt x="5733" y="6100"/>
                </a:lnTo>
                <a:lnTo>
                  <a:pt x="5755" y="6122"/>
                </a:lnTo>
                <a:lnTo>
                  <a:pt x="5776" y="6146"/>
                </a:lnTo>
                <a:lnTo>
                  <a:pt x="5799" y="6170"/>
                </a:lnTo>
                <a:lnTo>
                  <a:pt x="5821" y="6196"/>
                </a:lnTo>
                <a:lnTo>
                  <a:pt x="5863" y="6247"/>
                </a:lnTo>
                <a:lnTo>
                  <a:pt x="5905" y="6300"/>
                </a:lnTo>
                <a:lnTo>
                  <a:pt x="5945" y="6354"/>
                </a:lnTo>
                <a:lnTo>
                  <a:pt x="5982" y="6405"/>
                </a:lnTo>
                <a:lnTo>
                  <a:pt x="6052" y="6498"/>
                </a:lnTo>
                <a:lnTo>
                  <a:pt x="6083" y="6537"/>
                </a:lnTo>
                <a:lnTo>
                  <a:pt x="6109" y="6570"/>
                </a:lnTo>
                <a:lnTo>
                  <a:pt x="6099" y="6572"/>
                </a:lnTo>
                <a:lnTo>
                  <a:pt x="6088" y="6573"/>
                </a:lnTo>
                <a:lnTo>
                  <a:pt x="6078" y="6573"/>
                </a:lnTo>
                <a:lnTo>
                  <a:pt x="6066" y="6573"/>
                </a:lnTo>
                <a:lnTo>
                  <a:pt x="6056" y="6571"/>
                </a:lnTo>
                <a:lnTo>
                  <a:pt x="6046" y="6569"/>
                </a:lnTo>
                <a:lnTo>
                  <a:pt x="6024" y="6564"/>
                </a:lnTo>
                <a:lnTo>
                  <a:pt x="6004" y="6556"/>
                </a:lnTo>
                <a:lnTo>
                  <a:pt x="5983" y="6546"/>
                </a:lnTo>
                <a:lnTo>
                  <a:pt x="5963" y="6535"/>
                </a:lnTo>
                <a:lnTo>
                  <a:pt x="5942" y="6524"/>
                </a:lnTo>
                <a:lnTo>
                  <a:pt x="5899" y="6500"/>
                </a:lnTo>
                <a:lnTo>
                  <a:pt x="5878" y="6489"/>
                </a:lnTo>
                <a:lnTo>
                  <a:pt x="5855" y="6479"/>
                </a:lnTo>
                <a:lnTo>
                  <a:pt x="5832" y="6469"/>
                </a:lnTo>
                <a:lnTo>
                  <a:pt x="5808" y="6463"/>
                </a:lnTo>
                <a:lnTo>
                  <a:pt x="5796" y="6460"/>
                </a:lnTo>
                <a:lnTo>
                  <a:pt x="5784" y="6458"/>
                </a:lnTo>
                <a:lnTo>
                  <a:pt x="5770" y="6457"/>
                </a:lnTo>
                <a:lnTo>
                  <a:pt x="5757" y="6456"/>
                </a:lnTo>
                <a:lnTo>
                  <a:pt x="5738" y="6456"/>
                </a:lnTo>
                <a:lnTo>
                  <a:pt x="5718" y="6456"/>
                </a:lnTo>
                <a:lnTo>
                  <a:pt x="5678" y="6459"/>
                </a:lnTo>
                <a:lnTo>
                  <a:pt x="5638" y="6464"/>
                </a:lnTo>
                <a:lnTo>
                  <a:pt x="5598" y="6472"/>
                </a:lnTo>
                <a:lnTo>
                  <a:pt x="5558" y="6481"/>
                </a:lnTo>
                <a:lnTo>
                  <a:pt x="5519" y="6491"/>
                </a:lnTo>
                <a:lnTo>
                  <a:pt x="5479" y="6503"/>
                </a:lnTo>
                <a:lnTo>
                  <a:pt x="5440" y="6517"/>
                </a:lnTo>
                <a:lnTo>
                  <a:pt x="5401" y="6530"/>
                </a:lnTo>
                <a:lnTo>
                  <a:pt x="5363" y="6545"/>
                </a:lnTo>
                <a:lnTo>
                  <a:pt x="5287" y="6577"/>
                </a:lnTo>
                <a:lnTo>
                  <a:pt x="5213" y="6610"/>
                </a:lnTo>
                <a:lnTo>
                  <a:pt x="5141" y="6642"/>
                </a:lnTo>
                <a:lnTo>
                  <a:pt x="5068" y="6673"/>
                </a:lnTo>
                <a:lnTo>
                  <a:pt x="4997" y="6707"/>
                </a:lnTo>
                <a:lnTo>
                  <a:pt x="4961" y="6725"/>
                </a:lnTo>
                <a:lnTo>
                  <a:pt x="4925" y="6742"/>
                </a:lnTo>
                <a:lnTo>
                  <a:pt x="4889" y="6762"/>
                </a:lnTo>
                <a:lnTo>
                  <a:pt x="4854" y="6780"/>
                </a:lnTo>
                <a:lnTo>
                  <a:pt x="4819" y="6800"/>
                </a:lnTo>
                <a:lnTo>
                  <a:pt x="4786" y="6822"/>
                </a:lnTo>
                <a:lnTo>
                  <a:pt x="4753" y="6843"/>
                </a:lnTo>
                <a:lnTo>
                  <a:pt x="4720" y="6866"/>
                </a:lnTo>
                <a:lnTo>
                  <a:pt x="4688" y="6890"/>
                </a:lnTo>
                <a:lnTo>
                  <a:pt x="4658" y="6915"/>
                </a:lnTo>
                <a:lnTo>
                  <a:pt x="4628" y="6941"/>
                </a:lnTo>
                <a:lnTo>
                  <a:pt x="4599" y="6968"/>
                </a:lnTo>
                <a:lnTo>
                  <a:pt x="4588" y="6980"/>
                </a:lnTo>
                <a:lnTo>
                  <a:pt x="4577" y="6992"/>
                </a:lnTo>
                <a:lnTo>
                  <a:pt x="4567" y="7004"/>
                </a:lnTo>
                <a:lnTo>
                  <a:pt x="4558" y="7018"/>
                </a:lnTo>
                <a:lnTo>
                  <a:pt x="4549" y="7031"/>
                </a:lnTo>
                <a:lnTo>
                  <a:pt x="4542" y="7043"/>
                </a:lnTo>
                <a:lnTo>
                  <a:pt x="4527" y="7071"/>
                </a:lnTo>
                <a:lnTo>
                  <a:pt x="4514" y="7099"/>
                </a:lnTo>
                <a:lnTo>
                  <a:pt x="4503" y="7127"/>
                </a:lnTo>
                <a:lnTo>
                  <a:pt x="4493" y="7156"/>
                </a:lnTo>
                <a:lnTo>
                  <a:pt x="4482" y="7185"/>
                </a:lnTo>
                <a:lnTo>
                  <a:pt x="4463" y="7242"/>
                </a:lnTo>
                <a:lnTo>
                  <a:pt x="4453" y="7271"/>
                </a:lnTo>
                <a:lnTo>
                  <a:pt x="4441" y="7297"/>
                </a:lnTo>
                <a:lnTo>
                  <a:pt x="4430" y="7324"/>
                </a:lnTo>
                <a:lnTo>
                  <a:pt x="4416" y="7349"/>
                </a:lnTo>
                <a:lnTo>
                  <a:pt x="4409" y="7361"/>
                </a:lnTo>
                <a:lnTo>
                  <a:pt x="4400" y="7372"/>
                </a:lnTo>
                <a:lnTo>
                  <a:pt x="4392" y="7383"/>
                </a:lnTo>
                <a:lnTo>
                  <a:pt x="4383" y="7395"/>
                </a:lnTo>
                <a:lnTo>
                  <a:pt x="4395" y="7394"/>
                </a:lnTo>
                <a:lnTo>
                  <a:pt x="4408" y="7394"/>
                </a:lnTo>
                <a:lnTo>
                  <a:pt x="4420" y="7395"/>
                </a:lnTo>
                <a:lnTo>
                  <a:pt x="4432" y="7396"/>
                </a:lnTo>
                <a:lnTo>
                  <a:pt x="4457" y="7401"/>
                </a:lnTo>
                <a:lnTo>
                  <a:pt x="4481" y="7408"/>
                </a:lnTo>
                <a:lnTo>
                  <a:pt x="4507" y="7416"/>
                </a:lnTo>
                <a:lnTo>
                  <a:pt x="4532" y="7425"/>
                </a:lnTo>
                <a:lnTo>
                  <a:pt x="4582" y="7448"/>
                </a:lnTo>
                <a:lnTo>
                  <a:pt x="4607" y="7459"/>
                </a:lnTo>
                <a:lnTo>
                  <a:pt x="4633" y="7470"/>
                </a:lnTo>
                <a:lnTo>
                  <a:pt x="4660" y="7480"/>
                </a:lnTo>
                <a:lnTo>
                  <a:pt x="4686" y="7488"/>
                </a:lnTo>
                <a:lnTo>
                  <a:pt x="4713" y="7495"/>
                </a:lnTo>
                <a:lnTo>
                  <a:pt x="4741" y="7500"/>
                </a:lnTo>
                <a:lnTo>
                  <a:pt x="4755" y="7501"/>
                </a:lnTo>
                <a:lnTo>
                  <a:pt x="4769" y="7502"/>
                </a:lnTo>
                <a:lnTo>
                  <a:pt x="4784" y="7502"/>
                </a:lnTo>
                <a:lnTo>
                  <a:pt x="4798" y="7502"/>
                </a:lnTo>
                <a:lnTo>
                  <a:pt x="4842" y="7497"/>
                </a:lnTo>
                <a:lnTo>
                  <a:pt x="4886" y="7492"/>
                </a:lnTo>
                <a:lnTo>
                  <a:pt x="4930" y="7484"/>
                </a:lnTo>
                <a:lnTo>
                  <a:pt x="4973" y="7476"/>
                </a:lnTo>
                <a:lnTo>
                  <a:pt x="5017" y="7465"/>
                </a:lnTo>
                <a:lnTo>
                  <a:pt x="5059" y="7453"/>
                </a:lnTo>
                <a:lnTo>
                  <a:pt x="5102" y="7441"/>
                </a:lnTo>
                <a:lnTo>
                  <a:pt x="5144" y="7426"/>
                </a:lnTo>
                <a:lnTo>
                  <a:pt x="5186" y="7411"/>
                </a:lnTo>
                <a:lnTo>
                  <a:pt x="5227" y="7396"/>
                </a:lnTo>
                <a:lnTo>
                  <a:pt x="5268" y="7378"/>
                </a:lnTo>
                <a:lnTo>
                  <a:pt x="5309" y="7361"/>
                </a:lnTo>
                <a:lnTo>
                  <a:pt x="5350" y="7342"/>
                </a:lnTo>
                <a:lnTo>
                  <a:pt x="5390" y="7324"/>
                </a:lnTo>
                <a:lnTo>
                  <a:pt x="5470" y="7285"/>
                </a:lnTo>
                <a:lnTo>
                  <a:pt x="5553" y="7244"/>
                </a:lnTo>
                <a:lnTo>
                  <a:pt x="5604" y="7219"/>
                </a:lnTo>
                <a:lnTo>
                  <a:pt x="5660" y="7189"/>
                </a:lnTo>
                <a:lnTo>
                  <a:pt x="5717" y="7157"/>
                </a:lnTo>
                <a:lnTo>
                  <a:pt x="5776" y="7121"/>
                </a:lnTo>
                <a:lnTo>
                  <a:pt x="5806" y="7103"/>
                </a:lnTo>
                <a:lnTo>
                  <a:pt x="5835" y="7083"/>
                </a:lnTo>
                <a:lnTo>
                  <a:pt x="5864" y="7063"/>
                </a:lnTo>
                <a:lnTo>
                  <a:pt x="5892" y="7042"/>
                </a:lnTo>
                <a:lnTo>
                  <a:pt x="5919" y="7021"/>
                </a:lnTo>
                <a:lnTo>
                  <a:pt x="5945" y="6999"/>
                </a:lnTo>
                <a:lnTo>
                  <a:pt x="5969" y="6977"/>
                </a:lnTo>
                <a:lnTo>
                  <a:pt x="5993" y="6953"/>
                </a:lnTo>
                <a:lnTo>
                  <a:pt x="6013" y="6930"/>
                </a:lnTo>
                <a:lnTo>
                  <a:pt x="6033" y="6906"/>
                </a:lnTo>
                <a:lnTo>
                  <a:pt x="6050" y="6881"/>
                </a:lnTo>
                <a:lnTo>
                  <a:pt x="6064" y="6856"/>
                </a:lnTo>
                <a:lnTo>
                  <a:pt x="6071" y="6843"/>
                </a:lnTo>
                <a:lnTo>
                  <a:pt x="6077" y="6831"/>
                </a:lnTo>
                <a:lnTo>
                  <a:pt x="6082" y="6818"/>
                </a:lnTo>
                <a:lnTo>
                  <a:pt x="6086" y="6806"/>
                </a:lnTo>
                <a:lnTo>
                  <a:pt x="6090" y="6792"/>
                </a:lnTo>
                <a:lnTo>
                  <a:pt x="6093" y="6779"/>
                </a:lnTo>
                <a:lnTo>
                  <a:pt x="6095" y="6766"/>
                </a:lnTo>
                <a:lnTo>
                  <a:pt x="6096" y="6752"/>
                </a:lnTo>
                <a:lnTo>
                  <a:pt x="6096" y="6739"/>
                </a:lnTo>
                <a:lnTo>
                  <a:pt x="6096" y="6726"/>
                </a:lnTo>
                <a:lnTo>
                  <a:pt x="6095" y="6712"/>
                </a:lnTo>
                <a:lnTo>
                  <a:pt x="6092" y="6699"/>
                </a:lnTo>
                <a:lnTo>
                  <a:pt x="6089" y="6686"/>
                </a:lnTo>
                <a:lnTo>
                  <a:pt x="6085" y="6671"/>
                </a:lnTo>
                <a:lnTo>
                  <a:pt x="6080" y="6658"/>
                </a:lnTo>
                <a:lnTo>
                  <a:pt x="6074" y="6644"/>
                </a:lnTo>
                <a:lnTo>
                  <a:pt x="6082" y="6643"/>
                </a:lnTo>
                <a:lnTo>
                  <a:pt x="6090" y="6642"/>
                </a:lnTo>
                <a:lnTo>
                  <a:pt x="6106" y="6641"/>
                </a:lnTo>
                <a:lnTo>
                  <a:pt x="6123" y="6643"/>
                </a:lnTo>
                <a:lnTo>
                  <a:pt x="6140" y="6647"/>
                </a:lnTo>
                <a:lnTo>
                  <a:pt x="6158" y="6653"/>
                </a:lnTo>
                <a:lnTo>
                  <a:pt x="6176" y="6661"/>
                </a:lnTo>
                <a:lnTo>
                  <a:pt x="6193" y="6671"/>
                </a:lnTo>
                <a:lnTo>
                  <a:pt x="6212" y="6683"/>
                </a:lnTo>
                <a:lnTo>
                  <a:pt x="6230" y="6696"/>
                </a:lnTo>
                <a:lnTo>
                  <a:pt x="6249" y="6710"/>
                </a:lnTo>
                <a:lnTo>
                  <a:pt x="6267" y="6727"/>
                </a:lnTo>
                <a:lnTo>
                  <a:pt x="6287" y="6743"/>
                </a:lnTo>
                <a:lnTo>
                  <a:pt x="6305" y="6762"/>
                </a:lnTo>
                <a:lnTo>
                  <a:pt x="6324" y="6780"/>
                </a:lnTo>
                <a:lnTo>
                  <a:pt x="6361" y="6820"/>
                </a:lnTo>
                <a:lnTo>
                  <a:pt x="6396" y="6862"/>
                </a:lnTo>
                <a:lnTo>
                  <a:pt x="6432" y="6905"/>
                </a:lnTo>
                <a:lnTo>
                  <a:pt x="6466" y="6947"/>
                </a:lnTo>
                <a:lnTo>
                  <a:pt x="6498" y="6988"/>
                </a:lnTo>
                <a:lnTo>
                  <a:pt x="6555" y="7063"/>
                </a:lnTo>
                <a:lnTo>
                  <a:pt x="6581" y="7095"/>
                </a:lnTo>
                <a:lnTo>
                  <a:pt x="6602" y="7120"/>
                </a:lnTo>
                <a:lnTo>
                  <a:pt x="7076" y="7646"/>
                </a:lnTo>
                <a:lnTo>
                  <a:pt x="7095" y="7668"/>
                </a:lnTo>
                <a:lnTo>
                  <a:pt x="7115" y="7695"/>
                </a:lnTo>
                <a:lnTo>
                  <a:pt x="7135" y="7724"/>
                </a:lnTo>
                <a:lnTo>
                  <a:pt x="7157" y="7755"/>
                </a:lnTo>
                <a:lnTo>
                  <a:pt x="7203" y="7822"/>
                </a:lnTo>
                <a:lnTo>
                  <a:pt x="7250" y="7892"/>
                </a:lnTo>
                <a:lnTo>
                  <a:pt x="7274" y="7925"/>
                </a:lnTo>
                <a:lnTo>
                  <a:pt x="7300" y="7958"/>
                </a:lnTo>
                <a:lnTo>
                  <a:pt x="7326" y="7989"/>
                </a:lnTo>
                <a:lnTo>
                  <a:pt x="7351" y="8017"/>
                </a:lnTo>
                <a:lnTo>
                  <a:pt x="7364" y="8030"/>
                </a:lnTo>
                <a:lnTo>
                  <a:pt x="7377" y="8042"/>
                </a:lnTo>
                <a:lnTo>
                  <a:pt x="7389" y="8054"/>
                </a:lnTo>
                <a:lnTo>
                  <a:pt x="7403" y="8064"/>
                </a:lnTo>
                <a:lnTo>
                  <a:pt x="7416" y="8072"/>
                </a:lnTo>
                <a:lnTo>
                  <a:pt x="7428" y="8080"/>
                </a:lnTo>
                <a:lnTo>
                  <a:pt x="7442" y="8086"/>
                </a:lnTo>
                <a:lnTo>
                  <a:pt x="7455" y="8093"/>
                </a:lnTo>
                <a:lnTo>
                  <a:pt x="7469" y="8097"/>
                </a:lnTo>
                <a:lnTo>
                  <a:pt x="7484" y="8099"/>
                </a:lnTo>
                <a:lnTo>
                  <a:pt x="7497" y="8099"/>
                </a:lnTo>
                <a:lnTo>
                  <a:pt x="7509" y="8098"/>
                </a:lnTo>
                <a:lnTo>
                  <a:pt x="7521" y="8095"/>
                </a:lnTo>
                <a:lnTo>
                  <a:pt x="7533" y="8089"/>
                </a:lnTo>
                <a:lnTo>
                  <a:pt x="7543" y="8082"/>
                </a:lnTo>
                <a:lnTo>
                  <a:pt x="7553" y="8075"/>
                </a:lnTo>
                <a:lnTo>
                  <a:pt x="7562" y="8066"/>
                </a:lnTo>
                <a:lnTo>
                  <a:pt x="7571" y="8055"/>
                </a:lnTo>
                <a:lnTo>
                  <a:pt x="7579" y="8043"/>
                </a:lnTo>
                <a:lnTo>
                  <a:pt x="7586" y="8031"/>
                </a:lnTo>
                <a:lnTo>
                  <a:pt x="7592" y="8018"/>
                </a:lnTo>
                <a:lnTo>
                  <a:pt x="7597" y="8003"/>
                </a:lnTo>
                <a:lnTo>
                  <a:pt x="7602" y="7988"/>
                </a:lnTo>
                <a:lnTo>
                  <a:pt x="7606" y="7973"/>
                </a:lnTo>
                <a:lnTo>
                  <a:pt x="7610" y="7957"/>
                </a:lnTo>
                <a:lnTo>
                  <a:pt x="7613" y="7941"/>
                </a:lnTo>
                <a:lnTo>
                  <a:pt x="7615" y="7924"/>
                </a:lnTo>
                <a:lnTo>
                  <a:pt x="7616" y="7908"/>
                </a:lnTo>
                <a:lnTo>
                  <a:pt x="7617" y="7892"/>
                </a:lnTo>
                <a:lnTo>
                  <a:pt x="7617" y="7875"/>
                </a:lnTo>
                <a:lnTo>
                  <a:pt x="7616" y="7860"/>
                </a:lnTo>
                <a:lnTo>
                  <a:pt x="7614" y="7844"/>
                </a:lnTo>
                <a:lnTo>
                  <a:pt x="7611" y="7828"/>
                </a:lnTo>
                <a:lnTo>
                  <a:pt x="7607" y="7814"/>
                </a:lnTo>
                <a:lnTo>
                  <a:pt x="7603" y="7799"/>
                </a:lnTo>
                <a:lnTo>
                  <a:pt x="7598" y="7787"/>
                </a:lnTo>
                <a:lnTo>
                  <a:pt x="7593" y="7775"/>
                </a:lnTo>
                <a:lnTo>
                  <a:pt x="7587" y="7763"/>
                </a:lnTo>
                <a:lnTo>
                  <a:pt x="7580" y="7753"/>
                </a:lnTo>
                <a:lnTo>
                  <a:pt x="7572" y="7744"/>
                </a:lnTo>
                <a:lnTo>
                  <a:pt x="7512" y="7686"/>
                </a:lnTo>
                <a:lnTo>
                  <a:pt x="7453" y="7628"/>
                </a:lnTo>
                <a:lnTo>
                  <a:pt x="7333" y="7515"/>
                </a:lnTo>
                <a:lnTo>
                  <a:pt x="7213" y="7402"/>
                </a:lnTo>
                <a:lnTo>
                  <a:pt x="7091" y="7290"/>
                </a:lnTo>
                <a:lnTo>
                  <a:pt x="6970" y="7178"/>
                </a:lnTo>
                <a:lnTo>
                  <a:pt x="6850" y="7064"/>
                </a:lnTo>
                <a:lnTo>
                  <a:pt x="6791" y="7006"/>
                </a:lnTo>
                <a:lnTo>
                  <a:pt x="6731" y="6948"/>
                </a:lnTo>
                <a:lnTo>
                  <a:pt x="6673" y="6890"/>
                </a:lnTo>
                <a:lnTo>
                  <a:pt x="6615" y="6830"/>
                </a:lnTo>
                <a:lnTo>
                  <a:pt x="6384" y="6592"/>
                </a:lnTo>
                <a:lnTo>
                  <a:pt x="6269" y="6474"/>
                </a:lnTo>
                <a:lnTo>
                  <a:pt x="6156" y="6354"/>
                </a:lnTo>
                <a:lnTo>
                  <a:pt x="6135" y="6333"/>
                </a:lnTo>
                <a:lnTo>
                  <a:pt x="6113" y="6312"/>
                </a:lnTo>
                <a:lnTo>
                  <a:pt x="6063" y="6265"/>
                </a:lnTo>
                <a:lnTo>
                  <a:pt x="6037" y="6240"/>
                </a:lnTo>
                <a:lnTo>
                  <a:pt x="6011" y="6214"/>
                </a:lnTo>
                <a:lnTo>
                  <a:pt x="5987" y="6188"/>
                </a:lnTo>
                <a:lnTo>
                  <a:pt x="5963" y="6160"/>
                </a:lnTo>
                <a:lnTo>
                  <a:pt x="5941" y="6132"/>
                </a:lnTo>
                <a:lnTo>
                  <a:pt x="5932" y="6118"/>
                </a:lnTo>
                <a:lnTo>
                  <a:pt x="5924" y="6105"/>
                </a:lnTo>
                <a:lnTo>
                  <a:pt x="5916" y="6090"/>
                </a:lnTo>
                <a:lnTo>
                  <a:pt x="5909" y="6076"/>
                </a:lnTo>
                <a:lnTo>
                  <a:pt x="5904" y="6063"/>
                </a:lnTo>
                <a:lnTo>
                  <a:pt x="5898" y="6048"/>
                </a:lnTo>
                <a:lnTo>
                  <a:pt x="5895" y="6035"/>
                </a:lnTo>
                <a:lnTo>
                  <a:pt x="5893" y="6021"/>
                </a:lnTo>
                <a:lnTo>
                  <a:pt x="5893" y="6007"/>
                </a:lnTo>
                <a:lnTo>
                  <a:pt x="5894" y="5994"/>
                </a:lnTo>
                <a:lnTo>
                  <a:pt x="5896" y="5980"/>
                </a:lnTo>
                <a:lnTo>
                  <a:pt x="5900" y="5966"/>
                </a:lnTo>
                <a:lnTo>
                  <a:pt x="5907" y="5954"/>
                </a:lnTo>
                <a:lnTo>
                  <a:pt x="5915" y="5941"/>
                </a:lnTo>
                <a:lnTo>
                  <a:pt x="5930" y="5950"/>
                </a:lnTo>
                <a:lnTo>
                  <a:pt x="5947" y="5959"/>
                </a:lnTo>
                <a:lnTo>
                  <a:pt x="5962" y="5966"/>
                </a:lnTo>
                <a:lnTo>
                  <a:pt x="5978" y="5972"/>
                </a:lnTo>
                <a:lnTo>
                  <a:pt x="5995" y="5977"/>
                </a:lnTo>
                <a:lnTo>
                  <a:pt x="6011" y="5981"/>
                </a:lnTo>
                <a:lnTo>
                  <a:pt x="6028" y="5984"/>
                </a:lnTo>
                <a:lnTo>
                  <a:pt x="6044" y="5985"/>
                </a:lnTo>
                <a:lnTo>
                  <a:pt x="6060" y="5986"/>
                </a:lnTo>
                <a:lnTo>
                  <a:pt x="6077" y="5986"/>
                </a:lnTo>
                <a:lnTo>
                  <a:pt x="6094" y="5985"/>
                </a:lnTo>
                <a:lnTo>
                  <a:pt x="6111" y="5983"/>
                </a:lnTo>
                <a:lnTo>
                  <a:pt x="6128" y="5980"/>
                </a:lnTo>
                <a:lnTo>
                  <a:pt x="6144" y="5976"/>
                </a:lnTo>
                <a:lnTo>
                  <a:pt x="6162" y="5972"/>
                </a:lnTo>
                <a:lnTo>
                  <a:pt x="6178" y="5965"/>
                </a:lnTo>
                <a:lnTo>
                  <a:pt x="6196" y="5959"/>
                </a:lnTo>
                <a:lnTo>
                  <a:pt x="6212" y="5952"/>
                </a:lnTo>
                <a:lnTo>
                  <a:pt x="6229" y="5945"/>
                </a:lnTo>
                <a:lnTo>
                  <a:pt x="6246" y="5937"/>
                </a:lnTo>
                <a:lnTo>
                  <a:pt x="6280" y="5917"/>
                </a:lnTo>
                <a:lnTo>
                  <a:pt x="6313" y="5897"/>
                </a:lnTo>
                <a:lnTo>
                  <a:pt x="6346" y="5873"/>
                </a:lnTo>
                <a:lnTo>
                  <a:pt x="6379" y="5848"/>
                </a:lnTo>
                <a:lnTo>
                  <a:pt x="6412" y="5821"/>
                </a:lnTo>
                <a:lnTo>
                  <a:pt x="6444" y="5792"/>
                </a:lnTo>
                <a:lnTo>
                  <a:pt x="6475" y="5763"/>
                </a:lnTo>
                <a:lnTo>
                  <a:pt x="6506" y="5732"/>
                </a:lnTo>
                <a:lnTo>
                  <a:pt x="6537" y="5700"/>
                </a:lnTo>
                <a:lnTo>
                  <a:pt x="6565" y="5667"/>
                </a:lnTo>
                <a:lnTo>
                  <a:pt x="6594" y="5634"/>
                </a:lnTo>
                <a:lnTo>
                  <a:pt x="6622" y="5602"/>
                </a:lnTo>
                <a:lnTo>
                  <a:pt x="6648" y="5569"/>
                </a:lnTo>
                <a:lnTo>
                  <a:pt x="6674" y="5536"/>
                </a:lnTo>
                <a:lnTo>
                  <a:pt x="6722" y="5474"/>
                </a:lnTo>
                <a:lnTo>
                  <a:pt x="6765" y="5414"/>
                </a:lnTo>
                <a:lnTo>
                  <a:pt x="6802" y="5360"/>
                </a:lnTo>
                <a:lnTo>
                  <a:pt x="6834" y="5315"/>
                </a:lnTo>
                <a:lnTo>
                  <a:pt x="6879" y="5245"/>
                </a:lnTo>
                <a:lnTo>
                  <a:pt x="6923" y="5174"/>
                </a:lnTo>
                <a:lnTo>
                  <a:pt x="6965" y="5103"/>
                </a:lnTo>
                <a:lnTo>
                  <a:pt x="7006" y="5030"/>
                </a:lnTo>
                <a:lnTo>
                  <a:pt x="7045" y="4956"/>
                </a:lnTo>
                <a:lnTo>
                  <a:pt x="7082" y="4881"/>
                </a:lnTo>
                <a:lnTo>
                  <a:pt x="7099" y="4843"/>
                </a:lnTo>
                <a:lnTo>
                  <a:pt x="7117" y="4806"/>
                </a:lnTo>
                <a:lnTo>
                  <a:pt x="7132" y="4768"/>
                </a:lnTo>
                <a:lnTo>
                  <a:pt x="7148" y="4729"/>
                </a:lnTo>
                <a:lnTo>
                  <a:pt x="7160" y="4698"/>
                </a:lnTo>
                <a:lnTo>
                  <a:pt x="7171" y="4668"/>
                </a:lnTo>
                <a:lnTo>
                  <a:pt x="7180" y="4637"/>
                </a:lnTo>
                <a:lnTo>
                  <a:pt x="7188" y="4607"/>
                </a:lnTo>
                <a:lnTo>
                  <a:pt x="7196" y="4576"/>
                </a:lnTo>
                <a:lnTo>
                  <a:pt x="7201" y="4545"/>
                </a:lnTo>
                <a:lnTo>
                  <a:pt x="7203" y="4512"/>
                </a:lnTo>
                <a:lnTo>
                  <a:pt x="7204" y="4496"/>
                </a:lnTo>
                <a:lnTo>
                  <a:pt x="7203" y="4480"/>
                </a:lnTo>
                <a:lnTo>
                  <a:pt x="7202" y="4461"/>
                </a:lnTo>
                <a:lnTo>
                  <a:pt x="7200" y="4441"/>
                </a:lnTo>
                <a:lnTo>
                  <a:pt x="7197" y="4421"/>
                </a:lnTo>
                <a:lnTo>
                  <a:pt x="7193" y="4400"/>
                </a:lnTo>
                <a:lnTo>
                  <a:pt x="7183" y="4357"/>
                </a:lnTo>
                <a:lnTo>
                  <a:pt x="7174" y="4313"/>
                </a:lnTo>
                <a:lnTo>
                  <a:pt x="7171" y="4291"/>
                </a:lnTo>
                <a:lnTo>
                  <a:pt x="7168" y="4270"/>
                </a:lnTo>
                <a:lnTo>
                  <a:pt x="7166" y="4248"/>
                </a:lnTo>
                <a:lnTo>
                  <a:pt x="7165" y="4228"/>
                </a:lnTo>
                <a:lnTo>
                  <a:pt x="7166" y="4207"/>
                </a:lnTo>
                <a:lnTo>
                  <a:pt x="7169" y="4187"/>
                </a:lnTo>
                <a:lnTo>
                  <a:pt x="7173" y="4168"/>
                </a:lnTo>
                <a:lnTo>
                  <a:pt x="7176" y="4159"/>
                </a:lnTo>
                <a:lnTo>
                  <a:pt x="7180" y="4150"/>
                </a:lnTo>
                <a:lnTo>
                  <a:pt x="7166" y="4158"/>
                </a:lnTo>
                <a:lnTo>
                  <a:pt x="7149" y="4165"/>
                </a:lnTo>
                <a:lnTo>
                  <a:pt x="7133" y="4170"/>
                </a:lnTo>
                <a:lnTo>
                  <a:pt x="7117" y="4173"/>
                </a:lnTo>
                <a:lnTo>
                  <a:pt x="7098" y="4175"/>
                </a:lnTo>
                <a:lnTo>
                  <a:pt x="7080" y="4175"/>
                </a:lnTo>
                <a:lnTo>
                  <a:pt x="7061" y="4175"/>
                </a:lnTo>
                <a:lnTo>
                  <a:pt x="7043" y="4174"/>
                </a:lnTo>
                <a:lnTo>
                  <a:pt x="7005" y="4170"/>
                </a:lnTo>
                <a:lnTo>
                  <a:pt x="6967" y="4166"/>
                </a:lnTo>
                <a:lnTo>
                  <a:pt x="6932" y="4162"/>
                </a:lnTo>
                <a:lnTo>
                  <a:pt x="6915" y="4162"/>
                </a:lnTo>
                <a:lnTo>
                  <a:pt x="6899" y="4162"/>
                </a:lnTo>
                <a:lnTo>
                  <a:pt x="6878" y="4163"/>
                </a:lnTo>
                <a:lnTo>
                  <a:pt x="6856" y="4166"/>
                </a:lnTo>
                <a:lnTo>
                  <a:pt x="6836" y="4169"/>
                </a:lnTo>
                <a:lnTo>
                  <a:pt x="6816" y="4174"/>
                </a:lnTo>
                <a:lnTo>
                  <a:pt x="6797" y="4180"/>
                </a:lnTo>
                <a:lnTo>
                  <a:pt x="6778" y="4187"/>
                </a:lnTo>
                <a:lnTo>
                  <a:pt x="6759" y="4195"/>
                </a:lnTo>
                <a:lnTo>
                  <a:pt x="6742" y="4203"/>
                </a:lnTo>
                <a:lnTo>
                  <a:pt x="6723" y="4212"/>
                </a:lnTo>
                <a:lnTo>
                  <a:pt x="6706" y="4222"/>
                </a:lnTo>
                <a:lnTo>
                  <a:pt x="6689" y="4234"/>
                </a:lnTo>
                <a:lnTo>
                  <a:pt x="6672" y="4245"/>
                </a:lnTo>
                <a:lnTo>
                  <a:pt x="6639" y="4270"/>
                </a:lnTo>
                <a:lnTo>
                  <a:pt x="6607" y="4296"/>
                </a:lnTo>
                <a:lnTo>
                  <a:pt x="6574" y="4326"/>
                </a:lnTo>
                <a:lnTo>
                  <a:pt x="6541" y="4356"/>
                </a:lnTo>
                <a:lnTo>
                  <a:pt x="6508" y="4386"/>
                </a:lnTo>
                <a:lnTo>
                  <a:pt x="6476" y="4418"/>
                </a:lnTo>
                <a:lnTo>
                  <a:pt x="6445" y="4450"/>
                </a:lnTo>
                <a:lnTo>
                  <a:pt x="6414" y="4482"/>
                </a:lnTo>
                <a:lnTo>
                  <a:pt x="6352" y="4548"/>
                </a:lnTo>
                <a:lnTo>
                  <a:pt x="6293" y="4615"/>
                </a:lnTo>
                <a:lnTo>
                  <a:pt x="6234" y="4684"/>
                </a:lnTo>
                <a:lnTo>
                  <a:pt x="6177" y="4753"/>
                </a:lnTo>
                <a:lnTo>
                  <a:pt x="6122" y="4823"/>
                </a:lnTo>
                <a:lnTo>
                  <a:pt x="6070" y="4890"/>
                </a:lnTo>
                <a:lnTo>
                  <a:pt x="6018" y="4957"/>
                </a:lnTo>
                <a:lnTo>
                  <a:pt x="5994" y="4992"/>
                </a:lnTo>
                <a:lnTo>
                  <a:pt x="5969" y="5027"/>
                </a:lnTo>
                <a:lnTo>
                  <a:pt x="5945" y="5063"/>
                </a:lnTo>
                <a:lnTo>
                  <a:pt x="5921" y="5099"/>
                </a:lnTo>
                <a:lnTo>
                  <a:pt x="5898" y="5134"/>
                </a:lnTo>
                <a:lnTo>
                  <a:pt x="5877" y="5171"/>
                </a:lnTo>
                <a:lnTo>
                  <a:pt x="5856" y="5208"/>
                </a:lnTo>
                <a:lnTo>
                  <a:pt x="5837" y="5246"/>
                </a:lnTo>
                <a:lnTo>
                  <a:pt x="5820" y="5285"/>
                </a:lnTo>
                <a:lnTo>
                  <a:pt x="5803" y="5324"/>
                </a:lnTo>
                <a:lnTo>
                  <a:pt x="5788" y="5364"/>
                </a:lnTo>
                <a:lnTo>
                  <a:pt x="5774" y="5404"/>
                </a:lnTo>
                <a:lnTo>
                  <a:pt x="5762" y="5446"/>
                </a:lnTo>
                <a:lnTo>
                  <a:pt x="5757" y="5467"/>
                </a:lnTo>
                <a:lnTo>
                  <a:pt x="5753" y="5489"/>
                </a:lnTo>
                <a:lnTo>
                  <a:pt x="5749" y="5510"/>
                </a:lnTo>
                <a:lnTo>
                  <a:pt x="5746" y="5532"/>
                </a:lnTo>
                <a:lnTo>
                  <a:pt x="5744" y="5555"/>
                </a:lnTo>
                <a:lnTo>
                  <a:pt x="5742" y="5576"/>
                </a:lnTo>
                <a:lnTo>
                  <a:pt x="5742" y="5598"/>
                </a:lnTo>
                <a:lnTo>
                  <a:pt x="5742" y="5620"/>
                </a:lnTo>
                <a:lnTo>
                  <a:pt x="5743" y="5642"/>
                </a:lnTo>
                <a:lnTo>
                  <a:pt x="5745" y="5664"/>
                </a:lnTo>
                <a:lnTo>
                  <a:pt x="5748" y="5686"/>
                </a:lnTo>
                <a:lnTo>
                  <a:pt x="5752" y="5707"/>
                </a:lnTo>
                <a:lnTo>
                  <a:pt x="5757" y="5729"/>
                </a:lnTo>
                <a:lnTo>
                  <a:pt x="5763" y="5749"/>
                </a:lnTo>
                <a:lnTo>
                  <a:pt x="5771" y="5770"/>
                </a:lnTo>
                <a:lnTo>
                  <a:pt x="5780" y="5787"/>
                </a:lnTo>
                <a:lnTo>
                  <a:pt x="5789" y="5802"/>
                </a:lnTo>
                <a:lnTo>
                  <a:pt x="5798" y="5816"/>
                </a:lnTo>
                <a:lnTo>
                  <a:pt x="5815" y="5839"/>
                </a:lnTo>
                <a:lnTo>
                  <a:pt x="5824" y="5850"/>
                </a:lnTo>
                <a:lnTo>
                  <a:pt x="5830" y="5859"/>
                </a:lnTo>
                <a:lnTo>
                  <a:pt x="5836" y="5869"/>
                </a:lnTo>
                <a:lnTo>
                  <a:pt x="5840" y="5878"/>
                </a:lnTo>
                <a:lnTo>
                  <a:pt x="5841" y="5889"/>
                </a:lnTo>
                <a:lnTo>
                  <a:pt x="5841" y="5900"/>
                </a:lnTo>
                <a:lnTo>
                  <a:pt x="5839" y="5913"/>
                </a:lnTo>
                <a:lnTo>
                  <a:pt x="5833" y="5926"/>
                </a:lnTo>
                <a:lnTo>
                  <a:pt x="5825" y="5943"/>
                </a:lnTo>
                <a:lnTo>
                  <a:pt x="5812" y="5961"/>
                </a:lnTo>
                <a:lnTo>
                  <a:pt x="5783" y="5926"/>
                </a:lnTo>
                <a:lnTo>
                  <a:pt x="5748" y="5889"/>
                </a:lnTo>
                <a:lnTo>
                  <a:pt x="5672" y="5808"/>
                </a:lnTo>
                <a:lnTo>
                  <a:pt x="5631" y="5765"/>
                </a:lnTo>
                <a:lnTo>
                  <a:pt x="5590" y="5719"/>
                </a:lnTo>
                <a:lnTo>
                  <a:pt x="5550" y="5674"/>
                </a:lnTo>
                <a:lnTo>
                  <a:pt x="5512" y="5627"/>
                </a:lnTo>
                <a:lnTo>
                  <a:pt x="5494" y="5604"/>
                </a:lnTo>
                <a:lnTo>
                  <a:pt x="5476" y="5580"/>
                </a:lnTo>
                <a:lnTo>
                  <a:pt x="5460" y="5556"/>
                </a:lnTo>
                <a:lnTo>
                  <a:pt x="5446" y="5532"/>
                </a:lnTo>
                <a:lnTo>
                  <a:pt x="5431" y="5507"/>
                </a:lnTo>
                <a:lnTo>
                  <a:pt x="5418" y="5484"/>
                </a:lnTo>
                <a:lnTo>
                  <a:pt x="5407" y="5459"/>
                </a:lnTo>
                <a:lnTo>
                  <a:pt x="5397" y="5435"/>
                </a:lnTo>
                <a:lnTo>
                  <a:pt x="5389" y="5411"/>
                </a:lnTo>
                <a:lnTo>
                  <a:pt x="5382" y="5386"/>
                </a:lnTo>
                <a:lnTo>
                  <a:pt x="5378" y="5363"/>
                </a:lnTo>
                <a:lnTo>
                  <a:pt x="5376" y="5339"/>
                </a:lnTo>
                <a:lnTo>
                  <a:pt x="5376" y="5316"/>
                </a:lnTo>
                <a:lnTo>
                  <a:pt x="5378" y="5292"/>
                </a:lnTo>
                <a:lnTo>
                  <a:pt x="5379" y="5280"/>
                </a:lnTo>
                <a:lnTo>
                  <a:pt x="5382" y="5269"/>
                </a:lnTo>
                <a:lnTo>
                  <a:pt x="5385" y="5257"/>
                </a:lnTo>
                <a:lnTo>
                  <a:pt x="5389" y="5246"/>
                </a:lnTo>
                <a:lnTo>
                  <a:pt x="5408" y="5252"/>
                </a:lnTo>
                <a:lnTo>
                  <a:pt x="5426" y="5257"/>
                </a:lnTo>
                <a:lnTo>
                  <a:pt x="5443" y="5261"/>
                </a:lnTo>
                <a:lnTo>
                  <a:pt x="5462" y="5264"/>
                </a:lnTo>
                <a:lnTo>
                  <a:pt x="5479" y="5265"/>
                </a:lnTo>
                <a:lnTo>
                  <a:pt x="5498" y="5264"/>
                </a:lnTo>
                <a:lnTo>
                  <a:pt x="5515" y="5261"/>
                </a:lnTo>
                <a:lnTo>
                  <a:pt x="5533" y="5258"/>
                </a:lnTo>
                <a:lnTo>
                  <a:pt x="5550" y="5253"/>
                </a:lnTo>
                <a:lnTo>
                  <a:pt x="5567" y="5247"/>
                </a:lnTo>
                <a:lnTo>
                  <a:pt x="5585" y="5241"/>
                </a:lnTo>
                <a:lnTo>
                  <a:pt x="5602" y="5232"/>
                </a:lnTo>
                <a:lnTo>
                  <a:pt x="5619" y="5223"/>
                </a:lnTo>
                <a:lnTo>
                  <a:pt x="5636" y="5212"/>
                </a:lnTo>
                <a:lnTo>
                  <a:pt x="5652" y="5201"/>
                </a:lnTo>
                <a:lnTo>
                  <a:pt x="5669" y="5188"/>
                </a:lnTo>
                <a:lnTo>
                  <a:pt x="5685" y="5174"/>
                </a:lnTo>
                <a:lnTo>
                  <a:pt x="5702" y="5160"/>
                </a:lnTo>
                <a:lnTo>
                  <a:pt x="5718" y="5145"/>
                </a:lnTo>
                <a:lnTo>
                  <a:pt x="5734" y="5128"/>
                </a:lnTo>
                <a:lnTo>
                  <a:pt x="5750" y="5112"/>
                </a:lnTo>
                <a:lnTo>
                  <a:pt x="5765" y="5094"/>
                </a:lnTo>
                <a:lnTo>
                  <a:pt x="5796" y="5057"/>
                </a:lnTo>
                <a:lnTo>
                  <a:pt x="5827" y="5017"/>
                </a:lnTo>
                <a:lnTo>
                  <a:pt x="5856" y="4975"/>
                </a:lnTo>
                <a:lnTo>
                  <a:pt x="5885" y="4931"/>
                </a:lnTo>
                <a:lnTo>
                  <a:pt x="5913" y="4884"/>
                </a:lnTo>
                <a:lnTo>
                  <a:pt x="5940" y="4838"/>
                </a:lnTo>
                <a:lnTo>
                  <a:pt x="5966" y="4790"/>
                </a:lnTo>
                <a:lnTo>
                  <a:pt x="5992" y="4742"/>
                </a:lnTo>
                <a:lnTo>
                  <a:pt x="6016" y="4694"/>
                </a:lnTo>
                <a:lnTo>
                  <a:pt x="6041" y="4646"/>
                </a:lnTo>
                <a:lnTo>
                  <a:pt x="6063" y="4599"/>
                </a:lnTo>
                <a:lnTo>
                  <a:pt x="6106" y="4505"/>
                </a:lnTo>
                <a:lnTo>
                  <a:pt x="6181" y="4341"/>
                </a:lnTo>
                <a:lnTo>
                  <a:pt x="6213" y="4274"/>
                </a:lnTo>
                <a:lnTo>
                  <a:pt x="6226" y="4245"/>
                </a:lnTo>
                <a:lnTo>
                  <a:pt x="6240" y="4220"/>
                </a:lnTo>
                <a:lnTo>
                  <a:pt x="6279" y="4148"/>
                </a:lnTo>
                <a:lnTo>
                  <a:pt x="6317" y="4074"/>
                </a:lnTo>
                <a:lnTo>
                  <a:pt x="6336" y="4037"/>
                </a:lnTo>
                <a:lnTo>
                  <a:pt x="6354" y="3999"/>
                </a:lnTo>
                <a:lnTo>
                  <a:pt x="6371" y="3962"/>
                </a:lnTo>
                <a:lnTo>
                  <a:pt x="6387" y="3924"/>
                </a:lnTo>
                <a:lnTo>
                  <a:pt x="6403" y="3885"/>
                </a:lnTo>
                <a:lnTo>
                  <a:pt x="6416" y="3846"/>
                </a:lnTo>
                <a:lnTo>
                  <a:pt x="6428" y="3808"/>
                </a:lnTo>
                <a:lnTo>
                  <a:pt x="6438" y="3768"/>
                </a:lnTo>
                <a:lnTo>
                  <a:pt x="6448" y="3728"/>
                </a:lnTo>
                <a:lnTo>
                  <a:pt x="6455" y="3687"/>
                </a:lnTo>
                <a:lnTo>
                  <a:pt x="6459" y="3646"/>
                </a:lnTo>
                <a:lnTo>
                  <a:pt x="6461" y="3603"/>
                </a:lnTo>
                <a:lnTo>
                  <a:pt x="6461" y="3587"/>
                </a:lnTo>
                <a:lnTo>
                  <a:pt x="6461" y="3572"/>
                </a:lnTo>
                <a:lnTo>
                  <a:pt x="6459" y="3555"/>
                </a:lnTo>
                <a:lnTo>
                  <a:pt x="6457" y="3539"/>
                </a:lnTo>
                <a:lnTo>
                  <a:pt x="6450" y="3506"/>
                </a:lnTo>
                <a:lnTo>
                  <a:pt x="6441" y="3472"/>
                </a:lnTo>
                <a:lnTo>
                  <a:pt x="6431" y="3439"/>
                </a:lnTo>
                <a:lnTo>
                  <a:pt x="6420" y="3404"/>
                </a:lnTo>
                <a:lnTo>
                  <a:pt x="6397" y="3335"/>
                </a:lnTo>
                <a:lnTo>
                  <a:pt x="6386" y="3301"/>
                </a:lnTo>
                <a:lnTo>
                  <a:pt x="6377" y="3268"/>
                </a:lnTo>
                <a:lnTo>
                  <a:pt x="6368" y="3234"/>
                </a:lnTo>
                <a:lnTo>
                  <a:pt x="6362" y="3202"/>
                </a:lnTo>
                <a:lnTo>
                  <a:pt x="6359" y="3186"/>
                </a:lnTo>
                <a:lnTo>
                  <a:pt x="6358" y="3170"/>
                </a:lnTo>
                <a:lnTo>
                  <a:pt x="6357" y="3154"/>
                </a:lnTo>
                <a:lnTo>
                  <a:pt x="6357" y="3138"/>
                </a:lnTo>
                <a:lnTo>
                  <a:pt x="6358" y="3124"/>
                </a:lnTo>
                <a:lnTo>
                  <a:pt x="6361" y="3109"/>
                </a:lnTo>
                <a:lnTo>
                  <a:pt x="6364" y="3094"/>
                </a:lnTo>
                <a:lnTo>
                  <a:pt x="6368" y="3080"/>
                </a:lnTo>
                <a:lnTo>
                  <a:pt x="6353" y="3093"/>
                </a:lnTo>
                <a:lnTo>
                  <a:pt x="6337" y="3105"/>
                </a:lnTo>
                <a:lnTo>
                  <a:pt x="6321" y="3114"/>
                </a:lnTo>
                <a:lnTo>
                  <a:pt x="6304" y="3121"/>
                </a:lnTo>
                <a:lnTo>
                  <a:pt x="6287" y="3127"/>
                </a:lnTo>
                <a:lnTo>
                  <a:pt x="6268" y="3131"/>
                </a:lnTo>
                <a:lnTo>
                  <a:pt x="6251" y="3135"/>
                </a:lnTo>
                <a:lnTo>
                  <a:pt x="6232" y="3138"/>
                </a:lnTo>
                <a:lnTo>
                  <a:pt x="6196" y="3143"/>
                </a:lnTo>
                <a:lnTo>
                  <a:pt x="6158" y="3147"/>
                </a:lnTo>
                <a:lnTo>
                  <a:pt x="6121" y="3152"/>
                </a:lnTo>
                <a:lnTo>
                  <a:pt x="6102" y="3155"/>
                </a:lnTo>
                <a:lnTo>
                  <a:pt x="6084" y="3159"/>
                </a:lnTo>
                <a:lnTo>
                  <a:pt x="6063" y="3165"/>
                </a:lnTo>
                <a:lnTo>
                  <a:pt x="6045" y="3171"/>
                </a:lnTo>
                <a:lnTo>
                  <a:pt x="6026" y="3179"/>
                </a:lnTo>
                <a:lnTo>
                  <a:pt x="6008" y="3189"/>
                </a:lnTo>
                <a:lnTo>
                  <a:pt x="5991" y="3198"/>
                </a:lnTo>
                <a:lnTo>
                  <a:pt x="5973" y="3208"/>
                </a:lnTo>
                <a:lnTo>
                  <a:pt x="5957" y="3219"/>
                </a:lnTo>
                <a:lnTo>
                  <a:pt x="5941" y="3231"/>
                </a:lnTo>
                <a:lnTo>
                  <a:pt x="5926" y="3244"/>
                </a:lnTo>
                <a:lnTo>
                  <a:pt x="5911" y="3256"/>
                </a:lnTo>
                <a:lnTo>
                  <a:pt x="5896" y="3271"/>
                </a:lnTo>
                <a:lnTo>
                  <a:pt x="5882" y="3285"/>
                </a:lnTo>
                <a:lnTo>
                  <a:pt x="5855" y="3315"/>
                </a:lnTo>
                <a:lnTo>
                  <a:pt x="5830" y="3345"/>
                </a:lnTo>
                <a:lnTo>
                  <a:pt x="5796" y="3388"/>
                </a:lnTo>
                <a:lnTo>
                  <a:pt x="5764" y="3433"/>
                </a:lnTo>
                <a:lnTo>
                  <a:pt x="5733" y="3477"/>
                </a:lnTo>
                <a:lnTo>
                  <a:pt x="5704" y="3523"/>
                </a:lnTo>
                <a:lnTo>
                  <a:pt x="5675" y="3569"/>
                </a:lnTo>
                <a:lnTo>
                  <a:pt x="5647" y="3616"/>
                </a:lnTo>
                <a:lnTo>
                  <a:pt x="5620" y="3663"/>
                </a:lnTo>
                <a:lnTo>
                  <a:pt x="5594" y="3711"/>
                </a:lnTo>
                <a:lnTo>
                  <a:pt x="5568" y="3759"/>
                </a:lnTo>
                <a:lnTo>
                  <a:pt x="5543" y="3809"/>
                </a:lnTo>
                <a:lnTo>
                  <a:pt x="5519" y="3858"/>
                </a:lnTo>
                <a:lnTo>
                  <a:pt x="5495" y="3907"/>
                </a:lnTo>
                <a:lnTo>
                  <a:pt x="5450" y="4005"/>
                </a:lnTo>
                <a:lnTo>
                  <a:pt x="5405" y="4105"/>
                </a:lnTo>
                <a:lnTo>
                  <a:pt x="5363" y="4200"/>
                </a:lnTo>
                <a:lnTo>
                  <a:pt x="5318" y="4299"/>
                </a:lnTo>
                <a:lnTo>
                  <a:pt x="5298" y="4351"/>
                </a:lnTo>
                <a:lnTo>
                  <a:pt x="5276" y="4402"/>
                </a:lnTo>
                <a:lnTo>
                  <a:pt x="5257" y="4454"/>
                </a:lnTo>
                <a:lnTo>
                  <a:pt x="5239" y="4506"/>
                </a:lnTo>
                <a:lnTo>
                  <a:pt x="5221" y="4560"/>
                </a:lnTo>
                <a:lnTo>
                  <a:pt x="5206" y="4613"/>
                </a:lnTo>
                <a:lnTo>
                  <a:pt x="5193" y="4666"/>
                </a:lnTo>
                <a:lnTo>
                  <a:pt x="5182" y="4719"/>
                </a:lnTo>
                <a:lnTo>
                  <a:pt x="5177" y="4746"/>
                </a:lnTo>
                <a:lnTo>
                  <a:pt x="5174" y="4773"/>
                </a:lnTo>
                <a:lnTo>
                  <a:pt x="5170" y="4799"/>
                </a:lnTo>
                <a:lnTo>
                  <a:pt x="5168" y="4826"/>
                </a:lnTo>
                <a:lnTo>
                  <a:pt x="5167" y="4853"/>
                </a:lnTo>
                <a:lnTo>
                  <a:pt x="5166" y="4879"/>
                </a:lnTo>
                <a:lnTo>
                  <a:pt x="5166" y="4905"/>
                </a:lnTo>
                <a:lnTo>
                  <a:pt x="5167" y="4932"/>
                </a:lnTo>
                <a:lnTo>
                  <a:pt x="5169" y="4955"/>
                </a:lnTo>
                <a:lnTo>
                  <a:pt x="5172" y="4978"/>
                </a:lnTo>
                <a:lnTo>
                  <a:pt x="5176" y="5000"/>
                </a:lnTo>
                <a:lnTo>
                  <a:pt x="5182" y="5023"/>
                </a:lnTo>
                <a:lnTo>
                  <a:pt x="5189" y="5044"/>
                </a:lnTo>
                <a:lnTo>
                  <a:pt x="5199" y="5066"/>
                </a:lnTo>
                <a:lnTo>
                  <a:pt x="5210" y="5086"/>
                </a:lnTo>
                <a:lnTo>
                  <a:pt x="5222" y="5106"/>
                </a:lnTo>
                <a:lnTo>
                  <a:pt x="5247" y="5139"/>
                </a:lnTo>
                <a:lnTo>
                  <a:pt x="5266" y="5163"/>
                </a:lnTo>
                <a:lnTo>
                  <a:pt x="5281" y="5183"/>
                </a:lnTo>
                <a:lnTo>
                  <a:pt x="5287" y="5191"/>
                </a:lnTo>
                <a:lnTo>
                  <a:pt x="5291" y="5200"/>
                </a:lnTo>
                <a:lnTo>
                  <a:pt x="5295" y="5209"/>
                </a:lnTo>
                <a:lnTo>
                  <a:pt x="5297" y="5219"/>
                </a:lnTo>
                <a:lnTo>
                  <a:pt x="5299" y="5230"/>
                </a:lnTo>
                <a:lnTo>
                  <a:pt x="5299" y="5243"/>
                </a:lnTo>
                <a:lnTo>
                  <a:pt x="5299" y="5257"/>
                </a:lnTo>
                <a:lnTo>
                  <a:pt x="5297" y="5275"/>
                </a:lnTo>
                <a:lnTo>
                  <a:pt x="5292" y="5317"/>
                </a:lnTo>
                <a:lnTo>
                  <a:pt x="5258" y="5277"/>
                </a:lnTo>
                <a:lnTo>
                  <a:pt x="5217" y="5232"/>
                </a:lnTo>
                <a:lnTo>
                  <a:pt x="5123" y="5129"/>
                </a:lnTo>
                <a:lnTo>
                  <a:pt x="5071" y="5073"/>
                </a:lnTo>
                <a:lnTo>
                  <a:pt x="5017" y="5015"/>
                </a:lnTo>
                <a:lnTo>
                  <a:pt x="4965" y="4954"/>
                </a:lnTo>
                <a:lnTo>
                  <a:pt x="4913" y="4893"/>
                </a:lnTo>
                <a:lnTo>
                  <a:pt x="4888" y="4861"/>
                </a:lnTo>
                <a:lnTo>
                  <a:pt x="4865" y="4829"/>
                </a:lnTo>
                <a:lnTo>
                  <a:pt x="4841" y="4798"/>
                </a:lnTo>
                <a:lnTo>
                  <a:pt x="4819" y="4767"/>
                </a:lnTo>
                <a:lnTo>
                  <a:pt x="4799" y="4735"/>
                </a:lnTo>
                <a:lnTo>
                  <a:pt x="4781" y="4704"/>
                </a:lnTo>
                <a:lnTo>
                  <a:pt x="4763" y="4672"/>
                </a:lnTo>
                <a:lnTo>
                  <a:pt x="4748" y="4642"/>
                </a:lnTo>
                <a:lnTo>
                  <a:pt x="4734" y="4612"/>
                </a:lnTo>
                <a:lnTo>
                  <a:pt x="4723" y="4581"/>
                </a:lnTo>
                <a:lnTo>
                  <a:pt x="4715" y="4552"/>
                </a:lnTo>
                <a:lnTo>
                  <a:pt x="4709" y="4523"/>
                </a:lnTo>
                <a:lnTo>
                  <a:pt x="4707" y="4508"/>
                </a:lnTo>
                <a:lnTo>
                  <a:pt x="4705" y="4495"/>
                </a:lnTo>
                <a:lnTo>
                  <a:pt x="4704" y="4481"/>
                </a:lnTo>
                <a:lnTo>
                  <a:pt x="4704" y="4467"/>
                </a:lnTo>
                <a:lnTo>
                  <a:pt x="4705" y="4454"/>
                </a:lnTo>
                <a:lnTo>
                  <a:pt x="4707" y="4441"/>
                </a:lnTo>
                <a:lnTo>
                  <a:pt x="4709" y="4427"/>
                </a:lnTo>
                <a:lnTo>
                  <a:pt x="4712" y="4414"/>
                </a:lnTo>
                <a:lnTo>
                  <a:pt x="4726" y="4417"/>
                </a:lnTo>
                <a:lnTo>
                  <a:pt x="4741" y="4419"/>
                </a:lnTo>
                <a:lnTo>
                  <a:pt x="4755" y="4420"/>
                </a:lnTo>
                <a:lnTo>
                  <a:pt x="4768" y="4420"/>
                </a:lnTo>
                <a:lnTo>
                  <a:pt x="4783" y="4419"/>
                </a:lnTo>
                <a:lnTo>
                  <a:pt x="4796" y="4418"/>
                </a:lnTo>
                <a:lnTo>
                  <a:pt x="4809" y="4416"/>
                </a:lnTo>
                <a:lnTo>
                  <a:pt x="4823" y="4413"/>
                </a:lnTo>
                <a:lnTo>
                  <a:pt x="4836" y="4410"/>
                </a:lnTo>
                <a:lnTo>
                  <a:pt x="4849" y="4406"/>
                </a:lnTo>
                <a:lnTo>
                  <a:pt x="4863" y="4402"/>
                </a:lnTo>
                <a:lnTo>
                  <a:pt x="4875" y="4397"/>
                </a:lnTo>
                <a:lnTo>
                  <a:pt x="4900" y="4384"/>
                </a:lnTo>
                <a:lnTo>
                  <a:pt x="4925" y="4370"/>
                </a:lnTo>
                <a:lnTo>
                  <a:pt x="4950" y="4354"/>
                </a:lnTo>
                <a:lnTo>
                  <a:pt x="4972" y="4335"/>
                </a:lnTo>
                <a:lnTo>
                  <a:pt x="4996" y="4315"/>
                </a:lnTo>
                <a:lnTo>
                  <a:pt x="5018" y="4293"/>
                </a:lnTo>
                <a:lnTo>
                  <a:pt x="5040" y="4271"/>
                </a:lnTo>
                <a:lnTo>
                  <a:pt x="5060" y="4246"/>
                </a:lnTo>
                <a:lnTo>
                  <a:pt x="5081" y="4220"/>
                </a:lnTo>
                <a:lnTo>
                  <a:pt x="5101" y="4195"/>
                </a:lnTo>
                <a:lnTo>
                  <a:pt x="5120" y="4167"/>
                </a:lnTo>
                <a:lnTo>
                  <a:pt x="5138" y="4139"/>
                </a:lnTo>
                <a:lnTo>
                  <a:pt x="5157" y="4112"/>
                </a:lnTo>
                <a:lnTo>
                  <a:pt x="5173" y="4083"/>
                </a:lnTo>
                <a:lnTo>
                  <a:pt x="5190" y="4054"/>
                </a:lnTo>
                <a:lnTo>
                  <a:pt x="5206" y="4026"/>
                </a:lnTo>
                <a:lnTo>
                  <a:pt x="5235" y="3968"/>
                </a:lnTo>
                <a:lnTo>
                  <a:pt x="5262" y="3913"/>
                </a:lnTo>
                <a:lnTo>
                  <a:pt x="5286" y="3861"/>
                </a:lnTo>
                <a:lnTo>
                  <a:pt x="5306" y="3814"/>
                </a:lnTo>
                <a:lnTo>
                  <a:pt x="5325" y="3771"/>
                </a:lnTo>
                <a:lnTo>
                  <a:pt x="5376" y="3647"/>
                </a:lnTo>
                <a:lnTo>
                  <a:pt x="5400" y="3583"/>
                </a:lnTo>
                <a:lnTo>
                  <a:pt x="5425" y="3521"/>
                </a:lnTo>
                <a:lnTo>
                  <a:pt x="5450" y="3457"/>
                </a:lnTo>
                <a:lnTo>
                  <a:pt x="5472" y="3393"/>
                </a:lnTo>
                <a:lnTo>
                  <a:pt x="5494" y="3328"/>
                </a:lnTo>
                <a:lnTo>
                  <a:pt x="5515" y="3263"/>
                </a:lnTo>
                <a:lnTo>
                  <a:pt x="5534" y="3198"/>
                </a:lnTo>
                <a:lnTo>
                  <a:pt x="5551" y="3132"/>
                </a:lnTo>
                <a:lnTo>
                  <a:pt x="5567" y="3066"/>
                </a:lnTo>
                <a:lnTo>
                  <a:pt x="5581" y="3000"/>
                </a:lnTo>
                <a:lnTo>
                  <a:pt x="5592" y="2934"/>
                </a:lnTo>
                <a:lnTo>
                  <a:pt x="5597" y="2900"/>
                </a:lnTo>
                <a:lnTo>
                  <a:pt x="5601" y="2866"/>
                </a:lnTo>
                <a:lnTo>
                  <a:pt x="5604" y="2833"/>
                </a:lnTo>
                <a:lnTo>
                  <a:pt x="5607" y="2799"/>
                </a:lnTo>
                <a:lnTo>
                  <a:pt x="5609" y="2765"/>
                </a:lnTo>
                <a:lnTo>
                  <a:pt x="5612" y="2732"/>
                </a:lnTo>
                <a:lnTo>
                  <a:pt x="5612" y="2697"/>
                </a:lnTo>
                <a:lnTo>
                  <a:pt x="5612" y="2662"/>
                </a:lnTo>
                <a:lnTo>
                  <a:pt x="5610" y="2626"/>
                </a:lnTo>
                <a:lnTo>
                  <a:pt x="5608" y="2591"/>
                </a:lnTo>
                <a:lnTo>
                  <a:pt x="5603" y="2556"/>
                </a:lnTo>
                <a:lnTo>
                  <a:pt x="5597" y="2522"/>
                </a:lnTo>
                <a:lnTo>
                  <a:pt x="5593" y="2504"/>
                </a:lnTo>
                <a:lnTo>
                  <a:pt x="5589" y="2488"/>
                </a:lnTo>
                <a:lnTo>
                  <a:pt x="5584" y="2471"/>
                </a:lnTo>
                <a:lnTo>
                  <a:pt x="5578" y="2455"/>
                </a:lnTo>
                <a:lnTo>
                  <a:pt x="5568" y="2435"/>
                </a:lnTo>
                <a:lnTo>
                  <a:pt x="5556" y="2414"/>
                </a:lnTo>
                <a:lnTo>
                  <a:pt x="5543" y="2393"/>
                </a:lnTo>
                <a:lnTo>
                  <a:pt x="5527" y="2371"/>
                </a:lnTo>
                <a:lnTo>
                  <a:pt x="5494" y="2325"/>
                </a:lnTo>
                <a:lnTo>
                  <a:pt x="5459" y="2279"/>
                </a:lnTo>
                <a:lnTo>
                  <a:pt x="5441" y="2255"/>
                </a:lnTo>
                <a:lnTo>
                  <a:pt x="5425" y="2232"/>
                </a:lnTo>
                <a:lnTo>
                  <a:pt x="5411" y="2208"/>
                </a:lnTo>
                <a:lnTo>
                  <a:pt x="5397" y="2186"/>
                </a:lnTo>
                <a:lnTo>
                  <a:pt x="5387" y="2162"/>
                </a:lnTo>
                <a:lnTo>
                  <a:pt x="5382" y="2151"/>
                </a:lnTo>
                <a:lnTo>
                  <a:pt x="5379" y="2139"/>
                </a:lnTo>
                <a:lnTo>
                  <a:pt x="5376" y="2129"/>
                </a:lnTo>
                <a:lnTo>
                  <a:pt x="5374" y="2118"/>
                </a:lnTo>
                <a:lnTo>
                  <a:pt x="5373" y="2107"/>
                </a:lnTo>
                <a:lnTo>
                  <a:pt x="5372" y="2096"/>
                </a:lnTo>
                <a:lnTo>
                  <a:pt x="5360" y="2110"/>
                </a:lnTo>
                <a:lnTo>
                  <a:pt x="5347" y="2122"/>
                </a:lnTo>
                <a:lnTo>
                  <a:pt x="5333" y="2133"/>
                </a:lnTo>
                <a:lnTo>
                  <a:pt x="5317" y="2144"/>
                </a:lnTo>
                <a:lnTo>
                  <a:pt x="5301" y="2154"/>
                </a:lnTo>
                <a:lnTo>
                  <a:pt x="5285" y="2162"/>
                </a:lnTo>
                <a:lnTo>
                  <a:pt x="5266" y="2170"/>
                </a:lnTo>
                <a:lnTo>
                  <a:pt x="5249" y="2178"/>
                </a:lnTo>
                <a:lnTo>
                  <a:pt x="5175" y="2207"/>
                </a:lnTo>
                <a:lnTo>
                  <a:pt x="5141" y="2222"/>
                </a:lnTo>
                <a:lnTo>
                  <a:pt x="5125" y="2231"/>
                </a:lnTo>
                <a:lnTo>
                  <a:pt x="5109" y="2239"/>
                </a:lnTo>
                <a:lnTo>
                  <a:pt x="5091" y="2251"/>
                </a:lnTo>
                <a:lnTo>
                  <a:pt x="5074" y="2263"/>
                </a:lnTo>
                <a:lnTo>
                  <a:pt x="5057" y="2276"/>
                </a:lnTo>
                <a:lnTo>
                  <a:pt x="5041" y="2289"/>
                </a:lnTo>
                <a:lnTo>
                  <a:pt x="5025" y="2302"/>
                </a:lnTo>
                <a:lnTo>
                  <a:pt x="5011" y="2317"/>
                </a:lnTo>
                <a:lnTo>
                  <a:pt x="4998" y="2331"/>
                </a:lnTo>
                <a:lnTo>
                  <a:pt x="4984" y="2346"/>
                </a:lnTo>
                <a:lnTo>
                  <a:pt x="4971" y="2362"/>
                </a:lnTo>
                <a:lnTo>
                  <a:pt x="4959" y="2378"/>
                </a:lnTo>
                <a:lnTo>
                  <a:pt x="4948" y="2395"/>
                </a:lnTo>
                <a:lnTo>
                  <a:pt x="4936" y="2411"/>
                </a:lnTo>
                <a:lnTo>
                  <a:pt x="4915" y="2447"/>
                </a:lnTo>
                <a:lnTo>
                  <a:pt x="4894" y="2484"/>
                </a:lnTo>
                <a:lnTo>
                  <a:pt x="4875" y="2524"/>
                </a:lnTo>
                <a:lnTo>
                  <a:pt x="4855" y="2565"/>
                </a:lnTo>
                <a:lnTo>
                  <a:pt x="4818" y="2647"/>
                </a:lnTo>
                <a:lnTo>
                  <a:pt x="4784" y="2730"/>
                </a:lnTo>
                <a:lnTo>
                  <a:pt x="4751" y="2813"/>
                </a:lnTo>
                <a:lnTo>
                  <a:pt x="4719" y="2897"/>
                </a:lnTo>
                <a:lnTo>
                  <a:pt x="4688" y="2982"/>
                </a:lnTo>
                <a:lnTo>
                  <a:pt x="4659" y="3067"/>
                </a:lnTo>
                <a:lnTo>
                  <a:pt x="4629" y="3152"/>
                </a:lnTo>
                <a:lnTo>
                  <a:pt x="4579" y="3297"/>
                </a:lnTo>
                <a:lnTo>
                  <a:pt x="4554" y="3372"/>
                </a:lnTo>
                <a:lnTo>
                  <a:pt x="4531" y="3446"/>
                </a:lnTo>
                <a:lnTo>
                  <a:pt x="4508" y="3521"/>
                </a:lnTo>
                <a:lnTo>
                  <a:pt x="4498" y="3559"/>
                </a:lnTo>
                <a:lnTo>
                  <a:pt x="4489" y="3596"/>
                </a:lnTo>
                <a:lnTo>
                  <a:pt x="4479" y="3633"/>
                </a:lnTo>
                <a:lnTo>
                  <a:pt x="4471" y="3671"/>
                </a:lnTo>
                <a:lnTo>
                  <a:pt x="4463" y="3709"/>
                </a:lnTo>
                <a:lnTo>
                  <a:pt x="4457" y="3747"/>
                </a:lnTo>
                <a:lnTo>
                  <a:pt x="4450" y="3795"/>
                </a:lnTo>
                <a:lnTo>
                  <a:pt x="4444" y="3843"/>
                </a:lnTo>
                <a:lnTo>
                  <a:pt x="4440" y="3892"/>
                </a:lnTo>
                <a:lnTo>
                  <a:pt x="4439" y="3915"/>
                </a:lnTo>
                <a:lnTo>
                  <a:pt x="4439" y="3940"/>
                </a:lnTo>
                <a:lnTo>
                  <a:pt x="4439" y="3963"/>
                </a:lnTo>
                <a:lnTo>
                  <a:pt x="4440" y="3988"/>
                </a:lnTo>
                <a:lnTo>
                  <a:pt x="4442" y="4011"/>
                </a:lnTo>
                <a:lnTo>
                  <a:pt x="4444" y="4036"/>
                </a:lnTo>
                <a:lnTo>
                  <a:pt x="4449" y="4060"/>
                </a:lnTo>
                <a:lnTo>
                  <a:pt x="4453" y="4083"/>
                </a:lnTo>
                <a:lnTo>
                  <a:pt x="4458" y="4107"/>
                </a:lnTo>
                <a:lnTo>
                  <a:pt x="4464" y="4130"/>
                </a:lnTo>
                <a:lnTo>
                  <a:pt x="4468" y="4144"/>
                </a:lnTo>
                <a:lnTo>
                  <a:pt x="4473" y="4156"/>
                </a:lnTo>
                <a:lnTo>
                  <a:pt x="4483" y="4179"/>
                </a:lnTo>
                <a:lnTo>
                  <a:pt x="4496" y="4203"/>
                </a:lnTo>
                <a:lnTo>
                  <a:pt x="4509" y="4225"/>
                </a:lnTo>
                <a:lnTo>
                  <a:pt x="4523" y="4245"/>
                </a:lnTo>
                <a:lnTo>
                  <a:pt x="4538" y="4266"/>
                </a:lnTo>
                <a:lnTo>
                  <a:pt x="4567" y="4305"/>
                </a:lnTo>
                <a:lnTo>
                  <a:pt x="4581" y="4325"/>
                </a:lnTo>
                <a:lnTo>
                  <a:pt x="4593" y="4344"/>
                </a:lnTo>
                <a:lnTo>
                  <a:pt x="4604" y="4364"/>
                </a:lnTo>
                <a:lnTo>
                  <a:pt x="4614" y="4384"/>
                </a:lnTo>
                <a:lnTo>
                  <a:pt x="4618" y="4395"/>
                </a:lnTo>
                <a:lnTo>
                  <a:pt x="4622" y="4405"/>
                </a:lnTo>
                <a:lnTo>
                  <a:pt x="4624" y="4415"/>
                </a:lnTo>
                <a:lnTo>
                  <a:pt x="4626" y="4426"/>
                </a:lnTo>
                <a:lnTo>
                  <a:pt x="4627" y="4438"/>
                </a:lnTo>
                <a:lnTo>
                  <a:pt x="4628" y="4449"/>
                </a:lnTo>
                <a:lnTo>
                  <a:pt x="4628" y="4460"/>
                </a:lnTo>
                <a:lnTo>
                  <a:pt x="4626" y="4471"/>
                </a:lnTo>
                <a:lnTo>
                  <a:pt x="4495" y="4296"/>
                </a:lnTo>
                <a:lnTo>
                  <a:pt x="4428" y="4210"/>
                </a:lnTo>
                <a:lnTo>
                  <a:pt x="4360" y="4124"/>
                </a:lnTo>
                <a:lnTo>
                  <a:pt x="4340" y="4101"/>
                </a:lnTo>
                <a:lnTo>
                  <a:pt x="4316" y="4074"/>
                </a:lnTo>
                <a:lnTo>
                  <a:pt x="4260" y="4014"/>
                </a:lnTo>
                <a:lnTo>
                  <a:pt x="4196" y="3950"/>
                </a:lnTo>
                <a:lnTo>
                  <a:pt x="4164" y="3915"/>
                </a:lnTo>
                <a:lnTo>
                  <a:pt x="4132" y="3880"/>
                </a:lnTo>
                <a:lnTo>
                  <a:pt x="4101" y="3845"/>
                </a:lnTo>
                <a:lnTo>
                  <a:pt x="4073" y="3810"/>
                </a:lnTo>
                <a:lnTo>
                  <a:pt x="4046" y="3775"/>
                </a:lnTo>
                <a:lnTo>
                  <a:pt x="4034" y="3757"/>
                </a:lnTo>
                <a:lnTo>
                  <a:pt x="4022" y="3740"/>
                </a:lnTo>
                <a:lnTo>
                  <a:pt x="4013" y="3723"/>
                </a:lnTo>
                <a:lnTo>
                  <a:pt x="4004" y="3706"/>
                </a:lnTo>
                <a:lnTo>
                  <a:pt x="3996" y="3691"/>
                </a:lnTo>
                <a:lnTo>
                  <a:pt x="3990" y="3674"/>
                </a:lnTo>
                <a:lnTo>
                  <a:pt x="3984" y="3659"/>
                </a:lnTo>
                <a:lnTo>
                  <a:pt x="3980" y="3644"/>
                </a:lnTo>
                <a:lnTo>
                  <a:pt x="3978" y="3629"/>
                </a:lnTo>
                <a:lnTo>
                  <a:pt x="3977" y="3615"/>
                </a:lnTo>
                <a:lnTo>
                  <a:pt x="3978" y="3597"/>
                </a:lnTo>
                <a:lnTo>
                  <a:pt x="3979" y="3581"/>
                </a:lnTo>
                <a:lnTo>
                  <a:pt x="3982" y="3567"/>
                </a:lnTo>
                <a:lnTo>
                  <a:pt x="3985" y="3553"/>
                </a:lnTo>
                <a:lnTo>
                  <a:pt x="3990" y="3542"/>
                </a:lnTo>
                <a:lnTo>
                  <a:pt x="3994" y="3532"/>
                </a:lnTo>
                <a:lnTo>
                  <a:pt x="3999" y="3523"/>
                </a:lnTo>
                <a:lnTo>
                  <a:pt x="4005" y="3514"/>
                </a:lnTo>
                <a:lnTo>
                  <a:pt x="4012" y="3506"/>
                </a:lnTo>
                <a:lnTo>
                  <a:pt x="4019" y="3500"/>
                </a:lnTo>
                <a:lnTo>
                  <a:pt x="4026" y="3495"/>
                </a:lnTo>
                <a:lnTo>
                  <a:pt x="4035" y="3490"/>
                </a:lnTo>
                <a:lnTo>
                  <a:pt x="4044" y="3485"/>
                </a:lnTo>
                <a:lnTo>
                  <a:pt x="4053" y="3482"/>
                </a:lnTo>
                <a:lnTo>
                  <a:pt x="4073" y="3475"/>
                </a:lnTo>
                <a:lnTo>
                  <a:pt x="4094" y="3469"/>
                </a:lnTo>
                <a:lnTo>
                  <a:pt x="4117" y="3464"/>
                </a:lnTo>
                <a:lnTo>
                  <a:pt x="4140" y="3458"/>
                </a:lnTo>
                <a:lnTo>
                  <a:pt x="4165" y="3452"/>
                </a:lnTo>
                <a:lnTo>
                  <a:pt x="4190" y="3444"/>
                </a:lnTo>
                <a:lnTo>
                  <a:pt x="4203" y="3439"/>
                </a:lnTo>
                <a:lnTo>
                  <a:pt x="4216" y="3433"/>
                </a:lnTo>
                <a:lnTo>
                  <a:pt x="4228" y="3425"/>
                </a:lnTo>
                <a:lnTo>
                  <a:pt x="4242" y="3418"/>
                </a:lnTo>
                <a:lnTo>
                  <a:pt x="4254" y="3410"/>
                </a:lnTo>
                <a:lnTo>
                  <a:pt x="4266" y="3401"/>
                </a:lnTo>
                <a:lnTo>
                  <a:pt x="4291" y="3380"/>
                </a:lnTo>
                <a:lnTo>
                  <a:pt x="4314" y="3359"/>
                </a:lnTo>
                <a:lnTo>
                  <a:pt x="4337" y="3336"/>
                </a:lnTo>
                <a:lnTo>
                  <a:pt x="4358" y="3313"/>
                </a:lnTo>
                <a:lnTo>
                  <a:pt x="4379" y="3288"/>
                </a:lnTo>
                <a:lnTo>
                  <a:pt x="4399" y="3262"/>
                </a:lnTo>
                <a:lnTo>
                  <a:pt x="4418" y="3237"/>
                </a:lnTo>
                <a:lnTo>
                  <a:pt x="4436" y="3210"/>
                </a:lnTo>
                <a:lnTo>
                  <a:pt x="4453" y="3184"/>
                </a:lnTo>
                <a:lnTo>
                  <a:pt x="4470" y="3156"/>
                </a:lnTo>
                <a:lnTo>
                  <a:pt x="4485" y="3128"/>
                </a:lnTo>
                <a:lnTo>
                  <a:pt x="4501" y="3099"/>
                </a:lnTo>
                <a:lnTo>
                  <a:pt x="4515" y="3072"/>
                </a:lnTo>
                <a:lnTo>
                  <a:pt x="4529" y="3043"/>
                </a:lnTo>
                <a:lnTo>
                  <a:pt x="4556" y="2985"/>
                </a:lnTo>
                <a:lnTo>
                  <a:pt x="4579" y="2931"/>
                </a:lnTo>
                <a:lnTo>
                  <a:pt x="4601" y="2878"/>
                </a:lnTo>
                <a:lnTo>
                  <a:pt x="4624" y="2824"/>
                </a:lnTo>
                <a:lnTo>
                  <a:pt x="4645" y="2770"/>
                </a:lnTo>
                <a:lnTo>
                  <a:pt x="4666" y="2714"/>
                </a:lnTo>
                <a:lnTo>
                  <a:pt x="4685" y="2659"/>
                </a:lnTo>
                <a:lnTo>
                  <a:pt x="4704" y="2603"/>
                </a:lnTo>
                <a:lnTo>
                  <a:pt x="4722" y="2547"/>
                </a:lnTo>
                <a:lnTo>
                  <a:pt x="4740" y="2491"/>
                </a:lnTo>
                <a:lnTo>
                  <a:pt x="4755" y="2433"/>
                </a:lnTo>
                <a:lnTo>
                  <a:pt x="4770" y="2377"/>
                </a:lnTo>
                <a:lnTo>
                  <a:pt x="4785" y="2320"/>
                </a:lnTo>
                <a:lnTo>
                  <a:pt x="4797" y="2263"/>
                </a:lnTo>
                <a:lnTo>
                  <a:pt x="4809" y="2206"/>
                </a:lnTo>
                <a:lnTo>
                  <a:pt x="4819" y="2149"/>
                </a:lnTo>
                <a:lnTo>
                  <a:pt x="4829" y="2091"/>
                </a:lnTo>
                <a:lnTo>
                  <a:pt x="4833" y="2055"/>
                </a:lnTo>
                <a:lnTo>
                  <a:pt x="4836" y="2022"/>
                </a:lnTo>
                <a:lnTo>
                  <a:pt x="4837" y="1988"/>
                </a:lnTo>
                <a:lnTo>
                  <a:pt x="4837" y="1955"/>
                </a:lnTo>
                <a:lnTo>
                  <a:pt x="4836" y="1923"/>
                </a:lnTo>
                <a:lnTo>
                  <a:pt x="4833" y="1891"/>
                </a:lnTo>
                <a:lnTo>
                  <a:pt x="4828" y="1861"/>
                </a:lnTo>
                <a:lnTo>
                  <a:pt x="4823" y="1831"/>
                </a:lnTo>
                <a:lnTo>
                  <a:pt x="4816" y="1801"/>
                </a:lnTo>
                <a:lnTo>
                  <a:pt x="4808" y="1773"/>
                </a:lnTo>
                <a:lnTo>
                  <a:pt x="4800" y="1744"/>
                </a:lnTo>
                <a:lnTo>
                  <a:pt x="4791" y="1715"/>
                </a:lnTo>
                <a:lnTo>
                  <a:pt x="4781" y="1688"/>
                </a:lnTo>
                <a:lnTo>
                  <a:pt x="4769" y="1660"/>
                </a:lnTo>
                <a:lnTo>
                  <a:pt x="4746" y="1606"/>
                </a:lnTo>
                <a:lnTo>
                  <a:pt x="4721" y="1551"/>
                </a:lnTo>
                <a:lnTo>
                  <a:pt x="4694" y="1497"/>
                </a:lnTo>
                <a:lnTo>
                  <a:pt x="4668" y="1443"/>
                </a:lnTo>
                <a:lnTo>
                  <a:pt x="4642" y="1388"/>
                </a:lnTo>
                <a:lnTo>
                  <a:pt x="4617" y="1331"/>
                </a:lnTo>
                <a:lnTo>
                  <a:pt x="4604" y="1302"/>
                </a:lnTo>
                <a:lnTo>
                  <a:pt x="4593" y="1274"/>
                </a:lnTo>
                <a:lnTo>
                  <a:pt x="4582" y="1244"/>
                </a:lnTo>
                <a:lnTo>
                  <a:pt x="4572" y="1213"/>
                </a:lnTo>
                <a:lnTo>
                  <a:pt x="4561" y="1182"/>
                </a:lnTo>
                <a:lnTo>
                  <a:pt x="4552" y="1151"/>
                </a:lnTo>
                <a:lnTo>
                  <a:pt x="4539" y="1170"/>
                </a:lnTo>
                <a:lnTo>
                  <a:pt x="4523" y="1190"/>
                </a:lnTo>
                <a:lnTo>
                  <a:pt x="4508" y="1209"/>
                </a:lnTo>
                <a:lnTo>
                  <a:pt x="4493" y="1226"/>
                </a:lnTo>
                <a:lnTo>
                  <a:pt x="4475" y="1244"/>
                </a:lnTo>
                <a:lnTo>
                  <a:pt x="4458" y="1260"/>
                </a:lnTo>
                <a:lnTo>
                  <a:pt x="4440" y="1276"/>
                </a:lnTo>
                <a:lnTo>
                  <a:pt x="4422" y="1291"/>
                </a:lnTo>
                <a:lnTo>
                  <a:pt x="4385" y="1321"/>
                </a:lnTo>
                <a:lnTo>
                  <a:pt x="4347" y="1348"/>
                </a:lnTo>
                <a:lnTo>
                  <a:pt x="4269" y="1404"/>
                </a:lnTo>
                <a:lnTo>
                  <a:pt x="4230" y="1432"/>
                </a:lnTo>
                <a:lnTo>
                  <a:pt x="4192" y="1461"/>
                </a:lnTo>
                <a:lnTo>
                  <a:pt x="4156" y="1492"/>
                </a:lnTo>
                <a:lnTo>
                  <a:pt x="4138" y="1508"/>
                </a:lnTo>
                <a:lnTo>
                  <a:pt x="4121" y="1525"/>
                </a:lnTo>
                <a:lnTo>
                  <a:pt x="4104" y="1542"/>
                </a:lnTo>
                <a:lnTo>
                  <a:pt x="4088" y="1559"/>
                </a:lnTo>
                <a:lnTo>
                  <a:pt x="4073" y="1579"/>
                </a:lnTo>
                <a:lnTo>
                  <a:pt x="4057" y="1598"/>
                </a:lnTo>
                <a:lnTo>
                  <a:pt x="4043" y="1619"/>
                </a:lnTo>
                <a:lnTo>
                  <a:pt x="4029" y="1641"/>
                </a:lnTo>
                <a:lnTo>
                  <a:pt x="4017" y="1664"/>
                </a:lnTo>
                <a:lnTo>
                  <a:pt x="4006" y="1688"/>
                </a:lnTo>
                <a:lnTo>
                  <a:pt x="3982" y="1741"/>
                </a:lnTo>
                <a:lnTo>
                  <a:pt x="3960" y="1794"/>
                </a:lnTo>
                <a:lnTo>
                  <a:pt x="3938" y="1848"/>
                </a:lnTo>
                <a:lnTo>
                  <a:pt x="3918" y="1903"/>
                </a:lnTo>
                <a:lnTo>
                  <a:pt x="3898" y="1958"/>
                </a:lnTo>
                <a:lnTo>
                  <a:pt x="3880" y="2013"/>
                </a:lnTo>
                <a:lnTo>
                  <a:pt x="3862" y="2070"/>
                </a:lnTo>
                <a:lnTo>
                  <a:pt x="3846" y="2125"/>
                </a:lnTo>
                <a:lnTo>
                  <a:pt x="3830" y="2181"/>
                </a:lnTo>
                <a:lnTo>
                  <a:pt x="3814" y="2238"/>
                </a:lnTo>
                <a:lnTo>
                  <a:pt x="3800" y="2295"/>
                </a:lnTo>
                <a:lnTo>
                  <a:pt x="3786" y="2352"/>
                </a:lnTo>
                <a:lnTo>
                  <a:pt x="3760" y="2465"/>
                </a:lnTo>
                <a:lnTo>
                  <a:pt x="3735" y="2578"/>
                </a:lnTo>
                <a:close/>
                <a:moveTo>
                  <a:pt x="2476" y="2582"/>
                </a:moveTo>
                <a:lnTo>
                  <a:pt x="2476" y="2582"/>
                </a:lnTo>
                <a:lnTo>
                  <a:pt x="2465" y="2562"/>
                </a:lnTo>
                <a:lnTo>
                  <a:pt x="2452" y="2542"/>
                </a:lnTo>
                <a:lnTo>
                  <a:pt x="2436" y="2522"/>
                </a:lnTo>
                <a:lnTo>
                  <a:pt x="2419" y="2502"/>
                </a:lnTo>
                <a:lnTo>
                  <a:pt x="2449" y="2520"/>
                </a:lnTo>
                <a:lnTo>
                  <a:pt x="2483" y="2540"/>
                </a:lnTo>
                <a:lnTo>
                  <a:pt x="2561" y="2588"/>
                </a:lnTo>
                <a:lnTo>
                  <a:pt x="2536" y="2584"/>
                </a:lnTo>
                <a:lnTo>
                  <a:pt x="2513" y="2582"/>
                </a:lnTo>
                <a:lnTo>
                  <a:pt x="2493" y="2582"/>
                </a:lnTo>
                <a:lnTo>
                  <a:pt x="2476" y="2582"/>
                </a:lnTo>
                <a:close/>
              </a:path>
            </a:pathLst>
          </a:custGeom>
          <a:solidFill>
            <a:srgbClr val="BAE18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5122" name="标题 1"/>
          <p:cNvSpPr txBox="1"/>
          <p:nvPr/>
        </p:nvSpPr>
        <p:spPr bwMode="auto">
          <a:xfrm>
            <a:off x="827088" y="1109663"/>
            <a:ext cx="554513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7.2 </a:t>
            </a:r>
            <a:r>
              <a:rPr lang="zh-CN" altLang="en-US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插入排序</a:t>
            </a:r>
            <a:endParaRPr lang="zh-CN" altLang="en-US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16388" name="直接连接符 24"/>
          <p:cNvCxnSpPr>
            <a:cxnSpLocks noChangeShapeType="1"/>
          </p:cNvCxnSpPr>
          <p:nvPr/>
        </p:nvCxnSpPr>
        <p:spPr bwMode="auto">
          <a:xfrm>
            <a:off x="3330575" y="1666875"/>
            <a:ext cx="0" cy="4714875"/>
          </a:xfrm>
          <a:prstGeom prst="line">
            <a:avLst/>
          </a:prstGeom>
          <a:noFill/>
          <a:ln w="3810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25"/>
          <p:cNvCxnSpPr>
            <a:cxnSpLocks noChangeShapeType="1"/>
          </p:cNvCxnSpPr>
          <p:nvPr/>
        </p:nvCxnSpPr>
        <p:spPr bwMode="auto">
          <a:xfrm>
            <a:off x="1016000" y="1663700"/>
            <a:ext cx="3268663" cy="0"/>
          </a:xfrm>
          <a:prstGeom prst="line">
            <a:avLst/>
          </a:prstGeom>
          <a:noFill/>
          <a:ln w="5715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60575" y="2232025"/>
            <a:ext cx="1250950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7.2.1</a:t>
            </a:r>
            <a:endParaRPr lang="en-US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0575" y="2924175"/>
            <a:ext cx="1250950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7.2.2</a:t>
            </a:r>
            <a:endParaRPr lang="en-US" altLang="zh-CN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392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直接插入排序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6393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希尔排序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6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 bwMode="auto">
          <a:xfrm flipH="1">
            <a:off x="6875463" y="2036763"/>
            <a:ext cx="460375" cy="476250"/>
          </a:xfrm>
          <a:custGeom>
            <a:avLst/>
            <a:gdLst>
              <a:gd name="T0" fmla="*/ 215713171 w 7617"/>
              <a:gd name="T1" fmla="*/ 194912619 h 8099"/>
              <a:gd name="T2" fmla="*/ 186862848 w 7617"/>
              <a:gd name="T3" fmla="*/ 154137527 h 8099"/>
              <a:gd name="T4" fmla="*/ 209688925 w 7617"/>
              <a:gd name="T5" fmla="*/ 69433828 h 8099"/>
              <a:gd name="T6" fmla="*/ 185536456 w 7617"/>
              <a:gd name="T7" fmla="*/ 27220166 h 8099"/>
              <a:gd name="T8" fmla="*/ 159173412 w 7617"/>
              <a:gd name="T9" fmla="*/ 113639048 h 8099"/>
              <a:gd name="T10" fmla="*/ 173487962 w 7617"/>
              <a:gd name="T11" fmla="*/ 157291045 h 8099"/>
              <a:gd name="T12" fmla="*/ 148009101 w 7617"/>
              <a:gd name="T13" fmla="*/ 113251885 h 8099"/>
              <a:gd name="T14" fmla="*/ 130157348 w 7617"/>
              <a:gd name="T15" fmla="*/ 20193847 h 8099"/>
              <a:gd name="T16" fmla="*/ 94785557 w 7617"/>
              <a:gd name="T17" fmla="*/ 22794140 h 8099"/>
              <a:gd name="T18" fmla="*/ 118551064 w 7617"/>
              <a:gd name="T19" fmla="*/ 108493737 h 8099"/>
              <a:gd name="T20" fmla="*/ 105397165 w 7617"/>
              <a:gd name="T21" fmla="*/ 111149305 h 8099"/>
              <a:gd name="T22" fmla="*/ 73175614 w 7617"/>
              <a:gd name="T23" fmla="*/ 41328315 h 8099"/>
              <a:gd name="T24" fmla="*/ 6300716 w 7617"/>
              <a:gd name="T25" fmla="*/ 3706741 h 8099"/>
              <a:gd name="T26" fmla="*/ 35427038 w 7617"/>
              <a:gd name="T27" fmla="*/ 76349596 h 8099"/>
              <a:gd name="T28" fmla="*/ 100865051 w 7617"/>
              <a:gd name="T29" fmla="*/ 116018005 h 8099"/>
              <a:gd name="T30" fmla="*/ 31281886 w 7617"/>
              <a:gd name="T31" fmla="*/ 115686117 h 8099"/>
              <a:gd name="T32" fmla="*/ 3813436 w 7617"/>
              <a:gd name="T33" fmla="*/ 138148370 h 8099"/>
              <a:gd name="T34" fmla="*/ 78039209 w 7617"/>
              <a:gd name="T35" fmla="*/ 170845970 h 8099"/>
              <a:gd name="T36" fmla="*/ 138337158 w 7617"/>
              <a:gd name="T37" fmla="*/ 150264725 h 8099"/>
              <a:gd name="T38" fmla="*/ 180120158 w 7617"/>
              <a:gd name="T39" fmla="*/ 177872289 h 8099"/>
              <a:gd name="T40" fmla="*/ 81852645 w 7617"/>
              <a:gd name="T41" fmla="*/ 181191868 h 8099"/>
              <a:gd name="T42" fmla="*/ 73175614 w 7617"/>
              <a:gd name="T43" fmla="*/ 210403828 h 8099"/>
              <a:gd name="T44" fmla="*/ 170116500 w 7617"/>
              <a:gd name="T45" fmla="*/ 209684543 h 8099"/>
              <a:gd name="T46" fmla="*/ 202006570 w 7617"/>
              <a:gd name="T47" fmla="*/ 191980203 h 8099"/>
              <a:gd name="T48" fmla="*/ 204327874 w 7617"/>
              <a:gd name="T49" fmla="*/ 216544801 h 8099"/>
              <a:gd name="T50" fmla="*/ 104789216 w 7617"/>
              <a:gd name="T51" fmla="*/ 244705824 h 8099"/>
              <a:gd name="T52" fmla="*/ 120595899 w 7617"/>
              <a:gd name="T53" fmla="*/ 275300843 h 8099"/>
              <a:gd name="T54" fmla="*/ 222621601 w 7617"/>
              <a:gd name="T55" fmla="*/ 246088883 h 8099"/>
              <a:gd name="T56" fmla="*/ 253737982 w 7617"/>
              <a:gd name="T57" fmla="*/ 256268720 h 8099"/>
              <a:gd name="T58" fmla="*/ 218310709 w 7617"/>
              <a:gd name="T59" fmla="*/ 266891229 h 8099"/>
              <a:gd name="T60" fmla="*/ 141487399 w 7617"/>
              <a:gd name="T61" fmla="*/ 311428572 h 8099"/>
              <a:gd name="T62" fmla="*/ 186697108 w 7617"/>
              <a:gd name="T63" fmla="*/ 327141117 h 8099"/>
              <a:gd name="T64" fmla="*/ 264294108 w 7617"/>
              <a:gd name="T65" fmla="*/ 289740880 h 8099"/>
              <a:gd name="T66" fmla="*/ 304308506 w 7617"/>
              <a:gd name="T67" fmla="*/ 323323591 h 8099"/>
              <a:gd name="T68" fmla="*/ 251416678 w 7617"/>
              <a:gd name="T69" fmla="*/ 319561339 h 8099"/>
              <a:gd name="T70" fmla="*/ 181723019 w 7617"/>
              <a:gd name="T71" fmla="*/ 363434672 h 8099"/>
              <a:gd name="T72" fmla="*/ 226490519 w 7617"/>
              <a:gd name="T73" fmla="*/ 376546924 h 8099"/>
              <a:gd name="T74" fmla="*/ 303755804 w 7617"/>
              <a:gd name="T75" fmla="*/ 335827108 h 8099"/>
              <a:gd name="T76" fmla="*/ 334706209 w 7617"/>
              <a:gd name="T77" fmla="*/ 363545458 h 8099"/>
              <a:gd name="T78" fmla="*/ 264515330 w 7617"/>
              <a:gd name="T79" fmla="*/ 377432035 h 8099"/>
              <a:gd name="T80" fmla="*/ 256059051 w 7617"/>
              <a:gd name="T81" fmla="*/ 413283152 h 8099"/>
              <a:gd name="T82" fmla="*/ 332329658 w 7617"/>
              <a:gd name="T83" fmla="*/ 383407418 h 8099"/>
              <a:gd name="T84" fmla="*/ 357366310 w 7617"/>
              <a:gd name="T85" fmla="*/ 384347804 h 8099"/>
              <a:gd name="T86" fmla="*/ 419598836 w 7617"/>
              <a:gd name="T87" fmla="*/ 443601795 h 8099"/>
              <a:gd name="T88" fmla="*/ 335093171 w 7617"/>
              <a:gd name="T89" fmla="*/ 346615679 h 8099"/>
              <a:gd name="T90" fmla="*/ 344267658 w 7617"/>
              <a:gd name="T91" fmla="*/ 328911575 h 8099"/>
              <a:gd name="T92" fmla="*/ 398154634 w 7617"/>
              <a:gd name="T93" fmla="*/ 248744452 h 8099"/>
              <a:gd name="T94" fmla="*/ 373559956 w 7617"/>
              <a:gd name="T95" fmla="*/ 232091520 h 8099"/>
              <a:gd name="T96" fmla="*/ 317738874 w 7617"/>
              <a:gd name="T97" fmla="*/ 304844691 h 8099"/>
              <a:gd name="T98" fmla="*/ 300992526 w 7617"/>
              <a:gd name="T99" fmla="*/ 306061924 h 8099"/>
              <a:gd name="T100" fmla="*/ 322049766 w 7617"/>
              <a:gd name="T101" fmla="*/ 277569249 h 8099"/>
              <a:gd name="T102" fmla="*/ 353552874 w 7617"/>
              <a:gd name="T103" fmla="*/ 184511211 h 8099"/>
              <a:gd name="T104" fmla="*/ 325089513 w 7617"/>
              <a:gd name="T105" fmla="*/ 181745091 h 8099"/>
              <a:gd name="T106" fmla="*/ 285848804 w 7617"/>
              <a:gd name="T107" fmla="*/ 275411394 h 8099"/>
              <a:gd name="T108" fmla="*/ 260259449 w 7617"/>
              <a:gd name="T109" fmla="*/ 250238297 h 8099"/>
              <a:gd name="T110" fmla="*/ 290823127 w 7617"/>
              <a:gd name="T111" fmla="*/ 216489525 h 8099"/>
              <a:gd name="T112" fmla="*/ 303645310 w 7617"/>
              <a:gd name="T113" fmla="*/ 128632308 h 8099"/>
              <a:gd name="T114" fmla="*/ 271644982 w 7617"/>
              <a:gd name="T115" fmla="*/ 135382016 h 8099"/>
              <a:gd name="T116" fmla="*/ 247216279 w 7617"/>
              <a:gd name="T117" fmla="*/ 229933665 h 8099"/>
              <a:gd name="T118" fmla="*/ 220189804 w 7617"/>
              <a:gd name="T119" fmla="*/ 202436887 h 8099"/>
              <a:gd name="T120" fmla="*/ 245171209 w 7617"/>
              <a:gd name="T121" fmla="*/ 177595677 h 8099"/>
              <a:gd name="T122" fmla="*/ 263575665 w 7617"/>
              <a:gd name="T123" fmla="*/ 91840805 h 8099"/>
              <a:gd name="T124" fmla="*/ 220079310 w 7617"/>
              <a:gd name="T125" fmla="*/ 96322106 h 80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17" h="8099">
                <a:moveTo>
                  <a:pt x="3735" y="2578"/>
                </a:moveTo>
                <a:lnTo>
                  <a:pt x="3735" y="2578"/>
                </a:lnTo>
                <a:lnTo>
                  <a:pt x="3721" y="2650"/>
                </a:lnTo>
                <a:lnTo>
                  <a:pt x="3709" y="2721"/>
                </a:lnTo>
                <a:lnTo>
                  <a:pt x="3704" y="2758"/>
                </a:lnTo>
                <a:lnTo>
                  <a:pt x="3699" y="2794"/>
                </a:lnTo>
                <a:lnTo>
                  <a:pt x="3695" y="2831"/>
                </a:lnTo>
                <a:lnTo>
                  <a:pt x="3692" y="2868"/>
                </a:lnTo>
                <a:lnTo>
                  <a:pt x="3690" y="2905"/>
                </a:lnTo>
                <a:lnTo>
                  <a:pt x="3689" y="2942"/>
                </a:lnTo>
                <a:lnTo>
                  <a:pt x="3689" y="2978"/>
                </a:lnTo>
                <a:lnTo>
                  <a:pt x="3691" y="3014"/>
                </a:lnTo>
                <a:lnTo>
                  <a:pt x="3694" y="3051"/>
                </a:lnTo>
                <a:lnTo>
                  <a:pt x="3700" y="3087"/>
                </a:lnTo>
                <a:lnTo>
                  <a:pt x="3706" y="3123"/>
                </a:lnTo>
                <a:lnTo>
                  <a:pt x="3714" y="3159"/>
                </a:lnTo>
                <a:lnTo>
                  <a:pt x="3720" y="3185"/>
                </a:lnTo>
                <a:lnTo>
                  <a:pt x="3728" y="3210"/>
                </a:lnTo>
                <a:lnTo>
                  <a:pt x="3737" y="3236"/>
                </a:lnTo>
                <a:lnTo>
                  <a:pt x="3748" y="3260"/>
                </a:lnTo>
                <a:lnTo>
                  <a:pt x="3759" y="3285"/>
                </a:lnTo>
                <a:lnTo>
                  <a:pt x="3772" y="3309"/>
                </a:lnTo>
                <a:lnTo>
                  <a:pt x="3787" y="3332"/>
                </a:lnTo>
                <a:lnTo>
                  <a:pt x="3802" y="3354"/>
                </a:lnTo>
                <a:lnTo>
                  <a:pt x="3819" y="3375"/>
                </a:lnTo>
                <a:lnTo>
                  <a:pt x="3836" y="3393"/>
                </a:lnTo>
                <a:lnTo>
                  <a:pt x="3849" y="3407"/>
                </a:lnTo>
                <a:lnTo>
                  <a:pt x="3861" y="3418"/>
                </a:lnTo>
                <a:lnTo>
                  <a:pt x="3882" y="3437"/>
                </a:lnTo>
                <a:lnTo>
                  <a:pt x="3889" y="3444"/>
                </a:lnTo>
                <a:lnTo>
                  <a:pt x="3895" y="3451"/>
                </a:lnTo>
                <a:lnTo>
                  <a:pt x="3899" y="3458"/>
                </a:lnTo>
                <a:lnTo>
                  <a:pt x="3902" y="3466"/>
                </a:lnTo>
                <a:lnTo>
                  <a:pt x="3904" y="3477"/>
                </a:lnTo>
                <a:lnTo>
                  <a:pt x="3905" y="3489"/>
                </a:lnTo>
                <a:lnTo>
                  <a:pt x="3905" y="3504"/>
                </a:lnTo>
                <a:lnTo>
                  <a:pt x="3903" y="3523"/>
                </a:lnTo>
                <a:lnTo>
                  <a:pt x="3898" y="3574"/>
                </a:lnTo>
                <a:lnTo>
                  <a:pt x="3811" y="3475"/>
                </a:lnTo>
                <a:lnTo>
                  <a:pt x="3724" y="3376"/>
                </a:lnTo>
                <a:lnTo>
                  <a:pt x="3680" y="3327"/>
                </a:lnTo>
                <a:lnTo>
                  <a:pt x="3635" y="3280"/>
                </a:lnTo>
                <a:lnTo>
                  <a:pt x="3590" y="3232"/>
                </a:lnTo>
                <a:lnTo>
                  <a:pt x="3544" y="3186"/>
                </a:lnTo>
                <a:lnTo>
                  <a:pt x="3525" y="3168"/>
                </a:lnTo>
                <a:lnTo>
                  <a:pt x="3502" y="3148"/>
                </a:lnTo>
                <a:lnTo>
                  <a:pt x="3444" y="3098"/>
                </a:lnTo>
                <a:lnTo>
                  <a:pt x="3414" y="3071"/>
                </a:lnTo>
                <a:lnTo>
                  <a:pt x="3382" y="3042"/>
                </a:lnTo>
                <a:lnTo>
                  <a:pt x="3352" y="3012"/>
                </a:lnTo>
                <a:lnTo>
                  <a:pt x="3338" y="2997"/>
                </a:lnTo>
                <a:lnTo>
                  <a:pt x="3325" y="2982"/>
                </a:lnTo>
                <a:lnTo>
                  <a:pt x="3312" y="2966"/>
                </a:lnTo>
                <a:lnTo>
                  <a:pt x="3301" y="2952"/>
                </a:lnTo>
                <a:lnTo>
                  <a:pt x="3291" y="2938"/>
                </a:lnTo>
                <a:lnTo>
                  <a:pt x="3283" y="2922"/>
                </a:lnTo>
                <a:lnTo>
                  <a:pt x="3276" y="2909"/>
                </a:lnTo>
                <a:lnTo>
                  <a:pt x="3271" y="2895"/>
                </a:lnTo>
                <a:lnTo>
                  <a:pt x="3268" y="2881"/>
                </a:lnTo>
                <a:lnTo>
                  <a:pt x="3267" y="2869"/>
                </a:lnTo>
                <a:lnTo>
                  <a:pt x="3268" y="2857"/>
                </a:lnTo>
                <a:lnTo>
                  <a:pt x="3270" y="2851"/>
                </a:lnTo>
                <a:lnTo>
                  <a:pt x="3272" y="2845"/>
                </a:lnTo>
                <a:lnTo>
                  <a:pt x="3275" y="2839"/>
                </a:lnTo>
                <a:lnTo>
                  <a:pt x="3278" y="2834"/>
                </a:lnTo>
                <a:lnTo>
                  <a:pt x="3283" y="2829"/>
                </a:lnTo>
                <a:lnTo>
                  <a:pt x="3288" y="2824"/>
                </a:lnTo>
                <a:lnTo>
                  <a:pt x="3293" y="2820"/>
                </a:lnTo>
                <a:lnTo>
                  <a:pt x="3300" y="2815"/>
                </a:lnTo>
                <a:lnTo>
                  <a:pt x="3315" y="2806"/>
                </a:lnTo>
                <a:lnTo>
                  <a:pt x="3334" y="2799"/>
                </a:lnTo>
                <a:lnTo>
                  <a:pt x="3355" y="2793"/>
                </a:lnTo>
                <a:lnTo>
                  <a:pt x="3381" y="2786"/>
                </a:lnTo>
                <a:lnTo>
                  <a:pt x="3405" y="2777"/>
                </a:lnTo>
                <a:lnTo>
                  <a:pt x="3429" y="2765"/>
                </a:lnTo>
                <a:lnTo>
                  <a:pt x="3452" y="2752"/>
                </a:lnTo>
                <a:lnTo>
                  <a:pt x="3473" y="2738"/>
                </a:lnTo>
                <a:lnTo>
                  <a:pt x="3494" y="2721"/>
                </a:lnTo>
                <a:lnTo>
                  <a:pt x="3512" y="2704"/>
                </a:lnTo>
                <a:lnTo>
                  <a:pt x="3530" y="2685"/>
                </a:lnTo>
                <a:lnTo>
                  <a:pt x="3548" y="2665"/>
                </a:lnTo>
                <a:lnTo>
                  <a:pt x="3563" y="2644"/>
                </a:lnTo>
                <a:lnTo>
                  <a:pt x="3579" y="2621"/>
                </a:lnTo>
                <a:lnTo>
                  <a:pt x="3593" y="2597"/>
                </a:lnTo>
                <a:lnTo>
                  <a:pt x="3606" y="2573"/>
                </a:lnTo>
                <a:lnTo>
                  <a:pt x="3620" y="2547"/>
                </a:lnTo>
                <a:lnTo>
                  <a:pt x="3631" y="2522"/>
                </a:lnTo>
                <a:lnTo>
                  <a:pt x="3642" y="2495"/>
                </a:lnTo>
                <a:lnTo>
                  <a:pt x="3652" y="2468"/>
                </a:lnTo>
                <a:lnTo>
                  <a:pt x="3663" y="2441"/>
                </a:lnTo>
                <a:lnTo>
                  <a:pt x="3672" y="2413"/>
                </a:lnTo>
                <a:lnTo>
                  <a:pt x="3680" y="2385"/>
                </a:lnTo>
                <a:lnTo>
                  <a:pt x="3695" y="2329"/>
                </a:lnTo>
                <a:lnTo>
                  <a:pt x="3709" y="2274"/>
                </a:lnTo>
                <a:lnTo>
                  <a:pt x="3720" y="2219"/>
                </a:lnTo>
                <a:lnTo>
                  <a:pt x="3729" y="2167"/>
                </a:lnTo>
                <a:lnTo>
                  <a:pt x="3747" y="2071"/>
                </a:lnTo>
                <a:lnTo>
                  <a:pt x="3756" y="2014"/>
                </a:lnTo>
                <a:lnTo>
                  <a:pt x="3764" y="1957"/>
                </a:lnTo>
                <a:lnTo>
                  <a:pt x="3772" y="1899"/>
                </a:lnTo>
                <a:lnTo>
                  <a:pt x="3779" y="1841"/>
                </a:lnTo>
                <a:lnTo>
                  <a:pt x="3786" y="1783"/>
                </a:lnTo>
                <a:lnTo>
                  <a:pt x="3791" y="1724"/>
                </a:lnTo>
                <a:lnTo>
                  <a:pt x="3796" y="1665"/>
                </a:lnTo>
                <a:lnTo>
                  <a:pt x="3799" y="1607"/>
                </a:lnTo>
                <a:lnTo>
                  <a:pt x="3801" y="1548"/>
                </a:lnTo>
                <a:lnTo>
                  <a:pt x="3802" y="1489"/>
                </a:lnTo>
                <a:lnTo>
                  <a:pt x="3802" y="1430"/>
                </a:lnTo>
                <a:lnTo>
                  <a:pt x="3801" y="1372"/>
                </a:lnTo>
                <a:lnTo>
                  <a:pt x="3798" y="1314"/>
                </a:lnTo>
                <a:lnTo>
                  <a:pt x="3794" y="1255"/>
                </a:lnTo>
                <a:lnTo>
                  <a:pt x="3788" y="1198"/>
                </a:lnTo>
                <a:lnTo>
                  <a:pt x="3779" y="1140"/>
                </a:lnTo>
                <a:lnTo>
                  <a:pt x="3775" y="1110"/>
                </a:lnTo>
                <a:lnTo>
                  <a:pt x="3769" y="1080"/>
                </a:lnTo>
                <a:lnTo>
                  <a:pt x="3762" y="1049"/>
                </a:lnTo>
                <a:lnTo>
                  <a:pt x="3754" y="1020"/>
                </a:lnTo>
                <a:lnTo>
                  <a:pt x="3746" y="990"/>
                </a:lnTo>
                <a:lnTo>
                  <a:pt x="3736" y="960"/>
                </a:lnTo>
                <a:lnTo>
                  <a:pt x="3725" y="931"/>
                </a:lnTo>
                <a:lnTo>
                  <a:pt x="3714" y="903"/>
                </a:lnTo>
                <a:lnTo>
                  <a:pt x="3702" y="874"/>
                </a:lnTo>
                <a:lnTo>
                  <a:pt x="3689" y="846"/>
                </a:lnTo>
                <a:lnTo>
                  <a:pt x="3676" y="819"/>
                </a:lnTo>
                <a:lnTo>
                  <a:pt x="3662" y="791"/>
                </a:lnTo>
                <a:lnTo>
                  <a:pt x="3646" y="764"/>
                </a:lnTo>
                <a:lnTo>
                  <a:pt x="3631" y="738"/>
                </a:lnTo>
                <a:lnTo>
                  <a:pt x="3615" y="711"/>
                </a:lnTo>
                <a:lnTo>
                  <a:pt x="3597" y="685"/>
                </a:lnTo>
                <a:lnTo>
                  <a:pt x="3586" y="668"/>
                </a:lnTo>
                <a:lnTo>
                  <a:pt x="3572" y="652"/>
                </a:lnTo>
                <a:lnTo>
                  <a:pt x="3546" y="618"/>
                </a:lnTo>
                <a:lnTo>
                  <a:pt x="3516" y="583"/>
                </a:lnTo>
                <a:lnTo>
                  <a:pt x="3487" y="548"/>
                </a:lnTo>
                <a:lnTo>
                  <a:pt x="3460" y="512"/>
                </a:lnTo>
                <a:lnTo>
                  <a:pt x="3446" y="495"/>
                </a:lnTo>
                <a:lnTo>
                  <a:pt x="3434" y="476"/>
                </a:lnTo>
                <a:lnTo>
                  <a:pt x="3423" y="457"/>
                </a:lnTo>
                <a:lnTo>
                  <a:pt x="3414" y="439"/>
                </a:lnTo>
                <a:lnTo>
                  <a:pt x="3405" y="419"/>
                </a:lnTo>
                <a:lnTo>
                  <a:pt x="3398" y="400"/>
                </a:lnTo>
                <a:lnTo>
                  <a:pt x="3394" y="416"/>
                </a:lnTo>
                <a:lnTo>
                  <a:pt x="3389" y="431"/>
                </a:lnTo>
                <a:lnTo>
                  <a:pt x="3382" y="447"/>
                </a:lnTo>
                <a:lnTo>
                  <a:pt x="3375" y="462"/>
                </a:lnTo>
                <a:lnTo>
                  <a:pt x="3367" y="476"/>
                </a:lnTo>
                <a:lnTo>
                  <a:pt x="3357" y="492"/>
                </a:lnTo>
                <a:lnTo>
                  <a:pt x="3347" y="506"/>
                </a:lnTo>
                <a:lnTo>
                  <a:pt x="3336" y="521"/>
                </a:lnTo>
                <a:lnTo>
                  <a:pt x="3312" y="549"/>
                </a:lnTo>
                <a:lnTo>
                  <a:pt x="3286" y="577"/>
                </a:lnTo>
                <a:lnTo>
                  <a:pt x="3259" y="605"/>
                </a:lnTo>
                <a:lnTo>
                  <a:pt x="3230" y="633"/>
                </a:lnTo>
                <a:lnTo>
                  <a:pt x="3172" y="689"/>
                </a:lnTo>
                <a:lnTo>
                  <a:pt x="3144" y="717"/>
                </a:lnTo>
                <a:lnTo>
                  <a:pt x="3118" y="746"/>
                </a:lnTo>
                <a:lnTo>
                  <a:pt x="3092" y="775"/>
                </a:lnTo>
                <a:lnTo>
                  <a:pt x="3081" y="790"/>
                </a:lnTo>
                <a:lnTo>
                  <a:pt x="3069" y="805"/>
                </a:lnTo>
                <a:lnTo>
                  <a:pt x="3059" y="821"/>
                </a:lnTo>
                <a:lnTo>
                  <a:pt x="3049" y="837"/>
                </a:lnTo>
                <a:lnTo>
                  <a:pt x="3041" y="852"/>
                </a:lnTo>
                <a:lnTo>
                  <a:pt x="3033" y="869"/>
                </a:lnTo>
                <a:lnTo>
                  <a:pt x="3013" y="915"/>
                </a:lnTo>
                <a:lnTo>
                  <a:pt x="2996" y="960"/>
                </a:lnTo>
                <a:lnTo>
                  <a:pt x="2979" y="1006"/>
                </a:lnTo>
                <a:lnTo>
                  <a:pt x="2965" y="1053"/>
                </a:lnTo>
                <a:lnTo>
                  <a:pt x="2952" y="1099"/>
                </a:lnTo>
                <a:lnTo>
                  <a:pt x="2939" y="1147"/>
                </a:lnTo>
                <a:lnTo>
                  <a:pt x="2928" y="1193"/>
                </a:lnTo>
                <a:lnTo>
                  <a:pt x="2919" y="1241"/>
                </a:lnTo>
                <a:lnTo>
                  <a:pt x="2911" y="1288"/>
                </a:lnTo>
                <a:lnTo>
                  <a:pt x="2903" y="1335"/>
                </a:lnTo>
                <a:lnTo>
                  <a:pt x="2896" y="1383"/>
                </a:lnTo>
                <a:lnTo>
                  <a:pt x="2891" y="1431"/>
                </a:lnTo>
                <a:lnTo>
                  <a:pt x="2887" y="1480"/>
                </a:lnTo>
                <a:lnTo>
                  <a:pt x="2883" y="1529"/>
                </a:lnTo>
                <a:lnTo>
                  <a:pt x="2881" y="1578"/>
                </a:lnTo>
                <a:lnTo>
                  <a:pt x="2879" y="1627"/>
                </a:lnTo>
                <a:lnTo>
                  <a:pt x="2876" y="1712"/>
                </a:lnTo>
                <a:lnTo>
                  <a:pt x="2875" y="1797"/>
                </a:lnTo>
                <a:lnTo>
                  <a:pt x="2875" y="1883"/>
                </a:lnTo>
                <a:lnTo>
                  <a:pt x="2877" y="1969"/>
                </a:lnTo>
                <a:lnTo>
                  <a:pt x="2880" y="2054"/>
                </a:lnTo>
                <a:lnTo>
                  <a:pt x="2883" y="2097"/>
                </a:lnTo>
                <a:lnTo>
                  <a:pt x="2886" y="2139"/>
                </a:lnTo>
                <a:lnTo>
                  <a:pt x="2890" y="2182"/>
                </a:lnTo>
                <a:lnTo>
                  <a:pt x="2895" y="2224"/>
                </a:lnTo>
                <a:lnTo>
                  <a:pt x="2900" y="2268"/>
                </a:lnTo>
                <a:lnTo>
                  <a:pt x="2906" y="2310"/>
                </a:lnTo>
                <a:lnTo>
                  <a:pt x="2914" y="2354"/>
                </a:lnTo>
                <a:lnTo>
                  <a:pt x="2924" y="2397"/>
                </a:lnTo>
                <a:lnTo>
                  <a:pt x="2936" y="2439"/>
                </a:lnTo>
                <a:lnTo>
                  <a:pt x="2943" y="2460"/>
                </a:lnTo>
                <a:lnTo>
                  <a:pt x="2951" y="2481"/>
                </a:lnTo>
                <a:lnTo>
                  <a:pt x="2959" y="2501"/>
                </a:lnTo>
                <a:lnTo>
                  <a:pt x="2968" y="2522"/>
                </a:lnTo>
                <a:lnTo>
                  <a:pt x="2977" y="2541"/>
                </a:lnTo>
                <a:lnTo>
                  <a:pt x="2987" y="2561"/>
                </a:lnTo>
                <a:lnTo>
                  <a:pt x="2998" y="2580"/>
                </a:lnTo>
                <a:lnTo>
                  <a:pt x="3009" y="2599"/>
                </a:lnTo>
                <a:lnTo>
                  <a:pt x="3021" y="2618"/>
                </a:lnTo>
                <a:lnTo>
                  <a:pt x="3035" y="2636"/>
                </a:lnTo>
                <a:lnTo>
                  <a:pt x="3051" y="2658"/>
                </a:lnTo>
                <a:lnTo>
                  <a:pt x="3068" y="2677"/>
                </a:lnTo>
                <a:lnTo>
                  <a:pt x="3085" y="2693"/>
                </a:lnTo>
                <a:lnTo>
                  <a:pt x="3100" y="2707"/>
                </a:lnTo>
                <a:lnTo>
                  <a:pt x="3129" y="2731"/>
                </a:lnTo>
                <a:lnTo>
                  <a:pt x="3142" y="2742"/>
                </a:lnTo>
                <a:lnTo>
                  <a:pt x="3154" y="2752"/>
                </a:lnTo>
                <a:lnTo>
                  <a:pt x="3166" y="2763"/>
                </a:lnTo>
                <a:lnTo>
                  <a:pt x="3175" y="2775"/>
                </a:lnTo>
                <a:lnTo>
                  <a:pt x="3183" y="2787"/>
                </a:lnTo>
                <a:lnTo>
                  <a:pt x="3190" y="2802"/>
                </a:lnTo>
                <a:lnTo>
                  <a:pt x="3195" y="2819"/>
                </a:lnTo>
                <a:lnTo>
                  <a:pt x="3200" y="2839"/>
                </a:lnTo>
                <a:lnTo>
                  <a:pt x="3201" y="2862"/>
                </a:lnTo>
                <a:lnTo>
                  <a:pt x="3201" y="2888"/>
                </a:lnTo>
                <a:lnTo>
                  <a:pt x="3176" y="2870"/>
                </a:lnTo>
                <a:lnTo>
                  <a:pt x="3139" y="2843"/>
                </a:lnTo>
                <a:lnTo>
                  <a:pt x="3034" y="2770"/>
                </a:lnTo>
                <a:lnTo>
                  <a:pt x="2971" y="2726"/>
                </a:lnTo>
                <a:lnTo>
                  <a:pt x="2903" y="2677"/>
                </a:lnTo>
                <a:lnTo>
                  <a:pt x="2835" y="2626"/>
                </a:lnTo>
                <a:lnTo>
                  <a:pt x="2767" y="2573"/>
                </a:lnTo>
                <a:lnTo>
                  <a:pt x="2735" y="2546"/>
                </a:lnTo>
                <a:lnTo>
                  <a:pt x="2704" y="2520"/>
                </a:lnTo>
                <a:lnTo>
                  <a:pt x="2673" y="2494"/>
                </a:lnTo>
                <a:lnTo>
                  <a:pt x="2644" y="2467"/>
                </a:lnTo>
                <a:lnTo>
                  <a:pt x="2618" y="2442"/>
                </a:lnTo>
                <a:lnTo>
                  <a:pt x="2593" y="2417"/>
                </a:lnTo>
                <a:lnTo>
                  <a:pt x="2571" y="2393"/>
                </a:lnTo>
                <a:lnTo>
                  <a:pt x="2552" y="2369"/>
                </a:lnTo>
                <a:lnTo>
                  <a:pt x="2537" y="2346"/>
                </a:lnTo>
                <a:lnTo>
                  <a:pt x="2529" y="2336"/>
                </a:lnTo>
                <a:lnTo>
                  <a:pt x="2524" y="2325"/>
                </a:lnTo>
                <a:lnTo>
                  <a:pt x="2519" y="2315"/>
                </a:lnTo>
                <a:lnTo>
                  <a:pt x="2515" y="2305"/>
                </a:lnTo>
                <a:lnTo>
                  <a:pt x="2512" y="2295"/>
                </a:lnTo>
                <a:lnTo>
                  <a:pt x="2511" y="2286"/>
                </a:lnTo>
                <a:lnTo>
                  <a:pt x="2510" y="2278"/>
                </a:lnTo>
                <a:lnTo>
                  <a:pt x="2510" y="2270"/>
                </a:lnTo>
                <a:lnTo>
                  <a:pt x="2512" y="2261"/>
                </a:lnTo>
                <a:lnTo>
                  <a:pt x="2514" y="2254"/>
                </a:lnTo>
                <a:lnTo>
                  <a:pt x="2518" y="2247"/>
                </a:lnTo>
                <a:lnTo>
                  <a:pt x="2523" y="2241"/>
                </a:lnTo>
                <a:lnTo>
                  <a:pt x="2530" y="2235"/>
                </a:lnTo>
                <a:lnTo>
                  <a:pt x="2538" y="2229"/>
                </a:lnTo>
                <a:lnTo>
                  <a:pt x="2557" y="2216"/>
                </a:lnTo>
                <a:lnTo>
                  <a:pt x="2574" y="2202"/>
                </a:lnTo>
                <a:lnTo>
                  <a:pt x="2591" y="2186"/>
                </a:lnTo>
                <a:lnTo>
                  <a:pt x="2606" y="2169"/>
                </a:lnTo>
                <a:lnTo>
                  <a:pt x="2622" y="2151"/>
                </a:lnTo>
                <a:lnTo>
                  <a:pt x="2634" y="2132"/>
                </a:lnTo>
                <a:lnTo>
                  <a:pt x="2646" y="2112"/>
                </a:lnTo>
                <a:lnTo>
                  <a:pt x="2657" y="2091"/>
                </a:lnTo>
                <a:lnTo>
                  <a:pt x="2668" y="2070"/>
                </a:lnTo>
                <a:lnTo>
                  <a:pt x="2678" y="2047"/>
                </a:lnTo>
                <a:lnTo>
                  <a:pt x="2686" y="2024"/>
                </a:lnTo>
                <a:lnTo>
                  <a:pt x="2693" y="2000"/>
                </a:lnTo>
                <a:lnTo>
                  <a:pt x="2701" y="1975"/>
                </a:lnTo>
                <a:lnTo>
                  <a:pt x="2707" y="1951"/>
                </a:lnTo>
                <a:lnTo>
                  <a:pt x="2712" y="1925"/>
                </a:lnTo>
                <a:lnTo>
                  <a:pt x="2717" y="1900"/>
                </a:lnTo>
                <a:lnTo>
                  <a:pt x="2721" y="1874"/>
                </a:lnTo>
                <a:lnTo>
                  <a:pt x="2724" y="1848"/>
                </a:lnTo>
                <a:lnTo>
                  <a:pt x="2729" y="1796"/>
                </a:lnTo>
                <a:lnTo>
                  <a:pt x="2732" y="1745"/>
                </a:lnTo>
                <a:lnTo>
                  <a:pt x="2733" y="1694"/>
                </a:lnTo>
                <a:lnTo>
                  <a:pt x="2733" y="1645"/>
                </a:lnTo>
                <a:lnTo>
                  <a:pt x="2732" y="1597"/>
                </a:lnTo>
                <a:lnTo>
                  <a:pt x="2730" y="1553"/>
                </a:lnTo>
                <a:lnTo>
                  <a:pt x="2727" y="1512"/>
                </a:lnTo>
                <a:lnTo>
                  <a:pt x="2722" y="1453"/>
                </a:lnTo>
                <a:lnTo>
                  <a:pt x="2716" y="1395"/>
                </a:lnTo>
                <a:lnTo>
                  <a:pt x="2708" y="1335"/>
                </a:lnTo>
                <a:lnTo>
                  <a:pt x="2697" y="1277"/>
                </a:lnTo>
                <a:lnTo>
                  <a:pt x="2685" y="1218"/>
                </a:lnTo>
                <a:lnTo>
                  <a:pt x="2673" y="1160"/>
                </a:lnTo>
                <a:lnTo>
                  <a:pt x="2657" y="1101"/>
                </a:lnTo>
                <a:lnTo>
                  <a:pt x="2642" y="1043"/>
                </a:lnTo>
                <a:lnTo>
                  <a:pt x="2625" y="986"/>
                </a:lnTo>
                <a:lnTo>
                  <a:pt x="2606" y="928"/>
                </a:lnTo>
                <a:lnTo>
                  <a:pt x="2587" y="871"/>
                </a:lnTo>
                <a:lnTo>
                  <a:pt x="2566" y="815"/>
                </a:lnTo>
                <a:lnTo>
                  <a:pt x="2546" y="759"/>
                </a:lnTo>
                <a:lnTo>
                  <a:pt x="2523" y="704"/>
                </a:lnTo>
                <a:lnTo>
                  <a:pt x="2501" y="650"/>
                </a:lnTo>
                <a:lnTo>
                  <a:pt x="2477" y="595"/>
                </a:lnTo>
                <a:lnTo>
                  <a:pt x="2455" y="548"/>
                </a:lnTo>
                <a:lnTo>
                  <a:pt x="2432" y="501"/>
                </a:lnTo>
                <a:lnTo>
                  <a:pt x="2409" y="455"/>
                </a:lnTo>
                <a:lnTo>
                  <a:pt x="2383" y="409"/>
                </a:lnTo>
                <a:lnTo>
                  <a:pt x="2370" y="386"/>
                </a:lnTo>
                <a:lnTo>
                  <a:pt x="2355" y="365"/>
                </a:lnTo>
                <a:lnTo>
                  <a:pt x="2341" y="343"/>
                </a:lnTo>
                <a:lnTo>
                  <a:pt x="2326" y="322"/>
                </a:lnTo>
                <a:lnTo>
                  <a:pt x="2309" y="301"/>
                </a:lnTo>
                <a:lnTo>
                  <a:pt x="2293" y="281"/>
                </a:lnTo>
                <a:lnTo>
                  <a:pt x="2275" y="261"/>
                </a:lnTo>
                <a:lnTo>
                  <a:pt x="2258" y="242"/>
                </a:lnTo>
                <a:lnTo>
                  <a:pt x="2240" y="225"/>
                </a:lnTo>
                <a:lnTo>
                  <a:pt x="2222" y="210"/>
                </a:lnTo>
                <a:lnTo>
                  <a:pt x="2203" y="196"/>
                </a:lnTo>
                <a:lnTo>
                  <a:pt x="2182" y="181"/>
                </a:lnTo>
                <a:lnTo>
                  <a:pt x="2140" y="154"/>
                </a:lnTo>
                <a:lnTo>
                  <a:pt x="2096" y="126"/>
                </a:lnTo>
                <a:lnTo>
                  <a:pt x="2053" y="98"/>
                </a:lnTo>
                <a:lnTo>
                  <a:pt x="2033" y="84"/>
                </a:lnTo>
                <a:lnTo>
                  <a:pt x="2013" y="69"/>
                </a:lnTo>
                <a:lnTo>
                  <a:pt x="1995" y="53"/>
                </a:lnTo>
                <a:lnTo>
                  <a:pt x="1978" y="36"/>
                </a:lnTo>
                <a:lnTo>
                  <a:pt x="1963" y="18"/>
                </a:lnTo>
                <a:lnTo>
                  <a:pt x="1948" y="0"/>
                </a:lnTo>
                <a:lnTo>
                  <a:pt x="1949" y="10"/>
                </a:lnTo>
                <a:lnTo>
                  <a:pt x="1949" y="22"/>
                </a:lnTo>
                <a:lnTo>
                  <a:pt x="1947" y="34"/>
                </a:lnTo>
                <a:lnTo>
                  <a:pt x="1944" y="46"/>
                </a:lnTo>
                <a:lnTo>
                  <a:pt x="1940" y="59"/>
                </a:lnTo>
                <a:lnTo>
                  <a:pt x="1935" y="73"/>
                </a:lnTo>
                <a:lnTo>
                  <a:pt x="1929" y="86"/>
                </a:lnTo>
                <a:lnTo>
                  <a:pt x="1921" y="100"/>
                </a:lnTo>
                <a:lnTo>
                  <a:pt x="1903" y="130"/>
                </a:lnTo>
                <a:lnTo>
                  <a:pt x="1884" y="161"/>
                </a:lnTo>
                <a:lnTo>
                  <a:pt x="1861" y="192"/>
                </a:lnTo>
                <a:lnTo>
                  <a:pt x="1839" y="224"/>
                </a:lnTo>
                <a:lnTo>
                  <a:pt x="1791" y="288"/>
                </a:lnTo>
                <a:lnTo>
                  <a:pt x="1768" y="321"/>
                </a:lnTo>
                <a:lnTo>
                  <a:pt x="1748" y="351"/>
                </a:lnTo>
                <a:lnTo>
                  <a:pt x="1729" y="382"/>
                </a:lnTo>
                <a:lnTo>
                  <a:pt x="1722" y="398"/>
                </a:lnTo>
                <a:lnTo>
                  <a:pt x="1715" y="412"/>
                </a:lnTo>
                <a:lnTo>
                  <a:pt x="1709" y="426"/>
                </a:lnTo>
                <a:lnTo>
                  <a:pt x="1704" y="441"/>
                </a:lnTo>
                <a:lnTo>
                  <a:pt x="1699" y="454"/>
                </a:lnTo>
                <a:lnTo>
                  <a:pt x="1697" y="467"/>
                </a:lnTo>
                <a:lnTo>
                  <a:pt x="1692" y="511"/>
                </a:lnTo>
                <a:lnTo>
                  <a:pt x="1689" y="555"/>
                </a:lnTo>
                <a:lnTo>
                  <a:pt x="1688" y="599"/>
                </a:lnTo>
                <a:lnTo>
                  <a:pt x="1689" y="643"/>
                </a:lnTo>
                <a:lnTo>
                  <a:pt x="1692" y="689"/>
                </a:lnTo>
                <a:lnTo>
                  <a:pt x="1696" y="734"/>
                </a:lnTo>
                <a:lnTo>
                  <a:pt x="1702" y="779"/>
                </a:lnTo>
                <a:lnTo>
                  <a:pt x="1708" y="824"/>
                </a:lnTo>
                <a:lnTo>
                  <a:pt x="1716" y="869"/>
                </a:lnTo>
                <a:lnTo>
                  <a:pt x="1724" y="914"/>
                </a:lnTo>
                <a:lnTo>
                  <a:pt x="1734" y="958"/>
                </a:lnTo>
                <a:lnTo>
                  <a:pt x="1744" y="1002"/>
                </a:lnTo>
                <a:lnTo>
                  <a:pt x="1765" y="1089"/>
                </a:lnTo>
                <a:lnTo>
                  <a:pt x="1788" y="1173"/>
                </a:lnTo>
                <a:lnTo>
                  <a:pt x="1801" y="1220"/>
                </a:lnTo>
                <a:lnTo>
                  <a:pt x="1815" y="1267"/>
                </a:lnTo>
                <a:lnTo>
                  <a:pt x="1830" y="1314"/>
                </a:lnTo>
                <a:lnTo>
                  <a:pt x="1846" y="1360"/>
                </a:lnTo>
                <a:lnTo>
                  <a:pt x="1862" y="1405"/>
                </a:lnTo>
                <a:lnTo>
                  <a:pt x="1880" y="1450"/>
                </a:lnTo>
                <a:lnTo>
                  <a:pt x="1898" y="1495"/>
                </a:lnTo>
                <a:lnTo>
                  <a:pt x="1917" y="1540"/>
                </a:lnTo>
                <a:lnTo>
                  <a:pt x="1937" y="1584"/>
                </a:lnTo>
                <a:lnTo>
                  <a:pt x="1958" y="1628"/>
                </a:lnTo>
                <a:lnTo>
                  <a:pt x="1978" y="1671"/>
                </a:lnTo>
                <a:lnTo>
                  <a:pt x="2001" y="1714"/>
                </a:lnTo>
                <a:lnTo>
                  <a:pt x="2023" y="1757"/>
                </a:lnTo>
                <a:lnTo>
                  <a:pt x="2047" y="1800"/>
                </a:lnTo>
                <a:lnTo>
                  <a:pt x="2071" y="1842"/>
                </a:lnTo>
                <a:lnTo>
                  <a:pt x="2096" y="1884"/>
                </a:lnTo>
                <a:lnTo>
                  <a:pt x="2121" y="1922"/>
                </a:lnTo>
                <a:lnTo>
                  <a:pt x="2145" y="1961"/>
                </a:lnTo>
                <a:lnTo>
                  <a:pt x="2171" y="1999"/>
                </a:lnTo>
                <a:lnTo>
                  <a:pt x="2197" y="2036"/>
                </a:lnTo>
                <a:lnTo>
                  <a:pt x="2225" y="2072"/>
                </a:lnTo>
                <a:lnTo>
                  <a:pt x="2254" y="2107"/>
                </a:lnTo>
                <a:lnTo>
                  <a:pt x="2285" y="2140"/>
                </a:lnTo>
                <a:lnTo>
                  <a:pt x="2301" y="2156"/>
                </a:lnTo>
                <a:lnTo>
                  <a:pt x="2317" y="2172"/>
                </a:lnTo>
                <a:lnTo>
                  <a:pt x="2349" y="2201"/>
                </a:lnTo>
                <a:lnTo>
                  <a:pt x="2373" y="2221"/>
                </a:lnTo>
                <a:lnTo>
                  <a:pt x="2391" y="2239"/>
                </a:lnTo>
                <a:lnTo>
                  <a:pt x="2398" y="2247"/>
                </a:lnTo>
                <a:lnTo>
                  <a:pt x="2405" y="2255"/>
                </a:lnTo>
                <a:lnTo>
                  <a:pt x="2412" y="2263"/>
                </a:lnTo>
                <a:lnTo>
                  <a:pt x="2418" y="2273"/>
                </a:lnTo>
                <a:lnTo>
                  <a:pt x="2423" y="2284"/>
                </a:lnTo>
                <a:lnTo>
                  <a:pt x="2428" y="2296"/>
                </a:lnTo>
                <a:lnTo>
                  <a:pt x="2440" y="2326"/>
                </a:lnTo>
                <a:lnTo>
                  <a:pt x="2455" y="2368"/>
                </a:lnTo>
                <a:lnTo>
                  <a:pt x="2429" y="2355"/>
                </a:lnTo>
                <a:lnTo>
                  <a:pt x="2396" y="2339"/>
                </a:lnTo>
                <a:lnTo>
                  <a:pt x="2314" y="2300"/>
                </a:lnTo>
                <a:lnTo>
                  <a:pt x="2268" y="2278"/>
                </a:lnTo>
                <a:lnTo>
                  <a:pt x="2219" y="2253"/>
                </a:lnTo>
                <a:lnTo>
                  <a:pt x="2170" y="2228"/>
                </a:lnTo>
                <a:lnTo>
                  <a:pt x="2121" y="2200"/>
                </a:lnTo>
                <a:lnTo>
                  <a:pt x="2073" y="2172"/>
                </a:lnTo>
                <a:lnTo>
                  <a:pt x="2051" y="2157"/>
                </a:lnTo>
                <a:lnTo>
                  <a:pt x="2029" y="2142"/>
                </a:lnTo>
                <a:lnTo>
                  <a:pt x="2009" y="2128"/>
                </a:lnTo>
                <a:lnTo>
                  <a:pt x="1990" y="2113"/>
                </a:lnTo>
                <a:lnTo>
                  <a:pt x="1973" y="2098"/>
                </a:lnTo>
                <a:lnTo>
                  <a:pt x="1957" y="2083"/>
                </a:lnTo>
                <a:lnTo>
                  <a:pt x="1942" y="2068"/>
                </a:lnTo>
                <a:lnTo>
                  <a:pt x="1931" y="2053"/>
                </a:lnTo>
                <a:lnTo>
                  <a:pt x="1921" y="2038"/>
                </a:lnTo>
                <a:lnTo>
                  <a:pt x="1913" y="2024"/>
                </a:lnTo>
                <a:lnTo>
                  <a:pt x="1907" y="2009"/>
                </a:lnTo>
                <a:lnTo>
                  <a:pt x="1906" y="2002"/>
                </a:lnTo>
                <a:lnTo>
                  <a:pt x="1905" y="1995"/>
                </a:lnTo>
                <a:lnTo>
                  <a:pt x="1904" y="1988"/>
                </a:lnTo>
                <a:lnTo>
                  <a:pt x="1905" y="1981"/>
                </a:lnTo>
                <a:lnTo>
                  <a:pt x="1906" y="1973"/>
                </a:lnTo>
                <a:lnTo>
                  <a:pt x="1908" y="1966"/>
                </a:lnTo>
                <a:lnTo>
                  <a:pt x="1916" y="1943"/>
                </a:lnTo>
                <a:lnTo>
                  <a:pt x="1921" y="1918"/>
                </a:lnTo>
                <a:lnTo>
                  <a:pt x="1925" y="1894"/>
                </a:lnTo>
                <a:lnTo>
                  <a:pt x="1927" y="1869"/>
                </a:lnTo>
                <a:lnTo>
                  <a:pt x="1928" y="1843"/>
                </a:lnTo>
                <a:lnTo>
                  <a:pt x="1927" y="1819"/>
                </a:lnTo>
                <a:lnTo>
                  <a:pt x="1926" y="1792"/>
                </a:lnTo>
                <a:lnTo>
                  <a:pt x="1923" y="1766"/>
                </a:lnTo>
                <a:lnTo>
                  <a:pt x="1919" y="1741"/>
                </a:lnTo>
                <a:lnTo>
                  <a:pt x="1914" y="1714"/>
                </a:lnTo>
                <a:lnTo>
                  <a:pt x="1906" y="1688"/>
                </a:lnTo>
                <a:lnTo>
                  <a:pt x="1899" y="1662"/>
                </a:lnTo>
                <a:lnTo>
                  <a:pt x="1891" y="1635"/>
                </a:lnTo>
                <a:lnTo>
                  <a:pt x="1883" y="1609"/>
                </a:lnTo>
                <a:lnTo>
                  <a:pt x="1873" y="1583"/>
                </a:lnTo>
                <a:lnTo>
                  <a:pt x="1862" y="1556"/>
                </a:lnTo>
                <a:lnTo>
                  <a:pt x="1840" y="1505"/>
                </a:lnTo>
                <a:lnTo>
                  <a:pt x="1815" y="1454"/>
                </a:lnTo>
                <a:lnTo>
                  <a:pt x="1789" y="1405"/>
                </a:lnTo>
                <a:lnTo>
                  <a:pt x="1762" y="1357"/>
                </a:lnTo>
                <a:lnTo>
                  <a:pt x="1735" y="1310"/>
                </a:lnTo>
                <a:lnTo>
                  <a:pt x="1708" y="1266"/>
                </a:lnTo>
                <a:lnTo>
                  <a:pt x="1656" y="1187"/>
                </a:lnTo>
                <a:lnTo>
                  <a:pt x="1620" y="1130"/>
                </a:lnTo>
                <a:lnTo>
                  <a:pt x="1581" y="1074"/>
                </a:lnTo>
                <a:lnTo>
                  <a:pt x="1541" y="1018"/>
                </a:lnTo>
                <a:lnTo>
                  <a:pt x="1500" y="963"/>
                </a:lnTo>
                <a:lnTo>
                  <a:pt x="1457" y="908"/>
                </a:lnTo>
                <a:lnTo>
                  <a:pt x="1414" y="854"/>
                </a:lnTo>
                <a:lnTo>
                  <a:pt x="1370" y="800"/>
                </a:lnTo>
                <a:lnTo>
                  <a:pt x="1324" y="747"/>
                </a:lnTo>
                <a:lnTo>
                  <a:pt x="1278" y="696"/>
                </a:lnTo>
                <a:lnTo>
                  <a:pt x="1231" y="643"/>
                </a:lnTo>
                <a:lnTo>
                  <a:pt x="1184" y="593"/>
                </a:lnTo>
                <a:lnTo>
                  <a:pt x="1135" y="544"/>
                </a:lnTo>
                <a:lnTo>
                  <a:pt x="1086" y="496"/>
                </a:lnTo>
                <a:lnTo>
                  <a:pt x="1037" y="449"/>
                </a:lnTo>
                <a:lnTo>
                  <a:pt x="985" y="403"/>
                </a:lnTo>
                <a:lnTo>
                  <a:pt x="935" y="358"/>
                </a:lnTo>
                <a:lnTo>
                  <a:pt x="894" y="323"/>
                </a:lnTo>
                <a:lnTo>
                  <a:pt x="852" y="290"/>
                </a:lnTo>
                <a:lnTo>
                  <a:pt x="809" y="257"/>
                </a:lnTo>
                <a:lnTo>
                  <a:pt x="764" y="226"/>
                </a:lnTo>
                <a:lnTo>
                  <a:pt x="741" y="212"/>
                </a:lnTo>
                <a:lnTo>
                  <a:pt x="719" y="198"/>
                </a:lnTo>
                <a:lnTo>
                  <a:pt x="695" y="184"/>
                </a:lnTo>
                <a:lnTo>
                  <a:pt x="672" y="172"/>
                </a:lnTo>
                <a:lnTo>
                  <a:pt x="648" y="160"/>
                </a:lnTo>
                <a:lnTo>
                  <a:pt x="624" y="149"/>
                </a:lnTo>
                <a:lnTo>
                  <a:pt x="599" y="137"/>
                </a:lnTo>
                <a:lnTo>
                  <a:pt x="573" y="128"/>
                </a:lnTo>
                <a:lnTo>
                  <a:pt x="545" y="118"/>
                </a:lnTo>
                <a:lnTo>
                  <a:pt x="516" y="110"/>
                </a:lnTo>
                <a:lnTo>
                  <a:pt x="486" y="103"/>
                </a:lnTo>
                <a:lnTo>
                  <a:pt x="457" y="98"/>
                </a:lnTo>
                <a:lnTo>
                  <a:pt x="427" y="93"/>
                </a:lnTo>
                <a:lnTo>
                  <a:pt x="396" y="90"/>
                </a:lnTo>
                <a:lnTo>
                  <a:pt x="336" y="84"/>
                </a:lnTo>
                <a:lnTo>
                  <a:pt x="276" y="77"/>
                </a:lnTo>
                <a:lnTo>
                  <a:pt x="246" y="73"/>
                </a:lnTo>
                <a:lnTo>
                  <a:pt x="217" y="68"/>
                </a:lnTo>
                <a:lnTo>
                  <a:pt x="187" y="61"/>
                </a:lnTo>
                <a:lnTo>
                  <a:pt x="158" y="53"/>
                </a:lnTo>
                <a:lnTo>
                  <a:pt x="130" y="44"/>
                </a:lnTo>
                <a:lnTo>
                  <a:pt x="102" y="33"/>
                </a:lnTo>
                <a:lnTo>
                  <a:pt x="109" y="49"/>
                </a:lnTo>
                <a:lnTo>
                  <a:pt x="114" y="67"/>
                </a:lnTo>
                <a:lnTo>
                  <a:pt x="117" y="84"/>
                </a:lnTo>
                <a:lnTo>
                  <a:pt x="119" y="101"/>
                </a:lnTo>
                <a:lnTo>
                  <a:pt x="119" y="119"/>
                </a:lnTo>
                <a:lnTo>
                  <a:pt x="118" y="137"/>
                </a:lnTo>
                <a:lnTo>
                  <a:pt x="116" y="156"/>
                </a:lnTo>
                <a:lnTo>
                  <a:pt x="113" y="173"/>
                </a:lnTo>
                <a:lnTo>
                  <a:pt x="106" y="210"/>
                </a:lnTo>
                <a:lnTo>
                  <a:pt x="97" y="246"/>
                </a:lnTo>
                <a:lnTo>
                  <a:pt x="89" y="282"/>
                </a:lnTo>
                <a:lnTo>
                  <a:pt x="83" y="316"/>
                </a:lnTo>
                <a:lnTo>
                  <a:pt x="78" y="345"/>
                </a:lnTo>
                <a:lnTo>
                  <a:pt x="76" y="375"/>
                </a:lnTo>
                <a:lnTo>
                  <a:pt x="75" y="406"/>
                </a:lnTo>
                <a:lnTo>
                  <a:pt x="75" y="435"/>
                </a:lnTo>
                <a:lnTo>
                  <a:pt x="77" y="465"/>
                </a:lnTo>
                <a:lnTo>
                  <a:pt x="81" y="495"/>
                </a:lnTo>
                <a:lnTo>
                  <a:pt x="85" y="525"/>
                </a:lnTo>
                <a:lnTo>
                  <a:pt x="91" y="554"/>
                </a:lnTo>
                <a:lnTo>
                  <a:pt x="98" y="583"/>
                </a:lnTo>
                <a:lnTo>
                  <a:pt x="106" y="612"/>
                </a:lnTo>
                <a:lnTo>
                  <a:pt x="115" y="640"/>
                </a:lnTo>
                <a:lnTo>
                  <a:pt x="126" y="668"/>
                </a:lnTo>
                <a:lnTo>
                  <a:pt x="138" y="696"/>
                </a:lnTo>
                <a:lnTo>
                  <a:pt x="150" y="723"/>
                </a:lnTo>
                <a:lnTo>
                  <a:pt x="165" y="750"/>
                </a:lnTo>
                <a:lnTo>
                  <a:pt x="179" y="776"/>
                </a:lnTo>
                <a:lnTo>
                  <a:pt x="208" y="822"/>
                </a:lnTo>
                <a:lnTo>
                  <a:pt x="237" y="868"/>
                </a:lnTo>
                <a:lnTo>
                  <a:pt x="267" y="913"/>
                </a:lnTo>
                <a:lnTo>
                  <a:pt x="299" y="957"/>
                </a:lnTo>
                <a:lnTo>
                  <a:pt x="331" y="1001"/>
                </a:lnTo>
                <a:lnTo>
                  <a:pt x="363" y="1044"/>
                </a:lnTo>
                <a:lnTo>
                  <a:pt x="396" y="1087"/>
                </a:lnTo>
                <a:lnTo>
                  <a:pt x="430" y="1130"/>
                </a:lnTo>
                <a:lnTo>
                  <a:pt x="500" y="1215"/>
                </a:lnTo>
                <a:lnTo>
                  <a:pt x="570" y="1298"/>
                </a:lnTo>
                <a:lnTo>
                  <a:pt x="641" y="1380"/>
                </a:lnTo>
                <a:lnTo>
                  <a:pt x="712" y="1461"/>
                </a:lnTo>
                <a:lnTo>
                  <a:pt x="782" y="1541"/>
                </a:lnTo>
                <a:lnTo>
                  <a:pt x="854" y="1620"/>
                </a:lnTo>
                <a:lnTo>
                  <a:pt x="890" y="1658"/>
                </a:lnTo>
                <a:lnTo>
                  <a:pt x="927" y="1696"/>
                </a:lnTo>
                <a:lnTo>
                  <a:pt x="965" y="1733"/>
                </a:lnTo>
                <a:lnTo>
                  <a:pt x="1003" y="1770"/>
                </a:lnTo>
                <a:lnTo>
                  <a:pt x="1042" y="1804"/>
                </a:lnTo>
                <a:lnTo>
                  <a:pt x="1082" y="1838"/>
                </a:lnTo>
                <a:lnTo>
                  <a:pt x="1123" y="1872"/>
                </a:lnTo>
                <a:lnTo>
                  <a:pt x="1165" y="1904"/>
                </a:lnTo>
                <a:lnTo>
                  <a:pt x="1209" y="1933"/>
                </a:lnTo>
                <a:lnTo>
                  <a:pt x="1253" y="1963"/>
                </a:lnTo>
                <a:lnTo>
                  <a:pt x="1299" y="1990"/>
                </a:lnTo>
                <a:lnTo>
                  <a:pt x="1346" y="2016"/>
                </a:lnTo>
                <a:lnTo>
                  <a:pt x="1393" y="2040"/>
                </a:lnTo>
                <a:lnTo>
                  <a:pt x="1418" y="2051"/>
                </a:lnTo>
                <a:lnTo>
                  <a:pt x="1443" y="2062"/>
                </a:lnTo>
                <a:lnTo>
                  <a:pt x="1469" y="2072"/>
                </a:lnTo>
                <a:lnTo>
                  <a:pt x="1496" y="2082"/>
                </a:lnTo>
                <a:lnTo>
                  <a:pt x="1522" y="2090"/>
                </a:lnTo>
                <a:lnTo>
                  <a:pt x="1549" y="2097"/>
                </a:lnTo>
                <a:lnTo>
                  <a:pt x="1577" y="2104"/>
                </a:lnTo>
                <a:lnTo>
                  <a:pt x="1603" y="2109"/>
                </a:lnTo>
                <a:lnTo>
                  <a:pt x="1631" y="2112"/>
                </a:lnTo>
                <a:lnTo>
                  <a:pt x="1657" y="2113"/>
                </a:lnTo>
                <a:lnTo>
                  <a:pt x="1685" y="2113"/>
                </a:lnTo>
                <a:lnTo>
                  <a:pt x="1712" y="2110"/>
                </a:lnTo>
                <a:lnTo>
                  <a:pt x="1738" y="2106"/>
                </a:lnTo>
                <a:lnTo>
                  <a:pt x="1752" y="2103"/>
                </a:lnTo>
                <a:lnTo>
                  <a:pt x="1765" y="2098"/>
                </a:lnTo>
                <a:lnTo>
                  <a:pt x="1776" y="2095"/>
                </a:lnTo>
                <a:lnTo>
                  <a:pt x="1789" y="2094"/>
                </a:lnTo>
                <a:lnTo>
                  <a:pt x="1801" y="2094"/>
                </a:lnTo>
                <a:lnTo>
                  <a:pt x="1813" y="2095"/>
                </a:lnTo>
                <a:lnTo>
                  <a:pt x="1825" y="2097"/>
                </a:lnTo>
                <a:lnTo>
                  <a:pt x="1839" y="2102"/>
                </a:lnTo>
                <a:lnTo>
                  <a:pt x="1852" y="2106"/>
                </a:lnTo>
                <a:lnTo>
                  <a:pt x="1865" y="2112"/>
                </a:lnTo>
                <a:lnTo>
                  <a:pt x="1879" y="2118"/>
                </a:lnTo>
                <a:lnTo>
                  <a:pt x="1892" y="2125"/>
                </a:lnTo>
                <a:lnTo>
                  <a:pt x="1920" y="2142"/>
                </a:lnTo>
                <a:lnTo>
                  <a:pt x="1947" y="2162"/>
                </a:lnTo>
                <a:lnTo>
                  <a:pt x="1975" y="2183"/>
                </a:lnTo>
                <a:lnTo>
                  <a:pt x="2003" y="2207"/>
                </a:lnTo>
                <a:lnTo>
                  <a:pt x="2029" y="2231"/>
                </a:lnTo>
                <a:lnTo>
                  <a:pt x="2082" y="2278"/>
                </a:lnTo>
                <a:lnTo>
                  <a:pt x="2131" y="2321"/>
                </a:lnTo>
                <a:lnTo>
                  <a:pt x="2153" y="2340"/>
                </a:lnTo>
                <a:lnTo>
                  <a:pt x="2174" y="2356"/>
                </a:lnTo>
                <a:lnTo>
                  <a:pt x="2099" y="2332"/>
                </a:lnTo>
                <a:lnTo>
                  <a:pt x="2024" y="2310"/>
                </a:lnTo>
                <a:lnTo>
                  <a:pt x="1948" y="2288"/>
                </a:lnTo>
                <a:lnTo>
                  <a:pt x="1872" y="2268"/>
                </a:lnTo>
                <a:lnTo>
                  <a:pt x="1795" y="2249"/>
                </a:lnTo>
                <a:lnTo>
                  <a:pt x="1717" y="2232"/>
                </a:lnTo>
                <a:lnTo>
                  <a:pt x="1639" y="2215"/>
                </a:lnTo>
                <a:lnTo>
                  <a:pt x="1561" y="2200"/>
                </a:lnTo>
                <a:lnTo>
                  <a:pt x="1483" y="2186"/>
                </a:lnTo>
                <a:lnTo>
                  <a:pt x="1404" y="2172"/>
                </a:lnTo>
                <a:lnTo>
                  <a:pt x="1325" y="2160"/>
                </a:lnTo>
                <a:lnTo>
                  <a:pt x="1248" y="2149"/>
                </a:lnTo>
                <a:lnTo>
                  <a:pt x="1169" y="2137"/>
                </a:lnTo>
                <a:lnTo>
                  <a:pt x="1091" y="2127"/>
                </a:lnTo>
                <a:lnTo>
                  <a:pt x="935" y="2109"/>
                </a:lnTo>
                <a:lnTo>
                  <a:pt x="868" y="2100"/>
                </a:lnTo>
                <a:lnTo>
                  <a:pt x="801" y="2094"/>
                </a:lnTo>
                <a:lnTo>
                  <a:pt x="734" y="2089"/>
                </a:lnTo>
                <a:lnTo>
                  <a:pt x="700" y="2088"/>
                </a:lnTo>
                <a:lnTo>
                  <a:pt x="667" y="2087"/>
                </a:lnTo>
                <a:lnTo>
                  <a:pt x="633" y="2087"/>
                </a:lnTo>
                <a:lnTo>
                  <a:pt x="600" y="2089"/>
                </a:lnTo>
                <a:lnTo>
                  <a:pt x="566" y="2091"/>
                </a:lnTo>
                <a:lnTo>
                  <a:pt x="532" y="2095"/>
                </a:lnTo>
                <a:lnTo>
                  <a:pt x="500" y="2100"/>
                </a:lnTo>
                <a:lnTo>
                  <a:pt x="467" y="2107"/>
                </a:lnTo>
                <a:lnTo>
                  <a:pt x="434" y="2115"/>
                </a:lnTo>
                <a:lnTo>
                  <a:pt x="401" y="2125"/>
                </a:lnTo>
                <a:lnTo>
                  <a:pt x="364" y="2138"/>
                </a:lnTo>
                <a:lnTo>
                  <a:pt x="329" y="2154"/>
                </a:lnTo>
                <a:lnTo>
                  <a:pt x="311" y="2163"/>
                </a:lnTo>
                <a:lnTo>
                  <a:pt x="294" y="2171"/>
                </a:lnTo>
                <a:lnTo>
                  <a:pt x="276" y="2181"/>
                </a:lnTo>
                <a:lnTo>
                  <a:pt x="260" y="2192"/>
                </a:lnTo>
                <a:lnTo>
                  <a:pt x="244" y="2202"/>
                </a:lnTo>
                <a:lnTo>
                  <a:pt x="228" y="2213"/>
                </a:lnTo>
                <a:lnTo>
                  <a:pt x="213" y="2225"/>
                </a:lnTo>
                <a:lnTo>
                  <a:pt x="198" y="2238"/>
                </a:lnTo>
                <a:lnTo>
                  <a:pt x="184" y="2251"/>
                </a:lnTo>
                <a:lnTo>
                  <a:pt x="171" y="2265"/>
                </a:lnTo>
                <a:lnTo>
                  <a:pt x="157" y="2280"/>
                </a:lnTo>
                <a:lnTo>
                  <a:pt x="144" y="2295"/>
                </a:lnTo>
                <a:lnTo>
                  <a:pt x="130" y="2316"/>
                </a:lnTo>
                <a:lnTo>
                  <a:pt x="115" y="2337"/>
                </a:lnTo>
                <a:lnTo>
                  <a:pt x="100" y="2359"/>
                </a:lnTo>
                <a:lnTo>
                  <a:pt x="84" y="2379"/>
                </a:lnTo>
                <a:lnTo>
                  <a:pt x="75" y="2389"/>
                </a:lnTo>
                <a:lnTo>
                  <a:pt x="66" y="2399"/>
                </a:lnTo>
                <a:lnTo>
                  <a:pt x="57" y="2407"/>
                </a:lnTo>
                <a:lnTo>
                  <a:pt x="47" y="2415"/>
                </a:lnTo>
                <a:lnTo>
                  <a:pt x="35" y="2421"/>
                </a:lnTo>
                <a:lnTo>
                  <a:pt x="24" y="2426"/>
                </a:lnTo>
                <a:lnTo>
                  <a:pt x="12" y="2430"/>
                </a:lnTo>
                <a:lnTo>
                  <a:pt x="0" y="2432"/>
                </a:lnTo>
                <a:lnTo>
                  <a:pt x="16" y="2442"/>
                </a:lnTo>
                <a:lnTo>
                  <a:pt x="31" y="2454"/>
                </a:lnTo>
                <a:lnTo>
                  <a:pt x="45" y="2466"/>
                </a:lnTo>
                <a:lnTo>
                  <a:pt x="58" y="2481"/>
                </a:lnTo>
                <a:lnTo>
                  <a:pt x="69" y="2497"/>
                </a:lnTo>
                <a:lnTo>
                  <a:pt x="81" y="2513"/>
                </a:lnTo>
                <a:lnTo>
                  <a:pt x="91" y="2531"/>
                </a:lnTo>
                <a:lnTo>
                  <a:pt x="101" y="2548"/>
                </a:lnTo>
                <a:lnTo>
                  <a:pt x="119" y="2585"/>
                </a:lnTo>
                <a:lnTo>
                  <a:pt x="138" y="2621"/>
                </a:lnTo>
                <a:lnTo>
                  <a:pt x="148" y="2638"/>
                </a:lnTo>
                <a:lnTo>
                  <a:pt x="157" y="2656"/>
                </a:lnTo>
                <a:lnTo>
                  <a:pt x="169" y="2671"/>
                </a:lnTo>
                <a:lnTo>
                  <a:pt x="179" y="2687"/>
                </a:lnTo>
                <a:lnTo>
                  <a:pt x="193" y="2702"/>
                </a:lnTo>
                <a:lnTo>
                  <a:pt x="208" y="2717"/>
                </a:lnTo>
                <a:lnTo>
                  <a:pt x="222" y="2732"/>
                </a:lnTo>
                <a:lnTo>
                  <a:pt x="237" y="2745"/>
                </a:lnTo>
                <a:lnTo>
                  <a:pt x="254" y="2758"/>
                </a:lnTo>
                <a:lnTo>
                  <a:pt x="270" y="2771"/>
                </a:lnTo>
                <a:lnTo>
                  <a:pt x="288" y="2782"/>
                </a:lnTo>
                <a:lnTo>
                  <a:pt x="305" y="2793"/>
                </a:lnTo>
                <a:lnTo>
                  <a:pt x="341" y="2814"/>
                </a:lnTo>
                <a:lnTo>
                  <a:pt x="378" y="2833"/>
                </a:lnTo>
                <a:lnTo>
                  <a:pt x="415" y="2851"/>
                </a:lnTo>
                <a:lnTo>
                  <a:pt x="452" y="2867"/>
                </a:lnTo>
                <a:lnTo>
                  <a:pt x="509" y="2890"/>
                </a:lnTo>
                <a:lnTo>
                  <a:pt x="566" y="2912"/>
                </a:lnTo>
                <a:lnTo>
                  <a:pt x="625" y="2932"/>
                </a:lnTo>
                <a:lnTo>
                  <a:pt x="683" y="2952"/>
                </a:lnTo>
                <a:lnTo>
                  <a:pt x="742" y="2969"/>
                </a:lnTo>
                <a:lnTo>
                  <a:pt x="803" y="2986"/>
                </a:lnTo>
                <a:lnTo>
                  <a:pt x="862" y="3001"/>
                </a:lnTo>
                <a:lnTo>
                  <a:pt x="923" y="3015"/>
                </a:lnTo>
                <a:lnTo>
                  <a:pt x="984" y="3029"/>
                </a:lnTo>
                <a:lnTo>
                  <a:pt x="1045" y="3040"/>
                </a:lnTo>
                <a:lnTo>
                  <a:pt x="1106" y="3050"/>
                </a:lnTo>
                <a:lnTo>
                  <a:pt x="1168" y="3061"/>
                </a:lnTo>
                <a:lnTo>
                  <a:pt x="1228" y="3069"/>
                </a:lnTo>
                <a:lnTo>
                  <a:pt x="1290" y="3076"/>
                </a:lnTo>
                <a:lnTo>
                  <a:pt x="1351" y="3082"/>
                </a:lnTo>
                <a:lnTo>
                  <a:pt x="1412" y="3088"/>
                </a:lnTo>
                <a:lnTo>
                  <a:pt x="1464" y="3091"/>
                </a:lnTo>
                <a:lnTo>
                  <a:pt x="1529" y="3094"/>
                </a:lnTo>
                <a:lnTo>
                  <a:pt x="1606" y="3095"/>
                </a:lnTo>
                <a:lnTo>
                  <a:pt x="1647" y="3094"/>
                </a:lnTo>
                <a:lnTo>
                  <a:pt x="1691" y="3094"/>
                </a:lnTo>
                <a:lnTo>
                  <a:pt x="1736" y="3092"/>
                </a:lnTo>
                <a:lnTo>
                  <a:pt x="1782" y="3090"/>
                </a:lnTo>
                <a:lnTo>
                  <a:pt x="1830" y="3087"/>
                </a:lnTo>
                <a:lnTo>
                  <a:pt x="1878" y="3082"/>
                </a:lnTo>
                <a:lnTo>
                  <a:pt x="1926" y="3077"/>
                </a:lnTo>
                <a:lnTo>
                  <a:pt x="1975" y="3071"/>
                </a:lnTo>
                <a:lnTo>
                  <a:pt x="2023" y="3063"/>
                </a:lnTo>
                <a:lnTo>
                  <a:pt x="2070" y="3053"/>
                </a:lnTo>
                <a:lnTo>
                  <a:pt x="2116" y="3043"/>
                </a:lnTo>
                <a:lnTo>
                  <a:pt x="2163" y="3031"/>
                </a:lnTo>
                <a:lnTo>
                  <a:pt x="2207" y="3018"/>
                </a:lnTo>
                <a:lnTo>
                  <a:pt x="2249" y="3002"/>
                </a:lnTo>
                <a:lnTo>
                  <a:pt x="2268" y="2994"/>
                </a:lnTo>
                <a:lnTo>
                  <a:pt x="2289" y="2985"/>
                </a:lnTo>
                <a:lnTo>
                  <a:pt x="2307" y="2976"/>
                </a:lnTo>
                <a:lnTo>
                  <a:pt x="2326" y="2966"/>
                </a:lnTo>
                <a:lnTo>
                  <a:pt x="2344" y="2956"/>
                </a:lnTo>
                <a:lnTo>
                  <a:pt x="2360" y="2945"/>
                </a:lnTo>
                <a:lnTo>
                  <a:pt x="2377" y="2934"/>
                </a:lnTo>
                <a:lnTo>
                  <a:pt x="2392" y="2922"/>
                </a:lnTo>
                <a:lnTo>
                  <a:pt x="2406" y="2910"/>
                </a:lnTo>
                <a:lnTo>
                  <a:pt x="2421" y="2897"/>
                </a:lnTo>
                <a:lnTo>
                  <a:pt x="2433" y="2883"/>
                </a:lnTo>
                <a:lnTo>
                  <a:pt x="2445" y="2870"/>
                </a:lnTo>
                <a:lnTo>
                  <a:pt x="2457" y="2856"/>
                </a:lnTo>
                <a:lnTo>
                  <a:pt x="2466" y="2840"/>
                </a:lnTo>
                <a:lnTo>
                  <a:pt x="2475" y="2824"/>
                </a:lnTo>
                <a:lnTo>
                  <a:pt x="2482" y="2807"/>
                </a:lnTo>
                <a:lnTo>
                  <a:pt x="2489" y="2791"/>
                </a:lnTo>
                <a:lnTo>
                  <a:pt x="2495" y="2774"/>
                </a:lnTo>
                <a:lnTo>
                  <a:pt x="2499" y="2755"/>
                </a:lnTo>
                <a:lnTo>
                  <a:pt x="2502" y="2737"/>
                </a:lnTo>
                <a:lnTo>
                  <a:pt x="2503" y="2716"/>
                </a:lnTo>
                <a:lnTo>
                  <a:pt x="2503" y="2697"/>
                </a:lnTo>
                <a:lnTo>
                  <a:pt x="2502" y="2675"/>
                </a:lnTo>
                <a:lnTo>
                  <a:pt x="2500" y="2654"/>
                </a:lnTo>
                <a:lnTo>
                  <a:pt x="2532" y="2655"/>
                </a:lnTo>
                <a:lnTo>
                  <a:pt x="2565" y="2658"/>
                </a:lnTo>
                <a:lnTo>
                  <a:pt x="2598" y="2662"/>
                </a:lnTo>
                <a:lnTo>
                  <a:pt x="2631" y="2670"/>
                </a:lnTo>
                <a:lnTo>
                  <a:pt x="2664" y="2678"/>
                </a:lnTo>
                <a:lnTo>
                  <a:pt x="2697" y="2690"/>
                </a:lnTo>
                <a:lnTo>
                  <a:pt x="2730" y="2703"/>
                </a:lnTo>
                <a:lnTo>
                  <a:pt x="2764" y="2717"/>
                </a:lnTo>
                <a:lnTo>
                  <a:pt x="2797" y="2734"/>
                </a:lnTo>
                <a:lnTo>
                  <a:pt x="2830" y="2751"/>
                </a:lnTo>
                <a:lnTo>
                  <a:pt x="2862" y="2770"/>
                </a:lnTo>
                <a:lnTo>
                  <a:pt x="2895" y="2790"/>
                </a:lnTo>
                <a:lnTo>
                  <a:pt x="2928" y="2812"/>
                </a:lnTo>
                <a:lnTo>
                  <a:pt x="2961" y="2834"/>
                </a:lnTo>
                <a:lnTo>
                  <a:pt x="2993" y="2857"/>
                </a:lnTo>
                <a:lnTo>
                  <a:pt x="3024" y="2881"/>
                </a:lnTo>
                <a:lnTo>
                  <a:pt x="3056" y="2906"/>
                </a:lnTo>
                <a:lnTo>
                  <a:pt x="3087" y="2931"/>
                </a:lnTo>
                <a:lnTo>
                  <a:pt x="3147" y="2983"/>
                </a:lnTo>
                <a:lnTo>
                  <a:pt x="3206" y="3036"/>
                </a:lnTo>
                <a:lnTo>
                  <a:pt x="3262" y="3089"/>
                </a:lnTo>
                <a:lnTo>
                  <a:pt x="3315" y="3142"/>
                </a:lnTo>
                <a:lnTo>
                  <a:pt x="3367" y="3193"/>
                </a:lnTo>
                <a:lnTo>
                  <a:pt x="3458" y="3286"/>
                </a:lnTo>
                <a:lnTo>
                  <a:pt x="3445" y="3285"/>
                </a:lnTo>
                <a:lnTo>
                  <a:pt x="3432" y="3284"/>
                </a:lnTo>
                <a:lnTo>
                  <a:pt x="3419" y="3282"/>
                </a:lnTo>
                <a:lnTo>
                  <a:pt x="3405" y="3278"/>
                </a:lnTo>
                <a:lnTo>
                  <a:pt x="3391" y="3275"/>
                </a:lnTo>
                <a:lnTo>
                  <a:pt x="3377" y="3270"/>
                </a:lnTo>
                <a:lnTo>
                  <a:pt x="3348" y="3259"/>
                </a:lnTo>
                <a:lnTo>
                  <a:pt x="3319" y="3246"/>
                </a:lnTo>
                <a:lnTo>
                  <a:pt x="3290" y="3232"/>
                </a:lnTo>
                <a:lnTo>
                  <a:pt x="3259" y="3215"/>
                </a:lnTo>
                <a:lnTo>
                  <a:pt x="3228" y="3199"/>
                </a:lnTo>
                <a:lnTo>
                  <a:pt x="3166" y="3165"/>
                </a:lnTo>
                <a:lnTo>
                  <a:pt x="3134" y="3149"/>
                </a:lnTo>
                <a:lnTo>
                  <a:pt x="3103" y="3133"/>
                </a:lnTo>
                <a:lnTo>
                  <a:pt x="3071" y="3119"/>
                </a:lnTo>
                <a:lnTo>
                  <a:pt x="3041" y="3107"/>
                </a:lnTo>
                <a:lnTo>
                  <a:pt x="3010" y="3097"/>
                </a:lnTo>
                <a:lnTo>
                  <a:pt x="2995" y="3093"/>
                </a:lnTo>
                <a:lnTo>
                  <a:pt x="2980" y="3090"/>
                </a:lnTo>
                <a:lnTo>
                  <a:pt x="2926" y="3081"/>
                </a:lnTo>
                <a:lnTo>
                  <a:pt x="2873" y="3074"/>
                </a:lnTo>
                <a:lnTo>
                  <a:pt x="2818" y="3069"/>
                </a:lnTo>
                <a:lnTo>
                  <a:pt x="2764" y="3065"/>
                </a:lnTo>
                <a:lnTo>
                  <a:pt x="2710" y="3063"/>
                </a:lnTo>
                <a:lnTo>
                  <a:pt x="2655" y="3062"/>
                </a:lnTo>
                <a:lnTo>
                  <a:pt x="2600" y="3063"/>
                </a:lnTo>
                <a:lnTo>
                  <a:pt x="2546" y="3064"/>
                </a:lnTo>
                <a:lnTo>
                  <a:pt x="2490" y="3067"/>
                </a:lnTo>
                <a:lnTo>
                  <a:pt x="2436" y="3070"/>
                </a:lnTo>
                <a:lnTo>
                  <a:pt x="2381" y="3074"/>
                </a:lnTo>
                <a:lnTo>
                  <a:pt x="2327" y="3079"/>
                </a:lnTo>
                <a:lnTo>
                  <a:pt x="2218" y="3090"/>
                </a:lnTo>
                <a:lnTo>
                  <a:pt x="2111" y="3103"/>
                </a:lnTo>
                <a:lnTo>
                  <a:pt x="2030" y="3113"/>
                </a:lnTo>
                <a:lnTo>
                  <a:pt x="1948" y="3124"/>
                </a:lnTo>
                <a:lnTo>
                  <a:pt x="1907" y="3131"/>
                </a:lnTo>
                <a:lnTo>
                  <a:pt x="1868" y="3138"/>
                </a:lnTo>
                <a:lnTo>
                  <a:pt x="1827" y="3148"/>
                </a:lnTo>
                <a:lnTo>
                  <a:pt x="1787" y="3157"/>
                </a:lnTo>
                <a:lnTo>
                  <a:pt x="1747" y="3166"/>
                </a:lnTo>
                <a:lnTo>
                  <a:pt x="1707" y="3178"/>
                </a:lnTo>
                <a:lnTo>
                  <a:pt x="1668" y="3191"/>
                </a:lnTo>
                <a:lnTo>
                  <a:pt x="1629" y="3204"/>
                </a:lnTo>
                <a:lnTo>
                  <a:pt x="1591" y="3219"/>
                </a:lnTo>
                <a:lnTo>
                  <a:pt x="1554" y="3236"/>
                </a:lnTo>
                <a:lnTo>
                  <a:pt x="1517" y="3254"/>
                </a:lnTo>
                <a:lnTo>
                  <a:pt x="1481" y="3275"/>
                </a:lnTo>
                <a:lnTo>
                  <a:pt x="1452" y="3292"/>
                </a:lnTo>
                <a:lnTo>
                  <a:pt x="1422" y="3312"/>
                </a:lnTo>
                <a:lnTo>
                  <a:pt x="1392" y="3333"/>
                </a:lnTo>
                <a:lnTo>
                  <a:pt x="1364" y="3355"/>
                </a:lnTo>
                <a:lnTo>
                  <a:pt x="1337" y="3378"/>
                </a:lnTo>
                <a:lnTo>
                  <a:pt x="1311" y="3404"/>
                </a:lnTo>
                <a:lnTo>
                  <a:pt x="1299" y="3417"/>
                </a:lnTo>
                <a:lnTo>
                  <a:pt x="1288" y="3430"/>
                </a:lnTo>
                <a:lnTo>
                  <a:pt x="1277" y="3444"/>
                </a:lnTo>
                <a:lnTo>
                  <a:pt x="1266" y="3458"/>
                </a:lnTo>
                <a:lnTo>
                  <a:pt x="1256" y="3473"/>
                </a:lnTo>
                <a:lnTo>
                  <a:pt x="1247" y="3491"/>
                </a:lnTo>
                <a:lnTo>
                  <a:pt x="1227" y="3527"/>
                </a:lnTo>
                <a:lnTo>
                  <a:pt x="1208" y="3564"/>
                </a:lnTo>
                <a:lnTo>
                  <a:pt x="1197" y="3582"/>
                </a:lnTo>
                <a:lnTo>
                  <a:pt x="1187" y="3600"/>
                </a:lnTo>
                <a:lnTo>
                  <a:pt x="1176" y="3617"/>
                </a:lnTo>
                <a:lnTo>
                  <a:pt x="1164" y="3634"/>
                </a:lnTo>
                <a:lnTo>
                  <a:pt x="1151" y="3650"/>
                </a:lnTo>
                <a:lnTo>
                  <a:pt x="1137" y="3664"/>
                </a:lnTo>
                <a:lnTo>
                  <a:pt x="1123" y="3676"/>
                </a:lnTo>
                <a:lnTo>
                  <a:pt x="1106" y="3688"/>
                </a:lnTo>
                <a:lnTo>
                  <a:pt x="1097" y="3693"/>
                </a:lnTo>
                <a:lnTo>
                  <a:pt x="1088" y="3697"/>
                </a:lnTo>
                <a:lnTo>
                  <a:pt x="1079" y="3701"/>
                </a:lnTo>
                <a:lnTo>
                  <a:pt x="1069" y="3704"/>
                </a:lnTo>
                <a:lnTo>
                  <a:pt x="1088" y="3707"/>
                </a:lnTo>
                <a:lnTo>
                  <a:pt x="1107" y="3711"/>
                </a:lnTo>
                <a:lnTo>
                  <a:pt x="1126" y="3716"/>
                </a:lnTo>
                <a:lnTo>
                  <a:pt x="1145" y="3721"/>
                </a:lnTo>
                <a:lnTo>
                  <a:pt x="1164" y="3728"/>
                </a:lnTo>
                <a:lnTo>
                  <a:pt x="1182" y="3735"/>
                </a:lnTo>
                <a:lnTo>
                  <a:pt x="1218" y="3750"/>
                </a:lnTo>
                <a:lnTo>
                  <a:pt x="1254" y="3767"/>
                </a:lnTo>
                <a:lnTo>
                  <a:pt x="1290" y="3785"/>
                </a:lnTo>
                <a:lnTo>
                  <a:pt x="1324" y="3803"/>
                </a:lnTo>
                <a:lnTo>
                  <a:pt x="1360" y="3823"/>
                </a:lnTo>
                <a:lnTo>
                  <a:pt x="1431" y="3863"/>
                </a:lnTo>
                <a:lnTo>
                  <a:pt x="1467" y="3881"/>
                </a:lnTo>
                <a:lnTo>
                  <a:pt x="1503" y="3900"/>
                </a:lnTo>
                <a:lnTo>
                  <a:pt x="1540" y="3916"/>
                </a:lnTo>
                <a:lnTo>
                  <a:pt x="1577" y="3930"/>
                </a:lnTo>
                <a:lnTo>
                  <a:pt x="1596" y="3938"/>
                </a:lnTo>
                <a:lnTo>
                  <a:pt x="1615" y="3943"/>
                </a:lnTo>
                <a:lnTo>
                  <a:pt x="1634" y="3949"/>
                </a:lnTo>
                <a:lnTo>
                  <a:pt x="1654" y="3953"/>
                </a:lnTo>
                <a:lnTo>
                  <a:pt x="1697" y="3961"/>
                </a:lnTo>
                <a:lnTo>
                  <a:pt x="1741" y="3968"/>
                </a:lnTo>
                <a:lnTo>
                  <a:pt x="1785" y="3975"/>
                </a:lnTo>
                <a:lnTo>
                  <a:pt x="1829" y="3979"/>
                </a:lnTo>
                <a:lnTo>
                  <a:pt x="1874" y="3982"/>
                </a:lnTo>
                <a:lnTo>
                  <a:pt x="1918" y="3984"/>
                </a:lnTo>
                <a:lnTo>
                  <a:pt x="1962" y="3985"/>
                </a:lnTo>
                <a:lnTo>
                  <a:pt x="2006" y="3985"/>
                </a:lnTo>
                <a:lnTo>
                  <a:pt x="2051" y="3984"/>
                </a:lnTo>
                <a:lnTo>
                  <a:pt x="2095" y="3983"/>
                </a:lnTo>
                <a:lnTo>
                  <a:pt x="2139" y="3980"/>
                </a:lnTo>
                <a:lnTo>
                  <a:pt x="2184" y="3977"/>
                </a:lnTo>
                <a:lnTo>
                  <a:pt x="2272" y="3969"/>
                </a:lnTo>
                <a:lnTo>
                  <a:pt x="2359" y="3960"/>
                </a:lnTo>
                <a:lnTo>
                  <a:pt x="2407" y="3954"/>
                </a:lnTo>
                <a:lnTo>
                  <a:pt x="2470" y="3945"/>
                </a:lnTo>
                <a:lnTo>
                  <a:pt x="2547" y="3931"/>
                </a:lnTo>
                <a:lnTo>
                  <a:pt x="2635" y="3915"/>
                </a:lnTo>
                <a:lnTo>
                  <a:pt x="2681" y="3906"/>
                </a:lnTo>
                <a:lnTo>
                  <a:pt x="2729" y="3895"/>
                </a:lnTo>
                <a:lnTo>
                  <a:pt x="2778" y="3883"/>
                </a:lnTo>
                <a:lnTo>
                  <a:pt x="2829" y="3871"/>
                </a:lnTo>
                <a:lnTo>
                  <a:pt x="2879" y="3857"/>
                </a:lnTo>
                <a:lnTo>
                  <a:pt x="2929" y="3841"/>
                </a:lnTo>
                <a:lnTo>
                  <a:pt x="2980" y="3826"/>
                </a:lnTo>
                <a:lnTo>
                  <a:pt x="3029" y="3809"/>
                </a:lnTo>
                <a:lnTo>
                  <a:pt x="3078" y="3790"/>
                </a:lnTo>
                <a:lnTo>
                  <a:pt x="3125" y="3771"/>
                </a:lnTo>
                <a:lnTo>
                  <a:pt x="3171" y="3750"/>
                </a:lnTo>
                <a:lnTo>
                  <a:pt x="3214" y="3729"/>
                </a:lnTo>
                <a:lnTo>
                  <a:pt x="3255" y="3705"/>
                </a:lnTo>
                <a:lnTo>
                  <a:pt x="3274" y="3693"/>
                </a:lnTo>
                <a:lnTo>
                  <a:pt x="3293" y="3680"/>
                </a:lnTo>
                <a:lnTo>
                  <a:pt x="3311" y="3668"/>
                </a:lnTo>
                <a:lnTo>
                  <a:pt x="3328" y="3655"/>
                </a:lnTo>
                <a:lnTo>
                  <a:pt x="3344" y="3642"/>
                </a:lnTo>
                <a:lnTo>
                  <a:pt x="3359" y="3627"/>
                </a:lnTo>
                <a:lnTo>
                  <a:pt x="3374" y="3614"/>
                </a:lnTo>
                <a:lnTo>
                  <a:pt x="3387" y="3600"/>
                </a:lnTo>
                <a:lnTo>
                  <a:pt x="3398" y="3584"/>
                </a:lnTo>
                <a:lnTo>
                  <a:pt x="3410" y="3570"/>
                </a:lnTo>
                <a:lnTo>
                  <a:pt x="3420" y="3553"/>
                </a:lnTo>
                <a:lnTo>
                  <a:pt x="3428" y="3538"/>
                </a:lnTo>
                <a:lnTo>
                  <a:pt x="3435" y="3522"/>
                </a:lnTo>
                <a:lnTo>
                  <a:pt x="3441" y="3505"/>
                </a:lnTo>
                <a:lnTo>
                  <a:pt x="3446" y="3489"/>
                </a:lnTo>
                <a:lnTo>
                  <a:pt x="3450" y="3471"/>
                </a:lnTo>
                <a:lnTo>
                  <a:pt x="3452" y="3454"/>
                </a:lnTo>
                <a:lnTo>
                  <a:pt x="3453" y="3436"/>
                </a:lnTo>
                <a:lnTo>
                  <a:pt x="3452" y="3417"/>
                </a:lnTo>
                <a:lnTo>
                  <a:pt x="3449" y="3399"/>
                </a:lnTo>
                <a:lnTo>
                  <a:pt x="3444" y="3379"/>
                </a:lnTo>
                <a:lnTo>
                  <a:pt x="3438" y="3360"/>
                </a:lnTo>
                <a:lnTo>
                  <a:pt x="3450" y="3361"/>
                </a:lnTo>
                <a:lnTo>
                  <a:pt x="3462" y="3362"/>
                </a:lnTo>
                <a:lnTo>
                  <a:pt x="3473" y="3364"/>
                </a:lnTo>
                <a:lnTo>
                  <a:pt x="3485" y="3367"/>
                </a:lnTo>
                <a:lnTo>
                  <a:pt x="3498" y="3370"/>
                </a:lnTo>
                <a:lnTo>
                  <a:pt x="3509" y="3374"/>
                </a:lnTo>
                <a:lnTo>
                  <a:pt x="3534" y="3384"/>
                </a:lnTo>
                <a:lnTo>
                  <a:pt x="3557" y="3398"/>
                </a:lnTo>
                <a:lnTo>
                  <a:pt x="3582" y="3412"/>
                </a:lnTo>
                <a:lnTo>
                  <a:pt x="3606" y="3429"/>
                </a:lnTo>
                <a:lnTo>
                  <a:pt x="3631" y="3449"/>
                </a:lnTo>
                <a:lnTo>
                  <a:pt x="3655" y="3470"/>
                </a:lnTo>
                <a:lnTo>
                  <a:pt x="3680" y="3493"/>
                </a:lnTo>
                <a:lnTo>
                  <a:pt x="3705" y="3518"/>
                </a:lnTo>
                <a:lnTo>
                  <a:pt x="3729" y="3544"/>
                </a:lnTo>
                <a:lnTo>
                  <a:pt x="3754" y="3571"/>
                </a:lnTo>
                <a:lnTo>
                  <a:pt x="3778" y="3598"/>
                </a:lnTo>
                <a:lnTo>
                  <a:pt x="3802" y="3628"/>
                </a:lnTo>
                <a:lnTo>
                  <a:pt x="3826" y="3657"/>
                </a:lnTo>
                <a:lnTo>
                  <a:pt x="3872" y="3718"/>
                </a:lnTo>
                <a:lnTo>
                  <a:pt x="3917" y="3780"/>
                </a:lnTo>
                <a:lnTo>
                  <a:pt x="3960" y="3840"/>
                </a:lnTo>
                <a:lnTo>
                  <a:pt x="4001" y="3900"/>
                </a:lnTo>
                <a:lnTo>
                  <a:pt x="4074" y="4006"/>
                </a:lnTo>
                <a:lnTo>
                  <a:pt x="4106" y="4051"/>
                </a:lnTo>
                <a:lnTo>
                  <a:pt x="4135" y="4089"/>
                </a:lnTo>
                <a:lnTo>
                  <a:pt x="4124" y="4090"/>
                </a:lnTo>
                <a:lnTo>
                  <a:pt x="4112" y="4090"/>
                </a:lnTo>
                <a:lnTo>
                  <a:pt x="4101" y="4089"/>
                </a:lnTo>
                <a:lnTo>
                  <a:pt x="4091" y="4087"/>
                </a:lnTo>
                <a:lnTo>
                  <a:pt x="4071" y="4083"/>
                </a:lnTo>
                <a:lnTo>
                  <a:pt x="4052" y="4077"/>
                </a:lnTo>
                <a:lnTo>
                  <a:pt x="4034" y="4069"/>
                </a:lnTo>
                <a:lnTo>
                  <a:pt x="4016" y="4060"/>
                </a:lnTo>
                <a:lnTo>
                  <a:pt x="4000" y="4048"/>
                </a:lnTo>
                <a:lnTo>
                  <a:pt x="3982" y="4037"/>
                </a:lnTo>
                <a:lnTo>
                  <a:pt x="3949" y="4012"/>
                </a:lnTo>
                <a:lnTo>
                  <a:pt x="3931" y="4000"/>
                </a:lnTo>
                <a:lnTo>
                  <a:pt x="3913" y="3988"/>
                </a:lnTo>
                <a:lnTo>
                  <a:pt x="3894" y="3976"/>
                </a:lnTo>
                <a:lnTo>
                  <a:pt x="3874" y="3964"/>
                </a:lnTo>
                <a:lnTo>
                  <a:pt x="3852" y="3954"/>
                </a:lnTo>
                <a:lnTo>
                  <a:pt x="3830" y="3945"/>
                </a:lnTo>
                <a:lnTo>
                  <a:pt x="3808" y="3938"/>
                </a:lnTo>
                <a:lnTo>
                  <a:pt x="3786" y="3931"/>
                </a:lnTo>
                <a:lnTo>
                  <a:pt x="3764" y="3926"/>
                </a:lnTo>
                <a:lnTo>
                  <a:pt x="3742" y="3921"/>
                </a:lnTo>
                <a:lnTo>
                  <a:pt x="3720" y="3917"/>
                </a:lnTo>
                <a:lnTo>
                  <a:pt x="3697" y="3914"/>
                </a:lnTo>
                <a:lnTo>
                  <a:pt x="3675" y="3912"/>
                </a:lnTo>
                <a:lnTo>
                  <a:pt x="3652" y="3910"/>
                </a:lnTo>
                <a:lnTo>
                  <a:pt x="3607" y="3908"/>
                </a:lnTo>
                <a:lnTo>
                  <a:pt x="3562" y="3908"/>
                </a:lnTo>
                <a:lnTo>
                  <a:pt x="3517" y="3909"/>
                </a:lnTo>
                <a:lnTo>
                  <a:pt x="3472" y="3912"/>
                </a:lnTo>
                <a:lnTo>
                  <a:pt x="3422" y="3916"/>
                </a:lnTo>
                <a:lnTo>
                  <a:pt x="3372" y="3921"/>
                </a:lnTo>
                <a:lnTo>
                  <a:pt x="3272" y="3933"/>
                </a:lnTo>
                <a:lnTo>
                  <a:pt x="3173" y="3947"/>
                </a:lnTo>
                <a:lnTo>
                  <a:pt x="3073" y="3962"/>
                </a:lnTo>
                <a:lnTo>
                  <a:pt x="2974" y="3980"/>
                </a:lnTo>
                <a:lnTo>
                  <a:pt x="2876" y="3999"/>
                </a:lnTo>
                <a:lnTo>
                  <a:pt x="2777" y="4020"/>
                </a:lnTo>
                <a:lnTo>
                  <a:pt x="2680" y="4042"/>
                </a:lnTo>
                <a:lnTo>
                  <a:pt x="2605" y="4059"/>
                </a:lnTo>
                <a:lnTo>
                  <a:pt x="2526" y="4076"/>
                </a:lnTo>
                <a:lnTo>
                  <a:pt x="2444" y="4094"/>
                </a:lnTo>
                <a:lnTo>
                  <a:pt x="2403" y="4105"/>
                </a:lnTo>
                <a:lnTo>
                  <a:pt x="2362" y="4116"/>
                </a:lnTo>
                <a:lnTo>
                  <a:pt x="2322" y="4128"/>
                </a:lnTo>
                <a:lnTo>
                  <a:pt x="2282" y="4142"/>
                </a:lnTo>
                <a:lnTo>
                  <a:pt x="2244" y="4157"/>
                </a:lnTo>
                <a:lnTo>
                  <a:pt x="2206" y="4173"/>
                </a:lnTo>
                <a:lnTo>
                  <a:pt x="2169" y="4191"/>
                </a:lnTo>
                <a:lnTo>
                  <a:pt x="2151" y="4200"/>
                </a:lnTo>
                <a:lnTo>
                  <a:pt x="2135" y="4210"/>
                </a:lnTo>
                <a:lnTo>
                  <a:pt x="2118" y="4220"/>
                </a:lnTo>
                <a:lnTo>
                  <a:pt x="2102" y="4232"/>
                </a:lnTo>
                <a:lnTo>
                  <a:pt x="2087" y="4243"/>
                </a:lnTo>
                <a:lnTo>
                  <a:pt x="2071" y="4254"/>
                </a:lnTo>
                <a:lnTo>
                  <a:pt x="2030" y="4289"/>
                </a:lnTo>
                <a:lnTo>
                  <a:pt x="1989" y="4326"/>
                </a:lnTo>
                <a:lnTo>
                  <a:pt x="1950" y="4364"/>
                </a:lnTo>
                <a:lnTo>
                  <a:pt x="1914" y="4403"/>
                </a:lnTo>
                <a:lnTo>
                  <a:pt x="1896" y="4423"/>
                </a:lnTo>
                <a:lnTo>
                  <a:pt x="1879" y="4444"/>
                </a:lnTo>
                <a:lnTo>
                  <a:pt x="1861" y="4465"/>
                </a:lnTo>
                <a:lnTo>
                  <a:pt x="1845" y="4487"/>
                </a:lnTo>
                <a:lnTo>
                  <a:pt x="1830" y="4508"/>
                </a:lnTo>
                <a:lnTo>
                  <a:pt x="1814" y="4531"/>
                </a:lnTo>
                <a:lnTo>
                  <a:pt x="1799" y="4553"/>
                </a:lnTo>
                <a:lnTo>
                  <a:pt x="1786" y="4577"/>
                </a:lnTo>
                <a:lnTo>
                  <a:pt x="1773" y="4599"/>
                </a:lnTo>
                <a:lnTo>
                  <a:pt x="1762" y="4621"/>
                </a:lnTo>
                <a:lnTo>
                  <a:pt x="1750" y="4644"/>
                </a:lnTo>
                <a:lnTo>
                  <a:pt x="1736" y="4665"/>
                </a:lnTo>
                <a:lnTo>
                  <a:pt x="1722" y="4685"/>
                </a:lnTo>
                <a:lnTo>
                  <a:pt x="1714" y="4695"/>
                </a:lnTo>
                <a:lnTo>
                  <a:pt x="1705" y="4704"/>
                </a:lnTo>
                <a:lnTo>
                  <a:pt x="1696" y="4712"/>
                </a:lnTo>
                <a:lnTo>
                  <a:pt x="1686" y="4719"/>
                </a:lnTo>
                <a:lnTo>
                  <a:pt x="1676" y="4727"/>
                </a:lnTo>
                <a:lnTo>
                  <a:pt x="1665" y="4733"/>
                </a:lnTo>
                <a:lnTo>
                  <a:pt x="1686" y="4741"/>
                </a:lnTo>
                <a:lnTo>
                  <a:pt x="1708" y="4749"/>
                </a:lnTo>
                <a:lnTo>
                  <a:pt x="1728" y="4758"/>
                </a:lnTo>
                <a:lnTo>
                  <a:pt x="1750" y="4768"/>
                </a:lnTo>
                <a:lnTo>
                  <a:pt x="1790" y="4788"/>
                </a:lnTo>
                <a:lnTo>
                  <a:pt x="1829" y="4811"/>
                </a:lnTo>
                <a:lnTo>
                  <a:pt x="1868" y="4833"/>
                </a:lnTo>
                <a:lnTo>
                  <a:pt x="1905" y="4856"/>
                </a:lnTo>
                <a:lnTo>
                  <a:pt x="1943" y="4878"/>
                </a:lnTo>
                <a:lnTo>
                  <a:pt x="1981" y="4900"/>
                </a:lnTo>
                <a:lnTo>
                  <a:pt x="2019" y="4920"/>
                </a:lnTo>
                <a:lnTo>
                  <a:pt x="2039" y="4929"/>
                </a:lnTo>
                <a:lnTo>
                  <a:pt x="2058" y="4938"/>
                </a:lnTo>
                <a:lnTo>
                  <a:pt x="2078" y="4946"/>
                </a:lnTo>
                <a:lnTo>
                  <a:pt x="2098" y="4954"/>
                </a:lnTo>
                <a:lnTo>
                  <a:pt x="2119" y="4960"/>
                </a:lnTo>
                <a:lnTo>
                  <a:pt x="2139" y="4966"/>
                </a:lnTo>
                <a:lnTo>
                  <a:pt x="2161" y="4971"/>
                </a:lnTo>
                <a:lnTo>
                  <a:pt x="2182" y="4976"/>
                </a:lnTo>
                <a:lnTo>
                  <a:pt x="2205" y="4979"/>
                </a:lnTo>
                <a:lnTo>
                  <a:pt x="2227" y="4981"/>
                </a:lnTo>
                <a:lnTo>
                  <a:pt x="2250" y="4982"/>
                </a:lnTo>
                <a:lnTo>
                  <a:pt x="2274" y="4982"/>
                </a:lnTo>
                <a:lnTo>
                  <a:pt x="2298" y="4980"/>
                </a:lnTo>
                <a:lnTo>
                  <a:pt x="2323" y="4977"/>
                </a:lnTo>
                <a:lnTo>
                  <a:pt x="2369" y="4969"/>
                </a:lnTo>
                <a:lnTo>
                  <a:pt x="2414" y="4962"/>
                </a:lnTo>
                <a:lnTo>
                  <a:pt x="2503" y="4945"/>
                </a:lnTo>
                <a:lnTo>
                  <a:pt x="2593" y="4926"/>
                </a:lnTo>
                <a:lnTo>
                  <a:pt x="2682" y="4906"/>
                </a:lnTo>
                <a:lnTo>
                  <a:pt x="2771" y="4884"/>
                </a:lnTo>
                <a:lnTo>
                  <a:pt x="2859" y="4862"/>
                </a:lnTo>
                <a:lnTo>
                  <a:pt x="3037" y="4817"/>
                </a:lnTo>
                <a:lnTo>
                  <a:pt x="3089" y="4803"/>
                </a:lnTo>
                <a:lnTo>
                  <a:pt x="3156" y="4789"/>
                </a:lnTo>
                <a:lnTo>
                  <a:pt x="3235" y="4772"/>
                </a:lnTo>
                <a:lnTo>
                  <a:pt x="3324" y="4751"/>
                </a:lnTo>
                <a:lnTo>
                  <a:pt x="3418" y="4728"/>
                </a:lnTo>
                <a:lnTo>
                  <a:pt x="3467" y="4714"/>
                </a:lnTo>
                <a:lnTo>
                  <a:pt x="3516" y="4701"/>
                </a:lnTo>
                <a:lnTo>
                  <a:pt x="3565" y="4686"/>
                </a:lnTo>
                <a:lnTo>
                  <a:pt x="3616" y="4670"/>
                </a:lnTo>
                <a:lnTo>
                  <a:pt x="3664" y="4653"/>
                </a:lnTo>
                <a:lnTo>
                  <a:pt x="3713" y="4634"/>
                </a:lnTo>
                <a:lnTo>
                  <a:pt x="3760" y="4616"/>
                </a:lnTo>
                <a:lnTo>
                  <a:pt x="3805" y="4595"/>
                </a:lnTo>
                <a:lnTo>
                  <a:pt x="3849" y="4574"/>
                </a:lnTo>
                <a:lnTo>
                  <a:pt x="3890" y="4551"/>
                </a:lnTo>
                <a:lnTo>
                  <a:pt x="3911" y="4539"/>
                </a:lnTo>
                <a:lnTo>
                  <a:pt x="3930" y="4528"/>
                </a:lnTo>
                <a:lnTo>
                  <a:pt x="3949" y="4515"/>
                </a:lnTo>
                <a:lnTo>
                  <a:pt x="3966" y="4502"/>
                </a:lnTo>
                <a:lnTo>
                  <a:pt x="3983" y="4489"/>
                </a:lnTo>
                <a:lnTo>
                  <a:pt x="3999" y="4476"/>
                </a:lnTo>
                <a:lnTo>
                  <a:pt x="4014" y="4462"/>
                </a:lnTo>
                <a:lnTo>
                  <a:pt x="4028" y="4448"/>
                </a:lnTo>
                <a:lnTo>
                  <a:pt x="4042" y="4434"/>
                </a:lnTo>
                <a:lnTo>
                  <a:pt x="4054" y="4418"/>
                </a:lnTo>
                <a:lnTo>
                  <a:pt x="4065" y="4403"/>
                </a:lnTo>
                <a:lnTo>
                  <a:pt x="4076" y="4387"/>
                </a:lnTo>
                <a:lnTo>
                  <a:pt x="4085" y="4372"/>
                </a:lnTo>
                <a:lnTo>
                  <a:pt x="4092" y="4356"/>
                </a:lnTo>
                <a:lnTo>
                  <a:pt x="4099" y="4339"/>
                </a:lnTo>
                <a:lnTo>
                  <a:pt x="4104" y="4322"/>
                </a:lnTo>
                <a:lnTo>
                  <a:pt x="4107" y="4304"/>
                </a:lnTo>
                <a:lnTo>
                  <a:pt x="4110" y="4286"/>
                </a:lnTo>
                <a:lnTo>
                  <a:pt x="4111" y="4269"/>
                </a:lnTo>
                <a:lnTo>
                  <a:pt x="4111" y="4249"/>
                </a:lnTo>
                <a:lnTo>
                  <a:pt x="4109" y="4231"/>
                </a:lnTo>
                <a:lnTo>
                  <a:pt x="4106" y="4211"/>
                </a:lnTo>
                <a:lnTo>
                  <a:pt x="4101" y="4191"/>
                </a:lnTo>
                <a:lnTo>
                  <a:pt x="4095" y="4171"/>
                </a:lnTo>
                <a:lnTo>
                  <a:pt x="4105" y="4170"/>
                </a:lnTo>
                <a:lnTo>
                  <a:pt x="4116" y="4170"/>
                </a:lnTo>
                <a:lnTo>
                  <a:pt x="4127" y="4172"/>
                </a:lnTo>
                <a:lnTo>
                  <a:pt x="4138" y="4174"/>
                </a:lnTo>
                <a:lnTo>
                  <a:pt x="4149" y="4177"/>
                </a:lnTo>
                <a:lnTo>
                  <a:pt x="4161" y="4180"/>
                </a:lnTo>
                <a:lnTo>
                  <a:pt x="4172" y="4186"/>
                </a:lnTo>
                <a:lnTo>
                  <a:pt x="4184" y="4191"/>
                </a:lnTo>
                <a:lnTo>
                  <a:pt x="4208" y="4204"/>
                </a:lnTo>
                <a:lnTo>
                  <a:pt x="4232" y="4220"/>
                </a:lnTo>
                <a:lnTo>
                  <a:pt x="4257" y="4240"/>
                </a:lnTo>
                <a:lnTo>
                  <a:pt x="4283" y="4261"/>
                </a:lnTo>
                <a:lnTo>
                  <a:pt x="4308" y="4285"/>
                </a:lnTo>
                <a:lnTo>
                  <a:pt x="4335" y="4311"/>
                </a:lnTo>
                <a:lnTo>
                  <a:pt x="4360" y="4337"/>
                </a:lnTo>
                <a:lnTo>
                  <a:pt x="4387" y="4367"/>
                </a:lnTo>
                <a:lnTo>
                  <a:pt x="4413" y="4398"/>
                </a:lnTo>
                <a:lnTo>
                  <a:pt x="4439" y="4429"/>
                </a:lnTo>
                <a:lnTo>
                  <a:pt x="4465" y="4461"/>
                </a:lnTo>
                <a:lnTo>
                  <a:pt x="4491" y="4495"/>
                </a:lnTo>
                <a:lnTo>
                  <a:pt x="4542" y="4564"/>
                </a:lnTo>
                <a:lnTo>
                  <a:pt x="4591" y="4632"/>
                </a:lnTo>
                <a:lnTo>
                  <a:pt x="4638" y="4701"/>
                </a:lnTo>
                <a:lnTo>
                  <a:pt x="4682" y="4766"/>
                </a:lnTo>
                <a:lnTo>
                  <a:pt x="4761" y="4881"/>
                </a:lnTo>
                <a:lnTo>
                  <a:pt x="4794" y="4928"/>
                </a:lnTo>
                <a:lnTo>
                  <a:pt x="4822" y="4965"/>
                </a:lnTo>
                <a:lnTo>
                  <a:pt x="4806" y="4966"/>
                </a:lnTo>
                <a:lnTo>
                  <a:pt x="4791" y="4966"/>
                </a:lnTo>
                <a:lnTo>
                  <a:pt x="4776" y="4965"/>
                </a:lnTo>
                <a:lnTo>
                  <a:pt x="4762" y="4963"/>
                </a:lnTo>
                <a:lnTo>
                  <a:pt x="4748" y="4960"/>
                </a:lnTo>
                <a:lnTo>
                  <a:pt x="4734" y="4957"/>
                </a:lnTo>
                <a:lnTo>
                  <a:pt x="4720" y="4952"/>
                </a:lnTo>
                <a:lnTo>
                  <a:pt x="4707" y="4948"/>
                </a:lnTo>
                <a:lnTo>
                  <a:pt x="4680" y="4936"/>
                </a:lnTo>
                <a:lnTo>
                  <a:pt x="4655" y="4922"/>
                </a:lnTo>
                <a:lnTo>
                  <a:pt x="4629" y="4908"/>
                </a:lnTo>
                <a:lnTo>
                  <a:pt x="4603" y="4892"/>
                </a:lnTo>
                <a:lnTo>
                  <a:pt x="4550" y="4860"/>
                </a:lnTo>
                <a:lnTo>
                  <a:pt x="4523" y="4844"/>
                </a:lnTo>
                <a:lnTo>
                  <a:pt x="4495" y="4830"/>
                </a:lnTo>
                <a:lnTo>
                  <a:pt x="4465" y="4817"/>
                </a:lnTo>
                <a:lnTo>
                  <a:pt x="4451" y="4812"/>
                </a:lnTo>
                <a:lnTo>
                  <a:pt x="4434" y="4807"/>
                </a:lnTo>
                <a:lnTo>
                  <a:pt x="4419" y="4801"/>
                </a:lnTo>
                <a:lnTo>
                  <a:pt x="4402" y="4798"/>
                </a:lnTo>
                <a:lnTo>
                  <a:pt x="4385" y="4795"/>
                </a:lnTo>
                <a:lnTo>
                  <a:pt x="4368" y="4793"/>
                </a:lnTo>
                <a:lnTo>
                  <a:pt x="4342" y="4791"/>
                </a:lnTo>
                <a:lnTo>
                  <a:pt x="4316" y="4789"/>
                </a:lnTo>
                <a:lnTo>
                  <a:pt x="4290" y="4788"/>
                </a:lnTo>
                <a:lnTo>
                  <a:pt x="4264" y="4788"/>
                </a:lnTo>
                <a:lnTo>
                  <a:pt x="4212" y="4789"/>
                </a:lnTo>
                <a:lnTo>
                  <a:pt x="4160" y="4793"/>
                </a:lnTo>
                <a:lnTo>
                  <a:pt x="4107" y="4798"/>
                </a:lnTo>
                <a:lnTo>
                  <a:pt x="4055" y="4806"/>
                </a:lnTo>
                <a:lnTo>
                  <a:pt x="4002" y="4814"/>
                </a:lnTo>
                <a:lnTo>
                  <a:pt x="3950" y="4824"/>
                </a:lnTo>
                <a:lnTo>
                  <a:pt x="3897" y="4835"/>
                </a:lnTo>
                <a:lnTo>
                  <a:pt x="3845" y="4848"/>
                </a:lnTo>
                <a:lnTo>
                  <a:pt x="3794" y="4860"/>
                </a:lnTo>
                <a:lnTo>
                  <a:pt x="3742" y="4873"/>
                </a:lnTo>
                <a:lnTo>
                  <a:pt x="3640" y="4902"/>
                </a:lnTo>
                <a:lnTo>
                  <a:pt x="3542" y="4929"/>
                </a:lnTo>
                <a:lnTo>
                  <a:pt x="3455" y="4954"/>
                </a:lnTo>
                <a:lnTo>
                  <a:pt x="3367" y="4981"/>
                </a:lnTo>
                <a:lnTo>
                  <a:pt x="3322" y="4995"/>
                </a:lnTo>
                <a:lnTo>
                  <a:pt x="3279" y="5009"/>
                </a:lnTo>
                <a:lnTo>
                  <a:pt x="3236" y="5025"/>
                </a:lnTo>
                <a:lnTo>
                  <a:pt x="3193" y="5041"/>
                </a:lnTo>
                <a:lnTo>
                  <a:pt x="3150" y="5059"/>
                </a:lnTo>
                <a:lnTo>
                  <a:pt x="3108" y="5076"/>
                </a:lnTo>
                <a:lnTo>
                  <a:pt x="3066" y="5095"/>
                </a:lnTo>
                <a:lnTo>
                  <a:pt x="3025" y="5116"/>
                </a:lnTo>
                <a:lnTo>
                  <a:pt x="2985" y="5137"/>
                </a:lnTo>
                <a:lnTo>
                  <a:pt x="2945" y="5160"/>
                </a:lnTo>
                <a:lnTo>
                  <a:pt x="2908" y="5185"/>
                </a:lnTo>
                <a:lnTo>
                  <a:pt x="2870" y="5210"/>
                </a:lnTo>
                <a:lnTo>
                  <a:pt x="2834" y="5236"/>
                </a:lnTo>
                <a:lnTo>
                  <a:pt x="2800" y="5264"/>
                </a:lnTo>
                <a:lnTo>
                  <a:pt x="2767" y="5293"/>
                </a:lnTo>
                <a:lnTo>
                  <a:pt x="2735" y="5324"/>
                </a:lnTo>
                <a:lnTo>
                  <a:pt x="2706" y="5356"/>
                </a:lnTo>
                <a:lnTo>
                  <a:pt x="2691" y="5373"/>
                </a:lnTo>
                <a:lnTo>
                  <a:pt x="2678" y="5391"/>
                </a:lnTo>
                <a:lnTo>
                  <a:pt x="2665" y="5408"/>
                </a:lnTo>
                <a:lnTo>
                  <a:pt x="2652" y="5426"/>
                </a:lnTo>
                <a:lnTo>
                  <a:pt x="2640" y="5445"/>
                </a:lnTo>
                <a:lnTo>
                  <a:pt x="2629" y="5463"/>
                </a:lnTo>
                <a:lnTo>
                  <a:pt x="2622" y="5478"/>
                </a:lnTo>
                <a:lnTo>
                  <a:pt x="2614" y="5493"/>
                </a:lnTo>
                <a:lnTo>
                  <a:pt x="2601" y="5526"/>
                </a:lnTo>
                <a:lnTo>
                  <a:pt x="2574" y="5594"/>
                </a:lnTo>
                <a:lnTo>
                  <a:pt x="2560" y="5629"/>
                </a:lnTo>
                <a:lnTo>
                  <a:pt x="2553" y="5646"/>
                </a:lnTo>
                <a:lnTo>
                  <a:pt x="2545" y="5661"/>
                </a:lnTo>
                <a:lnTo>
                  <a:pt x="2536" y="5675"/>
                </a:lnTo>
                <a:lnTo>
                  <a:pt x="2525" y="5690"/>
                </a:lnTo>
                <a:lnTo>
                  <a:pt x="2514" y="5702"/>
                </a:lnTo>
                <a:lnTo>
                  <a:pt x="2503" y="5713"/>
                </a:lnTo>
                <a:lnTo>
                  <a:pt x="2512" y="5714"/>
                </a:lnTo>
                <a:lnTo>
                  <a:pt x="2522" y="5715"/>
                </a:lnTo>
                <a:lnTo>
                  <a:pt x="2541" y="5720"/>
                </a:lnTo>
                <a:lnTo>
                  <a:pt x="2559" y="5727"/>
                </a:lnTo>
                <a:lnTo>
                  <a:pt x="2577" y="5735"/>
                </a:lnTo>
                <a:lnTo>
                  <a:pt x="2593" y="5745"/>
                </a:lnTo>
                <a:lnTo>
                  <a:pt x="2609" y="5755"/>
                </a:lnTo>
                <a:lnTo>
                  <a:pt x="2625" y="5768"/>
                </a:lnTo>
                <a:lnTo>
                  <a:pt x="2640" y="5780"/>
                </a:lnTo>
                <a:lnTo>
                  <a:pt x="2671" y="5807"/>
                </a:lnTo>
                <a:lnTo>
                  <a:pt x="2701" y="5832"/>
                </a:lnTo>
                <a:lnTo>
                  <a:pt x="2716" y="5844"/>
                </a:lnTo>
                <a:lnTo>
                  <a:pt x="2732" y="5856"/>
                </a:lnTo>
                <a:lnTo>
                  <a:pt x="2749" y="5866"/>
                </a:lnTo>
                <a:lnTo>
                  <a:pt x="2765" y="5875"/>
                </a:lnTo>
                <a:lnTo>
                  <a:pt x="2792" y="5886"/>
                </a:lnTo>
                <a:lnTo>
                  <a:pt x="2818" y="5897"/>
                </a:lnTo>
                <a:lnTo>
                  <a:pt x="2846" y="5904"/>
                </a:lnTo>
                <a:lnTo>
                  <a:pt x="2875" y="5911"/>
                </a:lnTo>
                <a:lnTo>
                  <a:pt x="2903" y="5916"/>
                </a:lnTo>
                <a:lnTo>
                  <a:pt x="2932" y="5920"/>
                </a:lnTo>
                <a:lnTo>
                  <a:pt x="2961" y="5924"/>
                </a:lnTo>
                <a:lnTo>
                  <a:pt x="2989" y="5927"/>
                </a:lnTo>
                <a:lnTo>
                  <a:pt x="3045" y="5931"/>
                </a:lnTo>
                <a:lnTo>
                  <a:pt x="3100" y="5933"/>
                </a:lnTo>
                <a:lnTo>
                  <a:pt x="3156" y="5933"/>
                </a:lnTo>
                <a:lnTo>
                  <a:pt x="3212" y="5931"/>
                </a:lnTo>
                <a:lnTo>
                  <a:pt x="3267" y="5926"/>
                </a:lnTo>
                <a:lnTo>
                  <a:pt x="3322" y="5920"/>
                </a:lnTo>
                <a:lnTo>
                  <a:pt x="3378" y="5913"/>
                </a:lnTo>
                <a:lnTo>
                  <a:pt x="3433" y="5904"/>
                </a:lnTo>
                <a:lnTo>
                  <a:pt x="3487" y="5895"/>
                </a:lnTo>
                <a:lnTo>
                  <a:pt x="3543" y="5882"/>
                </a:lnTo>
                <a:lnTo>
                  <a:pt x="3597" y="5870"/>
                </a:lnTo>
                <a:lnTo>
                  <a:pt x="3651" y="5857"/>
                </a:lnTo>
                <a:lnTo>
                  <a:pt x="3705" y="5842"/>
                </a:lnTo>
                <a:lnTo>
                  <a:pt x="3759" y="5827"/>
                </a:lnTo>
                <a:lnTo>
                  <a:pt x="3812" y="5811"/>
                </a:lnTo>
                <a:lnTo>
                  <a:pt x="3865" y="5794"/>
                </a:lnTo>
                <a:lnTo>
                  <a:pt x="3983" y="5757"/>
                </a:lnTo>
                <a:lnTo>
                  <a:pt x="4058" y="5734"/>
                </a:lnTo>
                <a:lnTo>
                  <a:pt x="4138" y="5705"/>
                </a:lnTo>
                <a:lnTo>
                  <a:pt x="4181" y="5690"/>
                </a:lnTo>
                <a:lnTo>
                  <a:pt x="4224" y="5673"/>
                </a:lnTo>
                <a:lnTo>
                  <a:pt x="4267" y="5656"/>
                </a:lnTo>
                <a:lnTo>
                  <a:pt x="4311" y="5638"/>
                </a:lnTo>
                <a:lnTo>
                  <a:pt x="4354" y="5618"/>
                </a:lnTo>
                <a:lnTo>
                  <a:pt x="4397" y="5598"/>
                </a:lnTo>
                <a:lnTo>
                  <a:pt x="4439" y="5576"/>
                </a:lnTo>
                <a:lnTo>
                  <a:pt x="4481" y="5553"/>
                </a:lnTo>
                <a:lnTo>
                  <a:pt x="4521" y="5530"/>
                </a:lnTo>
                <a:lnTo>
                  <a:pt x="4559" y="5505"/>
                </a:lnTo>
                <a:lnTo>
                  <a:pt x="4596" y="5480"/>
                </a:lnTo>
                <a:lnTo>
                  <a:pt x="4630" y="5453"/>
                </a:lnTo>
                <a:lnTo>
                  <a:pt x="4646" y="5439"/>
                </a:lnTo>
                <a:lnTo>
                  <a:pt x="4662" y="5425"/>
                </a:lnTo>
                <a:lnTo>
                  <a:pt x="4676" y="5411"/>
                </a:lnTo>
                <a:lnTo>
                  <a:pt x="4690" y="5397"/>
                </a:lnTo>
                <a:lnTo>
                  <a:pt x="4704" y="5381"/>
                </a:lnTo>
                <a:lnTo>
                  <a:pt x="4716" y="5367"/>
                </a:lnTo>
                <a:lnTo>
                  <a:pt x="4727" y="5352"/>
                </a:lnTo>
                <a:lnTo>
                  <a:pt x="4739" y="5336"/>
                </a:lnTo>
                <a:lnTo>
                  <a:pt x="4748" y="5320"/>
                </a:lnTo>
                <a:lnTo>
                  <a:pt x="4757" y="5303"/>
                </a:lnTo>
                <a:lnTo>
                  <a:pt x="4764" y="5287"/>
                </a:lnTo>
                <a:lnTo>
                  <a:pt x="4771" y="5271"/>
                </a:lnTo>
                <a:lnTo>
                  <a:pt x="4776" y="5254"/>
                </a:lnTo>
                <a:lnTo>
                  <a:pt x="4782" y="5237"/>
                </a:lnTo>
                <a:lnTo>
                  <a:pt x="4785" y="5219"/>
                </a:lnTo>
                <a:lnTo>
                  <a:pt x="4787" y="5202"/>
                </a:lnTo>
                <a:lnTo>
                  <a:pt x="4788" y="5184"/>
                </a:lnTo>
                <a:lnTo>
                  <a:pt x="4788" y="5165"/>
                </a:lnTo>
                <a:lnTo>
                  <a:pt x="4786" y="5147"/>
                </a:lnTo>
                <a:lnTo>
                  <a:pt x="4783" y="5128"/>
                </a:lnTo>
                <a:lnTo>
                  <a:pt x="4778" y="5109"/>
                </a:lnTo>
                <a:lnTo>
                  <a:pt x="4772" y="5089"/>
                </a:lnTo>
                <a:lnTo>
                  <a:pt x="4765" y="5070"/>
                </a:lnTo>
                <a:lnTo>
                  <a:pt x="4756" y="5049"/>
                </a:lnTo>
                <a:lnTo>
                  <a:pt x="4767" y="5047"/>
                </a:lnTo>
                <a:lnTo>
                  <a:pt x="4780" y="5047"/>
                </a:lnTo>
                <a:lnTo>
                  <a:pt x="4791" y="5047"/>
                </a:lnTo>
                <a:lnTo>
                  <a:pt x="4803" y="5048"/>
                </a:lnTo>
                <a:lnTo>
                  <a:pt x="4814" y="5050"/>
                </a:lnTo>
                <a:lnTo>
                  <a:pt x="4827" y="5053"/>
                </a:lnTo>
                <a:lnTo>
                  <a:pt x="4840" y="5058"/>
                </a:lnTo>
                <a:lnTo>
                  <a:pt x="4852" y="5062"/>
                </a:lnTo>
                <a:lnTo>
                  <a:pt x="4865" y="5068"/>
                </a:lnTo>
                <a:lnTo>
                  <a:pt x="4878" y="5075"/>
                </a:lnTo>
                <a:lnTo>
                  <a:pt x="4891" y="5082"/>
                </a:lnTo>
                <a:lnTo>
                  <a:pt x="4905" y="5090"/>
                </a:lnTo>
                <a:lnTo>
                  <a:pt x="4931" y="5109"/>
                </a:lnTo>
                <a:lnTo>
                  <a:pt x="4958" y="5130"/>
                </a:lnTo>
                <a:lnTo>
                  <a:pt x="4985" y="5155"/>
                </a:lnTo>
                <a:lnTo>
                  <a:pt x="5013" y="5182"/>
                </a:lnTo>
                <a:lnTo>
                  <a:pt x="5041" y="5210"/>
                </a:lnTo>
                <a:lnTo>
                  <a:pt x="5069" y="5241"/>
                </a:lnTo>
                <a:lnTo>
                  <a:pt x="5097" y="5273"/>
                </a:lnTo>
                <a:lnTo>
                  <a:pt x="5125" y="5307"/>
                </a:lnTo>
                <a:lnTo>
                  <a:pt x="5152" y="5341"/>
                </a:lnTo>
                <a:lnTo>
                  <a:pt x="5180" y="5376"/>
                </a:lnTo>
                <a:lnTo>
                  <a:pt x="5234" y="5450"/>
                </a:lnTo>
                <a:lnTo>
                  <a:pt x="5288" y="5524"/>
                </a:lnTo>
                <a:lnTo>
                  <a:pt x="5338" y="5598"/>
                </a:lnTo>
                <a:lnTo>
                  <a:pt x="5386" y="5668"/>
                </a:lnTo>
                <a:lnTo>
                  <a:pt x="5470" y="5793"/>
                </a:lnTo>
                <a:lnTo>
                  <a:pt x="5506" y="5844"/>
                </a:lnTo>
                <a:lnTo>
                  <a:pt x="5537" y="5885"/>
                </a:lnTo>
                <a:lnTo>
                  <a:pt x="5520" y="5886"/>
                </a:lnTo>
                <a:lnTo>
                  <a:pt x="5505" y="5886"/>
                </a:lnTo>
                <a:lnTo>
                  <a:pt x="5491" y="5885"/>
                </a:lnTo>
                <a:lnTo>
                  <a:pt x="5475" y="5884"/>
                </a:lnTo>
                <a:lnTo>
                  <a:pt x="5461" y="5882"/>
                </a:lnTo>
                <a:lnTo>
                  <a:pt x="5447" y="5879"/>
                </a:lnTo>
                <a:lnTo>
                  <a:pt x="5432" y="5875"/>
                </a:lnTo>
                <a:lnTo>
                  <a:pt x="5418" y="5871"/>
                </a:lnTo>
                <a:lnTo>
                  <a:pt x="5391" y="5862"/>
                </a:lnTo>
                <a:lnTo>
                  <a:pt x="5365" y="5850"/>
                </a:lnTo>
                <a:lnTo>
                  <a:pt x="5338" y="5836"/>
                </a:lnTo>
                <a:lnTo>
                  <a:pt x="5311" y="5822"/>
                </a:lnTo>
                <a:lnTo>
                  <a:pt x="5258" y="5792"/>
                </a:lnTo>
                <a:lnTo>
                  <a:pt x="5230" y="5777"/>
                </a:lnTo>
                <a:lnTo>
                  <a:pt x="5203" y="5763"/>
                </a:lnTo>
                <a:lnTo>
                  <a:pt x="5174" y="5749"/>
                </a:lnTo>
                <a:lnTo>
                  <a:pt x="5144" y="5737"/>
                </a:lnTo>
                <a:lnTo>
                  <a:pt x="5114" y="5727"/>
                </a:lnTo>
                <a:lnTo>
                  <a:pt x="5097" y="5723"/>
                </a:lnTo>
                <a:lnTo>
                  <a:pt x="5081" y="5718"/>
                </a:lnTo>
                <a:lnTo>
                  <a:pt x="5057" y="5713"/>
                </a:lnTo>
                <a:lnTo>
                  <a:pt x="5034" y="5710"/>
                </a:lnTo>
                <a:lnTo>
                  <a:pt x="5010" y="5707"/>
                </a:lnTo>
                <a:lnTo>
                  <a:pt x="4986" y="5705"/>
                </a:lnTo>
                <a:lnTo>
                  <a:pt x="4963" y="5704"/>
                </a:lnTo>
                <a:lnTo>
                  <a:pt x="4938" y="5704"/>
                </a:lnTo>
                <a:lnTo>
                  <a:pt x="4914" y="5705"/>
                </a:lnTo>
                <a:lnTo>
                  <a:pt x="4890" y="5706"/>
                </a:lnTo>
                <a:lnTo>
                  <a:pt x="4866" y="5708"/>
                </a:lnTo>
                <a:lnTo>
                  <a:pt x="4841" y="5710"/>
                </a:lnTo>
                <a:lnTo>
                  <a:pt x="4793" y="5717"/>
                </a:lnTo>
                <a:lnTo>
                  <a:pt x="4744" y="5726"/>
                </a:lnTo>
                <a:lnTo>
                  <a:pt x="4694" y="5737"/>
                </a:lnTo>
                <a:lnTo>
                  <a:pt x="4645" y="5748"/>
                </a:lnTo>
                <a:lnTo>
                  <a:pt x="4597" y="5761"/>
                </a:lnTo>
                <a:lnTo>
                  <a:pt x="4549" y="5776"/>
                </a:lnTo>
                <a:lnTo>
                  <a:pt x="4501" y="5790"/>
                </a:lnTo>
                <a:lnTo>
                  <a:pt x="4408" y="5818"/>
                </a:lnTo>
                <a:lnTo>
                  <a:pt x="4361" y="5832"/>
                </a:lnTo>
                <a:lnTo>
                  <a:pt x="4316" y="5844"/>
                </a:lnTo>
                <a:lnTo>
                  <a:pt x="4221" y="5872"/>
                </a:lnTo>
                <a:lnTo>
                  <a:pt x="4125" y="5900"/>
                </a:lnTo>
                <a:lnTo>
                  <a:pt x="4077" y="5915"/>
                </a:lnTo>
                <a:lnTo>
                  <a:pt x="4029" y="5932"/>
                </a:lnTo>
                <a:lnTo>
                  <a:pt x="3981" y="5948"/>
                </a:lnTo>
                <a:lnTo>
                  <a:pt x="3934" y="5965"/>
                </a:lnTo>
                <a:lnTo>
                  <a:pt x="3887" y="5985"/>
                </a:lnTo>
                <a:lnTo>
                  <a:pt x="3841" y="6004"/>
                </a:lnTo>
                <a:lnTo>
                  <a:pt x="3796" y="6026"/>
                </a:lnTo>
                <a:lnTo>
                  <a:pt x="3751" y="6048"/>
                </a:lnTo>
                <a:lnTo>
                  <a:pt x="3707" y="6073"/>
                </a:lnTo>
                <a:lnTo>
                  <a:pt x="3665" y="6099"/>
                </a:lnTo>
                <a:lnTo>
                  <a:pt x="3623" y="6125"/>
                </a:lnTo>
                <a:lnTo>
                  <a:pt x="3583" y="6155"/>
                </a:lnTo>
                <a:lnTo>
                  <a:pt x="3563" y="6170"/>
                </a:lnTo>
                <a:lnTo>
                  <a:pt x="3546" y="6186"/>
                </a:lnTo>
                <a:lnTo>
                  <a:pt x="3527" y="6201"/>
                </a:lnTo>
                <a:lnTo>
                  <a:pt x="3510" y="6217"/>
                </a:lnTo>
                <a:lnTo>
                  <a:pt x="3494" y="6235"/>
                </a:lnTo>
                <a:lnTo>
                  <a:pt x="3477" y="6252"/>
                </a:lnTo>
                <a:lnTo>
                  <a:pt x="3462" y="6271"/>
                </a:lnTo>
                <a:lnTo>
                  <a:pt x="3446" y="6289"/>
                </a:lnTo>
                <a:lnTo>
                  <a:pt x="3431" y="6309"/>
                </a:lnTo>
                <a:lnTo>
                  <a:pt x="3417" y="6327"/>
                </a:lnTo>
                <a:lnTo>
                  <a:pt x="3390" y="6367"/>
                </a:lnTo>
                <a:lnTo>
                  <a:pt x="3364" y="6408"/>
                </a:lnTo>
                <a:lnTo>
                  <a:pt x="3341" y="6450"/>
                </a:lnTo>
                <a:lnTo>
                  <a:pt x="3332" y="6471"/>
                </a:lnTo>
                <a:lnTo>
                  <a:pt x="3321" y="6494"/>
                </a:lnTo>
                <a:lnTo>
                  <a:pt x="3311" y="6519"/>
                </a:lnTo>
                <a:lnTo>
                  <a:pt x="3300" y="6544"/>
                </a:lnTo>
                <a:lnTo>
                  <a:pt x="3288" y="6569"/>
                </a:lnTo>
                <a:lnTo>
                  <a:pt x="3281" y="6580"/>
                </a:lnTo>
                <a:lnTo>
                  <a:pt x="3273" y="6591"/>
                </a:lnTo>
                <a:lnTo>
                  <a:pt x="3266" y="6601"/>
                </a:lnTo>
                <a:lnTo>
                  <a:pt x="3257" y="6610"/>
                </a:lnTo>
                <a:lnTo>
                  <a:pt x="3248" y="6617"/>
                </a:lnTo>
                <a:lnTo>
                  <a:pt x="3238" y="6623"/>
                </a:lnTo>
                <a:lnTo>
                  <a:pt x="3254" y="6625"/>
                </a:lnTo>
                <a:lnTo>
                  <a:pt x="3270" y="6627"/>
                </a:lnTo>
                <a:lnTo>
                  <a:pt x="3287" y="6630"/>
                </a:lnTo>
                <a:lnTo>
                  <a:pt x="3302" y="6634"/>
                </a:lnTo>
                <a:lnTo>
                  <a:pt x="3317" y="6640"/>
                </a:lnTo>
                <a:lnTo>
                  <a:pt x="3333" y="6645"/>
                </a:lnTo>
                <a:lnTo>
                  <a:pt x="3348" y="6651"/>
                </a:lnTo>
                <a:lnTo>
                  <a:pt x="3363" y="6658"/>
                </a:lnTo>
                <a:lnTo>
                  <a:pt x="3393" y="6673"/>
                </a:lnTo>
                <a:lnTo>
                  <a:pt x="3423" y="6691"/>
                </a:lnTo>
                <a:lnTo>
                  <a:pt x="3482" y="6728"/>
                </a:lnTo>
                <a:lnTo>
                  <a:pt x="3512" y="6747"/>
                </a:lnTo>
                <a:lnTo>
                  <a:pt x="3543" y="6765"/>
                </a:lnTo>
                <a:lnTo>
                  <a:pt x="3574" y="6782"/>
                </a:lnTo>
                <a:lnTo>
                  <a:pt x="3605" y="6797"/>
                </a:lnTo>
                <a:lnTo>
                  <a:pt x="3621" y="6805"/>
                </a:lnTo>
                <a:lnTo>
                  <a:pt x="3637" y="6811"/>
                </a:lnTo>
                <a:lnTo>
                  <a:pt x="3654" y="6817"/>
                </a:lnTo>
                <a:lnTo>
                  <a:pt x="3671" y="6822"/>
                </a:lnTo>
                <a:lnTo>
                  <a:pt x="3688" y="6826"/>
                </a:lnTo>
                <a:lnTo>
                  <a:pt x="3706" y="6829"/>
                </a:lnTo>
                <a:lnTo>
                  <a:pt x="3723" y="6831"/>
                </a:lnTo>
                <a:lnTo>
                  <a:pt x="3742" y="6832"/>
                </a:lnTo>
                <a:lnTo>
                  <a:pt x="3786" y="6833"/>
                </a:lnTo>
                <a:lnTo>
                  <a:pt x="3831" y="6833"/>
                </a:lnTo>
                <a:lnTo>
                  <a:pt x="3875" y="6831"/>
                </a:lnTo>
                <a:lnTo>
                  <a:pt x="3920" y="6828"/>
                </a:lnTo>
                <a:lnTo>
                  <a:pt x="3964" y="6824"/>
                </a:lnTo>
                <a:lnTo>
                  <a:pt x="4009" y="6819"/>
                </a:lnTo>
                <a:lnTo>
                  <a:pt x="4053" y="6813"/>
                </a:lnTo>
                <a:lnTo>
                  <a:pt x="4098" y="6806"/>
                </a:lnTo>
                <a:lnTo>
                  <a:pt x="4142" y="6798"/>
                </a:lnTo>
                <a:lnTo>
                  <a:pt x="4186" y="6789"/>
                </a:lnTo>
                <a:lnTo>
                  <a:pt x="4230" y="6780"/>
                </a:lnTo>
                <a:lnTo>
                  <a:pt x="4274" y="6770"/>
                </a:lnTo>
                <a:lnTo>
                  <a:pt x="4361" y="6748"/>
                </a:lnTo>
                <a:lnTo>
                  <a:pt x="4447" y="6724"/>
                </a:lnTo>
                <a:lnTo>
                  <a:pt x="4495" y="6709"/>
                </a:lnTo>
                <a:lnTo>
                  <a:pt x="4558" y="6689"/>
                </a:lnTo>
                <a:lnTo>
                  <a:pt x="4634" y="6662"/>
                </a:lnTo>
                <a:lnTo>
                  <a:pt x="4719" y="6629"/>
                </a:lnTo>
                <a:lnTo>
                  <a:pt x="4764" y="6612"/>
                </a:lnTo>
                <a:lnTo>
                  <a:pt x="4811" y="6592"/>
                </a:lnTo>
                <a:lnTo>
                  <a:pt x="4858" y="6572"/>
                </a:lnTo>
                <a:lnTo>
                  <a:pt x="4908" y="6550"/>
                </a:lnTo>
                <a:lnTo>
                  <a:pt x="4956" y="6529"/>
                </a:lnTo>
                <a:lnTo>
                  <a:pt x="5004" y="6505"/>
                </a:lnTo>
                <a:lnTo>
                  <a:pt x="5052" y="6481"/>
                </a:lnTo>
                <a:lnTo>
                  <a:pt x="5100" y="6455"/>
                </a:lnTo>
                <a:lnTo>
                  <a:pt x="5146" y="6430"/>
                </a:lnTo>
                <a:lnTo>
                  <a:pt x="5191" y="6403"/>
                </a:lnTo>
                <a:lnTo>
                  <a:pt x="5234" y="6375"/>
                </a:lnTo>
                <a:lnTo>
                  <a:pt x="5275" y="6347"/>
                </a:lnTo>
                <a:lnTo>
                  <a:pt x="5314" y="6318"/>
                </a:lnTo>
                <a:lnTo>
                  <a:pt x="5350" y="6288"/>
                </a:lnTo>
                <a:lnTo>
                  <a:pt x="5368" y="6274"/>
                </a:lnTo>
                <a:lnTo>
                  <a:pt x="5383" y="6258"/>
                </a:lnTo>
                <a:lnTo>
                  <a:pt x="5398" y="6243"/>
                </a:lnTo>
                <a:lnTo>
                  <a:pt x="5413" y="6228"/>
                </a:lnTo>
                <a:lnTo>
                  <a:pt x="5426" y="6212"/>
                </a:lnTo>
                <a:lnTo>
                  <a:pt x="5438" y="6197"/>
                </a:lnTo>
                <a:lnTo>
                  <a:pt x="5450" y="6182"/>
                </a:lnTo>
                <a:lnTo>
                  <a:pt x="5460" y="6165"/>
                </a:lnTo>
                <a:lnTo>
                  <a:pt x="5469" y="6150"/>
                </a:lnTo>
                <a:lnTo>
                  <a:pt x="5476" y="6133"/>
                </a:lnTo>
                <a:lnTo>
                  <a:pt x="5483" y="6118"/>
                </a:lnTo>
                <a:lnTo>
                  <a:pt x="5489" y="6102"/>
                </a:lnTo>
                <a:lnTo>
                  <a:pt x="5493" y="6085"/>
                </a:lnTo>
                <a:lnTo>
                  <a:pt x="5496" y="6070"/>
                </a:lnTo>
                <a:lnTo>
                  <a:pt x="5497" y="6053"/>
                </a:lnTo>
                <a:lnTo>
                  <a:pt x="5497" y="6037"/>
                </a:lnTo>
                <a:lnTo>
                  <a:pt x="5496" y="6021"/>
                </a:lnTo>
                <a:lnTo>
                  <a:pt x="5493" y="6004"/>
                </a:lnTo>
                <a:lnTo>
                  <a:pt x="5488" y="5988"/>
                </a:lnTo>
                <a:lnTo>
                  <a:pt x="5481" y="5972"/>
                </a:lnTo>
                <a:lnTo>
                  <a:pt x="5491" y="5969"/>
                </a:lnTo>
                <a:lnTo>
                  <a:pt x="5501" y="5968"/>
                </a:lnTo>
                <a:lnTo>
                  <a:pt x="5510" y="5968"/>
                </a:lnTo>
                <a:lnTo>
                  <a:pt x="5520" y="5969"/>
                </a:lnTo>
                <a:lnTo>
                  <a:pt x="5531" y="5971"/>
                </a:lnTo>
                <a:lnTo>
                  <a:pt x="5541" y="5972"/>
                </a:lnTo>
                <a:lnTo>
                  <a:pt x="5561" y="5978"/>
                </a:lnTo>
                <a:lnTo>
                  <a:pt x="5582" y="5986"/>
                </a:lnTo>
                <a:lnTo>
                  <a:pt x="5602" y="5996"/>
                </a:lnTo>
                <a:lnTo>
                  <a:pt x="5624" y="6009"/>
                </a:lnTo>
                <a:lnTo>
                  <a:pt x="5645" y="6024"/>
                </a:lnTo>
                <a:lnTo>
                  <a:pt x="5667" y="6040"/>
                </a:lnTo>
                <a:lnTo>
                  <a:pt x="5689" y="6059"/>
                </a:lnTo>
                <a:lnTo>
                  <a:pt x="5711" y="6078"/>
                </a:lnTo>
                <a:lnTo>
                  <a:pt x="5733" y="6100"/>
                </a:lnTo>
                <a:lnTo>
                  <a:pt x="5755" y="6122"/>
                </a:lnTo>
                <a:lnTo>
                  <a:pt x="5776" y="6146"/>
                </a:lnTo>
                <a:lnTo>
                  <a:pt x="5799" y="6170"/>
                </a:lnTo>
                <a:lnTo>
                  <a:pt x="5821" y="6196"/>
                </a:lnTo>
                <a:lnTo>
                  <a:pt x="5863" y="6247"/>
                </a:lnTo>
                <a:lnTo>
                  <a:pt x="5905" y="6300"/>
                </a:lnTo>
                <a:lnTo>
                  <a:pt x="5945" y="6354"/>
                </a:lnTo>
                <a:lnTo>
                  <a:pt x="5982" y="6405"/>
                </a:lnTo>
                <a:lnTo>
                  <a:pt x="6052" y="6498"/>
                </a:lnTo>
                <a:lnTo>
                  <a:pt x="6083" y="6537"/>
                </a:lnTo>
                <a:lnTo>
                  <a:pt x="6109" y="6570"/>
                </a:lnTo>
                <a:lnTo>
                  <a:pt x="6099" y="6572"/>
                </a:lnTo>
                <a:lnTo>
                  <a:pt x="6088" y="6573"/>
                </a:lnTo>
                <a:lnTo>
                  <a:pt x="6078" y="6573"/>
                </a:lnTo>
                <a:lnTo>
                  <a:pt x="6066" y="6573"/>
                </a:lnTo>
                <a:lnTo>
                  <a:pt x="6056" y="6571"/>
                </a:lnTo>
                <a:lnTo>
                  <a:pt x="6046" y="6569"/>
                </a:lnTo>
                <a:lnTo>
                  <a:pt x="6024" y="6564"/>
                </a:lnTo>
                <a:lnTo>
                  <a:pt x="6004" y="6556"/>
                </a:lnTo>
                <a:lnTo>
                  <a:pt x="5983" y="6546"/>
                </a:lnTo>
                <a:lnTo>
                  <a:pt x="5963" y="6535"/>
                </a:lnTo>
                <a:lnTo>
                  <a:pt x="5942" y="6524"/>
                </a:lnTo>
                <a:lnTo>
                  <a:pt x="5899" y="6500"/>
                </a:lnTo>
                <a:lnTo>
                  <a:pt x="5878" y="6489"/>
                </a:lnTo>
                <a:lnTo>
                  <a:pt x="5855" y="6479"/>
                </a:lnTo>
                <a:lnTo>
                  <a:pt x="5832" y="6469"/>
                </a:lnTo>
                <a:lnTo>
                  <a:pt x="5808" y="6463"/>
                </a:lnTo>
                <a:lnTo>
                  <a:pt x="5796" y="6460"/>
                </a:lnTo>
                <a:lnTo>
                  <a:pt x="5784" y="6458"/>
                </a:lnTo>
                <a:lnTo>
                  <a:pt x="5770" y="6457"/>
                </a:lnTo>
                <a:lnTo>
                  <a:pt x="5757" y="6456"/>
                </a:lnTo>
                <a:lnTo>
                  <a:pt x="5738" y="6456"/>
                </a:lnTo>
                <a:lnTo>
                  <a:pt x="5718" y="6456"/>
                </a:lnTo>
                <a:lnTo>
                  <a:pt x="5678" y="6459"/>
                </a:lnTo>
                <a:lnTo>
                  <a:pt x="5638" y="6464"/>
                </a:lnTo>
                <a:lnTo>
                  <a:pt x="5598" y="6472"/>
                </a:lnTo>
                <a:lnTo>
                  <a:pt x="5558" y="6481"/>
                </a:lnTo>
                <a:lnTo>
                  <a:pt x="5519" y="6491"/>
                </a:lnTo>
                <a:lnTo>
                  <a:pt x="5479" y="6503"/>
                </a:lnTo>
                <a:lnTo>
                  <a:pt x="5440" y="6517"/>
                </a:lnTo>
                <a:lnTo>
                  <a:pt x="5401" y="6530"/>
                </a:lnTo>
                <a:lnTo>
                  <a:pt x="5363" y="6545"/>
                </a:lnTo>
                <a:lnTo>
                  <a:pt x="5287" y="6577"/>
                </a:lnTo>
                <a:lnTo>
                  <a:pt x="5213" y="6610"/>
                </a:lnTo>
                <a:lnTo>
                  <a:pt x="5141" y="6642"/>
                </a:lnTo>
                <a:lnTo>
                  <a:pt x="5068" y="6673"/>
                </a:lnTo>
                <a:lnTo>
                  <a:pt x="4997" y="6707"/>
                </a:lnTo>
                <a:lnTo>
                  <a:pt x="4961" y="6725"/>
                </a:lnTo>
                <a:lnTo>
                  <a:pt x="4925" y="6742"/>
                </a:lnTo>
                <a:lnTo>
                  <a:pt x="4889" y="6762"/>
                </a:lnTo>
                <a:lnTo>
                  <a:pt x="4854" y="6780"/>
                </a:lnTo>
                <a:lnTo>
                  <a:pt x="4819" y="6800"/>
                </a:lnTo>
                <a:lnTo>
                  <a:pt x="4786" y="6822"/>
                </a:lnTo>
                <a:lnTo>
                  <a:pt x="4753" y="6843"/>
                </a:lnTo>
                <a:lnTo>
                  <a:pt x="4720" y="6866"/>
                </a:lnTo>
                <a:lnTo>
                  <a:pt x="4688" y="6890"/>
                </a:lnTo>
                <a:lnTo>
                  <a:pt x="4658" y="6915"/>
                </a:lnTo>
                <a:lnTo>
                  <a:pt x="4628" y="6941"/>
                </a:lnTo>
                <a:lnTo>
                  <a:pt x="4599" y="6968"/>
                </a:lnTo>
                <a:lnTo>
                  <a:pt x="4588" y="6980"/>
                </a:lnTo>
                <a:lnTo>
                  <a:pt x="4577" y="6992"/>
                </a:lnTo>
                <a:lnTo>
                  <a:pt x="4567" y="7004"/>
                </a:lnTo>
                <a:lnTo>
                  <a:pt x="4558" y="7018"/>
                </a:lnTo>
                <a:lnTo>
                  <a:pt x="4549" y="7031"/>
                </a:lnTo>
                <a:lnTo>
                  <a:pt x="4542" y="7043"/>
                </a:lnTo>
                <a:lnTo>
                  <a:pt x="4527" y="7071"/>
                </a:lnTo>
                <a:lnTo>
                  <a:pt x="4514" y="7099"/>
                </a:lnTo>
                <a:lnTo>
                  <a:pt x="4503" y="7127"/>
                </a:lnTo>
                <a:lnTo>
                  <a:pt x="4493" y="7156"/>
                </a:lnTo>
                <a:lnTo>
                  <a:pt x="4482" y="7185"/>
                </a:lnTo>
                <a:lnTo>
                  <a:pt x="4463" y="7242"/>
                </a:lnTo>
                <a:lnTo>
                  <a:pt x="4453" y="7271"/>
                </a:lnTo>
                <a:lnTo>
                  <a:pt x="4441" y="7297"/>
                </a:lnTo>
                <a:lnTo>
                  <a:pt x="4430" y="7324"/>
                </a:lnTo>
                <a:lnTo>
                  <a:pt x="4416" y="7349"/>
                </a:lnTo>
                <a:lnTo>
                  <a:pt x="4409" y="7361"/>
                </a:lnTo>
                <a:lnTo>
                  <a:pt x="4400" y="7372"/>
                </a:lnTo>
                <a:lnTo>
                  <a:pt x="4392" y="7383"/>
                </a:lnTo>
                <a:lnTo>
                  <a:pt x="4383" y="7395"/>
                </a:lnTo>
                <a:lnTo>
                  <a:pt x="4395" y="7394"/>
                </a:lnTo>
                <a:lnTo>
                  <a:pt x="4408" y="7394"/>
                </a:lnTo>
                <a:lnTo>
                  <a:pt x="4420" y="7395"/>
                </a:lnTo>
                <a:lnTo>
                  <a:pt x="4432" y="7396"/>
                </a:lnTo>
                <a:lnTo>
                  <a:pt x="4457" y="7401"/>
                </a:lnTo>
                <a:lnTo>
                  <a:pt x="4481" y="7408"/>
                </a:lnTo>
                <a:lnTo>
                  <a:pt x="4507" y="7416"/>
                </a:lnTo>
                <a:lnTo>
                  <a:pt x="4532" y="7425"/>
                </a:lnTo>
                <a:lnTo>
                  <a:pt x="4582" y="7448"/>
                </a:lnTo>
                <a:lnTo>
                  <a:pt x="4607" y="7459"/>
                </a:lnTo>
                <a:lnTo>
                  <a:pt x="4633" y="7470"/>
                </a:lnTo>
                <a:lnTo>
                  <a:pt x="4660" y="7480"/>
                </a:lnTo>
                <a:lnTo>
                  <a:pt x="4686" y="7488"/>
                </a:lnTo>
                <a:lnTo>
                  <a:pt x="4713" y="7495"/>
                </a:lnTo>
                <a:lnTo>
                  <a:pt x="4741" y="7500"/>
                </a:lnTo>
                <a:lnTo>
                  <a:pt x="4755" y="7501"/>
                </a:lnTo>
                <a:lnTo>
                  <a:pt x="4769" y="7502"/>
                </a:lnTo>
                <a:lnTo>
                  <a:pt x="4784" y="7502"/>
                </a:lnTo>
                <a:lnTo>
                  <a:pt x="4798" y="7502"/>
                </a:lnTo>
                <a:lnTo>
                  <a:pt x="4842" y="7497"/>
                </a:lnTo>
                <a:lnTo>
                  <a:pt x="4886" y="7492"/>
                </a:lnTo>
                <a:lnTo>
                  <a:pt x="4930" y="7484"/>
                </a:lnTo>
                <a:lnTo>
                  <a:pt x="4973" y="7476"/>
                </a:lnTo>
                <a:lnTo>
                  <a:pt x="5017" y="7465"/>
                </a:lnTo>
                <a:lnTo>
                  <a:pt x="5059" y="7453"/>
                </a:lnTo>
                <a:lnTo>
                  <a:pt x="5102" y="7441"/>
                </a:lnTo>
                <a:lnTo>
                  <a:pt x="5144" y="7426"/>
                </a:lnTo>
                <a:lnTo>
                  <a:pt x="5186" y="7411"/>
                </a:lnTo>
                <a:lnTo>
                  <a:pt x="5227" y="7396"/>
                </a:lnTo>
                <a:lnTo>
                  <a:pt x="5268" y="7378"/>
                </a:lnTo>
                <a:lnTo>
                  <a:pt x="5309" y="7361"/>
                </a:lnTo>
                <a:lnTo>
                  <a:pt x="5350" y="7342"/>
                </a:lnTo>
                <a:lnTo>
                  <a:pt x="5390" y="7324"/>
                </a:lnTo>
                <a:lnTo>
                  <a:pt x="5470" y="7285"/>
                </a:lnTo>
                <a:lnTo>
                  <a:pt x="5553" y="7244"/>
                </a:lnTo>
                <a:lnTo>
                  <a:pt x="5604" y="7219"/>
                </a:lnTo>
                <a:lnTo>
                  <a:pt x="5660" y="7189"/>
                </a:lnTo>
                <a:lnTo>
                  <a:pt x="5717" y="7157"/>
                </a:lnTo>
                <a:lnTo>
                  <a:pt x="5776" y="7121"/>
                </a:lnTo>
                <a:lnTo>
                  <a:pt x="5806" y="7103"/>
                </a:lnTo>
                <a:lnTo>
                  <a:pt x="5835" y="7083"/>
                </a:lnTo>
                <a:lnTo>
                  <a:pt x="5864" y="7063"/>
                </a:lnTo>
                <a:lnTo>
                  <a:pt x="5892" y="7042"/>
                </a:lnTo>
                <a:lnTo>
                  <a:pt x="5919" y="7021"/>
                </a:lnTo>
                <a:lnTo>
                  <a:pt x="5945" y="6999"/>
                </a:lnTo>
                <a:lnTo>
                  <a:pt x="5969" y="6977"/>
                </a:lnTo>
                <a:lnTo>
                  <a:pt x="5993" y="6953"/>
                </a:lnTo>
                <a:lnTo>
                  <a:pt x="6013" y="6930"/>
                </a:lnTo>
                <a:lnTo>
                  <a:pt x="6033" y="6906"/>
                </a:lnTo>
                <a:lnTo>
                  <a:pt x="6050" y="6881"/>
                </a:lnTo>
                <a:lnTo>
                  <a:pt x="6064" y="6856"/>
                </a:lnTo>
                <a:lnTo>
                  <a:pt x="6071" y="6843"/>
                </a:lnTo>
                <a:lnTo>
                  <a:pt x="6077" y="6831"/>
                </a:lnTo>
                <a:lnTo>
                  <a:pt x="6082" y="6818"/>
                </a:lnTo>
                <a:lnTo>
                  <a:pt x="6086" y="6806"/>
                </a:lnTo>
                <a:lnTo>
                  <a:pt x="6090" y="6792"/>
                </a:lnTo>
                <a:lnTo>
                  <a:pt x="6093" y="6779"/>
                </a:lnTo>
                <a:lnTo>
                  <a:pt x="6095" y="6766"/>
                </a:lnTo>
                <a:lnTo>
                  <a:pt x="6096" y="6752"/>
                </a:lnTo>
                <a:lnTo>
                  <a:pt x="6096" y="6739"/>
                </a:lnTo>
                <a:lnTo>
                  <a:pt x="6096" y="6726"/>
                </a:lnTo>
                <a:lnTo>
                  <a:pt x="6095" y="6712"/>
                </a:lnTo>
                <a:lnTo>
                  <a:pt x="6092" y="6699"/>
                </a:lnTo>
                <a:lnTo>
                  <a:pt x="6089" y="6686"/>
                </a:lnTo>
                <a:lnTo>
                  <a:pt x="6085" y="6671"/>
                </a:lnTo>
                <a:lnTo>
                  <a:pt x="6080" y="6658"/>
                </a:lnTo>
                <a:lnTo>
                  <a:pt x="6074" y="6644"/>
                </a:lnTo>
                <a:lnTo>
                  <a:pt x="6082" y="6643"/>
                </a:lnTo>
                <a:lnTo>
                  <a:pt x="6090" y="6642"/>
                </a:lnTo>
                <a:lnTo>
                  <a:pt x="6106" y="6641"/>
                </a:lnTo>
                <a:lnTo>
                  <a:pt x="6123" y="6643"/>
                </a:lnTo>
                <a:lnTo>
                  <a:pt x="6140" y="6647"/>
                </a:lnTo>
                <a:lnTo>
                  <a:pt x="6158" y="6653"/>
                </a:lnTo>
                <a:lnTo>
                  <a:pt x="6176" y="6661"/>
                </a:lnTo>
                <a:lnTo>
                  <a:pt x="6193" y="6671"/>
                </a:lnTo>
                <a:lnTo>
                  <a:pt x="6212" y="6683"/>
                </a:lnTo>
                <a:lnTo>
                  <a:pt x="6230" y="6696"/>
                </a:lnTo>
                <a:lnTo>
                  <a:pt x="6249" y="6710"/>
                </a:lnTo>
                <a:lnTo>
                  <a:pt x="6267" y="6727"/>
                </a:lnTo>
                <a:lnTo>
                  <a:pt x="6287" y="6743"/>
                </a:lnTo>
                <a:lnTo>
                  <a:pt x="6305" y="6762"/>
                </a:lnTo>
                <a:lnTo>
                  <a:pt x="6324" y="6780"/>
                </a:lnTo>
                <a:lnTo>
                  <a:pt x="6361" y="6820"/>
                </a:lnTo>
                <a:lnTo>
                  <a:pt x="6396" y="6862"/>
                </a:lnTo>
                <a:lnTo>
                  <a:pt x="6432" y="6905"/>
                </a:lnTo>
                <a:lnTo>
                  <a:pt x="6466" y="6947"/>
                </a:lnTo>
                <a:lnTo>
                  <a:pt x="6498" y="6988"/>
                </a:lnTo>
                <a:lnTo>
                  <a:pt x="6555" y="7063"/>
                </a:lnTo>
                <a:lnTo>
                  <a:pt x="6581" y="7095"/>
                </a:lnTo>
                <a:lnTo>
                  <a:pt x="6602" y="7120"/>
                </a:lnTo>
                <a:lnTo>
                  <a:pt x="7076" y="7646"/>
                </a:lnTo>
                <a:lnTo>
                  <a:pt x="7095" y="7668"/>
                </a:lnTo>
                <a:lnTo>
                  <a:pt x="7115" y="7695"/>
                </a:lnTo>
                <a:lnTo>
                  <a:pt x="7135" y="7724"/>
                </a:lnTo>
                <a:lnTo>
                  <a:pt x="7157" y="7755"/>
                </a:lnTo>
                <a:lnTo>
                  <a:pt x="7203" y="7822"/>
                </a:lnTo>
                <a:lnTo>
                  <a:pt x="7250" y="7892"/>
                </a:lnTo>
                <a:lnTo>
                  <a:pt x="7274" y="7925"/>
                </a:lnTo>
                <a:lnTo>
                  <a:pt x="7300" y="7958"/>
                </a:lnTo>
                <a:lnTo>
                  <a:pt x="7326" y="7989"/>
                </a:lnTo>
                <a:lnTo>
                  <a:pt x="7351" y="8017"/>
                </a:lnTo>
                <a:lnTo>
                  <a:pt x="7364" y="8030"/>
                </a:lnTo>
                <a:lnTo>
                  <a:pt x="7377" y="8042"/>
                </a:lnTo>
                <a:lnTo>
                  <a:pt x="7389" y="8054"/>
                </a:lnTo>
                <a:lnTo>
                  <a:pt x="7403" y="8064"/>
                </a:lnTo>
                <a:lnTo>
                  <a:pt x="7416" y="8072"/>
                </a:lnTo>
                <a:lnTo>
                  <a:pt x="7428" y="8080"/>
                </a:lnTo>
                <a:lnTo>
                  <a:pt x="7442" y="8086"/>
                </a:lnTo>
                <a:lnTo>
                  <a:pt x="7455" y="8093"/>
                </a:lnTo>
                <a:lnTo>
                  <a:pt x="7469" y="8097"/>
                </a:lnTo>
                <a:lnTo>
                  <a:pt x="7484" y="8099"/>
                </a:lnTo>
                <a:lnTo>
                  <a:pt x="7497" y="8099"/>
                </a:lnTo>
                <a:lnTo>
                  <a:pt x="7509" y="8098"/>
                </a:lnTo>
                <a:lnTo>
                  <a:pt x="7521" y="8095"/>
                </a:lnTo>
                <a:lnTo>
                  <a:pt x="7533" y="8089"/>
                </a:lnTo>
                <a:lnTo>
                  <a:pt x="7543" y="8082"/>
                </a:lnTo>
                <a:lnTo>
                  <a:pt x="7553" y="8075"/>
                </a:lnTo>
                <a:lnTo>
                  <a:pt x="7562" y="8066"/>
                </a:lnTo>
                <a:lnTo>
                  <a:pt x="7571" y="8055"/>
                </a:lnTo>
                <a:lnTo>
                  <a:pt x="7579" y="8043"/>
                </a:lnTo>
                <a:lnTo>
                  <a:pt x="7586" y="8031"/>
                </a:lnTo>
                <a:lnTo>
                  <a:pt x="7592" y="8018"/>
                </a:lnTo>
                <a:lnTo>
                  <a:pt x="7597" y="8003"/>
                </a:lnTo>
                <a:lnTo>
                  <a:pt x="7602" y="7988"/>
                </a:lnTo>
                <a:lnTo>
                  <a:pt x="7606" y="7973"/>
                </a:lnTo>
                <a:lnTo>
                  <a:pt x="7610" y="7957"/>
                </a:lnTo>
                <a:lnTo>
                  <a:pt x="7613" y="7941"/>
                </a:lnTo>
                <a:lnTo>
                  <a:pt x="7615" y="7924"/>
                </a:lnTo>
                <a:lnTo>
                  <a:pt x="7616" y="7908"/>
                </a:lnTo>
                <a:lnTo>
                  <a:pt x="7617" y="7892"/>
                </a:lnTo>
                <a:lnTo>
                  <a:pt x="7617" y="7875"/>
                </a:lnTo>
                <a:lnTo>
                  <a:pt x="7616" y="7860"/>
                </a:lnTo>
                <a:lnTo>
                  <a:pt x="7614" y="7844"/>
                </a:lnTo>
                <a:lnTo>
                  <a:pt x="7611" y="7828"/>
                </a:lnTo>
                <a:lnTo>
                  <a:pt x="7607" y="7814"/>
                </a:lnTo>
                <a:lnTo>
                  <a:pt x="7603" y="7799"/>
                </a:lnTo>
                <a:lnTo>
                  <a:pt x="7598" y="7787"/>
                </a:lnTo>
                <a:lnTo>
                  <a:pt x="7593" y="7775"/>
                </a:lnTo>
                <a:lnTo>
                  <a:pt x="7587" y="7763"/>
                </a:lnTo>
                <a:lnTo>
                  <a:pt x="7580" y="7753"/>
                </a:lnTo>
                <a:lnTo>
                  <a:pt x="7572" y="7744"/>
                </a:lnTo>
                <a:lnTo>
                  <a:pt x="7512" y="7686"/>
                </a:lnTo>
                <a:lnTo>
                  <a:pt x="7453" y="7628"/>
                </a:lnTo>
                <a:lnTo>
                  <a:pt x="7333" y="7515"/>
                </a:lnTo>
                <a:lnTo>
                  <a:pt x="7213" y="7402"/>
                </a:lnTo>
                <a:lnTo>
                  <a:pt x="7091" y="7290"/>
                </a:lnTo>
                <a:lnTo>
                  <a:pt x="6970" y="7178"/>
                </a:lnTo>
                <a:lnTo>
                  <a:pt x="6850" y="7064"/>
                </a:lnTo>
                <a:lnTo>
                  <a:pt x="6791" y="7006"/>
                </a:lnTo>
                <a:lnTo>
                  <a:pt x="6731" y="6948"/>
                </a:lnTo>
                <a:lnTo>
                  <a:pt x="6673" y="6890"/>
                </a:lnTo>
                <a:lnTo>
                  <a:pt x="6615" y="6830"/>
                </a:lnTo>
                <a:lnTo>
                  <a:pt x="6384" y="6592"/>
                </a:lnTo>
                <a:lnTo>
                  <a:pt x="6269" y="6474"/>
                </a:lnTo>
                <a:lnTo>
                  <a:pt x="6156" y="6354"/>
                </a:lnTo>
                <a:lnTo>
                  <a:pt x="6135" y="6333"/>
                </a:lnTo>
                <a:lnTo>
                  <a:pt x="6113" y="6312"/>
                </a:lnTo>
                <a:lnTo>
                  <a:pt x="6063" y="6265"/>
                </a:lnTo>
                <a:lnTo>
                  <a:pt x="6037" y="6240"/>
                </a:lnTo>
                <a:lnTo>
                  <a:pt x="6011" y="6214"/>
                </a:lnTo>
                <a:lnTo>
                  <a:pt x="5987" y="6188"/>
                </a:lnTo>
                <a:lnTo>
                  <a:pt x="5963" y="6160"/>
                </a:lnTo>
                <a:lnTo>
                  <a:pt x="5941" y="6132"/>
                </a:lnTo>
                <a:lnTo>
                  <a:pt x="5932" y="6118"/>
                </a:lnTo>
                <a:lnTo>
                  <a:pt x="5924" y="6105"/>
                </a:lnTo>
                <a:lnTo>
                  <a:pt x="5916" y="6090"/>
                </a:lnTo>
                <a:lnTo>
                  <a:pt x="5909" y="6076"/>
                </a:lnTo>
                <a:lnTo>
                  <a:pt x="5904" y="6063"/>
                </a:lnTo>
                <a:lnTo>
                  <a:pt x="5898" y="6048"/>
                </a:lnTo>
                <a:lnTo>
                  <a:pt x="5895" y="6035"/>
                </a:lnTo>
                <a:lnTo>
                  <a:pt x="5893" y="6021"/>
                </a:lnTo>
                <a:lnTo>
                  <a:pt x="5893" y="6007"/>
                </a:lnTo>
                <a:lnTo>
                  <a:pt x="5894" y="5994"/>
                </a:lnTo>
                <a:lnTo>
                  <a:pt x="5896" y="5980"/>
                </a:lnTo>
                <a:lnTo>
                  <a:pt x="5900" y="5966"/>
                </a:lnTo>
                <a:lnTo>
                  <a:pt x="5907" y="5954"/>
                </a:lnTo>
                <a:lnTo>
                  <a:pt x="5915" y="5941"/>
                </a:lnTo>
                <a:lnTo>
                  <a:pt x="5930" y="5950"/>
                </a:lnTo>
                <a:lnTo>
                  <a:pt x="5947" y="5959"/>
                </a:lnTo>
                <a:lnTo>
                  <a:pt x="5962" y="5966"/>
                </a:lnTo>
                <a:lnTo>
                  <a:pt x="5978" y="5972"/>
                </a:lnTo>
                <a:lnTo>
                  <a:pt x="5995" y="5977"/>
                </a:lnTo>
                <a:lnTo>
                  <a:pt x="6011" y="5981"/>
                </a:lnTo>
                <a:lnTo>
                  <a:pt x="6028" y="5984"/>
                </a:lnTo>
                <a:lnTo>
                  <a:pt x="6044" y="5985"/>
                </a:lnTo>
                <a:lnTo>
                  <a:pt x="6060" y="5986"/>
                </a:lnTo>
                <a:lnTo>
                  <a:pt x="6077" y="5986"/>
                </a:lnTo>
                <a:lnTo>
                  <a:pt x="6094" y="5985"/>
                </a:lnTo>
                <a:lnTo>
                  <a:pt x="6111" y="5983"/>
                </a:lnTo>
                <a:lnTo>
                  <a:pt x="6128" y="5980"/>
                </a:lnTo>
                <a:lnTo>
                  <a:pt x="6144" y="5976"/>
                </a:lnTo>
                <a:lnTo>
                  <a:pt x="6162" y="5972"/>
                </a:lnTo>
                <a:lnTo>
                  <a:pt x="6178" y="5965"/>
                </a:lnTo>
                <a:lnTo>
                  <a:pt x="6196" y="5959"/>
                </a:lnTo>
                <a:lnTo>
                  <a:pt x="6212" y="5952"/>
                </a:lnTo>
                <a:lnTo>
                  <a:pt x="6229" y="5945"/>
                </a:lnTo>
                <a:lnTo>
                  <a:pt x="6246" y="5937"/>
                </a:lnTo>
                <a:lnTo>
                  <a:pt x="6280" y="5917"/>
                </a:lnTo>
                <a:lnTo>
                  <a:pt x="6313" y="5897"/>
                </a:lnTo>
                <a:lnTo>
                  <a:pt x="6346" y="5873"/>
                </a:lnTo>
                <a:lnTo>
                  <a:pt x="6379" y="5848"/>
                </a:lnTo>
                <a:lnTo>
                  <a:pt x="6412" y="5821"/>
                </a:lnTo>
                <a:lnTo>
                  <a:pt x="6444" y="5792"/>
                </a:lnTo>
                <a:lnTo>
                  <a:pt x="6475" y="5763"/>
                </a:lnTo>
                <a:lnTo>
                  <a:pt x="6506" y="5732"/>
                </a:lnTo>
                <a:lnTo>
                  <a:pt x="6537" y="5700"/>
                </a:lnTo>
                <a:lnTo>
                  <a:pt x="6565" y="5667"/>
                </a:lnTo>
                <a:lnTo>
                  <a:pt x="6594" y="5634"/>
                </a:lnTo>
                <a:lnTo>
                  <a:pt x="6622" y="5602"/>
                </a:lnTo>
                <a:lnTo>
                  <a:pt x="6648" y="5569"/>
                </a:lnTo>
                <a:lnTo>
                  <a:pt x="6674" y="5536"/>
                </a:lnTo>
                <a:lnTo>
                  <a:pt x="6722" y="5474"/>
                </a:lnTo>
                <a:lnTo>
                  <a:pt x="6765" y="5414"/>
                </a:lnTo>
                <a:lnTo>
                  <a:pt x="6802" y="5360"/>
                </a:lnTo>
                <a:lnTo>
                  <a:pt x="6834" y="5315"/>
                </a:lnTo>
                <a:lnTo>
                  <a:pt x="6879" y="5245"/>
                </a:lnTo>
                <a:lnTo>
                  <a:pt x="6923" y="5174"/>
                </a:lnTo>
                <a:lnTo>
                  <a:pt x="6965" y="5103"/>
                </a:lnTo>
                <a:lnTo>
                  <a:pt x="7006" y="5030"/>
                </a:lnTo>
                <a:lnTo>
                  <a:pt x="7045" y="4956"/>
                </a:lnTo>
                <a:lnTo>
                  <a:pt x="7082" y="4881"/>
                </a:lnTo>
                <a:lnTo>
                  <a:pt x="7099" y="4843"/>
                </a:lnTo>
                <a:lnTo>
                  <a:pt x="7117" y="4806"/>
                </a:lnTo>
                <a:lnTo>
                  <a:pt x="7132" y="4768"/>
                </a:lnTo>
                <a:lnTo>
                  <a:pt x="7148" y="4729"/>
                </a:lnTo>
                <a:lnTo>
                  <a:pt x="7160" y="4698"/>
                </a:lnTo>
                <a:lnTo>
                  <a:pt x="7171" y="4668"/>
                </a:lnTo>
                <a:lnTo>
                  <a:pt x="7180" y="4637"/>
                </a:lnTo>
                <a:lnTo>
                  <a:pt x="7188" y="4607"/>
                </a:lnTo>
                <a:lnTo>
                  <a:pt x="7196" y="4576"/>
                </a:lnTo>
                <a:lnTo>
                  <a:pt x="7201" y="4545"/>
                </a:lnTo>
                <a:lnTo>
                  <a:pt x="7203" y="4512"/>
                </a:lnTo>
                <a:lnTo>
                  <a:pt x="7204" y="4496"/>
                </a:lnTo>
                <a:lnTo>
                  <a:pt x="7203" y="4480"/>
                </a:lnTo>
                <a:lnTo>
                  <a:pt x="7202" y="4461"/>
                </a:lnTo>
                <a:lnTo>
                  <a:pt x="7200" y="4441"/>
                </a:lnTo>
                <a:lnTo>
                  <a:pt x="7197" y="4421"/>
                </a:lnTo>
                <a:lnTo>
                  <a:pt x="7193" y="4400"/>
                </a:lnTo>
                <a:lnTo>
                  <a:pt x="7183" y="4357"/>
                </a:lnTo>
                <a:lnTo>
                  <a:pt x="7174" y="4313"/>
                </a:lnTo>
                <a:lnTo>
                  <a:pt x="7171" y="4291"/>
                </a:lnTo>
                <a:lnTo>
                  <a:pt x="7168" y="4270"/>
                </a:lnTo>
                <a:lnTo>
                  <a:pt x="7166" y="4248"/>
                </a:lnTo>
                <a:lnTo>
                  <a:pt x="7165" y="4228"/>
                </a:lnTo>
                <a:lnTo>
                  <a:pt x="7166" y="4207"/>
                </a:lnTo>
                <a:lnTo>
                  <a:pt x="7169" y="4187"/>
                </a:lnTo>
                <a:lnTo>
                  <a:pt x="7173" y="4168"/>
                </a:lnTo>
                <a:lnTo>
                  <a:pt x="7176" y="4159"/>
                </a:lnTo>
                <a:lnTo>
                  <a:pt x="7180" y="4150"/>
                </a:lnTo>
                <a:lnTo>
                  <a:pt x="7166" y="4158"/>
                </a:lnTo>
                <a:lnTo>
                  <a:pt x="7149" y="4165"/>
                </a:lnTo>
                <a:lnTo>
                  <a:pt x="7133" y="4170"/>
                </a:lnTo>
                <a:lnTo>
                  <a:pt x="7117" y="4173"/>
                </a:lnTo>
                <a:lnTo>
                  <a:pt x="7098" y="4175"/>
                </a:lnTo>
                <a:lnTo>
                  <a:pt x="7080" y="4175"/>
                </a:lnTo>
                <a:lnTo>
                  <a:pt x="7061" y="4175"/>
                </a:lnTo>
                <a:lnTo>
                  <a:pt x="7043" y="4174"/>
                </a:lnTo>
                <a:lnTo>
                  <a:pt x="7005" y="4170"/>
                </a:lnTo>
                <a:lnTo>
                  <a:pt x="6967" y="4166"/>
                </a:lnTo>
                <a:lnTo>
                  <a:pt x="6932" y="4162"/>
                </a:lnTo>
                <a:lnTo>
                  <a:pt x="6915" y="4162"/>
                </a:lnTo>
                <a:lnTo>
                  <a:pt x="6899" y="4162"/>
                </a:lnTo>
                <a:lnTo>
                  <a:pt x="6878" y="4163"/>
                </a:lnTo>
                <a:lnTo>
                  <a:pt x="6856" y="4166"/>
                </a:lnTo>
                <a:lnTo>
                  <a:pt x="6836" y="4169"/>
                </a:lnTo>
                <a:lnTo>
                  <a:pt x="6816" y="4174"/>
                </a:lnTo>
                <a:lnTo>
                  <a:pt x="6797" y="4180"/>
                </a:lnTo>
                <a:lnTo>
                  <a:pt x="6778" y="4187"/>
                </a:lnTo>
                <a:lnTo>
                  <a:pt x="6759" y="4195"/>
                </a:lnTo>
                <a:lnTo>
                  <a:pt x="6742" y="4203"/>
                </a:lnTo>
                <a:lnTo>
                  <a:pt x="6723" y="4212"/>
                </a:lnTo>
                <a:lnTo>
                  <a:pt x="6706" y="4222"/>
                </a:lnTo>
                <a:lnTo>
                  <a:pt x="6689" y="4234"/>
                </a:lnTo>
                <a:lnTo>
                  <a:pt x="6672" y="4245"/>
                </a:lnTo>
                <a:lnTo>
                  <a:pt x="6639" y="4270"/>
                </a:lnTo>
                <a:lnTo>
                  <a:pt x="6607" y="4296"/>
                </a:lnTo>
                <a:lnTo>
                  <a:pt x="6574" y="4326"/>
                </a:lnTo>
                <a:lnTo>
                  <a:pt x="6541" y="4356"/>
                </a:lnTo>
                <a:lnTo>
                  <a:pt x="6508" y="4386"/>
                </a:lnTo>
                <a:lnTo>
                  <a:pt x="6476" y="4418"/>
                </a:lnTo>
                <a:lnTo>
                  <a:pt x="6445" y="4450"/>
                </a:lnTo>
                <a:lnTo>
                  <a:pt x="6414" y="4482"/>
                </a:lnTo>
                <a:lnTo>
                  <a:pt x="6352" y="4548"/>
                </a:lnTo>
                <a:lnTo>
                  <a:pt x="6293" y="4615"/>
                </a:lnTo>
                <a:lnTo>
                  <a:pt x="6234" y="4684"/>
                </a:lnTo>
                <a:lnTo>
                  <a:pt x="6177" y="4753"/>
                </a:lnTo>
                <a:lnTo>
                  <a:pt x="6122" y="4823"/>
                </a:lnTo>
                <a:lnTo>
                  <a:pt x="6070" y="4890"/>
                </a:lnTo>
                <a:lnTo>
                  <a:pt x="6018" y="4957"/>
                </a:lnTo>
                <a:lnTo>
                  <a:pt x="5994" y="4992"/>
                </a:lnTo>
                <a:lnTo>
                  <a:pt x="5969" y="5027"/>
                </a:lnTo>
                <a:lnTo>
                  <a:pt x="5945" y="5063"/>
                </a:lnTo>
                <a:lnTo>
                  <a:pt x="5921" y="5099"/>
                </a:lnTo>
                <a:lnTo>
                  <a:pt x="5898" y="5134"/>
                </a:lnTo>
                <a:lnTo>
                  <a:pt x="5877" y="5171"/>
                </a:lnTo>
                <a:lnTo>
                  <a:pt x="5856" y="5208"/>
                </a:lnTo>
                <a:lnTo>
                  <a:pt x="5837" y="5246"/>
                </a:lnTo>
                <a:lnTo>
                  <a:pt x="5820" y="5285"/>
                </a:lnTo>
                <a:lnTo>
                  <a:pt x="5803" y="5324"/>
                </a:lnTo>
                <a:lnTo>
                  <a:pt x="5788" y="5364"/>
                </a:lnTo>
                <a:lnTo>
                  <a:pt x="5774" y="5404"/>
                </a:lnTo>
                <a:lnTo>
                  <a:pt x="5762" y="5446"/>
                </a:lnTo>
                <a:lnTo>
                  <a:pt x="5757" y="5467"/>
                </a:lnTo>
                <a:lnTo>
                  <a:pt x="5753" y="5489"/>
                </a:lnTo>
                <a:lnTo>
                  <a:pt x="5749" y="5510"/>
                </a:lnTo>
                <a:lnTo>
                  <a:pt x="5746" y="5532"/>
                </a:lnTo>
                <a:lnTo>
                  <a:pt x="5744" y="5555"/>
                </a:lnTo>
                <a:lnTo>
                  <a:pt x="5742" y="5576"/>
                </a:lnTo>
                <a:lnTo>
                  <a:pt x="5742" y="5598"/>
                </a:lnTo>
                <a:lnTo>
                  <a:pt x="5742" y="5620"/>
                </a:lnTo>
                <a:lnTo>
                  <a:pt x="5743" y="5642"/>
                </a:lnTo>
                <a:lnTo>
                  <a:pt x="5745" y="5664"/>
                </a:lnTo>
                <a:lnTo>
                  <a:pt x="5748" y="5686"/>
                </a:lnTo>
                <a:lnTo>
                  <a:pt x="5752" y="5707"/>
                </a:lnTo>
                <a:lnTo>
                  <a:pt x="5757" y="5729"/>
                </a:lnTo>
                <a:lnTo>
                  <a:pt x="5763" y="5749"/>
                </a:lnTo>
                <a:lnTo>
                  <a:pt x="5771" y="5770"/>
                </a:lnTo>
                <a:lnTo>
                  <a:pt x="5780" y="5787"/>
                </a:lnTo>
                <a:lnTo>
                  <a:pt x="5789" y="5802"/>
                </a:lnTo>
                <a:lnTo>
                  <a:pt x="5798" y="5816"/>
                </a:lnTo>
                <a:lnTo>
                  <a:pt x="5815" y="5839"/>
                </a:lnTo>
                <a:lnTo>
                  <a:pt x="5824" y="5850"/>
                </a:lnTo>
                <a:lnTo>
                  <a:pt x="5830" y="5859"/>
                </a:lnTo>
                <a:lnTo>
                  <a:pt x="5836" y="5869"/>
                </a:lnTo>
                <a:lnTo>
                  <a:pt x="5840" y="5878"/>
                </a:lnTo>
                <a:lnTo>
                  <a:pt x="5841" y="5889"/>
                </a:lnTo>
                <a:lnTo>
                  <a:pt x="5841" y="5900"/>
                </a:lnTo>
                <a:lnTo>
                  <a:pt x="5839" y="5913"/>
                </a:lnTo>
                <a:lnTo>
                  <a:pt x="5833" y="5926"/>
                </a:lnTo>
                <a:lnTo>
                  <a:pt x="5825" y="5943"/>
                </a:lnTo>
                <a:lnTo>
                  <a:pt x="5812" y="5961"/>
                </a:lnTo>
                <a:lnTo>
                  <a:pt x="5783" y="5926"/>
                </a:lnTo>
                <a:lnTo>
                  <a:pt x="5748" y="5889"/>
                </a:lnTo>
                <a:lnTo>
                  <a:pt x="5672" y="5808"/>
                </a:lnTo>
                <a:lnTo>
                  <a:pt x="5631" y="5765"/>
                </a:lnTo>
                <a:lnTo>
                  <a:pt x="5590" y="5719"/>
                </a:lnTo>
                <a:lnTo>
                  <a:pt x="5550" y="5674"/>
                </a:lnTo>
                <a:lnTo>
                  <a:pt x="5512" y="5627"/>
                </a:lnTo>
                <a:lnTo>
                  <a:pt x="5494" y="5604"/>
                </a:lnTo>
                <a:lnTo>
                  <a:pt x="5476" y="5580"/>
                </a:lnTo>
                <a:lnTo>
                  <a:pt x="5460" y="5556"/>
                </a:lnTo>
                <a:lnTo>
                  <a:pt x="5446" y="5532"/>
                </a:lnTo>
                <a:lnTo>
                  <a:pt x="5431" y="5507"/>
                </a:lnTo>
                <a:lnTo>
                  <a:pt x="5418" y="5484"/>
                </a:lnTo>
                <a:lnTo>
                  <a:pt x="5407" y="5459"/>
                </a:lnTo>
                <a:lnTo>
                  <a:pt x="5397" y="5435"/>
                </a:lnTo>
                <a:lnTo>
                  <a:pt x="5389" y="5411"/>
                </a:lnTo>
                <a:lnTo>
                  <a:pt x="5382" y="5386"/>
                </a:lnTo>
                <a:lnTo>
                  <a:pt x="5378" y="5363"/>
                </a:lnTo>
                <a:lnTo>
                  <a:pt x="5376" y="5339"/>
                </a:lnTo>
                <a:lnTo>
                  <a:pt x="5376" y="5316"/>
                </a:lnTo>
                <a:lnTo>
                  <a:pt x="5378" y="5292"/>
                </a:lnTo>
                <a:lnTo>
                  <a:pt x="5379" y="5280"/>
                </a:lnTo>
                <a:lnTo>
                  <a:pt x="5382" y="5269"/>
                </a:lnTo>
                <a:lnTo>
                  <a:pt x="5385" y="5257"/>
                </a:lnTo>
                <a:lnTo>
                  <a:pt x="5389" y="5246"/>
                </a:lnTo>
                <a:lnTo>
                  <a:pt x="5408" y="5252"/>
                </a:lnTo>
                <a:lnTo>
                  <a:pt x="5426" y="5257"/>
                </a:lnTo>
                <a:lnTo>
                  <a:pt x="5443" y="5261"/>
                </a:lnTo>
                <a:lnTo>
                  <a:pt x="5462" y="5264"/>
                </a:lnTo>
                <a:lnTo>
                  <a:pt x="5479" y="5265"/>
                </a:lnTo>
                <a:lnTo>
                  <a:pt x="5498" y="5264"/>
                </a:lnTo>
                <a:lnTo>
                  <a:pt x="5515" y="5261"/>
                </a:lnTo>
                <a:lnTo>
                  <a:pt x="5533" y="5258"/>
                </a:lnTo>
                <a:lnTo>
                  <a:pt x="5550" y="5253"/>
                </a:lnTo>
                <a:lnTo>
                  <a:pt x="5567" y="5247"/>
                </a:lnTo>
                <a:lnTo>
                  <a:pt x="5585" y="5241"/>
                </a:lnTo>
                <a:lnTo>
                  <a:pt x="5602" y="5232"/>
                </a:lnTo>
                <a:lnTo>
                  <a:pt x="5619" y="5223"/>
                </a:lnTo>
                <a:lnTo>
                  <a:pt x="5636" y="5212"/>
                </a:lnTo>
                <a:lnTo>
                  <a:pt x="5652" y="5201"/>
                </a:lnTo>
                <a:lnTo>
                  <a:pt x="5669" y="5188"/>
                </a:lnTo>
                <a:lnTo>
                  <a:pt x="5685" y="5174"/>
                </a:lnTo>
                <a:lnTo>
                  <a:pt x="5702" y="5160"/>
                </a:lnTo>
                <a:lnTo>
                  <a:pt x="5718" y="5145"/>
                </a:lnTo>
                <a:lnTo>
                  <a:pt x="5734" y="5128"/>
                </a:lnTo>
                <a:lnTo>
                  <a:pt x="5750" y="5112"/>
                </a:lnTo>
                <a:lnTo>
                  <a:pt x="5765" y="5094"/>
                </a:lnTo>
                <a:lnTo>
                  <a:pt x="5796" y="5057"/>
                </a:lnTo>
                <a:lnTo>
                  <a:pt x="5827" y="5017"/>
                </a:lnTo>
                <a:lnTo>
                  <a:pt x="5856" y="4975"/>
                </a:lnTo>
                <a:lnTo>
                  <a:pt x="5885" y="4931"/>
                </a:lnTo>
                <a:lnTo>
                  <a:pt x="5913" y="4884"/>
                </a:lnTo>
                <a:lnTo>
                  <a:pt x="5940" y="4838"/>
                </a:lnTo>
                <a:lnTo>
                  <a:pt x="5966" y="4790"/>
                </a:lnTo>
                <a:lnTo>
                  <a:pt x="5992" y="4742"/>
                </a:lnTo>
                <a:lnTo>
                  <a:pt x="6016" y="4694"/>
                </a:lnTo>
                <a:lnTo>
                  <a:pt x="6041" y="4646"/>
                </a:lnTo>
                <a:lnTo>
                  <a:pt x="6063" y="4599"/>
                </a:lnTo>
                <a:lnTo>
                  <a:pt x="6106" y="4505"/>
                </a:lnTo>
                <a:lnTo>
                  <a:pt x="6181" y="4341"/>
                </a:lnTo>
                <a:lnTo>
                  <a:pt x="6213" y="4274"/>
                </a:lnTo>
                <a:lnTo>
                  <a:pt x="6226" y="4245"/>
                </a:lnTo>
                <a:lnTo>
                  <a:pt x="6240" y="4220"/>
                </a:lnTo>
                <a:lnTo>
                  <a:pt x="6279" y="4148"/>
                </a:lnTo>
                <a:lnTo>
                  <a:pt x="6317" y="4074"/>
                </a:lnTo>
                <a:lnTo>
                  <a:pt x="6336" y="4037"/>
                </a:lnTo>
                <a:lnTo>
                  <a:pt x="6354" y="3999"/>
                </a:lnTo>
                <a:lnTo>
                  <a:pt x="6371" y="3962"/>
                </a:lnTo>
                <a:lnTo>
                  <a:pt x="6387" y="3924"/>
                </a:lnTo>
                <a:lnTo>
                  <a:pt x="6403" y="3885"/>
                </a:lnTo>
                <a:lnTo>
                  <a:pt x="6416" y="3846"/>
                </a:lnTo>
                <a:lnTo>
                  <a:pt x="6428" y="3808"/>
                </a:lnTo>
                <a:lnTo>
                  <a:pt x="6438" y="3768"/>
                </a:lnTo>
                <a:lnTo>
                  <a:pt x="6448" y="3728"/>
                </a:lnTo>
                <a:lnTo>
                  <a:pt x="6455" y="3687"/>
                </a:lnTo>
                <a:lnTo>
                  <a:pt x="6459" y="3646"/>
                </a:lnTo>
                <a:lnTo>
                  <a:pt x="6461" y="3603"/>
                </a:lnTo>
                <a:lnTo>
                  <a:pt x="6461" y="3587"/>
                </a:lnTo>
                <a:lnTo>
                  <a:pt x="6461" y="3572"/>
                </a:lnTo>
                <a:lnTo>
                  <a:pt x="6459" y="3555"/>
                </a:lnTo>
                <a:lnTo>
                  <a:pt x="6457" y="3539"/>
                </a:lnTo>
                <a:lnTo>
                  <a:pt x="6450" y="3506"/>
                </a:lnTo>
                <a:lnTo>
                  <a:pt x="6441" y="3472"/>
                </a:lnTo>
                <a:lnTo>
                  <a:pt x="6431" y="3439"/>
                </a:lnTo>
                <a:lnTo>
                  <a:pt x="6420" y="3404"/>
                </a:lnTo>
                <a:lnTo>
                  <a:pt x="6397" y="3335"/>
                </a:lnTo>
                <a:lnTo>
                  <a:pt x="6386" y="3301"/>
                </a:lnTo>
                <a:lnTo>
                  <a:pt x="6377" y="3268"/>
                </a:lnTo>
                <a:lnTo>
                  <a:pt x="6368" y="3234"/>
                </a:lnTo>
                <a:lnTo>
                  <a:pt x="6362" y="3202"/>
                </a:lnTo>
                <a:lnTo>
                  <a:pt x="6359" y="3186"/>
                </a:lnTo>
                <a:lnTo>
                  <a:pt x="6358" y="3170"/>
                </a:lnTo>
                <a:lnTo>
                  <a:pt x="6357" y="3154"/>
                </a:lnTo>
                <a:lnTo>
                  <a:pt x="6357" y="3138"/>
                </a:lnTo>
                <a:lnTo>
                  <a:pt x="6358" y="3124"/>
                </a:lnTo>
                <a:lnTo>
                  <a:pt x="6361" y="3109"/>
                </a:lnTo>
                <a:lnTo>
                  <a:pt x="6364" y="3094"/>
                </a:lnTo>
                <a:lnTo>
                  <a:pt x="6368" y="3080"/>
                </a:lnTo>
                <a:lnTo>
                  <a:pt x="6353" y="3093"/>
                </a:lnTo>
                <a:lnTo>
                  <a:pt x="6337" y="3105"/>
                </a:lnTo>
                <a:lnTo>
                  <a:pt x="6321" y="3114"/>
                </a:lnTo>
                <a:lnTo>
                  <a:pt x="6304" y="3121"/>
                </a:lnTo>
                <a:lnTo>
                  <a:pt x="6287" y="3127"/>
                </a:lnTo>
                <a:lnTo>
                  <a:pt x="6268" y="3131"/>
                </a:lnTo>
                <a:lnTo>
                  <a:pt x="6251" y="3135"/>
                </a:lnTo>
                <a:lnTo>
                  <a:pt x="6232" y="3138"/>
                </a:lnTo>
                <a:lnTo>
                  <a:pt x="6196" y="3143"/>
                </a:lnTo>
                <a:lnTo>
                  <a:pt x="6158" y="3147"/>
                </a:lnTo>
                <a:lnTo>
                  <a:pt x="6121" y="3152"/>
                </a:lnTo>
                <a:lnTo>
                  <a:pt x="6102" y="3155"/>
                </a:lnTo>
                <a:lnTo>
                  <a:pt x="6084" y="3159"/>
                </a:lnTo>
                <a:lnTo>
                  <a:pt x="6063" y="3165"/>
                </a:lnTo>
                <a:lnTo>
                  <a:pt x="6045" y="3171"/>
                </a:lnTo>
                <a:lnTo>
                  <a:pt x="6026" y="3179"/>
                </a:lnTo>
                <a:lnTo>
                  <a:pt x="6008" y="3189"/>
                </a:lnTo>
                <a:lnTo>
                  <a:pt x="5991" y="3198"/>
                </a:lnTo>
                <a:lnTo>
                  <a:pt x="5973" y="3208"/>
                </a:lnTo>
                <a:lnTo>
                  <a:pt x="5957" y="3219"/>
                </a:lnTo>
                <a:lnTo>
                  <a:pt x="5941" y="3231"/>
                </a:lnTo>
                <a:lnTo>
                  <a:pt x="5926" y="3244"/>
                </a:lnTo>
                <a:lnTo>
                  <a:pt x="5911" y="3256"/>
                </a:lnTo>
                <a:lnTo>
                  <a:pt x="5896" y="3271"/>
                </a:lnTo>
                <a:lnTo>
                  <a:pt x="5882" y="3285"/>
                </a:lnTo>
                <a:lnTo>
                  <a:pt x="5855" y="3315"/>
                </a:lnTo>
                <a:lnTo>
                  <a:pt x="5830" y="3345"/>
                </a:lnTo>
                <a:lnTo>
                  <a:pt x="5796" y="3388"/>
                </a:lnTo>
                <a:lnTo>
                  <a:pt x="5764" y="3433"/>
                </a:lnTo>
                <a:lnTo>
                  <a:pt x="5733" y="3477"/>
                </a:lnTo>
                <a:lnTo>
                  <a:pt x="5704" y="3523"/>
                </a:lnTo>
                <a:lnTo>
                  <a:pt x="5675" y="3569"/>
                </a:lnTo>
                <a:lnTo>
                  <a:pt x="5647" y="3616"/>
                </a:lnTo>
                <a:lnTo>
                  <a:pt x="5620" y="3663"/>
                </a:lnTo>
                <a:lnTo>
                  <a:pt x="5594" y="3711"/>
                </a:lnTo>
                <a:lnTo>
                  <a:pt x="5568" y="3759"/>
                </a:lnTo>
                <a:lnTo>
                  <a:pt x="5543" y="3809"/>
                </a:lnTo>
                <a:lnTo>
                  <a:pt x="5519" y="3858"/>
                </a:lnTo>
                <a:lnTo>
                  <a:pt x="5495" y="3907"/>
                </a:lnTo>
                <a:lnTo>
                  <a:pt x="5450" y="4005"/>
                </a:lnTo>
                <a:lnTo>
                  <a:pt x="5405" y="4105"/>
                </a:lnTo>
                <a:lnTo>
                  <a:pt x="5363" y="4200"/>
                </a:lnTo>
                <a:lnTo>
                  <a:pt x="5318" y="4299"/>
                </a:lnTo>
                <a:lnTo>
                  <a:pt x="5298" y="4351"/>
                </a:lnTo>
                <a:lnTo>
                  <a:pt x="5276" y="4402"/>
                </a:lnTo>
                <a:lnTo>
                  <a:pt x="5257" y="4454"/>
                </a:lnTo>
                <a:lnTo>
                  <a:pt x="5239" y="4506"/>
                </a:lnTo>
                <a:lnTo>
                  <a:pt x="5221" y="4560"/>
                </a:lnTo>
                <a:lnTo>
                  <a:pt x="5206" y="4613"/>
                </a:lnTo>
                <a:lnTo>
                  <a:pt x="5193" y="4666"/>
                </a:lnTo>
                <a:lnTo>
                  <a:pt x="5182" y="4719"/>
                </a:lnTo>
                <a:lnTo>
                  <a:pt x="5177" y="4746"/>
                </a:lnTo>
                <a:lnTo>
                  <a:pt x="5174" y="4773"/>
                </a:lnTo>
                <a:lnTo>
                  <a:pt x="5170" y="4799"/>
                </a:lnTo>
                <a:lnTo>
                  <a:pt x="5168" y="4826"/>
                </a:lnTo>
                <a:lnTo>
                  <a:pt x="5167" y="4853"/>
                </a:lnTo>
                <a:lnTo>
                  <a:pt x="5166" y="4879"/>
                </a:lnTo>
                <a:lnTo>
                  <a:pt x="5166" y="4905"/>
                </a:lnTo>
                <a:lnTo>
                  <a:pt x="5167" y="4932"/>
                </a:lnTo>
                <a:lnTo>
                  <a:pt x="5169" y="4955"/>
                </a:lnTo>
                <a:lnTo>
                  <a:pt x="5172" y="4978"/>
                </a:lnTo>
                <a:lnTo>
                  <a:pt x="5176" y="5000"/>
                </a:lnTo>
                <a:lnTo>
                  <a:pt x="5182" y="5023"/>
                </a:lnTo>
                <a:lnTo>
                  <a:pt x="5189" y="5044"/>
                </a:lnTo>
                <a:lnTo>
                  <a:pt x="5199" y="5066"/>
                </a:lnTo>
                <a:lnTo>
                  <a:pt x="5210" y="5086"/>
                </a:lnTo>
                <a:lnTo>
                  <a:pt x="5222" y="5106"/>
                </a:lnTo>
                <a:lnTo>
                  <a:pt x="5247" y="5139"/>
                </a:lnTo>
                <a:lnTo>
                  <a:pt x="5266" y="5163"/>
                </a:lnTo>
                <a:lnTo>
                  <a:pt x="5281" y="5183"/>
                </a:lnTo>
                <a:lnTo>
                  <a:pt x="5287" y="5191"/>
                </a:lnTo>
                <a:lnTo>
                  <a:pt x="5291" y="5200"/>
                </a:lnTo>
                <a:lnTo>
                  <a:pt x="5295" y="5209"/>
                </a:lnTo>
                <a:lnTo>
                  <a:pt x="5297" y="5219"/>
                </a:lnTo>
                <a:lnTo>
                  <a:pt x="5299" y="5230"/>
                </a:lnTo>
                <a:lnTo>
                  <a:pt x="5299" y="5243"/>
                </a:lnTo>
                <a:lnTo>
                  <a:pt x="5299" y="5257"/>
                </a:lnTo>
                <a:lnTo>
                  <a:pt x="5297" y="5275"/>
                </a:lnTo>
                <a:lnTo>
                  <a:pt x="5292" y="5317"/>
                </a:lnTo>
                <a:lnTo>
                  <a:pt x="5258" y="5277"/>
                </a:lnTo>
                <a:lnTo>
                  <a:pt x="5217" y="5232"/>
                </a:lnTo>
                <a:lnTo>
                  <a:pt x="5123" y="5129"/>
                </a:lnTo>
                <a:lnTo>
                  <a:pt x="5071" y="5073"/>
                </a:lnTo>
                <a:lnTo>
                  <a:pt x="5017" y="5015"/>
                </a:lnTo>
                <a:lnTo>
                  <a:pt x="4965" y="4954"/>
                </a:lnTo>
                <a:lnTo>
                  <a:pt x="4913" y="4893"/>
                </a:lnTo>
                <a:lnTo>
                  <a:pt x="4888" y="4861"/>
                </a:lnTo>
                <a:lnTo>
                  <a:pt x="4865" y="4829"/>
                </a:lnTo>
                <a:lnTo>
                  <a:pt x="4841" y="4798"/>
                </a:lnTo>
                <a:lnTo>
                  <a:pt x="4819" y="4767"/>
                </a:lnTo>
                <a:lnTo>
                  <a:pt x="4799" y="4735"/>
                </a:lnTo>
                <a:lnTo>
                  <a:pt x="4781" y="4704"/>
                </a:lnTo>
                <a:lnTo>
                  <a:pt x="4763" y="4672"/>
                </a:lnTo>
                <a:lnTo>
                  <a:pt x="4748" y="4642"/>
                </a:lnTo>
                <a:lnTo>
                  <a:pt x="4734" y="4612"/>
                </a:lnTo>
                <a:lnTo>
                  <a:pt x="4723" y="4581"/>
                </a:lnTo>
                <a:lnTo>
                  <a:pt x="4715" y="4552"/>
                </a:lnTo>
                <a:lnTo>
                  <a:pt x="4709" y="4523"/>
                </a:lnTo>
                <a:lnTo>
                  <a:pt x="4707" y="4508"/>
                </a:lnTo>
                <a:lnTo>
                  <a:pt x="4705" y="4495"/>
                </a:lnTo>
                <a:lnTo>
                  <a:pt x="4704" y="4481"/>
                </a:lnTo>
                <a:lnTo>
                  <a:pt x="4704" y="4467"/>
                </a:lnTo>
                <a:lnTo>
                  <a:pt x="4705" y="4454"/>
                </a:lnTo>
                <a:lnTo>
                  <a:pt x="4707" y="4441"/>
                </a:lnTo>
                <a:lnTo>
                  <a:pt x="4709" y="4427"/>
                </a:lnTo>
                <a:lnTo>
                  <a:pt x="4712" y="4414"/>
                </a:lnTo>
                <a:lnTo>
                  <a:pt x="4726" y="4417"/>
                </a:lnTo>
                <a:lnTo>
                  <a:pt x="4741" y="4419"/>
                </a:lnTo>
                <a:lnTo>
                  <a:pt x="4755" y="4420"/>
                </a:lnTo>
                <a:lnTo>
                  <a:pt x="4768" y="4420"/>
                </a:lnTo>
                <a:lnTo>
                  <a:pt x="4783" y="4419"/>
                </a:lnTo>
                <a:lnTo>
                  <a:pt x="4796" y="4418"/>
                </a:lnTo>
                <a:lnTo>
                  <a:pt x="4809" y="4416"/>
                </a:lnTo>
                <a:lnTo>
                  <a:pt x="4823" y="4413"/>
                </a:lnTo>
                <a:lnTo>
                  <a:pt x="4836" y="4410"/>
                </a:lnTo>
                <a:lnTo>
                  <a:pt x="4849" y="4406"/>
                </a:lnTo>
                <a:lnTo>
                  <a:pt x="4863" y="4402"/>
                </a:lnTo>
                <a:lnTo>
                  <a:pt x="4875" y="4397"/>
                </a:lnTo>
                <a:lnTo>
                  <a:pt x="4900" y="4384"/>
                </a:lnTo>
                <a:lnTo>
                  <a:pt x="4925" y="4370"/>
                </a:lnTo>
                <a:lnTo>
                  <a:pt x="4950" y="4354"/>
                </a:lnTo>
                <a:lnTo>
                  <a:pt x="4972" y="4335"/>
                </a:lnTo>
                <a:lnTo>
                  <a:pt x="4996" y="4315"/>
                </a:lnTo>
                <a:lnTo>
                  <a:pt x="5018" y="4293"/>
                </a:lnTo>
                <a:lnTo>
                  <a:pt x="5040" y="4271"/>
                </a:lnTo>
                <a:lnTo>
                  <a:pt x="5060" y="4246"/>
                </a:lnTo>
                <a:lnTo>
                  <a:pt x="5081" y="4220"/>
                </a:lnTo>
                <a:lnTo>
                  <a:pt x="5101" y="4195"/>
                </a:lnTo>
                <a:lnTo>
                  <a:pt x="5120" y="4167"/>
                </a:lnTo>
                <a:lnTo>
                  <a:pt x="5138" y="4139"/>
                </a:lnTo>
                <a:lnTo>
                  <a:pt x="5157" y="4112"/>
                </a:lnTo>
                <a:lnTo>
                  <a:pt x="5173" y="4083"/>
                </a:lnTo>
                <a:lnTo>
                  <a:pt x="5190" y="4054"/>
                </a:lnTo>
                <a:lnTo>
                  <a:pt x="5206" y="4026"/>
                </a:lnTo>
                <a:lnTo>
                  <a:pt x="5235" y="3968"/>
                </a:lnTo>
                <a:lnTo>
                  <a:pt x="5262" y="3913"/>
                </a:lnTo>
                <a:lnTo>
                  <a:pt x="5286" y="3861"/>
                </a:lnTo>
                <a:lnTo>
                  <a:pt x="5306" y="3814"/>
                </a:lnTo>
                <a:lnTo>
                  <a:pt x="5325" y="3771"/>
                </a:lnTo>
                <a:lnTo>
                  <a:pt x="5376" y="3647"/>
                </a:lnTo>
                <a:lnTo>
                  <a:pt x="5400" y="3583"/>
                </a:lnTo>
                <a:lnTo>
                  <a:pt x="5425" y="3521"/>
                </a:lnTo>
                <a:lnTo>
                  <a:pt x="5450" y="3457"/>
                </a:lnTo>
                <a:lnTo>
                  <a:pt x="5472" y="3393"/>
                </a:lnTo>
                <a:lnTo>
                  <a:pt x="5494" y="3328"/>
                </a:lnTo>
                <a:lnTo>
                  <a:pt x="5515" y="3263"/>
                </a:lnTo>
                <a:lnTo>
                  <a:pt x="5534" y="3198"/>
                </a:lnTo>
                <a:lnTo>
                  <a:pt x="5551" y="3132"/>
                </a:lnTo>
                <a:lnTo>
                  <a:pt x="5567" y="3066"/>
                </a:lnTo>
                <a:lnTo>
                  <a:pt x="5581" y="3000"/>
                </a:lnTo>
                <a:lnTo>
                  <a:pt x="5592" y="2934"/>
                </a:lnTo>
                <a:lnTo>
                  <a:pt x="5597" y="2900"/>
                </a:lnTo>
                <a:lnTo>
                  <a:pt x="5601" y="2866"/>
                </a:lnTo>
                <a:lnTo>
                  <a:pt x="5604" y="2833"/>
                </a:lnTo>
                <a:lnTo>
                  <a:pt x="5607" y="2799"/>
                </a:lnTo>
                <a:lnTo>
                  <a:pt x="5609" y="2765"/>
                </a:lnTo>
                <a:lnTo>
                  <a:pt x="5612" y="2732"/>
                </a:lnTo>
                <a:lnTo>
                  <a:pt x="5612" y="2697"/>
                </a:lnTo>
                <a:lnTo>
                  <a:pt x="5612" y="2662"/>
                </a:lnTo>
                <a:lnTo>
                  <a:pt x="5610" y="2626"/>
                </a:lnTo>
                <a:lnTo>
                  <a:pt x="5608" y="2591"/>
                </a:lnTo>
                <a:lnTo>
                  <a:pt x="5603" y="2556"/>
                </a:lnTo>
                <a:lnTo>
                  <a:pt x="5597" y="2522"/>
                </a:lnTo>
                <a:lnTo>
                  <a:pt x="5593" y="2504"/>
                </a:lnTo>
                <a:lnTo>
                  <a:pt x="5589" y="2488"/>
                </a:lnTo>
                <a:lnTo>
                  <a:pt x="5584" y="2471"/>
                </a:lnTo>
                <a:lnTo>
                  <a:pt x="5578" y="2455"/>
                </a:lnTo>
                <a:lnTo>
                  <a:pt x="5568" y="2435"/>
                </a:lnTo>
                <a:lnTo>
                  <a:pt x="5556" y="2414"/>
                </a:lnTo>
                <a:lnTo>
                  <a:pt x="5543" y="2393"/>
                </a:lnTo>
                <a:lnTo>
                  <a:pt x="5527" y="2371"/>
                </a:lnTo>
                <a:lnTo>
                  <a:pt x="5494" y="2325"/>
                </a:lnTo>
                <a:lnTo>
                  <a:pt x="5459" y="2279"/>
                </a:lnTo>
                <a:lnTo>
                  <a:pt x="5441" y="2255"/>
                </a:lnTo>
                <a:lnTo>
                  <a:pt x="5425" y="2232"/>
                </a:lnTo>
                <a:lnTo>
                  <a:pt x="5411" y="2208"/>
                </a:lnTo>
                <a:lnTo>
                  <a:pt x="5397" y="2186"/>
                </a:lnTo>
                <a:lnTo>
                  <a:pt x="5387" y="2162"/>
                </a:lnTo>
                <a:lnTo>
                  <a:pt x="5382" y="2151"/>
                </a:lnTo>
                <a:lnTo>
                  <a:pt x="5379" y="2139"/>
                </a:lnTo>
                <a:lnTo>
                  <a:pt x="5376" y="2129"/>
                </a:lnTo>
                <a:lnTo>
                  <a:pt x="5374" y="2118"/>
                </a:lnTo>
                <a:lnTo>
                  <a:pt x="5373" y="2107"/>
                </a:lnTo>
                <a:lnTo>
                  <a:pt x="5372" y="2096"/>
                </a:lnTo>
                <a:lnTo>
                  <a:pt x="5360" y="2110"/>
                </a:lnTo>
                <a:lnTo>
                  <a:pt x="5347" y="2122"/>
                </a:lnTo>
                <a:lnTo>
                  <a:pt x="5333" y="2133"/>
                </a:lnTo>
                <a:lnTo>
                  <a:pt x="5317" y="2144"/>
                </a:lnTo>
                <a:lnTo>
                  <a:pt x="5301" y="2154"/>
                </a:lnTo>
                <a:lnTo>
                  <a:pt x="5285" y="2162"/>
                </a:lnTo>
                <a:lnTo>
                  <a:pt x="5266" y="2170"/>
                </a:lnTo>
                <a:lnTo>
                  <a:pt x="5249" y="2178"/>
                </a:lnTo>
                <a:lnTo>
                  <a:pt x="5175" y="2207"/>
                </a:lnTo>
                <a:lnTo>
                  <a:pt x="5141" y="2222"/>
                </a:lnTo>
                <a:lnTo>
                  <a:pt x="5125" y="2231"/>
                </a:lnTo>
                <a:lnTo>
                  <a:pt x="5109" y="2239"/>
                </a:lnTo>
                <a:lnTo>
                  <a:pt x="5091" y="2251"/>
                </a:lnTo>
                <a:lnTo>
                  <a:pt x="5074" y="2263"/>
                </a:lnTo>
                <a:lnTo>
                  <a:pt x="5057" y="2276"/>
                </a:lnTo>
                <a:lnTo>
                  <a:pt x="5041" y="2289"/>
                </a:lnTo>
                <a:lnTo>
                  <a:pt x="5025" y="2302"/>
                </a:lnTo>
                <a:lnTo>
                  <a:pt x="5011" y="2317"/>
                </a:lnTo>
                <a:lnTo>
                  <a:pt x="4998" y="2331"/>
                </a:lnTo>
                <a:lnTo>
                  <a:pt x="4984" y="2346"/>
                </a:lnTo>
                <a:lnTo>
                  <a:pt x="4971" y="2362"/>
                </a:lnTo>
                <a:lnTo>
                  <a:pt x="4959" y="2378"/>
                </a:lnTo>
                <a:lnTo>
                  <a:pt x="4948" y="2395"/>
                </a:lnTo>
                <a:lnTo>
                  <a:pt x="4936" y="2411"/>
                </a:lnTo>
                <a:lnTo>
                  <a:pt x="4915" y="2447"/>
                </a:lnTo>
                <a:lnTo>
                  <a:pt x="4894" y="2484"/>
                </a:lnTo>
                <a:lnTo>
                  <a:pt x="4875" y="2524"/>
                </a:lnTo>
                <a:lnTo>
                  <a:pt x="4855" y="2565"/>
                </a:lnTo>
                <a:lnTo>
                  <a:pt x="4818" y="2647"/>
                </a:lnTo>
                <a:lnTo>
                  <a:pt x="4784" y="2730"/>
                </a:lnTo>
                <a:lnTo>
                  <a:pt x="4751" y="2813"/>
                </a:lnTo>
                <a:lnTo>
                  <a:pt x="4719" y="2897"/>
                </a:lnTo>
                <a:lnTo>
                  <a:pt x="4688" y="2982"/>
                </a:lnTo>
                <a:lnTo>
                  <a:pt x="4659" y="3067"/>
                </a:lnTo>
                <a:lnTo>
                  <a:pt x="4629" y="3152"/>
                </a:lnTo>
                <a:lnTo>
                  <a:pt x="4579" y="3297"/>
                </a:lnTo>
                <a:lnTo>
                  <a:pt x="4554" y="3372"/>
                </a:lnTo>
                <a:lnTo>
                  <a:pt x="4531" y="3446"/>
                </a:lnTo>
                <a:lnTo>
                  <a:pt x="4508" y="3521"/>
                </a:lnTo>
                <a:lnTo>
                  <a:pt x="4498" y="3559"/>
                </a:lnTo>
                <a:lnTo>
                  <a:pt x="4489" y="3596"/>
                </a:lnTo>
                <a:lnTo>
                  <a:pt x="4479" y="3633"/>
                </a:lnTo>
                <a:lnTo>
                  <a:pt x="4471" y="3671"/>
                </a:lnTo>
                <a:lnTo>
                  <a:pt x="4463" y="3709"/>
                </a:lnTo>
                <a:lnTo>
                  <a:pt x="4457" y="3747"/>
                </a:lnTo>
                <a:lnTo>
                  <a:pt x="4450" y="3795"/>
                </a:lnTo>
                <a:lnTo>
                  <a:pt x="4444" y="3843"/>
                </a:lnTo>
                <a:lnTo>
                  <a:pt x="4440" y="3892"/>
                </a:lnTo>
                <a:lnTo>
                  <a:pt x="4439" y="3915"/>
                </a:lnTo>
                <a:lnTo>
                  <a:pt x="4439" y="3940"/>
                </a:lnTo>
                <a:lnTo>
                  <a:pt x="4439" y="3963"/>
                </a:lnTo>
                <a:lnTo>
                  <a:pt x="4440" y="3988"/>
                </a:lnTo>
                <a:lnTo>
                  <a:pt x="4442" y="4011"/>
                </a:lnTo>
                <a:lnTo>
                  <a:pt x="4444" y="4036"/>
                </a:lnTo>
                <a:lnTo>
                  <a:pt x="4449" y="4060"/>
                </a:lnTo>
                <a:lnTo>
                  <a:pt x="4453" y="4083"/>
                </a:lnTo>
                <a:lnTo>
                  <a:pt x="4458" y="4107"/>
                </a:lnTo>
                <a:lnTo>
                  <a:pt x="4464" y="4130"/>
                </a:lnTo>
                <a:lnTo>
                  <a:pt x="4468" y="4144"/>
                </a:lnTo>
                <a:lnTo>
                  <a:pt x="4473" y="4156"/>
                </a:lnTo>
                <a:lnTo>
                  <a:pt x="4483" y="4179"/>
                </a:lnTo>
                <a:lnTo>
                  <a:pt x="4496" y="4203"/>
                </a:lnTo>
                <a:lnTo>
                  <a:pt x="4509" y="4225"/>
                </a:lnTo>
                <a:lnTo>
                  <a:pt x="4523" y="4245"/>
                </a:lnTo>
                <a:lnTo>
                  <a:pt x="4538" y="4266"/>
                </a:lnTo>
                <a:lnTo>
                  <a:pt x="4567" y="4305"/>
                </a:lnTo>
                <a:lnTo>
                  <a:pt x="4581" y="4325"/>
                </a:lnTo>
                <a:lnTo>
                  <a:pt x="4593" y="4344"/>
                </a:lnTo>
                <a:lnTo>
                  <a:pt x="4604" y="4364"/>
                </a:lnTo>
                <a:lnTo>
                  <a:pt x="4614" y="4384"/>
                </a:lnTo>
                <a:lnTo>
                  <a:pt x="4618" y="4395"/>
                </a:lnTo>
                <a:lnTo>
                  <a:pt x="4622" y="4405"/>
                </a:lnTo>
                <a:lnTo>
                  <a:pt x="4624" y="4415"/>
                </a:lnTo>
                <a:lnTo>
                  <a:pt x="4626" y="4426"/>
                </a:lnTo>
                <a:lnTo>
                  <a:pt x="4627" y="4438"/>
                </a:lnTo>
                <a:lnTo>
                  <a:pt x="4628" y="4449"/>
                </a:lnTo>
                <a:lnTo>
                  <a:pt x="4628" y="4460"/>
                </a:lnTo>
                <a:lnTo>
                  <a:pt x="4626" y="4471"/>
                </a:lnTo>
                <a:lnTo>
                  <a:pt x="4495" y="4296"/>
                </a:lnTo>
                <a:lnTo>
                  <a:pt x="4428" y="4210"/>
                </a:lnTo>
                <a:lnTo>
                  <a:pt x="4360" y="4124"/>
                </a:lnTo>
                <a:lnTo>
                  <a:pt x="4340" y="4101"/>
                </a:lnTo>
                <a:lnTo>
                  <a:pt x="4316" y="4074"/>
                </a:lnTo>
                <a:lnTo>
                  <a:pt x="4260" y="4014"/>
                </a:lnTo>
                <a:lnTo>
                  <a:pt x="4196" y="3950"/>
                </a:lnTo>
                <a:lnTo>
                  <a:pt x="4164" y="3915"/>
                </a:lnTo>
                <a:lnTo>
                  <a:pt x="4132" y="3880"/>
                </a:lnTo>
                <a:lnTo>
                  <a:pt x="4101" y="3845"/>
                </a:lnTo>
                <a:lnTo>
                  <a:pt x="4073" y="3810"/>
                </a:lnTo>
                <a:lnTo>
                  <a:pt x="4046" y="3775"/>
                </a:lnTo>
                <a:lnTo>
                  <a:pt x="4034" y="3757"/>
                </a:lnTo>
                <a:lnTo>
                  <a:pt x="4022" y="3740"/>
                </a:lnTo>
                <a:lnTo>
                  <a:pt x="4013" y="3723"/>
                </a:lnTo>
                <a:lnTo>
                  <a:pt x="4004" y="3706"/>
                </a:lnTo>
                <a:lnTo>
                  <a:pt x="3996" y="3691"/>
                </a:lnTo>
                <a:lnTo>
                  <a:pt x="3990" y="3674"/>
                </a:lnTo>
                <a:lnTo>
                  <a:pt x="3984" y="3659"/>
                </a:lnTo>
                <a:lnTo>
                  <a:pt x="3980" y="3644"/>
                </a:lnTo>
                <a:lnTo>
                  <a:pt x="3978" y="3629"/>
                </a:lnTo>
                <a:lnTo>
                  <a:pt x="3977" y="3615"/>
                </a:lnTo>
                <a:lnTo>
                  <a:pt x="3978" y="3597"/>
                </a:lnTo>
                <a:lnTo>
                  <a:pt x="3979" y="3581"/>
                </a:lnTo>
                <a:lnTo>
                  <a:pt x="3982" y="3567"/>
                </a:lnTo>
                <a:lnTo>
                  <a:pt x="3985" y="3553"/>
                </a:lnTo>
                <a:lnTo>
                  <a:pt x="3990" y="3542"/>
                </a:lnTo>
                <a:lnTo>
                  <a:pt x="3994" y="3532"/>
                </a:lnTo>
                <a:lnTo>
                  <a:pt x="3999" y="3523"/>
                </a:lnTo>
                <a:lnTo>
                  <a:pt x="4005" y="3514"/>
                </a:lnTo>
                <a:lnTo>
                  <a:pt x="4012" y="3506"/>
                </a:lnTo>
                <a:lnTo>
                  <a:pt x="4019" y="3500"/>
                </a:lnTo>
                <a:lnTo>
                  <a:pt x="4026" y="3495"/>
                </a:lnTo>
                <a:lnTo>
                  <a:pt x="4035" y="3490"/>
                </a:lnTo>
                <a:lnTo>
                  <a:pt x="4044" y="3485"/>
                </a:lnTo>
                <a:lnTo>
                  <a:pt x="4053" y="3482"/>
                </a:lnTo>
                <a:lnTo>
                  <a:pt x="4073" y="3475"/>
                </a:lnTo>
                <a:lnTo>
                  <a:pt x="4094" y="3469"/>
                </a:lnTo>
                <a:lnTo>
                  <a:pt x="4117" y="3464"/>
                </a:lnTo>
                <a:lnTo>
                  <a:pt x="4140" y="3458"/>
                </a:lnTo>
                <a:lnTo>
                  <a:pt x="4165" y="3452"/>
                </a:lnTo>
                <a:lnTo>
                  <a:pt x="4190" y="3444"/>
                </a:lnTo>
                <a:lnTo>
                  <a:pt x="4203" y="3439"/>
                </a:lnTo>
                <a:lnTo>
                  <a:pt x="4216" y="3433"/>
                </a:lnTo>
                <a:lnTo>
                  <a:pt x="4228" y="3425"/>
                </a:lnTo>
                <a:lnTo>
                  <a:pt x="4242" y="3418"/>
                </a:lnTo>
                <a:lnTo>
                  <a:pt x="4254" y="3410"/>
                </a:lnTo>
                <a:lnTo>
                  <a:pt x="4266" y="3401"/>
                </a:lnTo>
                <a:lnTo>
                  <a:pt x="4291" y="3380"/>
                </a:lnTo>
                <a:lnTo>
                  <a:pt x="4314" y="3359"/>
                </a:lnTo>
                <a:lnTo>
                  <a:pt x="4337" y="3336"/>
                </a:lnTo>
                <a:lnTo>
                  <a:pt x="4358" y="3313"/>
                </a:lnTo>
                <a:lnTo>
                  <a:pt x="4379" y="3288"/>
                </a:lnTo>
                <a:lnTo>
                  <a:pt x="4399" y="3262"/>
                </a:lnTo>
                <a:lnTo>
                  <a:pt x="4418" y="3237"/>
                </a:lnTo>
                <a:lnTo>
                  <a:pt x="4436" y="3210"/>
                </a:lnTo>
                <a:lnTo>
                  <a:pt x="4453" y="3184"/>
                </a:lnTo>
                <a:lnTo>
                  <a:pt x="4470" y="3156"/>
                </a:lnTo>
                <a:lnTo>
                  <a:pt x="4485" y="3128"/>
                </a:lnTo>
                <a:lnTo>
                  <a:pt x="4501" y="3099"/>
                </a:lnTo>
                <a:lnTo>
                  <a:pt x="4515" y="3072"/>
                </a:lnTo>
                <a:lnTo>
                  <a:pt x="4529" y="3043"/>
                </a:lnTo>
                <a:lnTo>
                  <a:pt x="4556" y="2985"/>
                </a:lnTo>
                <a:lnTo>
                  <a:pt x="4579" y="2931"/>
                </a:lnTo>
                <a:lnTo>
                  <a:pt x="4601" y="2878"/>
                </a:lnTo>
                <a:lnTo>
                  <a:pt x="4624" y="2824"/>
                </a:lnTo>
                <a:lnTo>
                  <a:pt x="4645" y="2770"/>
                </a:lnTo>
                <a:lnTo>
                  <a:pt x="4666" y="2714"/>
                </a:lnTo>
                <a:lnTo>
                  <a:pt x="4685" y="2659"/>
                </a:lnTo>
                <a:lnTo>
                  <a:pt x="4704" y="2603"/>
                </a:lnTo>
                <a:lnTo>
                  <a:pt x="4722" y="2547"/>
                </a:lnTo>
                <a:lnTo>
                  <a:pt x="4740" y="2491"/>
                </a:lnTo>
                <a:lnTo>
                  <a:pt x="4755" y="2433"/>
                </a:lnTo>
                <a:lnTo>
                  <a:pt x="4770" y="2377"/>
                </a:lnTo>
                <a:lnTo>
                  <a:pt x="4785" y="2320"/>
                </a:lnTo>
                <a:lnTo>
                  <a:pt x="4797" y="2263"/>
                </a:lnTo>
                <a:lnTo>
                  <a:pt x="4809" y="2206"/>
                </a:lnTo>
                <a:lnTo>
                  <a:pt x="4819" y="2149"/>
                </a:lnTo>
                <a:lnTo>
                  <a:pt x="4829" y="2091"/>
                </a:lnTo>
                <a:lnTo>
                  <a:pt x="4833" y="2055"/>
                </a:lnTo>
                <a:lnTo>
                  <a:pt x="4836" y="2022"/>
                </a:lnTo>
                <a:lnTo>
                  <a:pt x="4837" y="1988"/>
                </a:lnTo>
                <a:lnTo>
                  <a:pt x="4837" y="1955"/>
                </a:lnTo>
                <a:lnTo>
                  <a:pt x="4836" y="1923"/>
                </a:lnTo>
                <a:lnTo>
                  <a:pt x="4833" y="1891"/>
                </a:lnTo>
                <a:lnTo>
                  <a:pt x="4828" y="1861"/>
                </a:lnTo>
                <a:lnTo>
                  <a:pt x="4823" y="1831"/>
                </a:lnTo>
                <a:lnTo>
                  <a:pt x="4816" y="1801"/>
                </a:lnTo>
                <a:lnTo>
                  <a:pt x="4808" y="1773"/>
                </a:lnTo>
                <a:lnTo>
                  <a:pt x="4800" y="1744"/>
                </a:lnTo>
                <a:lnTo>
                  <a:pt x="4791" y="1715"/>
                </a:lnTo>
                <a:lnTo>
                  <a:pt x="4781" y="1688"/>
                </a:lnTo>
                <a:lnTo>
                  <a:pt x="4769" y="1660"/>
                </a:lnTo>
                <a:lnTo>
                  <a:pt x="4746" y="1606"/>
                </a:lnTo>
                <a:lnTo>
                  <a:pt x="4721" y="1551"/>
                </a:lnTo>
                <a:lnTo>
                  <a:pt x="4694" y="1497"/>
                </a:lnTo>
                <a:lnTo>
                  <a:pt x="4668" y="1443"/>
                </a:lnTo>
                <a:lnTo>
                  <a:pt x="4642" y="1388"/>
                </a:lnTo>
                <a:lnTo>
                  <a:pt x="4617" y="1331"/>
                </a:lnTo>
                <a:lnTo>
                  <a:pt x="4604" y="1302"/>
                </a:lnTo>
                <a:lnTo>
                  <a:pt x="4593" y="1274"/>
                </a:lnTo>
                <a:lnTo>
                  <a:pt x="4582" y="1244"/>
                </a:lnTo>
                <a:lnTo>
                  <a:pt x="4572" y="1213"/>
                </a:lnTo>
                <a:lnTo>
                  <a:pt x="4561" y="1182"/>
                </a:lnTo>
                <a:lnTo>
                  <a:pt x="4552" y="1151"/>
                </a:lnTo>
                <a:lnTo>
                  <a:pt x="4539" y="1170"/>
                </a:lnTo>
                <a:lnTo>
                  <a:pt x="4523" y="1190"/>
                </a:lnTo>
                <a:lnTo>
                  <a:pt x="4508" y="1209"/>
                </a:lnTo>
                <a:lnTo>
                  <a:pt x="4493" y="1226"/>
                </a:lnTo>
                <a:lnTo>
                  <a:pt x="4475" y="1244"/>
                </a:lnTo>
                <a:lnTo>
                  <a:pt x="4458" y="1260"/>
                </a:lnTo>
                <a:lnTo>
                  <a:pt x="4440" y="1276"/>
                </a:lnTo>
                <a:lnTo>
                  <a:pt x="4422" y="1291"/>
                </a:lnTo>
                <a:lnTo>
                  <a:pt x="4385" y="1321"/>
                </a:lnTo>
                <a:lnTo>
                  <a:pt x="4347" y="1348"/>
                </a:lnTo>
                <a:lnTo>
                  <a:pt x="4269" y="1404"/>
                </a:lnTo>
                <a:lnTo>
                  <a:pt x="4230" y="1432"/>
                </a:lnTo>
                <a:lnTo>
                  <a:pt x="4192" y="1461"/>
                </a:lnTo>
                <a:lnTo>
                  <a:pt x="4156" y="1492"/>
                </a:lnTo>
                <a:lnTo>
                  <a:pt x="4138" y="1508"/>
                </a:lnTo>
                <a:lnTo>
                  <a:pt x="4121" y="1525"/>
                </a:lnTo>
                <a:lnTo>
                  <a:pt x="4104" y="1542"/>
                </a:lnTo>
                <a:lnTo>
                  <a:pt x="4088" y="1559"/>
                </a:lnTo>
                <a:lnTo>
                  <a:pt x="4073" y="1579"/>
                </a:lnTo>
                <a:lnTo>
                  <a:pt x="4057" y="1598"/>
                </a:lnTo>
                <a:lnTo>
                  <a:pt x="4043" y="1619"/>
                </a:lnTo>
                <a:lnTo>
                  <a:pt x="4029" y="1641"/>
                </a:lnTo>
                <a:lnTo>
                  <a:pt x="4017" y="1664"/>
                </a:lnTo>
                <a:lnTo>
                  <a:pt x="4006" y="1688"/>
                </a:lnTo>
                <a:lnTo>
                  <a:pt x="3982" y="1741"/>
                </a:lnTo>
                <a:lnTo>
                  <a:pt x="3960" y="1794"/>
                </a:lnTo>
                <a:lnTo>
                  <a:pt x="3938" y="1848"/>
                </a:lnTo>
                <a:lnTo>
                  <a:pt x="3918" y="1903"/>
                </a:lnTo>
                <a:lnTo>
                  <a:pt x="3898" y="1958"/>
                </a:lnTo>
                <a:lnTo>
                  <a:pt x="3880" y="2013"/>
                </a:lnTo>
                <a:lnTo>
                  <a:pt x="3862" y="2070"/>
                </a:lnTo>
                <a:lnTo>
                  <a:pt x="3846" y="2125"/>
                </a:lnTo>
                <a:lnTo>
                  <a:pt x="3830" y="2181"/>
                </a:lnTo>
                <a:lnTo>
                  <a:pt x="3814" y="2238"/>
                </a:lnTo>
                <a:lnTo>
                  <a:pt x="3800" y="2295"/>
                </a:lnTo>
                <a:lnTo>
                  <a:pt x="3786" y="2352"/>
                </a:lnTo>
                <a:lnTo>
                  <a:pt x="3760" y="2465"/>
                </a:lnTo>
                <a:lnTo>
                  <a:pt x="3735" y="2578"/>
                </a:lnTo>
                <a:close/>
                <a:moveTo>
                  <a:pt x="2476" y="2582"/>
                </a:moveTo>
                <a:lnTo>
                  <a:pt x="2476" y="2582"/>
                </a:lnTo>
                <a:lnTo>
                  <a:pt x="2465" y="2562"/>
                </a:lnTo>
                <a:lnTo>
                  <a:pt x="2452" y="2542"/>
                </a:lnTo>
                <a:lnTo>
                  <a:pt x="2436" y="2522"/>
                </a:lnTo>
                <a:lnTo>
                  <a:pt x="2419" y="2502"/>
                </a:lnTo>
                <a:lnTo>
                  <a:pt x="2449" y="2520"/>
                </a:lnTo>
                <a:lnTo>
                  <a:pt x="2483" y="2540"/>
                </a:lnTo>
                <a:lnTo>
                  <a:pt x="2561" y="2588"/>
                </a:lnTo>
                <a:lnTo>
                  <a:pt x="2536" y="2584"/>
                </a:lnTo>
                <a:lnTo>
                  <a:pt x="2513" y="2582"/>
                </a:lnTo>
                <a:lnTo>
                  <a:pt x="2493" y="2582"/>
                </a:lnTo>
                <a:lnTo>
                  <a:pt x="2476" y="2582"/>
                </a:lnTo>
                <a:close/>
              </a:path>
            </a:pathLst>
          </a:custGeom>
          <a:solidFill>
            <a:srgbClr val="BAE18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5122" name="标题 1"/>
          <p:cNvSpPr txBox="1"/>
          <p:nvPr/>
        </p:nvSpPr>
        <p:spPr bwMode="auto">
          <a:xfrm>
            <a:off x="827088" y="1109663"/>
            <a:ext cx="554513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7.2 </a:t>
            </a:r>
            <a:r>
              <a:rPr lang="zh-CN" altLang="en-US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插入排序</a:t>
            </a:r>
            <a:endParaRPr lang="zh-CN" altLang="en-US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16388" name="直接连接符 24"/>
          <p:cNvCxnSpPr>
            <a:cxnSpLocks noChangeShapeType="1"/>
          </p:cNvCxnSpPr>
          <p:nvPr/>
        </p:nvCxnSpPr>
        <p:spPr bwMode="auto">
          <a:xfrm>
            <a:off x="3330575" y="1666875"/>
            <a:ext cx="0" cy="4714875"/>
          </a:xfrm>
          <a:prstGeom prst="line">
            <a:avLst/>
          </a:prstGeom>
          <a:noFill/>
          <a:ln w="3810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25"/>
          <p:cNvCxnSpPr>
            <a:cxnSpLocks noChangeShapeType="1"/>
          </p:cNvCxnSpPr>
          <p:nvPr/>
        </p:nvCxnSpPr>
        <p:spPr bwMode="auto">
          <a:xfrm>
            <a:off x="1016000" y="1663700"/>
            <a:ext cx="3268663" cy="0"/>
          </a:xfrm>
          <a:prstGeom prst="line">
            <a:avLst/>
          </a:prstGeom>
          <a:noFill/>
          <a:ln w="5715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60575" y="2232025"/>
            <a:ext cx="1250950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7.2.1</a:t>
            </a:r>
            <a:endParaRPr lang="en-US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0575" y="292417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7.2.2</a:t>
            </a:r>
            <a:endParaRPr lang="en-US" altLang="zh-CN" sz="2400" b="1" i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392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直接插入排序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6393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希尔排序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直接插入排序</a:t>
            </a:r>
            <a:r>
              <a:rPr lang="en-US" altLang="zh-CN" dirty="0"/>
              <a:t>——</a:t>
            </a:r>
            <a:r>
              <a:rPr lang="zh-CN" altLang="en-US"/>
              <a:t>基本思想</a:t>
            </a:r>
            <a:endParaRPr lang="zh-CN" alt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773761" y="4149080"/>
            <a:ext cx="3450468" cy="1480995"/>
          </a:xfrm>
          <a:prstGeom prst="cloudCallout">
            <a:avLst>
              <a:gd name="adj1" fmla="val -19108"/>
              <a:gd name="adj2" fmla="val -7396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抓牌整理法</a:t>
            </a: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每次拿到一张牌后把它插入到手上的牌中适当的位置</a:t>
            </a:r>
            <a:endParaRPr lang="zh-CN" altLang="en-US" sz="1600" b="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DECODE" pitchFamily="2" charset="2"/>
              <a:ea typeface="黑体" panose="02010609060101010101" pitchFamily="49" charset="-122"/>
            </a:endParaRPr>
          </a:p>
        </p:txBody>
      </p:sp>
      <p:sp>
        <p:nvSpPr>
          <p:cNvPr id="5" name="MH_Other_5"/>
          <p:cNvSpPr/>
          <p:nvPr>
            <p:custDataLst>
              <p:tags r:id="rId1"/>
            </p:custDataLst>
          </p:nvPr>
        </p:nvSpPr>
        <p:spPr>
          <a:xfrm>
            <a:off x="684213" y="2179638"/>
            <a:ext cx="8135937" cy="14653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altLang="zh-CN" dirty="0"/>
              <a:t>        </a:t>
            </a:r>
            <a:endParaRPr lang="en-US" altLang="zh-CN" dirty="0"/>
          </a:p>
          <a:p>
            <a:r>
              <a:rPr lang="zh-CN" altLang="zh-CN" dirty="0"/>
              <a:t>每次从数列中取一个还没有取出过的数，并按照大小关系插入到已经取出的数中使得已经取出的数仍然有序。</a:t>
            </a:r>
            <a:endParaRPr lang="zh-CN" altLang="en-US" dirty="0"/>
          </a:p>
        </p:txBody>
      </p:sp>
      <p:sp>
        <p:nvSpPr>
          <p:cNvPr id="6" name="MH_SubTitle_1"/>
          <p:cNvSpPr/>
          <p:nvPr>
            <p:custDataLst>
              <p:tags r:id="rId2"/>
            </p:custDataLst>
          </p:nvPr>
        </p:nvSpPr>
        <p:spPr>
          <a:xfrm>
            <a:off x="827088" y="1892300"/>
            <a:ext cx="1951037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算法思想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直接插入排序</a:t>
            </a:r>
            <a:r>
              <a:rPr lang="en-US" altLang="zh-CN"/>
              <a:t>——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124"/>
          <p:cNvSpPr>
            <a:spLocks noChangeAspect="1" noChangeArrowheads="1"/>
          </p:cNvSpPr>
          <p:nvPr/>
        </p:nvSpPr>
        <p:spPr bwMode="auto">
          <a:xfrm>
            <a:off x="-240539" y="2204864"/>
            <a:ext cx="1459261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09156" y="1244642"/>
          <a:ext cx="5046612" cy="5244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286500" imgH="6515100" progId="">
                  <p:embed/>
                </p:oleObj>
              </mc:Choice>
              <mc:Fallback>
                <p:oleObj name="" r:id="rId1" imgW="6286500" imgH="6515100" progId="">
                  <p:embed/>
                  <p:pic>
                    <p:nvPicPr>
                      <p:cNvPr id="0" name="Picture 2" descr="image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9156" y="1244642"/>
                        <a:ext cx="5046612" cy="524422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5656" y="1170612"/>
            <a:ext cx="72008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49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38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65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97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76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13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27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49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55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04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115616" y="1700808"/>
            <a:ext cx="62646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47864" y="98072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779912" y="98072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15616" y="2204864"/>
            <a:ext cx="62646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139952" y="995242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99592" y="2665378"/>
            <a:ext cx="62646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28458" y="1009756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37478" y="3155482"/>
            <a:ext cx="62646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03012" y="1024270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71600" y="3616558"/>
            <a:ext cx="62646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292080" y="10237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94972" y="4106100"/>
            <a:ext cx="62646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652120" y="1024270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547664" y="4581128"/>
            <a:ext cx="62646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084168" y="10237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475656" y="5085184"/>
            <a:ext cx="62646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444208" y="1009756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403648" y="5517232"/>
            <a:ext cx="62646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804248" y="98072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468964" y="5949280"/>
            <a:ext cx="626469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308304" y="836712"/>
            <a:ext cx="16916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每轮从</a:t>
            </a:r>
            <a:r>
              <a:rPr lang="en-US" altLang="zh-CN" dirty="0">
                <a:sym typeface="+mn-ea"/>
              </a:rPr>
              <a:t>a[1]~a[i-1]</a:t>
            </a:r>
            <a:r>
              <a:rPr lang="zh-CN" altLang="en-US" dirty="0">
                <a:sym typeface="+mn-ea"/>
              </a:rPr>
              <a:t>中</a:t>
            </a:r>
            <a:r>
              <a:rPr lang="zh-CN" altLang="en-US" dirty="0"/>
              <a:t>找到第一个大于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的元素</a:t>
            </a:r>
            <a:r>
              <a:rPr lang="en-US" altLang="zh-CN" dirty="0"/>
              <a:t>a[j]</a:t>
            </a:r>
            <a:r>
              <a:rPr lang="zh-CN" altLang="en-US" dirty="0"/>
              <a:t>，在它之前插入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5940152" y="1556792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788024" y="544522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9714"/>
          </a:xfrm>
        </p:spPr>
        <p:txBody>
          <a:bodyPr>
            <a:normAutofit/>
          </a:bodyPr>
          <a:lstStyle/>
          <a:p>
            <a:r>
              <a:rPr lang="zh-CN" altLang="en-US" dirty="0"/>
              <a:t>直接插入排序</a:t>
            </a:r>
            <a:r>
              <a:rPr lang="en-US" altLang="zh-CN" dirty="0"/>
              <a:t>——</a:t>
            </a:r>
            <a:r>
              <a:rPr lang="zh-CN" altLang="zh-CN" dirty="0"/>
              <a:t>伪代码描述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843677"/>
            <a:ext cx="7848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(</a:t>
            </a:r>
            <a:r>
              <a:rPr lang="zh-CN" altLang="zh-CN" dirty="0"/>
              <a:t>从</a:t>
            </a:r>
            <a:r>
              <a:rPr lang="zh-CN" altLang="zh-CN" dirty="0">
                <a:solidFill>
                  <a:srgbClr val="FF0000"/>
                </a:solidFill>
              </a:rPr>
              <a:t>第二个数据</a:t>
            </a:r>
            <a:r>
              <a:rPr lang="zh-CN" altLang="zh-CN" dirty="0"/>
              <a:t>开始对所有数据循环处理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 </a:t>
            </a:r>
            <a:r>
              <a:rPr lang="zh-CN" altLang="zh-CN" dirty="0"/>
              <a:t>（第</a:t>
            </a:r>
            <a:r>
              <a:rPr lang="en-US" altLang="zh-CN" dirty="0" err="1"/>
              <a:t>i</a:t>
            </a:r>
            <a:r>
              <a:rPr lang="zh-CN" altLang="zh-CN" dirty="0"/>
              <a:t>个数据小于它之前的第</a:t>
            </a:r>
            <a:r>
              <a:rPr lang="en-US" altLang="zh-CN" dirty="0"/>
              <a:t>i-1</a:t>
            </a:r>
            <a:r>
              <a:rPr lang="zh-CN" altLang="zh-CN" dirty="0"/>
              <a:t>个数据）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将第</a:t>
            </a:r>
            <a:r>
              <a:rPr lang="en-US" altLang="zh-CN" dirty="0" err="1"/>
              <a:t>i</a:t>
            </a:r>
            <a:r>
              <a:rPr lang="zh-CN" altLang="zh-CN" dirty="0"/>
              <a:t>个数据复制到一个空闲空间临时存储，这个空间为</a:t>
            </a:r>
            <a:r>
              <a:rPr lang="en-US" altLang="zh-CN" dirty="0"/>
              <a:t>“</a:t>
            </a:r>
            <a:r>
              <a:rPr lang="zh-CN" altLang="zh-CN" dirty="0"/>
              <a:t>哨兵</a:t>
            </a:r>
            <a:r>
              <a:rPr lang="en-US" altLang="zh-CN" dirty="0"/>
              <a:t>”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在前</a:t>
            </a:r>
            <a:r>
              <a:rPr lang="en-US" altLang="zh-CN" dirty="0"/>
              <a:t>i-1</a:t>
            </a:r>
            <a:r>
              <a:rPr lang="zh-CN" altLang="zh-CN" dirty="0"/>
              <a:t>个数据中寻找合适的位置，将从该位置开始的元素全部后移</a:t>
            </a:r>
            <a:endParaRPr lang="zh-CN" altLang="zh-CN" dirty="0"/>
          </a:p>
          <a:p>
            <a:r>
              <a:rPr lang="en-US" altLang="zh-CN" dirty="0"/>
              <a:t>               </a:t>
            </a:r>
            <a:r>
              <a:rPr lang="zh-CN" altLang="zh-CN" dirty="0"/>
              <a:t>将哨兵数据插入到合适位置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3" name="Rectangle 243"/>
          <p:cNvSpPr>
            <a:spLocks noChangeArrowheads="1"/>
          </p:cNvSpPr>
          <p:nvPr/>
        </p:nvSpPr>
        <p:spPr bwMode="auto">
          <a:xfrm>
            <a:off x="1259632" y="44371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7544" y="4615432"/>
          <a:ext cx="3738382" cy="2197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540000" imgH="1498600" progId="">
                  <p:embed/>
                </p:oleObj>
              </mc:Choice>
              <mc:Fallback>
                <p:oleObj name="" r:id="rId1" imgW="2540000" imgH="1498600" progId="">
                  <p:embed/>
                  <p:pic>
                    <p:nvPicPr>
                      <p:cNvPr id="0" name="Picture 2" descr="image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544" y="4615432"/>
                        <a:ext cx="3738382" cy="21979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45"/>
          <p:cNvSpPr>
            <a:spLocks noChangeAspect="1" noChangeArrowheads="1"/>
          </p:cNvSpPr>
          <p:nvPr/>
        </p:nvSpPr>
        <p:spPr bwMode="auto">
          <a:xfrm>
            <a:off x="5623207" y="46803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932040" y="4653136"/>
          <a:ext cx="3066008" cy="214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133600" imgH="1498600" progId="">
                  <p:embed/>
                </p:oleObj>
              </mc:Choice>
              <mc:Fallback>
                <p:oleObj name="" r:id="rId3" imgW="2133600" imgH="1498600" progId="">
                  <p:embed/>
                  <p:pic>
                    <p:nvPicPr>
                      <p:cNvPr id="0" name="Picture 3" descr="image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2040" y="4653136"/>
                        <a:ext cx="3066008" cy="214272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形标注 9"/>
          <p:cNvSpPr/>
          <p:nvPr/>
        </p:nvSpPr>
        <p:spPr>
          <a:xfrm>
            <a:off x="1619672" y="3068960"/>
            <a:ext cx="2160240" cy="648072"/>
          </a:xfrm>
          <a:prstGeom prst="wedgeEllipseCallout">
            <a:avLst>
              <a:gd name="adj1" fmla="val -63460"/>
              <a:gd name="adj2" fmla="val 20942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存临时单元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3923928" y="2924944"/>
            <a:ext cx="2952328" cy="1080120"/>
          </a:xfrm>
          <a:prstGeom prst="wedgeEllipseCallout">
            <a:avLst>
              <a:gd name="adj1" fmla="val -109627"/>
              <a:gd name="adj2" fmla="val 16949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比较 </a:t>
            </a:r>
            <a:r>
              <a:rPr lang="en-US" altLang="zh-CN" dirty="0"/>
              <a:t>a[1]~a[i-1]</a:t>
            </a:r>
            <a:r>
              <a:rPr lang="zh-CN" altLang="en-US" dirty="0"/>
              <a:t>找到第一个大于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的元素</a:t>
            </a:r>
            <a:r>
              <a:rPr lang="en-US" altLang="zh-CN" dirty="0"/>
              <a:t>a[j] </a:t>
            </a:r>
            <a:endParaRPr lang="zh-CN" altLang="en-US" dirty="0"/>
          </a:p>
        </p:txBody>
      </p:sp>
      <p:sp>
        <p:nvSpPr>
          <p:cNvPr id="12" name="椭圆形标注 11"/>
          <p:cNvSpPr/>
          <p:nvPr/>
        </p:nvSpPr>
        <p:spPr>
          <a:xfrm>
            <a:off x="6407696" y="3429000"/>
            <a:ext cx="2268760" cy="864096"/>
          </a:xfrm>
          <a:prstGeom prst="wedgeEllipseCallout">
            <a:avLst>
              <a:gd name="adj1" fmla="val -194714"/>
              <a:gd name="adj2" fmla="val 20645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a[j]</a:t>
            </a:r>
            <a:r>
              <a:rPr lang="en-US" altLang="zh-CN" dirty="0"/>
              <a:t>~</a:t>
            </a:r>
            <a:r>
              <a:rPr lang="en-US" altLang="zh-CN" dirty="0">
                <a:sym typeface="+mn-ea"/>
              </a:rPr>
              <a:t>a[i-1]</a:t>
            </a:r>
            <a:r>
              <a:rPr lang="zh-CN" altLang="en-US" dirty="0"/>
              <a:t>后移一个元素位置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椭圆形标注 12"/>
          <p:cNvSpPr/>
          <p:nvPr/>
        </p:nvSpPr>
        <p:spPr>
          <a:xfrm rot="10353891" flipV="1">
            <a:off x="83581" y="3633124"/>
            <a:ext cx="1731943" cy="855712"/>
          </a:xfrm>
          <a:prstGeom prst="wedgeEllipseCallout">
            <a:avLst>
              <a:gd name="adj1" fmla="val -152155"/>
              <a:gd name="adj2" fmla="val 18396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插入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5530006"/>
            <a:ext cx="53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第一趟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08512" y="5890046"/>
            <a:ext cx="53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第二趟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187624" y="5805264"/>
            <a:ext cx="360040" cy="2880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580112" y="6309320"/>
            <a:ext cx="360040" cy="2880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2876550" y="1317625"/>
            <a:ext cx="0" cy="4487863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767013" y="4221163"/>
            <a:ext cx="220662" cy="2206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HK" altLang="en-US">
              <a:solidFill>
                <a:srgbClr val="FFFFFF"/>
              </a:solidFill>
              <a:ea typeface="PMingLiU" panose="02020500000000000000" pitchFamily="18" charset="-12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76538" y="2027238"/>
            <a:ext cx="220662" cy="222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HK" altLang="en-US">
              <a:solidFill>
                <a:srgbClr val="FFFFFF"/>
              </a:solidFill>
              <a:ea typeface="PMingLiU" panose="02020500000000000000" pitchFamily="18" charset="-120"/>
            </a:endParaRPr>
          </a:p>
        </p:txBody>
      </p:sp>
      <p:sp>
        <p:nvSpPr>
          <p:cNvPr id="4102" name="矩形 21"/>
          <p:cNvSpPr>
            <a:spLocks noChangeArrowheads="1"/>
          </p:cNvSpPr>
          <p:nvPr/>
        </p:nvSpPr>
        <p:spPr bwMode="auto">
          <a:xfrm>
            <a:off x="2761293" y="2565400"/>
            <a:ext cx="463739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0"/>
              <a:t>	排序的概念</a:t>
            </a:r>
            <a:endParaRPr lang="zh-CN" altLang="en-US" b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0"/>
              <a:t>	常见排序方法</a:t>
            </a:r>
            <a:endParaRPr lang="zh-CN" altLang="en-US" b="0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830263" y="2565400"/>
            <a:ext cx="1536700" cy="1535113"/>
            <a:chOff x="668338" y="2982913"/>
            <a:chExt cx="1860550" cy="1857375"/>
          </a:xfrm>
        </p:grpSpPr>
        <p:sp>
          <p:nvSpPr>
            <p:cNvPr id="3" name="椭圆 2"/>
            <p:cNvSpPr/>
            <p:nvPr/>
          </p:nvSpPr>
          <p:spPr>
            <a:xfrm>
              <a:off x="668338" y="2982913"/>
              <a:ext cx="1860550" cy="18573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1187293" y="3213404"/>
              <a:ext cx="880302" cy="1302275"/>
            </a:xfrm>
            <a:custGeom>
              <a:avLst/>
              <a:gdLst/>
              <a:ahLst/>
              <a:cxnLst/>
              <a:rect l="0" t="0" r="r" b="b"/>
              <a:pathLst>
                <a:path w="1646238" h="2433638">
                  <a:moveTo>
                    <a:pt x="577732" y="161925"/>
                  </a:moveTo>
                  <a:lnTo>
                    <a:pt x="586070" y="162719"/>
                  </a:lnTo>
                  <a:lnTo>
                    <a:pt x="593614" y="163910"/>
                  </a:lnTo>
                  <a:lnTo>
                    <a:pt x="597585" y="164703"/>
                  </a:lnTo>
                  <a:lnTo>
                    <a:pt x="601953" y="165894"/>
                  </a:lnTo>
                  <a:lnTo>
                    <a:pt x="605526" y="167482"/>
                  </a:lnTo>
                  <a:lnTo>
                    <a:pt x="609100" y="169069"/>
                  </a:lnTo>
                  <a:lnTo>
                    <a:pt x="612674" y="171053"/>
                  </a:lnTo>
                  <a:lnTo>
                    <a:pt x="616247" y="173435"/>
                  </a:lnTo>
                  <a:lnTo>
                    <a:pt x="619821" y="176610"/>
                  </a:lnTo>
                  <a:lnTo>
                    <a:pt x="623394" y="179388"/>
                  </a:lnTo>
                  <a:lnTo>
                    <a:pt x="626968" y="182563"/>
                  </a:lnTo>
                  <a:lnTo>
                    <a:pt x="630145" y="186135"/>
                  </a:lnTo>
                  <a:lnTo>
                    <a:pt x="633321" y="190103"/>
                  </a:lnTo>
                  <a:lnTo>
                    <a:pt x="636498" y="194469"/>
                  </a:lnTo>
                  <a:lnTo>
                    <a:pt x="639674" y="199232"/>
                  </a:lnTo>
                  <a:lnTo>
                    <a:pt x="642454" y="204788"/>
                  </a:lnTo>
                  <a:lnTo>
                    <a:pt x="645233" y="210344"/>
                  </a:lnTo>
                  <a:lnTo>
                    <a:pt x="648013" y="216297"/>
                  </a:lnTo>
                  <a:lnTo>
                    <a:pt x="650792" y="222647"/>
                  </a:lnTo>
                  <a:lnTo>
                    <a:pt x="653969" y="229394"/>
                  </a:lnTo>
                  <a:lnTo>
                    <a:pt x="656351" y="237332"/>
                  </a:lnTo>
                  <a:lnTo>
                    <a:pt x="658733" y="245269"/>
                  </a:lnTo>
                  <a:lnTo>
                    <a:pt x="838208" y="927100"/>
                  </a:lnTo>
                  <a:lnTo>
                    <a:pt x="840193" y="928291"/>
                  </a:lnTo>
                  <a:lnTo>
                    <a:pt x="841781" y="933450"/>
                  </a:lnTo>
                  <a:lnTo>
                    <a:pt x="899356" y="921941"/>
                  </a:lnTo>
                  <a:lnTo>
                    <a:pt x="911665" y="922338"/>
                  </a:lnTo>
                  <a:lnTo>
                    <a:pt x="923180" y="923529"/>
                  </a:lnTo>
                  <a:lnTo>
                    <a:pt x="935489" y="924719"/>
                  </a:lnTo>
                  <a:lnTo>
                    <a:pt x="946607" y="926704"/>
                  </a:lnTo>
                  <a:lnTo>
                    <a:pt x="957725" y="929482"/>
                  </a:lnTo>
                  <a:lnTo>
                    <a:pt x="969240" y="932657"/>
                  </a:lnTo>
                  <a:lnTo>
                    <a:pt x="979960" y="936229"/>
                  </a:lnTo>
                  <a:lnTo>
                    <a:pt x="991078" y="939800"/>
                  </a:lnTo>
                  <a:lnTo>
                    <a:pt x="1001402" y="944166"/>
                  </a:lnTo>
                  <a:lnTo>
                    <a:pt x="1011726" y="948929"/>
                  </a:lnTo>
                  <a:lnTo>
                    <a:pt x="1022049" y="954485"/>
                  </a:lnTo>
                  <a:lnTo>
                    <a:pt x="1031976" y="960438"/>
                  </a:lnTo>
                  <a:lnTo>
                    <a:pt x="1041506" y="966788"/>
                  </a:lnTo>
                  <a:lnTo>
                    <a:pt x="1051432" y="973535"/>
                  </a:lnTo>
                  <a:lnTo>
                    <a:pt x="1060565" y="980679"/>
                  </a:lnTo>
                  <a:lnTo>
                    <a:pt x="1069697" y="988616"/>
                  </a:lnTo>
                  <a:lnTo>
                    <a:pt x="1076050" y="994172"/>
                  </a:lnTo>
                  <a:lnTo>
                    <a:pt x="1081212" y="999729"/>
                  </a:lnTo>
                  <a:lnTo>
                    <a:pt x="1086374" y="1005682"/>
                  </a:lnTo>
                  <a:lnTo>
                    <a:pt x="1090345" y="1012032"/>
                  </a:lnTo>
                  <a:lnTo>
                    <a:pt x="1126478" y="1071960"/>
                  </a:lnTo>
                  <a:lnTo>
                    <a:pt x="1183258" y="1074341"/>
                  </a:lnTo>
                  <a:lnTo>
                    <a:pt x="1184847" y="1075532"/>
                  </a:lnTo>
                  <a:lnTo>
                    <a:pt x="1199538" y="1077913"/>
                  </a:lnTo>
                  <a:lnTo>
                    <a:pt x="1214230" y="1081088"/>
                  </a:lnTo>
                  <a:lnTo>
                    <a:pt x="1228524" y="1085057"/>
                  </a:lnTo>
                  <a:lnTo>
                    <a:pt x="1242818" y="1089422"/>
                  </a:lnTo>
                  <a:lnTo>
                    <a:pt x="1256716" y="1094582"/>
                  </a:lnTo>
                  <a:lnTo>
                    <a:pt x="1271010" y="1100932"/>
                  </a:lnTo>
                  <a:lnTo>
                    <a:pt x="1284510" y="1106885"/>
                  </a:lnTo>
                  <a:lnTo>
                    <a:pt x="1298011" y="1114029"/>
                  </a:lnTo>
                  <a:lnTo>
                    <a:pt x="1310717" y="1121172"/>
                  </a:lnTo>
                  <a:lnTo>
                    <a:pt x="1323820" y="1129507"/>
                  </a:lnTo>
                  <a:lnTo>
                    <a:pt x="1336129" y="1137444"/>
                  </a:lnTo>
                  <a:lnTo>
                    <a:pt x="1348041" y="1146175"/>
                  </a:lnTo>
                  <a:lnTo>
                    <a:pt x="1359953" y="1155700"/>
                  </a:lnTo>
                  <a:lnTo>
                    <a:pt x="1371071" y="1165225"/>
                  </a:lnTo>
                  <a:lnTo>
                    <a:pt x="1381792" y="1175147"/>
                  </a:lnTo>
                  <a:lnTo>
                    <a:pt x="1392115" y="1185863"/>
                  </a:lnTo>
                  <a:lnTo>
                    <a:pt x="1408792" y="1204119"/>
                  </a:lnTo>
                  <a:lnTo>
                    <a:pt x="1424278" y="1223566"/>
                  </a:lnTo>
                  <a:lnTo>
                    <a:pt x="1439763" y="1243410"/>
                  </a:lnTo>
                  <a:lnTo>
                    <a:pt x="1454058" y="1263254"/>
                  </a:lnTo>
                  <a:lnTo>
                    <a:pt x="1467955" y="1283891"/>
                  </a:lnTo>
                  <a:lnTo>
                    <a:pt x="1480264" y="1305322"/>
                  </a:lnTo>
                  <a:lnTo>
                    <a:pt x="1492970" y="1327150"/>
                  </a:lnTo>
                  <a:lnTo>
                    <a:pt x="1504088" y="1348582"/>
                  </a:lnTo>
                  <a:lnTo>
                    <a:pt x="1505279" y="1351360"/>
                  </a:lnTo>
                  <a:lnTo>
                    <a:pt x="1506471" y="1352154"/>
                  </a:lnTo>
                  <a:lnTo>
                    <a:pt x="1508059" y="1352550"/>
                  </a:lnTo>
                  <a:lnTo>
                    <a:pt x="1518780" y="1353344"/>
                  </a:lnTo>
                  <a:lnTo>
                    <a:pt x="1528309" y="1355329"/>
                  </a:lnTo>
                  <a:lnTo>
                    <a:pt x="1537839" y="1357710"/>
                  </a:lnTo>
                  <a:lnTo>
                    <a:pt x="1546971" y="1360885"/>
                  </a:lnTo>
                  <a:lnTo>
                    <a:pt x="1555707" y="1364457"/>
                  </a:lnTo>
                  <a:lnTo>
                    <a:pt x="1563648" y="1368822"/>
                  </a:lnTo>
                  <a:lnTo>
                    <a:pt x="1571590" y="1373982"/>
                  </a:lnTo>
                  <a:lnTo>
                    <a:pt x="1578737" y="1379935"/>
                  </a:lnTo>
                  <a:lnTo>
                    <a:pt x="1585487" y="1385888"/>
                  </a:lnTo>
                  <a:lnTo>
                    <a:pt x="1591840" y="1392238"/>
                  </a:lnTo>
                  <a:lnTo>
                    <a:pt x="1597796" y="1398985"/>
                  </a:lnTo>
                  <a:lnTo>
                    <a:pt x="1603752" y="1406525"/>
                  </a:lnTo>
                  <a:lnTo>
                    <a:pt x="1608914" y="1413669"/>
                  </a:lnTo>
                  <a:lnTo>
                    <a:pt x="1613678" y="1421607"/>
                  </a:lnTo>
                  <a:lnTo>
                    <a:pt x="1618046" y="1429544"/>
                  </a:lnTo>
                  <a:lnTo>
                    <a:pt x="1622017" y="1437879"/>
                  </a:lnTo>
                  <a:lnTo>
                    <a:pt x="1625988" y="1446213"/>
                  </a:lnTo>
                  <a:lnTo>
                    <a:pt x="1629561" y="1454547"/>
                  </a:lnTo>
                  <a:lnTo>
                    <a:pt x="1632738" y="1463279"/>
                  </a:lnTo>
                  <a:lnTo>
                    <a:pt x="1635517" y="1471613"/>
                  </a:lnTo>
                  <a:lnTo>
                    <a:pt x="1637900" y="1479947"/>
                  </a:lnTo>
                  <a:lnTo>
                    <a:pt x="1639885" y="1488282"/>
                  </a:lnTo>
                  <a:lnTo>
                    <a:pt x="1641473" y="1497013"/>
                  </a:lnTo>
                  <a:lnTo>
                    <a:pt x="1643062" y="1504950"/>
                  </a:lnTo>
                  <a:lnTo>
                    <a:pt x="1644253" y="1512491"/>
                  </a:lnTo>
                  <a:lnTo>
                    <a:pt x="1645047" y="1520429"/>
                  </a:lnTo>
                  <a:lnTo>
                    <a:pt x="1645841" y="1527969"/>
                  </a:lnTo>
                  <a:lnTo>
                    <a:pt x="1646238" y="1534716"/>
                  </a:lnTo>
                  <a:lnTo>
                    <a:pt x="1646238" y="1541463"/>
                  </a:lnTo>
                  <a:lnTo>
                    <a:pt x="1646238" y="1548210"/>
                  </a:lnTo>
                  <a:lnTo>
                    <a:pt x="1645841" y="1553766"/>
                  </a:lnTo>
                  <a:lnTo>
                    <a:pt x="1645444" y="1558925"/>
                  </a:lnTo>
                  <a:lnTo>
                    <a:pt x="1643458" y="1570832"/>
                  </a:lnTo>
                  <a:lnTo>
                    <a:pt x="1642267" y="1583532"/>
                  </a:lnTo>
                  <a:lnTo>
                    <a:pt x="1641473" y="1595835"/>
                  </a:lnTo>
                  <a:lnTo>
                    <a:pt x="1640679" y="1608535"/>
                  </a:lnTo>
                  <a:lnTo>
                    <a:pt x="1634723" y="1749029"/>
                  </a:lnTo>
                  <a:lnTo>
                    <a:pt x="1628370" y="1889126"/>
                  </a:lnTo>
                  <a:lnTo>
                    <a:pt x="1627973" y="1902222"/>
                  </a:lnTo>
                  <a:lnTo>
                    <a:pt x="1626385" y="1915716"/>
                  </a:lnTo>
                  <a:lnTo>
                    <a:pt x="1625194" y="1928416"/>
                  </a:lnTo>
                  <a:lnTo>
                    <a:pt x="1623208" y="1941910"/>
                  </a:lnTo>
                  <a:lnTo>
                    <a:pt x="1621223" y="1954610"/>
                  </a:lnTo>
                  <a:lnTo>
                    <a:pt x="1618840" y="1968104"/>
                  </a:lnTo>
                  <a:lnTo>
                    <a:pt x="1616061" y="1980804"/>
                  </a:lnTo>
                  <a:lnTo>
                    <a:pt x="1612884" y="1993504"/>
                  </a:lnTo>
                  <a:lnTo>
                    <a:pt x="1604546" y="2026444"/>
                  </a:lnTo>
                  <a:lnTo>
                    <a:pt x="1595414" y="2058988"/>
                  </a:lnTo>
                  <a:lnTo>
                    <a:pt x="1586281" y="2091532"/>
                  </a:lnTo>
                  <a:lnTo>
                    <a:pt x="1577148" y="2123679"/>
                  </a:lnTo>
                  <a:lnTo>
                    <a:pt x="1579134" y="2125663"/>
                  </a:lnTo>
                  <a:lnTo>
                    <a:pt x="1617252" y="2294732"/>
                  </a:lnTo>
                  <a:lnTo>
                    <a:pt x="1571590" y="2303463"/>
                  </a:lnTo>
                  <a:lnTo>
                    <a:pt x="1487411" y="2318147"/>
                  </a:lnTo>
                  <a:lnTo>
                    <a:pt x="1251951" y="2359026"/>
                  </a:lnTo>
                  <a:lnTo>
                    <a:pt x="1000608" y="2402285"/>
                  </a:lnTo>
                  <a:lnTo>
                    <a:pt x="897370" y="2420541"/>
                  </a:lnTo>
                  <a:lnTo>
                    <a:pt x="824310" y="2433638"/>
                  </a:lnTo>
                  <a:lnTo>
                    <a:pt x="785398" y="2236391"/>
                  </a:lnTo>
                  <a:lnTo>
                    <a:pt x="781030" y="2228851"/>
                  </a:lnTo>
                  <a:lnTo>
                    <a:pt x="776662" y="2221707"/>
                  </a:lnTo>
                  <a:lnTo>
                    <a:pt x="771897" y="2214563"/>
                  </a:lnTo>
                  <a:lnTo>
                    <a:pt x="767133" y="2207816"/>
                  </a:lnTo>
                  <a:lnTo>
                    <a:pt x="761574" y="2201069"/>
                  </a:lnTo>
                  <a:lnTo>
                    <a:pt x="756015" y="2194719"/>
                  </a:lnTo>
                  <a:lnTo>
                    <a:pt x="750456" y="2188369"/>
                  </a:lnTo>
                  <a:lnTo>
                    <a:pt x="744897" y="2182416"/>
                  </a:lnTo>
                  <a:lnTo>
                    <a:pt x="738544" y="2176463"/>
                  </a:lnTo>
                  <a:lnTo>
                    <a:pt x="732191" y="2170907"/>
                  </a:lnTo>
                  <a:lnTo>
                    <a:pt x="725441" y="2165351"/>
                  </a:lnTo>
                  <a:lnTo>
                    <a:pt x="719088" y="2159794"/>
                  </a:lnTo>
                  <a:lnTo>
                    <a:pt x="711940" y="2155032"/>
                  </a:lnTo>
                  <a:lnTo>
                    <a:pt x="704396" y="2149873"/>
                  </a:lnTo>
                  <a:lnTo>
                    <a:pt x="697249" y="2145507"/>
                  </a:lnTo>
                  <a:lnTo>
                    <a:pt x="689705" y="2141141"/>
                  </a:lnTo>
                  <a:lnTo>
                    <a:pt x="678984" y="2135585"/>
                  </a:lnTo>
                  <a:lnTo>
                    <a:pt x="668660" y="2130029"/>
                  </a:lnTo>
                  <a:lnTo>
                    <a:pt x="648807" y="2118519"/>
                  </a:lnTo>
                  <a:lnTo>
                    <a:pt x="630145" y="2106216"/>
                  </a:lnTo>
                  <a:lnTo>
                    <a:pt x="611482" y="2093119"/>
                  </a:lnTo>
                  <a:lnTo>
                    <a:pt x="593217" y="2080022"/>
                  </a:lnTo>
                  <a:lnTo>
                    <a:pt x="576144" y="2065735"/>
                  </a:lnTo>
                  <a:lnTo>
                    <a:pt x="559070" y="2051447"/>
                  </a:lnTo>
                  <a:lnTo>
                    <a:pt x="543187" y="2035969"/>
                  </a:lnTo>
                  <a:lnTo>
                    <a:pt x="526907" y="2020491"/>
                  </a:lnTo>
                  <a:lnTo>
                    <a:pt x="511422" y="2004616"/>
                  </a:lnTo>
                  <a:lnTo>
                    <a:pt x="496333" y="1988344"/>
                  </a:lnTo>
                  <a:lnTo>
                    <a:pt x="481245" y="1971676"/>
                  </a:lnTo>
                  <a:lnTo>
                    <a:pt x="466951" y="1954610"/>
                  </a:lnTo>
                  <a:lnTo>
                    <a:pt x="452259" y="1937147"/>
                  </a:lnTo>
                  <a:lnTo>
                    <a:pt x="424067" y="1902222"/>
                  </a:lnTo>
                  <a:lnTo>
                    <a:pt x="418111" y="1894285"/>
                  </a:lnTo>
                  <a:lnTo>
                    <a:pt x="412552" y="1886744"/>
                  </a:lnTo>
                  <a:lnTo>
                    <a:pt x="401435" y="1870472"/>
                  </a:lnTo>
                  <a:lnTo>
                    <a:pt x="391508" y="1853804"/>
                  </a:lnTo>
                  <a:lnTo>
                    <a:pt x="381978" y="1837532"/>
                  </a:lnTo>
                  <a:lnTo>
                    <a:pt x="372846" y="1820069"/>
                  </a:lnTo>
                  <a:lnTo>
                    <a:pt x="364110" y="1803401"/>
                  </a:lnTo>
                  <a:lnTo>
                    <a:pt x="356169" y="1785541"/>
                  </a:lnTo>
                  <a:lnTo>
                    <a:pt x="348228" y="1768079"/>
                  </a:lnTo>
                  <a:lnTo>
                    <a:pt x="332345" y="1733551"/>
                  </a:lnTo>
                  <a:lnTo>
                    <a:pt x="324404" y="1716485"/>
                  </a:lnTo>
                  <a:lnTo>
                    <a:pt x="316065" y="1699022"/>
                  </a:lnTo>
                  <a:lnTo>
                    <a:pt x="307727" y="1682354"/>
                  </a:lnTo>
                  <a:lnTo>
                    <a:pt x="298991" y="1666082"/>
                  </a:lnTo>
                  <a:lnTo>
                    <a:pt x="289462" y="1649413"/>
                  </a:lnTo>
                  <a:lnTo>
                    <a:pt x="279535" y="1633935"/>
                  </a:lnTo>
                  <a:lnTo>
                    <a:pt x="275962" y="1624410"/>
                  </a:lnTo>
                  <a:lnTo>
                    <a:pt x="271594" y="1614885"/>
                  </a:lnTo>
                  <a:lnTo>
                    <a:pt x="266829" y="1605360"/>
                  </a:lnTo>
                  <a:lnTo>
                    <a:pt x="261667" y="1595835"/>
                  </a:lnTo>
                  <a:lnTo>
                    <a:pt x="256505" y="1586310"/>
                  </a:lnTo>
                  <a:lnTo>
                    <a:pt x="250946" y="1577182"/>
                  </a:lnTo>
                  <a:lnTo>
                    <a:pt x="239431" y="1558132"/>
                  </a:lnTo>
                  <a:lnTo>
                    <a:pt x="227122" y="1539479"/>
                  </a:lnTo>
                  <a:lnTo>
                    <a:pt x="214813" y="1521619"/>
                  </a:lnTo>
                  <a:lnTo>
                    <a:pt x="190592" y="1486694"/>
                  </a:lnTo>
                  <a:lnTo>
                    <a:pt x="185827" y="1479154"/>
                  </a:lnTo>
                  <a:lnTo>
                    <a:pt x="181063" y="1470422"/>
                  </a:lnTo>
                  <a:lnTo>
                    <a:pt x="170342" y="1450579"/>
                  </a:lnTo>
                  <a:lnTo>
                    <a:pt x="164783" y="1441054"/>
                  </a:lnTo>
                  <a:lnTo>
                    <a:pt x="159224" y="1431132"/>
                  </a:lnTo>
                  <a:lnTo>
                    <a:pt x="156444" y="1427163"/>
                  </a:lnTo>
                  <a:lnTo>
                    <a:pt x="153268" y="1423194"/>
                  </a:lnTo>
                  <a:lnTo>
                    <a:pt x="149694" y="1419622"/>
                  </a:lnTo>
                  <a:lnTo>
                    <a:pt x="146518" y="1416447"/>
                  </a:lnTo>
                  <a:lnTo>
                    <a:pt x="143738" y="1413272"/>
                  </a:lnTo>
                  <a:lnTo>
                    <a:pt x="140959" y="1409304"/>
                  </a:lnTo>
                  <a:lnTo>
                    <a:pt x="138576" y="1404541"/>
                  </a:lnTo>
                  <a:lnTo>
                    <a:pt x="136591" y="1398985"/>
                  </a:lnTo>
                  <a:lnTo>
                    <a:pt x="134209" y="1393429"/>
                  </a:lnTo>
                  <a:lnTo>
                    <a:pt x="132620" y="1387475"/>
                  </a:lnTo>
                  <a:lnTo>
                    <a:pt x="129047" y="1373982"/>
                  </a:lnTo>
                  <a:lnTo>
                    <a:pt x="125870" y="1360488"/>
                  </a:lnTo>
                  <a:lnTo>
                    <a:pt x="122694" y="1346994"/>
                  </a:lnTo>
                  <a:lnTo>
                    <a:pt x="120311" y="1335485"/>
                  </a:lnTo>
                  <a:lnTo>
                    <a:pt x="117532" y="1325563"/>
                  </a:lnTo>
                  <a:lnTo>
                    <a:pt x="109194" y="1300560"/>
                  </a:lnTo>
                  <a:lnTo>
                    <a:pt x="100458" y="1276350"/>
                  </a:lnTo>
                  <a:lnTo>
                    <a:pt x="95296" y="1264047"/>
                  </a:lnTo>
                  <a:lnTo>
                    <a:pt x="90531" y="1252538"/>
                  </a:lnTo>
                  <a:lnTo>
                    <a:pt x="85767" y="1241425"/>
                  </a:lnTo>
                  <a:lnTo>
                    <a:pt x="80208" y="1229916"/>
                  </a:lnTo>
                  <a:lnTo>
                    <a:pt x="77031" y="1223566"/>
                  </a:lnTo>
                  <a:lnTo>
                    <a:pt x="73458" y="1217216"/>
                  </a:lnTo>
                  <a:lnTo>
                    <a:pt x="65119" y="1203722"/>
                  </a:lnTo>
                  <a:lnTo>
                    <a:pt x="55987" y="1190625"/>
                  </a:lnTo>
                  <a:lnTo>
                    <a:pt x="46457" y="1177132"/>
                  </a:lnTo>
                  <a:lnTo>
                    <a:pt x="26207" y="1150938"/>
                  </a:lnTo>
                  <a:lnTo>
                    <a:pt x="6353" y="1125538"/>
                  </a:lnTo>
                  <a:lnTo>
                    <a:pt x="3574" y="1121172"/>
                  </a:lnTo>
                  <a:lnTo>
                    <a:pt x="1589" y="1116410"/>
                  </a:lnTo>
                  <a:lnTo>
                    <a:pt x="397" y="1111250"/>
                  </a:lnTo>
                  <a:lnTo>
                    <a:pt x="0" y="1106091"/>
                  </a:lnTo>
                  <a:lnTo>
                    <a:pt x="0" y="1100535"/>
                  </a:lnTo>
                  <a:lnTo>
                    <a:pt x="794" y="1094582"/>
                  </a:lnTo>
                  <a:lnTo>
                    <a:pt x="1986" y="1088629"/>
                  </a:lnTo>
                  <a:lnTo>
                    <a:pt x="3574" y="1083072"/>
                  </a:lnTo>
                  <a:lnTo>
                    <a:pt x="5559" y="1077516"/>
                  </a:lnTo>
                  <a:lnTo>
                    <a:pt x="8339" y="1071960"/>
                  </a:lnTo>
                  <a:lnTo>
                    <a:pt x="11118" y="1066404"/>
                  </a:lnTo>
                  <a:lnTo>
                    <a:pt x="14295" y="1061641"/>
                  </a:lnTo>
                  <a:lnTo>
                    <a:pt x="17868" y="1056879"/>
                  </a:lnTo>
                  <a:lnTo>
                    <a:pt x="21045" y="1052910"/>
                  </a:lnTo>
                  <a:lnTo>
                    <a:pt x="24618" y="1048941"/>
                  </a:lnTo>
                  <a:lnTo>
                    <a:pt x="28192" y="1045766"/>
                  </a:lnTo>
                  <a:lnTo>
                    <a:pt x="33751" y="1041400"/>
                  </a:lnTo>
                  <a:lnTo>
                    <a:pt x="39310" y="1037432"/>
                  </a:lnTo>
                  <a:lnTo>
                    <a:pt x="45663" y="1034257"/>
                  </a:lnTo>
                  <a:lnTo>
                    <a:pt x="52016" y="1031479"/>
                  </a:lnTo>
                  <a:lnTo>
                    <a:pt x="58369" y="1029097"/>
                  </a:lnTo>
                  <a:lnTo>
                    <a:pt x="64722" y="1027113"/>
                  </a:lnTo>
                  <a:lnTo>
                    <a:pt x="71869" y="1025922"/>
                  </a:lnTo>
                  <a:lnTo>
                    <a:pt x="78619" y="1024732"/>
                  </a:lnTo>
                  <a:lnTo>
                    <a:pt x="85767" y="1023938"/>
                  </a:lnTo>
                  <a:lnTo>
                    <a:pt x="92517" y="1023541"/>
                  </a:lnTo>
                  <a:lnTo>
                    <a:pt x="100061" y="1023938"/>
                  </a:lnTo>
                  <a:lnTo>
                    <a:pt x="107208" y="1024335"/>
                  </a:lnTo>
                  <a:lnTo>
                    <a:pt x="114355" y="1024732"/>
                  </a:lnTo>
                  <a:lnTo>
                    <a:pt x="121503" y="1025922"/>
                  </a:lnTo>
                  <a:lnTo>
                    <a:pt x="129047" y="1027510"/>
                  </a:lnTo>
                  <a:lnTo>
                    <a:pt x="136194" y="1029097"/>
                  </a:lnTo>
                  <a:lnTo>
                    <a:pt x="143341" y="1031082"/>
                  </a:lnTo>
                  <a:lnTo>
                    <a:pt x="150488" y="1033066"/>
                  </a:lnTo>
                  <a:lnTo>
                    <a:pt x="157636" y="1035844"/>
                  </a:lnTo>
                  <a:lnTo>
                    <a:pt x="164783" y="1038622"/>
                  </a:lnTo>
                  <a:lnTo>
                    <a:pt x="171533" y="1041400"/>
                  </a:lnTo>
                  <a:lnTo>
                    <a:pt x="177886" y="1044972"/>
                  </a:lnTo>
                  <a:lnTo>
                    <a:pt x="185033" y="1048544"/>
                  </a:lnTo>
                  <a:lnTo>
                    <a:pt x="191386" y="1052116"/>
                  </a:lnTo>
                  <a:lnTo>
                    <a:pt x="197739" y="1055688"/>
                  </a:lnTo>
                  <a:lnTo>
                    <a:pt x="203695" y="1059657"/>
                  </a:lnTo>
                  <a:lnTo>
                    <a:pt x="209651" y="1064022"/>
                  </a:lnTo>
                  <a:lnTo>
                    <a:pt x="215210" y="1067991"/>
                  </a:lnTo>
                  <a:lnTo>
                    <a:pt x="220769" y="1072754"/>
                  </a:lnTo>
                  <a:lnTo>
                    <a:pt x="225534" y="1077516"/>
                  </a:lnTo>
                  <a:lnTo>
                    <a:pt x="230299" y="1081882"/>
                  </a:lnTo>
                  <a:lnTo>
                    <a:pt x="235064" y="1086644"/>
                  </a:lnTo>
                  <a:lnTo>
                    <a:pt x="239828" y="1092200"/>
                  </a:lnTo>
                  <a:lnTo>
                    <a:pt x="244593" y="1097757"/>
                  </a:lnTo>
                  <a:lnTo>
                    <a:pt x="252932" y="1109663"/>
                  </a:lnTo>
                  <a:lnTo>
                    <a:pt x="260873" y="1121966"/>
                  </a:lnTo>
                  <a:lnTo>
                    <a:pt x="268814" y="1135063"/>
                  </a:lnTo>
                  <a:lnTo>
                    <a:pt x="283903" y="1160463"/>
                  </a:lnTo>
                  <a:lnTo>
                    <a:pt x="291447" y="1173163"/>
                  </a:lnTo>
                  <a:lnTo>
                    <a:pt x="299388" y="1185069"/>
                  </a:lnTo>
                  <a:lnTo>
                    <a:pt x="306139" y="1195785"/>
                  </a:lnTo>
                  <a:lnTo>
                    <a:pt x="312889" y="1206897"/>
                  </a:lnTo>
                  <a:lnTo>
                    <a:pt x="327580" y="1230710"/>
                  </a:lnTo>
                  <a:lnTo>
                    <a:pt x="342272" y="1255713"/>
                  </a:lnTo>
                  <a:lnTo>
                    <a:pt x="357757" y="1281113"/>
                  </a:lnTo>
                  <a:lnTo>
                    <a:pt x="365699" y="1293416"/>
                  </a:lnTo>
                  <a:lnTo>
                    <a:pt x="373640" y="1305719"/>
                  </a:lnTo>
                  <a:lnTo>
                    <a:pt x="382375" y="1317229"/>
                  </a:lnTo>
                  <a:lnTo>
                    <a:pt x="390714" y="1328738"/>
                  </a:lnTo>
                  <a:lnTo>
                    <a:pt x="399846" y="1339454"/>
                  </a:lnTo>
                  <a:lnTo>
                    <a:pt x="409376" y="1348979"/>
                  </a:lnTo>
                  <a:lnTo>
                    <a:pt x="418905" y="1358504"/>
                  </a:lnTo>
                  <a:lnTo>
                    <a:pt x="423670" y="1362472"/>
                  </a:lnTo>
                  <a:lnTo>
                    <a:pt x="428832" y="1366441"/>
                  </a:lnTo>
                  <a:lnTo>
                    <a:pt x="437171" y="1372791"/>
                  </a:lnTo>
                  <a:lnTo>
                    <a:pt x="445112" y="1378744"/>
                  </a:lnTo>
                  <a:lnTo>
                    <a:pt x="453450" y="1383904"/>
                  </a:lnTo>
                  <a:lnTo>
                    <a:pt x="462186" y="1388666"/>
                  </a:lnTo>
                  <a:lnTo>
                    <a:pt x="470921" y="1392635"/>
                  </a:lnTo>
                  <a:lnTo>
                    <a:pt x="479260" y="1396207"/>
                  </a:lnTo>
                  <a:lnTo>
                    <a:pt x="488789" y="1399382"/>
                  </a:lnTo>
                  <a:lnTo>
                    <a:pt x="497525" y="1402160"/>
                  </a:lnTo>
                  <a:lnTo>
                    <a:pt x="506657" y="1404144"/>
                  </a:lnTo>
                  <a:lnTo>
                    <a:pt x="516187" y="1405732"/>
                  </a:lnTo>
                  <a:lnTo>
                    <a:pt x="525716" y="1407319"/>
                  </a:lnTo>
                  <a:lnTo>
                    <a:pt x="535246" y="1408113"/>
                  </a:lnTo>
                  <a:lnTo>
                    <a:pt x="545172" y="1408113"/>
                  </a:lnTo>
                  <a:lnTo>
                    <a:pt x="555099" y="1407716"/>
                  </a:lnTo>
                  <a:lnTo>
                    <a:pt x="565423" y="1406922"/>
                  </a:lnTo>
                  <a:lnTo>
                    <a:pt x="575746" y="1404938"/>
                  </a:lnTo>
                  <a:lnTo>
                    <a:pt x="578923" y="1404541"/>
                  </a:lnTo>
                  <a:lnTo>
                    <a:pt x="582497" y="1402954"/>
                  </a:lnTo>
                  <a:lnTo>
                    <a:pt x="586467" y="1401366"/>
                  </a:lnTo>
                  <a:lnTo>
                    <a:pt x="590041" y="1398985"/>
                  </a:lnTo>
                  <a:lnTo>
                    <a:pt x="594012" y="1395810"/>
                  </a:lnTo>
                  <a:lnTo>
                    <a:pt x="597585" y="1392635"/>
                  </a:lnTo>
                  <a:lnTo>
                    <a:pt x="601556" y="1389460"/>
                  </a:lnTo>
                  <a:lnTo>
                    <a:pt x="604335" y="1385491"/>
                  </a:lnTo>
                  <a:lnTo>
                    <a:pt x="609894" y="1379141"/>
                  </a:lnTo>
                  <a:lnTo>
                    <a:pt x="614659" y="1372394"/>
                  </a:lnTo>
                  <a:lnTo>
                    <a:pt x="619424" y="1365647"/>
                  </a:lnTo>
                  <a:lnTo>
                    <a:pt x="623394" y="1358900"/>
                  </a:lnTo>
                  <a:lnTo>
                    <a:pt x="627762" y="1352154"/>
                  </a:lnTo>
                  <a:lnTo>
                    <a:pt x="631336" y="1344613"/>
                  </a:lnTo>
                  <a:lnTo>
                    <a:pt x="634512" y="1337469"/>
                  </a:lnTo>
                  <a:lnTo>
                    <a:pt x="637292" y="1330325"/>
                  </a:lnTo>
                  <a:lnTo>
                    <a:pt x="640071" y="1323182"/>
                  </a:lnTo>
                  <a:lnTo>
                    <a:pt x="642057" y="1315244"/>
                  </a:lnTo>
                  <a:lnTo>
                    <a:pt x="644042" y="1307704"/>
                  </a:lnTo>
                  <a:lnTo>
                    <a:pt x="645233" y="1299766"/>
                  </a:lnTo>
                  <a:lnTo>
                    <a:pt x="646424" y="1291829"/>
                  </a:lnTo>
                  <a:lnTo>
                    <a:pt x="647218" y="1283891"/>
                  </a:lnTo>
                  <a:lnTo>
                    <a:pt x="647616" y="1275557"/>
                  </a:lnTo>
                  <a:lnTo>
                    <a:pt x="648013" y="1267619"/>
                  </a:lnTo>
                  <a:lnTo>
                    <a:pt x="647616" y="1259682"/>
                  </a:lnTo>
                  <a:lnTo>
                    <a:pt x="647218" y="1252538"/>
                  </a:lnTo>
                  <a:lnTo>
                    <a:pt x="646424" y="1245394"/>
                  </a:lnTo>
                  <a:lnTo>
                    <a:pt x="645233" y="1237457"/>
                  </a:lnTo>
                  <a:lnTo>
                    <a:pt x="466951" y="280988"/>
                  </a:lnTo>
                  <a:lnTo>
                    <a:pt x="465362" y="271463"/>
                  </a:lnTo>
                  <a:lnTo>
                    <a:pt x="464568" y="263128"/>
                  </a:lnTo>
                  <a:lnTo>
                    <a:pt x="464568" y="254397"/>
                  </a:lnTo>
                  <a:lnTo>
                    <a:pt x="464965" y="246857"/>
                  </a:lnTo>
                  <a:lnTo>
                    <a:pt x="465759" y="239316"/>
                  </a:lnTo>
                  <a:lnTo>
                    <a:pt x="467348" y="232569"/>
                  </a:lnTo>
                  <a:lnTo>
                    <a:pt x="468936" y="225822"/>
                  </a:lnTo>
                  <a:lnTo>
                    <a:pt x="471318" y="219869"/>
                  </a:lnTo>
                  <a:lnTo>
                    <a:pt x="473701" y="214313"/>
                  </a:lnTo>
                  <a:lnTo>
                    <a:pt x="476480" y="209153"/>
                  </a:lnTo>
                  <a:lnTo>
                    <a:pt x="479657" y="204391"/>
                  </a:lnTo>
                  <a:lnTo>
                    <a:pt x="482833" y="199628"/>
                  </a:lnTo>
                  <a:lnTo>
                    <a:pt x="486407" y="195263"/>
                  </a:lnTo>
                  <a:lnTo>
                    <a:pt x="490775" y="191691"/>
                  </a:lnTo>
                  <a:lnTo>
                    <a:pt x="494348" y="188119"/>
                  </a:lnTo>
                  <a:lnTo>
                    <a:pt x="498319" y="184944"/>
                  </a:lnTo>
                  <a:lnTo>
                    <a:pt x="502289" y="182166"/>
                  </a:lnTo>
                  <a:lnTo>
                    <a:pt x="506657" y="179785"/>
                  </a:lnTo>
                  <a:lnTo>
                    <a:pt x="514201" y="175419"/>
                  </a:lnTo>
                  <a:lnTo>
                    <a:pt x="522143" y="171450"/>
                  </a:lnTo>
                  <a:lnTo>
                    <a:pt x="528893" y="169069"/>
                  </a:lnTo>
                  <a:lnTo>
                    <a:pt x="534849" y="167482"/>
                  </a:lnTo>
                  <a:lnTo>
                    <a:pt x="539614" y="166291"/>
                  </a:lnTo>
                  <a:lnTo>
                    <a:pt x="543981" y="165497"/>
                  </a:lnTo>
                  <a:lnTo>
                    <a:pt x="552320" y="163910"/>
                  </a:lnTo>
                  <a:lnTo>
                    <a:pt x="561055" y="162719"/>
                  </a:lnTo>
                  <a:lnTo>
                    <a:pt x="569393" y="162322"/>
                  </a:lnTo>
                  <a:lnTo>
                    <a:pt x="577732" y="161925"/>
                  </a:lnTo>
                  <a:close/>
                  <a:moveTo>
                    <a:pt x="576263" y="0"/>
                  </a:moveTo>
                  <a:lnTo>
                    <a:pt x="594539" y="397"/>
                  </a:lnTo>
                  <a:lnTo>
                    <a:pt x="612419" y="1589"/>
                  </a:lnTo>
                  <a:lnTo>
                    <a:pt x="630298" y="3973"/>
                  </a:lnTo>
                  <a:lnTo>
                    <a:pt x="647780" y="7151"/>
                  </a:lnTo>
                  <a:lnTo>
                    <a:pt x="664864" y="10727"/>
                  </a:lnTo>
                  <a:lnTo>
                    <a:pt x="681551" y="15098"/>
                  </a:lnTo>
                  <a:lnTo>
                    <a:pt x="697841" y="20263"/>
                  </a:lnTo>
                  <a:lnTo>
                    <a:pt x="714131" y="26620"/>
                  </a:lnTo>
                  <a:lnTo>
                    <a:pt x="729626" y="33374"/>
                  </a:lnTo>
                  <a:lnTo>
                    <a:pt x="745122" y="41321"/>
                  </a:lnTo>
                  <a:lnTo>
                    <a:pt x="759822" y="50062"/>
                  </a:lnTo>
                  <a:lnTo>
                    <a:pt x="774920" y="59200"/>
                  </a:lnTo>
                  <a:lnTo>
                    <a:pt x="788826" y="69530"/>
                  </a:lnTo>
                  <a:lnTo>
                    <a:pt x="803130" y="80655"/>
                  </a:lnTo>
                  <a:lnTo>
                    <a:pt x="816638" y="92575"/>
                  </a:lnTo>
                  <a:lnTo>
                    <a:pt x="830147" y="105289"/>
                  </a:lnTo>
                  <a:lnTo>
                    <a:pt x="842464" y="118798"/>
                  </a:lnTo>
                  <a:lnTo>
                    <a:pt x="854780" y="132307"/>
                  </a:lnTo>
                  <a:lnTo>
                    <a:pt x="865508" y="146610"/>
                  </a:lnTo>
                  <a:lnTo>
                    <a:pt x="876235" y="160516"/>
                  </a:lnTo>
                  <a:lnTo>
                    <a:pt x="885374" y="175615"/>
                  </a:lnTo>
                  <a:lnTo>
                    <a:pt x="894115" y="190315"/>
                  </a:lnTo>
                  <a:lnTo>
                    <a:pt x="901664" y="205811"/>
                  </a:lnTo>
                  <a:lnTo>
                    <a:pt x="908815" y="221306"/>
                  </a:lnTo>
                  <a:lnTo>
                    <a:pt x="915172" y="237596"/>
                  </a:lnTo>
                  <a:lnTo>
                    <a:pt x="920337" y="253886"/>
                  </a:lnTo>
                  <a:lnTo>
                    <a:pt x="924708" y="270574"/>
                  </a:lnTo>
                  <a:lnTo>
                    <a:pt x="928284" y="287658"/>
                  </a:lnTo>
                  <a:lnTo>
                    <a:pt x="931462" y="304743"/>
                  </a:lnTo>
                  <a:lnTo>
                    <a:pt x="933449" y="322622"/>
                  </a:lnTo>
                  <a:lnTo>
                    <a:pt x="934641" y="340502"/>
                  </a:lnTo>
                  <a:lnTo>
                    <a:pt x="935038" y="359175"/>
                  </a:lnTo>
                  <a:lnTo>
                    <a:pt x="934641" y="377452"/>
                  </a:lnTo>
                  <a:lnTo>
                    <a:pt x="933449" y="395331"/>
                  </a:lnTo>
                  <a:lnTo>
                    <a:pt x="931462" y="413211"/>
                  </a:lnTo>
                  <a:lnTo>
                    <a:pt x="928284" y="430693"/>
                  </a:lnTo>
                  <a:lnTo>
                    <a:pt x="924708" y="447777"/>
                  </a:lnTo>
                  <a:lnTo>
                    <a:pt x="920337" y="464465"/>
                  </a:lnTo>
                  <a:lnTo>
                    <a:pt x="915172" y="480755"/>
                  </a:lnTo>
                  <a:lnTo>
                    <a:pt x="908815" y="496647"/>
                  </a:lnTo>
                  <a:lnTo>
                    <a:pt x="901664" y="512540"/>
                  </a:lnTo>
                  <a:lnTo>
                    <a:pt x="894115" y="527638"/>
                  </a:lnTo>
                  <a:lnTo>
                    <a:pt x="885374" y="543134"/>
                  </a:lnTo>
                  <a:lnTo>
                    <a:pt x="876235" y="557437"/>
                  </a:lnTo>
                  <a:lnTo>
                    <a:pt x="865508" y="572138"/>
                  </a:lnTo>
                  <a:lnTo>
                    <a:pt x="854780" y="585647"/>
                  </a:lnTo>
                  <a:lnTo>
                    <a:pt x="842464" y="599553"/>
                  </a:lnTo>
                  <a:lnTo>
                    <a:pt x="830147" y="612664"/>
                  </a:lnTo>
                  <a:lnTo>
                    <a:pt x="830147" y="613061"/>
                  </a:lnTo>
                  <a:lnTo>
                    <a:pt x="822201" y="620611"/>
                  </a:lnTo>
                  <a:lnTo>
                    <a:pt x="813857" y="628160"/>
                  </a:lnTo>
                  <a:lnTo>
                    <a:pt x="805911" y="634914"/>
                  </a:lnTo>
                  <a:lnTo>
                    <a:pt x="797964" y="641668"/>
                  </a:lnTo>
                  <a:lnTo>
                    <a:pt x="791607" y="619419"/>
                  </a:lnTo>
                  <a:lnTo>
                    <a:pt x="785250" y="597963"/>
                  </a:lnTo>
                  <a:lnTo>
                    <a:pt x="778496" y="576111"/>
                  </a:lnTo>
                  <a:lnTo>
                    <a:pt x="771344" y="553861"/>
                  </a:lnTo>
                  <a:lnTo>
                    <a:pt x="780880" y="543928"/>
                  </a:lnTo>
                  <a:lnTo>
                    <a:pt x="790018" y="533201"/>
                  </a:lnTo>
                  <a:lnTo>
                    <a:pt x="798759" y="522473"/>
                  </a:lnTo>
                  <a:lnTo>
                    <a:pt x="806705" y="511745"/>
                  </a:lnTo>
                  <a:lnTo>
                    <a:pt x="813857" y="500223"/>
                  </a:lnTo>
                  <a:lnTo>
                    <a:pt x="820611" y="488701"/>
                  </a:lnTo>
                  <a:lnTo>
                    <a:pt x="826571" y="476782"/>
                  </a:lnTo>
                  <a:lnTo>
                    <a:pt x="831736" y="464862"/>
                  </a:lnTo>
                  <a:lnTo>
                    <a:pt x="836504" y="452545"/>
                  </a:lnTo>
                  <a:lnTo>
                    <a:pt x="840477" y="439831"/>
                  </a:lnTo>
                  <a:lnTo>
                    <a:pt x="844053" y="427117"/>
                  </a:lnTo>
                  <a:lnTo>
                    <a:pt x="846834" y="414005"/>
                  </a:lnTo>
                  <a:lnTo>
                    <a:pt x="849218" y="400894"/>
                  </a:lnTo>
                  <a:lnTo>
                    <a:pt x="850807" y="386988"/>
                  </a:lnTo>
                  <a:lnTo>
                    <a:pt x="851602" y="373479"/>
                  </a:lnTo>
                  <a:lnTo>
                    <a:pt x="851999" y="359175"/>
                  </a:lnTo>
                  <a:lnTo>
                    <a:pt x="851602" y="344872"/>
                  </a:lnTo>
                  <a:lnTo>
                    <a:pt x="850807" y="330966"/>
                  </a:lnTo>
                  <a:lnTo>
                    <a:pt x="849218" y="317457"/>
                  </a:lnTo>
                  <a:lnTo>
                    <a:pt x="846834" y="303948"/>
                  </a:lnTo>
                  <a:lnTo>
                    <a:pt x="844053" y="291234"/>
                  </a:lnTo>
                  <a:lnTo>
                    <a:pt x="840477" y="278123"/>
                  </a:lnTo>
                  <a:lnTo>
                    <a:pt x="836504" y="265806"/>
                  </a:lnTo>
                  <a:lnTo>
                    <a:pt x="831736" y="253092"/>
                  </a:lnTo>
                  <a:lnTo>
                    <a:pt x="826571" y="241172"/>
                  </a:lnTo>
                  <a:lnTo>
                    <a:pt x="820611" y="229253"/>
                  </a:lnTo>
                  <a:lnTo>
                    <a:pt x="813460" y="217730"/>
                  </a:lnTo>
                  <a:lnTo>
                    <a:pt x="806308" y="206605"/>
                  </a:lnTo>
                  <a:lnTo>
                    <a:pt x="798759" y="195481"/>
                  </a:lnTo>
                  <a:lnTo>
                    <a:pt x="789621" y="185150"/>
                  </a:lnTo>
                  <a:lnTo>
                    <a:pt x="780880" y="174820"/>
                  </a:lnTo>
                  <a:lnTo>
                    <a:pt x="770947" y="164092"/>
                  </a:lnTo>
                  <a:lnTo>
                    <a:pt x="760617" y="154556"/>
                  </a:lnTo>
                  <a:lnTo>
                    <a:pt x="750287" y="145021"/>
                  </a:lnTo>
                  <a:lnTo>
                    <a:pt x="739559" y="136677"/>
                  </a:lnTo>
                  <a:lnTo>
                    <a:pt x="728434" y="129128"/>
                  </a:lnTo>
                  <a:lnTo>
                    <a:pt x="717310" y="121976"/>
                  </a:lnTo>
                  <a:lnTo>
                    <a:pt x="705788" y="114825"/>
                  </a:lnTo>
                  <a:lnTo>
                    <a:pt x="693868" y="108865"/>
                  </a:lnTo>
                  <a:lnTo>
                    <a:pt x="682346" y="103700"/>
                  </a:lnTo>
                  <a:lnTo>
                    <a:pt x="669632" y="98932"/>
                  </a:lnTo>
                  <a:lnTo>
                    <a:pt x="657315" y="94959"/>
                  </a:lnTo>
                  <a:lnTo>
                    <a:pt x="644204" y="91383"/>
                  </a:lnTo>
                  <a:lnTo>
                    <a:pt x="631490" y="88204"/>
                  </a:lnTo>
                  <a:lnTo>
                    <a:pt x="617584" y="86218"/>
                  </a:lnTo>
                  <a:lnTo>
                    <a:pt x="604472" y="84628"/>
                  </a:lnTo>
                  <a:lnTo>
                    <a:pt x="590169" y="83436"/>
                  </a:lnTo>
                  <a:lnTo>
                    <a:pt x="576263" y="83436"/>
                  </a:lnTo>
                  <a:lnTo>
                    <a:pt x="561960" y="83436"/>
                  </a:lnTo>
                  <a:lnTo>
                    <a:pt x="548451" y="84628"/>
                  </a:lnTo>
                  <a:lnTo>
                    <a:pt x="534545" y="86218"/>
                  </a:lnTo>
                  <a:lnTo>
                    <a:pt x="521434" y="88204"/>
                  </a:lnTo>
                  <a:lnTo>
                    <a:pt x="507925" y="91383"/>
                  </a:lnTo>
                  <a:lnTo>
                    <a:pt x="495211" y="94959"/>
                  </a:lnTo>
                  <a:lnTo>
                    <a:pt x="482497" y="98932"/>
                  </a:lnTo>
                  <a:lnTo>
                    <a:pt x="470578" y="103700"/>
                  </a:lnTo>
                  <a:lnTo>
                    <a:pt x="458658" y="108865"/>
                  </a:lnTo>
                  <a:lnTo>
                    <a:pt x="446341" y="114825"/>
                  </a:lnTo>
                  <a:lnTo>
                    <a:pt x="435217" y="121976"/>
                  </a:lnTo>
                  <a:lnTo>
                    <a:pt x="423694" y="129128"/>
                  </a:lnTo>
                  <a:lnTo>
                    <a:pt x="412967" y="136677"/>
                  </a:lnTo>
                  <a:lnTo>
                    <a:pt x="401842" y="145021"/>
                  </a:lnTo>
                  <a:lnTo>
                    <a:pt x="391512" y="154556"/>
                  </a:lnTo>
                  <a:lnTo>
                    <a:pt x="381579" y="164092"/>
                  </a:lnTo>
                  <a:lnTo>
                    <a:pt x="381182" y="164092"/>
                  </a:lnTo>
                  <a:lnTo>
                    <a:pt x="371249" y="174820"/>
                  </a:lnTo>
                  <a:lnTo>
                    <a:pt x="362111" y="185150"/>
                  </a:lnTo>
                  <a:lnTo>
                    <a:pt x="353767" y="195481"/>
                  </a:lnTo>
                  <a:lnTo>
                    <a:pt x="345821" y="207003"/>
                  </a:lnTo>
                  <a:lnTo>
                    <a:pt x="338669" y="218128"/>
                  </a:lnTo>
                  <a:lnTo>
                    <a:pt x="331915" y="229253"/>
                  </a:lnTo>
                  <a:lnTo>
                    <a:pt x="325955" y="241172"/>
                  </a:lnTo>
                  <a:lnTo>
                    <a:pt x="320790" y="253092"/>
                  </a:lnTo>
                  <a:lnTo>
                    <a:pt x="315625" y="265806"/>
                  </a:lnTo>
                  <a:lnTo>
                    <a:pt x="311652" y="278123"/>
                  </a:lnTo>
                  <a:lnTo>
                    <a:pt x="308473" y="291234"/>
                  </a:lnTo>
                  <a:lnTo>
                    <a:pt x="305692" y="303948"/>
                  </a:lnTo>
                  <a:lnTo>
                    <a:pt x="303308" y="317457"/>
                  </a:lnTo>
                  <a:lnTo>
                    <a:pt x="301719" y="330966"/>
                  </a:lnTo>
                  <a:lnTo>
                    <a:pt x="300924" y="345269"/>
                  </a:lnTo>
                  <a:lnTo>
                    <a:pt x="300527" y="359175"/>
                  </a:lnTo>
                  <a:lnTo>
                    <a:pt x="300924" y="373479"/>
                  </a:lnTo>
                  <a:lnTo>
                    <a:pt x="301719" y="386988"/>
                  </a:lnTo>
                  <a:lnTo>
                    <a:pt x="303308" y="400894"/>
                  </a:lnTo>
                  <a:lnTo>
                    <a:pt x="305692" y="414005"/>
                  </a:lnTo>
                  <a:lnTo>
                    <a:pt x="308473" y="427514"/>
                  </a:lnTo>
                  <a:lnTo>
                    <a:pt x="311652" y="440228"/>
                  </a:lnTo>
                  <a:lnTo>
                    <a:pt x="315625" y="452545"/>
                  </a:lnTo>
                  <a:lnTo>
                    <a:pt x="320790" y="464862"/>
                  </a:lnTo>
                  <a:lnTo>
                    <a:pt x="325955" y="476782"/>
                  </a:lnTo>
                  <a:lnTo>
                    <a:pt x="331915" y="489098"/>
                  </a:lnTo>
                  <a:lnTo>
                    <a:pt x="338669" y="500223"/>
                  </a:lnTo>
                  <a:lnTo>
                    <a:pt x="345821" y="511745"/>
                  </a:lnTo>
                  <a:lnTo>
                    <a:pt x="353767" y="522870"/>
                  </a:lnTo>
                  <a:lnTo>
                    <a:pt x="362111" y="533201"/>
                  </a:lnTo>
                  <a:lnTo>
                    <a:pt x="371249" y="543928"/>
                  </a:lnTo>
                  <a:lnTo>
                    <a:pt x="381182" y="554258"/>
                  </a:lnTo>
                  <a:lnTo>
                    <a:pt x="387539" y="560218"/>
                  </a:lnTo>
                  <a:lnTo>
                    <a:pt x="393896" y="566575"/>
                  </a:lnTo>
                  <a:lnTo>
                    <a:pt x="400650" y="572138"/>
                  </a:lnTo>
                  <a:lnTo>
                    <a:pt x="407405" y="577700"/>
                  </a:lnTo>
                  <a:lnTo>
                    <a:pt x="414159" y="582468"/>
                  </a:lnTo>
                  <a:lnTo>
                    <a:pt x="420913" y="587633"/>
                  </a:lnTo>
                  <a:lnTo>
                    <a:pt x="428065" y="592401"/>
                  </a:lnTo>
                  <a:lnTo>
                    <a:pt x="435614" y="597169"/>
                  </a:lnTo>
                  <a:lnTo>
                    <a:pt x="442368" y="601142"/>
                  </a:lnTo>
                  <a:lnTo>
                    <a:pt x="449917" y="605115"/>
                  </a:lnTo>
                  <a:lnTo>
                    <a:pt x="457069" y="608691"/>
                  </a:lnTo>
                  <a:lnTo>
                    <a:pt x="465015" y="612267"/>
                  </a:lnTo>
                  <a:lnTo>
                    <a:pt x="472564" y="615445"/>
                  </a:lnTo>
                  <a:lnTo>
                    <a:pt x="480113" y="618227"/>
                  </a:lnTo>
                  <a:lnTo>
                    <a:pt x="488457" y="621008"/>
                  </a:lnTo>
                  <a:lnTo>
                    <a:pt x="496403" y="623789"/>
                  </a:lnTo>
                  <a:lnTo>
                    <a:pt x="498787" y="634914"/>
                  </a:lnTo>
                  <a:lnTo>
                    <a:pt x="501171" y="645642"/>
                  </a:lnTo>
                  <a:lnTo>
                    <a:pt x="505541" y="667891"/>
                  </a:lnTo>
                  <a:lnTo>
                    <a:pt x="508720" y="690141"/>
                  </a:lnTo>
                  <a:lnTo>
                    <a:pt x="511501" y="712788"/>
                  </a:lnTo>
                  <a:lnTo>
                    <a:pt x="498390" y="710404"/>
                  </a:lnTo>
                  <a:lnTo>
                    <a:pt x="484881" y="707226"/>
                  </a:lnTo>
                  <a:lnTo>
                    <a:pt x="472167" y="703253"/>
                  </a:lnTo>
                  <a:lnTo>
                    <a:pt x="459453" y="699279"/>
                  </a:lnTo>
                  <a:lnTo>
                    <a:pt x="446739" y="694909"/>
                  </a:lnTo>
                  <a:lnTo>
                    <a:pt x="434819" y="690141"/>
                  </a:lnTo>
                  <a:lnTo>
                    <a:pt x="422503" y="684579"/>
                  </a:lnTo>
                  <a:lnTo>
                    <a:pt x="410583" y="678619"/>
                  </a:lnTo>
                  <a:lnTo>
                    <a:pt x="398664" y="671864"/>
                  </a:lnTo>
                  <a:lnTo>
                    <a:pt x="387142" y="665110"/>
                  </a:lnTo>
                  <a:lnTo>
                    <a:pt x="376017" y="657561"/>
                  </a:lnTo>
                  <a:lnTo>
                    <a:pt x="364892" y="649615"/>
                  </a:lnTo>
                  <a:lnTo>
                    <a:pt x="354164" y="641271"/>
                  </a:lnTo>
                  <a:lnTo>
                    <a:pt x="343040" y="632133"/>
                  </a:lnTo>
                  <a:lnTo>
                    <a:pt x="332709" y="622994"/>
                  </a:lnTo>
                  <a:lnTo>
                    <a:pt x="322379" y="612664"/>
                  </a:lnTo>
                  <a:lnTo>
                    <a:pt x="309665" y="599553"/>
                  </a:lnTo>
                  <a:lnTo>
                    <a:pt x="297746" y="585647"/>
                  </a:lnTo>
                  <a:lnTo>
                    <a:pt x="286621" y="572138"/>
                  </a:lnTo>
                  <a:lnTo>
                    <a:pt x="276291" y="557437"/>
                  </a:lnTo>
                  <a:lnTo>
                    <a:pt x="267153" y="543134"/>
                  </a:lnTo>
                  <a:lnTo>
                    <a:pt x="258412" y="527638"/>
                  </a:lnTo>
                  <a:lnTo>
                    <a:pt x="250465" y="512540"/>
                  </a:lnTo>
                  <a:lnTo>
                    <a:pt x="243711" y="496647"/>
                  </a:lnTo>
                  <a:lnTo>
                    <a:pt x="237751" y="480755"/>
                  </a:lnTo>
                  <a:lnTo>
                    <a:pt x="231792" y="464465"/>
                  </a:lnTo>
                  <a:lnTo>
                    <a:pt x="227421" y="447777"/>
                  </a:lnTo>
                  <a:lnTo>
                    <a:pt x="223845" y="430693"/>
                  </a:lnTo>
                  <a:lnTo>
                    <a:pt x="221064" y="413211"/>
                  </a:lnTo>
                  <a:lnTo>
                    <a:pt x="219078" y="395331"/>
                  </a:lnTo>
                  <a:lnTo>
                    <a:pt x="217886" y="377452"/>
                  </a:lnTo>
                  <a:lnTo>
                    <a:pt x="217488" y="359175"/>
                  </a:lnTo>
                  <a:lnTo>
                    <a:pt x="217886" y="340502"/>
                  </a:lnTo>
                  <a:lnTo>
                    <a:pt x="219078" y="322622"/>
                  </a:lnTo>
                  <a:lnTo>
                    <a:pt x="221064" y="304743"/>
                  </a:lnTo>
                  <a:lnTo>
                    <a:pt x="223845" y="287658"/>
                  </a:lnTo>
                  <a:lnTo>
                    <a:pt x="227421" y="270574"/>
                  </a:lnTo>
                  <a:lnTo>
                    <a:pt x="231792" y="253886"/>
                  </a:lnTo>
                  <a:lnTo>
                    <a:pt x="237751" y="237596"/>
                  </a:lnTo>
                  <a:lnTo>
                    <a:pt x="243711" y="221306"/>
                  </a:lnTo>
                  <a:lnTo>
                    <a:pt x="250465" y="205811"/>
                  </a:lnTo>
                  <a:lnTo>
                    <a:pt x="258412" y="190315"/>
                  </a:lnTo>
                  <a:lnTo>
                    <a:pt x="267153" y="175615"/>
                  </a:lnTo>
                  <a:lnTo>
                    <a:pt x="276291" y="160516"/>
                  </a:lnTo>
                  <a:lnTo>
                    <a:pt x="286621" y="146610"/>
                  </a:lnTo>
                  <a:lnTo>
                    <a:pt x="297746" y="132307"/>
                  </a:lnTo>
                  <a:lnTo>
                    <a:pt x="309665" y="118798"/>
                  </a:lnTo>
                  <a:lnTo>
                    <a:pt x="322379" y="105289"/>
                  </a:lnTo>
                  <a:lnTo>
                    <a:pt x="335491" y="92575"/>
                  </a:lnTo>
                  <a:lnTo>
                    <a:pt x="349397" y="80655"/>
                  </a:lnTo>
                  <a:lnTo>
                    <a:pt x="363303" y="69530"/>
                  </a:lnTo>
                  <a:lnTo>
                    <a:pt x="378003" y="59200"/>
                  </a:lnTo>
                  <a:lnTo>
                    <a:pt x="392307" y="50062"/>
                  </a:lnTo>
                  <a:lnTo>
                    <a:pt x="407405" y="41321"/>
                  </a:lnTo>
                  <a:lnTo>
                    <a:pt x="422900" y="33374"/>
                  </a:lnTo>
                  <a:lnTo>
                    <a:pt x="438395" y="26620"/>
                  </a:lnTo>
                  <a:lnTo>
                    <a:pt x="454288" y="20263"/>
                  </a:lnTo>
                  <a:lnTo>
                    <a:pt x="470975" y="15098"/>
                  </a:lnTo>
                  <a:lnTo>
                    <a:pt x="487662" y="10727"/>
                  </a:lnTo>
                  <a:lnTo>
                    <a:pt x="504747" y="7151"/>
                  </a:lnTo>
                  <a:lnTo>
                    <a:pt x="522228" y="3973"/>
                  </a:lnTo>
                  <a:lnTo>
                    <a:pt x="539710" y="1589"/>
                  </a:lnTo>
                  <a:lnTo>
                    <a:pt x="557589" y="397"/>
                  </a:lnTo>
                  <a:lnTo>
                    <a:pt x="57626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直接插入排序</a:t>
            </a:r>
            <a:r>
              <a:rPr lang="en-US" altLang="zh-CN"/>
              <a:t>——</a:t>
            </a:r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5572" y="2132856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/*==========================================================</a:t>
            </a:r>
            <a:endParaRPr lang="zh-CN" altLang="zh-CN" dirty="0"/>
          </a:p>
          <a:p>
            <a:r>
              <a:rPr lang="zh-CN" altLang="zh-CN" dirty="0"/>
              <a:t>函数功能：直接插入排序</a:t>
            </a:r>
            <a:endParaRPr lang="en-US" altLang="zh-CN" dirty="0"/>
          </a:p>
          <a:p>
            <a:r>
              <a:rPr lang="zh-CN" altLang="zh-CN" dirty="0"/>
              <a:t>函数输入：数组首地址</a:t>
            </a:r>
            <a:r>
              <a:rPr lang="en-US" altLang="zh-CN" dirty="0"/>
              <a:t>*a</a:t>
            </a:r>
            <a:r>
              <a:rPr lang="zh-CN" altLang="zh-CN" dirty="0"/>
              <a:t>，数组长度</a:t>
            </a:r>
            <a:r>
              <a:rPr lang="en-US" altLang="zh-CN" dirty="0"/>
              <a:t>n</a:t>
            </a:r>
            <a:endParaRPr lang="zh-CN" altLang="zh-CN" dirty="0"/>
          </a:p>
          <a:p>
            <a:r>
              <a:rPr lang="zh-CN" altLang="zh-CN" dirty="0"/>
              <a:t>函数输出：无</a:t>
            </a:r>
            <a:endParaRPr lang="zh-CN" altLang="zh-CN" dirty="0"/>
          </a:p>
          <a:p>
            <a:r>
              <a:rPr lang="en-US" altLang="zh-CN"/>
              <a:t>==========================================================*/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4716016" y="4149080"/>
            <a:ext cx="2537460" cy="9220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dirty="0"/>
              <a:t>算法</a:t>
            </a:r>
            <a:r>
              <a:rPr lang="zh-CN" altLang="en-US" dirty="0"/>
              <a:t>时间</a:t>
            </a:r>
            <a:r>
              <a:rPr lang="zh-CN" altLang="zh-CN" dirty="0"/>
              <a:t>效率：</a:t>
            </a:r>
            <a:r>
              <a:rPr lang="en-US" altLang="zh-CN" dirty="0"/>
              <a:t>O(n*n)</a:t>
            </a:r>
            <a:endParaRPr lang="en-US" altLang="zh-CN" dirty="0"/>
          </a:p>
          <a:p>
            <a:r>
              <a:rPr lang="zh-CN" altLang="en-US" dirty="0"/>
              <a:t>空间</a:t>
            </a:r>
            <a:r>
              <a:rPr lang="zh-CN" altLang="en-US" dirty="0" smtClean="0"/>
              <a:t>效率：</a:t>
            </a:r>
            <a:r>
              <a:rPr lang="en-US" altLang="zh-CN" dirty="0" smtClean="0"/>
              <a:t>O(n)</a:t>
            </a:r>
            <a:endParaRPr lang="en-US" altLang="zh-CN" dirty="0" smtClean="0"/>
          </a:p>
          <a:p>
            <a:r>
              <a:rPr lang="zh-CN" altLang="zh-CN" dirty="0"/>
              <a:t>辅助存储：</a:t>
            </a:r>
            <a:r>
              <a:rPr lang="en-US" altLang="zh-CN" dirty="0"/>
              <a:t>O(1)</a:t>
            </a:r>
            <a:endParaRPr lang="zh-CN" altLang="en-US" dirty="0"/>
          </a:p>
        </p:txBody>
      </p:sp>
      <p:graphicFrame>
        <p:nvGraphicFramePr>
          <p:cNvPr id="5" name="对象 4">
            <a:hlinkClick r:id="" action="ppaction://ole?verb=0"/>
          </p:cNvPr>
          <p:cNvGraphicFramePr/>
          <p:nvPr/>
        </p:nvGraphicFramePr>
        <p:xfrm>
          <a:off x="1958340" y="4401185"/>
          <a:ext cx="110172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346200" imgH="723900" progId="Package">
                  <p:embed/>
                </p:oleObj>
              </mc:Choice>
              <mc:Fallback>
                <p:oleObj name="" r:id="rId1" imgW="1346200" imgH="72390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8340" y="4401185"/>
                        <a:ext cx="1101725" cy="5791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1268760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</a:rPr>
              <a:t>特点：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与初始序列状态关系大，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适合于基本有序序列</a:t>
            </a:r>
            <a:r>
              <a:rPr lang="zh-CN" altLang="en-US" smtClean="0"/>
              <a:t>排序；基本</a:t>
            </a:r>
            <a:r>
              <a:rPr lang="zh-CN" altLang="en-US" dirty="0" smtClean="0"/>
              <a:t>反序时间开销大</a:t>
            </a:r>
            <a:endParaRPr lang="en-US" altLang="zh-CN" dirty="0" smtClean="0"/>
          </a:p>
          <a:p>
            <a:r>
              <a:rPr lang="en-US" altLang="zh-CN" dirty="0" smtClean="0"/>
              <a:t>     2. </a:t>
            </a:r>
            <a:r>
              <a:rPr lang="zh-CN" altLang="en-US" dirty="0" smtClean="0"/>
              <a:t>稳定排序法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 bwMode="auto">
          <a:xfrm flipH="1">
            <a:off x="6875463" y="2036763"/>
            <a:ext cx="460375" cy="476250"/>
          </a:xfrm>
          <a:custGeom>
            <a:avLst/>
            <a:gdLst>
              <a:gd name="T0" fmla="*/ 215713171 w 7617"/>
              <a:gd name="T1" fmla="*/ 194912619 h 8099"/>
              <a:gd name="T2" fmla="*/ 186862848 w 7617"/>
              <a:gd name="T3" fmla="*/ 154137527 h 8099"/>
              <a:gd name="T4" fmla="*/ 209688925 w 7617"/>
              <a:gd name="T5" fmla="*/ 69433828 h 8099"/>
              <a:gd name="T6" fmla="*/ 185536456 w 7617"/>
              <a:gd name="T7" fmla="*/ 27220166 h 8099"/>
              <a:gd name="T8" fmla="*/ 159173412 w 7617"/>
              <a:gd name="T9" fmla="*/ 113639048 h 8099"/>
              <a:gd name="T10" fmla="*/ 173487962 w 7617"/>
              <a:gd name="T11" fmla="*/ 157291045 h 8099"/>
              <a:gd name="T12" fmla="*/ 148009101 w 7617"/>
              <a:gd name="T13" fmla="*/ 113251885 h 8099"/>
              <a:gd name="T14" fmla="*/ 130157348 w 7617"/>
              <a:gd name="T15" fmla="*/ 20193847 h 8099"/>
              <a:gd name="T16" fmla="*/ 94785557 w 7617"/>
              <a:gd name="T17" fmla="*/ 22794140 h 8099"/>
              <a:gd name="T18" fmla="*/ 118551064 w 7617"/>
              <a:gd name="T19" fmla="*/ 108493737 h 8099"/>
              <a:gd name="T20" fmla="*/ 105397165 w 7617"/>
              <a:gd name="T21" fmla="*/ 111149305 h 8099"/>
              <a:gd name="T22" fmla="*/ 73175614 w 7617"/>
              <a:gd name="T23" fmla="*/ 41328315 h 8099"/>
              <a:gd name="T24" fmla="*/ 6300716 w 7617"/>
              <a:gd name="T25" fmla="*/ 3706741 h 8099"/>
              <a:gd name="T26" fmla="*/ 35427038 w 7617"/>
              <a:gd name="T27" fmla="*/ 76349596 h 8099"/>
              <a:gd name="T28" fmla="*/ 100865051 w 7617"/>
              <a:gd name="T29" fmla="*/ 116018005 h 8099"/>
              <a:gd name="T30" fmla="*/ 31281886 w 7617"/>
              <a:gd name="T31" fmla="*/ 115686117 h 8099"/>
              <a:gd name="T32" fmla="*/ 3813436 w 7617"/>
              <a:gd name="T33" fmla="*/ 138148370 h 8099"/>
              <a:gd name="T34" fmla="*/ 78039209 w 7617"/>
              <a:gd name="T35" fmla="*/ 170845970 h 8099"/>
              <a:gd name="T36" fmla="*/ 138337158 w 7617"/>
              <a:gd name="T37" fmla="*/ 150264725 h 8099"/>
              <a:gd name="T38" fmla="*/ 180120158 w 7617"/>
              <a:gd name="T39" fmla="*/ 177872289 h 8099"/>
              <a:gd name="T40" fmla="*/ 81852645 w 7617"/>
              <a:gd name="T41" fmla="*/ 181191868 h 8099"/>
              <a:gd name="T42" fmla="*/ 73175614 w 7617"/>
              <a:gd name="T43" fmla="*/ 210403828 h 8099"/>
              <a:gd name="T44" fmla="*/ 170116500 w 7617"/>
              <a:gd name="T45" fmla="*/ 209684543 h 8099"/>
              <a:gd name="T46" fmla="*/ 202006570 w 7617"/>
              <a:gd name="T47" fmla="*/ 191980203 h 8099"/>
              <a:gd name="T48" fmla="*/ 204327874 w 7617"/>
              <a:gd name="T49" fmla="*/ 216544801 h 8099"/>
              <a:gd name="T50" fmla="*/ 104789216 w 7617"/>
              <a:gd name="T51" fmla="*/ 244705824 h 8099"/>
              <a:gd name="T52" fmla="*/ 120595899 w 7617"/>
              <a:gd name="T53" fmla="*/ 275300843 h 8099"/>
              <a:gd name="T54" fmla="*/ 222621601 w 7617"/>
              <a:gd name="T55" fmla="*/ 246088883 h 8099"/>
              <a:gd name="T56" fmla="*/ 253737982 w 7617"/>
              <a:gd name="T57" fmla="*/ 256268720 h 8099"/>
              <a:gd name="T58" fmla="*/ 218310709 w 7617"/>
              <a:gd name="T59" fmla="*/ 266891229 h 8099"/>
              <a:gd name="T60" fmla="*/ 141487399 w 7617"/>
              <a:gd name="T61" fmla="*/ 311428572 h 8099"/>
              <a:gd name="T62" fmla="*/ 186697108 w 7617"/>
              <a:gd name="T63" fmla="*/ 327141117 h 8099"/>
              <a:gd name="T64" fmla="*/ 264294108 w 7617"/>
              <a:gd name="T65" fmla="*/ 289740880 h 8099"/>
              <a:gd name="T66" fmla="*/ 304308506 w 7617"/>
              <a:gd name="T67" fmla="*/ 323323591 h 8099"/>
              <a:gd name="T68" fmla="*/ 251416678 w 7617"/>
              <a:gd name="T69" fmla="*/ 319561339 h 8099"/>
              <a:gd name="T70" fmla="*/ 181723019 w 7617"/>
              <a:gd name="T71" fmla="*/ 363434672 h 8099"/>
              <a:gd name="T72" fmla="*/ 226490519 w 7617"/>
              <a:gd name="T73" fmla="*/ 376546924 h 8099"/>
              <a:gd name="T74" fmla="*/ 303755804 w 7617"/>
              <a:gd name="T75" fmla="*/ 335827108 h 8099"/>
              <a:gd name="T76" fmla="*/ 334706209 w 7617"/>
              <a:gd name="T77" fmla="*/ 363545458 h 8099"/>
              <a:gd name="T78" fmla="*/ 264515330 w 7617"/>
              <a:gd name="T79" fmla="*/ 377432035 h 8099"/>
              <a:gd name="T80" fmla="*/ 256059051 w 7617"/>
              <a:gd name="T81" fmla="*/ 413283152 h 8099"/>
              <a:gd name="T82" fmla="*/ 332329658 w 7617"/>
              <a:gd name="T83" fmla="*/ 383407418 h 8099"/>
              <a:gd name="T84" fmla="*/ 357366310 w 7617"/>
              <a:gd name="T85" fmla="*/ 384347804 h 8099"/>
              <a:gd name="T86" fmla="*/ 419598836 w 7617"/>
              <a:gd name="T87" fmla="*/ 443601795 h 8099"/>
              <a:gd name="T88" fmla="*/ 335093171 w 7617"/>
              <a:gd name="T89" fmla="*/ 346615679 h 8099"/>
              <a:gd name="T90" fmla="*/ 344267658 w 7617"/>
              <a:gd name="T91" fmla="*/ 328911575 h 8099"/>
              <a:gd name="T92" fmla="*/ 398154634 w 7617"/>
              <a:gd name="T93" fmla="*/ 248744452 h 8099"/>
              <a:gd name="T94" fmla="*/ 373559956 w 7617"/>
              <a:gd name="T95" fmla="*/ 232091520 h 8099"/>
              <a:gd name="T96" fmla="*/ 317738874 w 7617"/>
              <a:gd name="T97" fmla="*/ 304844691 h 8099"/>
              <a:gd name="T98" fmla="*/ 300992526 w 7617"/>
              <a:gd name="T99" fmla="*/ 306061924 h 8099"/>
              <a:gd name="T100" fmla="*/ 322049766 w 7617"/>
              <a:gd name="T101" fmla="*/ 277569249 h 8099"/>
              <a:gd name="T102" fmla="*/ 353552874 w 7617"/>
              <a:gd name="T103" fmla="*/ 184511211 h 8099"/>
              <a:gd name="T104" fmla="*/ 325089513 w 7617"/>
              <a:gd name="T105" fmla="*/ 181745091 h 8099"/>
              <a:gd name="T106" fmla="*/ 285848804 w 7617"/>
              <a:gd name="T107" fmla="*/ 275411394 h 8099"/>
              <a:gd name="T108" fmla="*/ 260259449 w 7617"/>
              <a:gd name="T109" fmla="*/ 250238297 h 8099"/>
              <a:gd name="T110" fmla="*/ 290823127 w 7617"/>
              <a:gd name="T111" fmla="*/ 216489525 h 8099"/>
              <a:gd name="T112" fmla="*/ 303645310 w 7617"/>
              <a:gd name="T113" fmla="*/ 128632308 h 8099"/>
              <a:gd name="T114" fmla="*/ 271644982 w 7617"/>
              <a:gd name="T115" fmla="*/ 135382016 h 8099"/>
              <a:gd name="T116" fmla="*/ 247216279 w 7617"/>
              <a:gd name="T117" fmla="*/ 229933665 h 8099"/>
              <a:gd name="T118" fmla="*/ 220189804 w 7617"/>
              <a:gd name="T119" fmla="*/ 202436887 h 8099"/>
              <a:gd name="T120" fmla="*/ 245171209 w 7617"/>
              <a:gd name="T121" fmla="*/ 177595677 h 8099"/>
              <a:gd name="T122" fmla="*/ 263575665 w 7617"/>
              <a:gd name="T123" fmla="*/ 91840805 h 8099"/>
              <a:gd name="T124" fmla="*/ 220079310 w 7617"/>
              <a:gd name="T125" fmla="*/ 96322106 h 80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17" h="8099">
                <a:moveTo>
                  <a:pt x="3735" y="2578"/>
                </a:moveTo>
                <a:lnTo>
                  <a:pt x="3735" y="2578"/>
                </a:lnTo>
                <a:lnTo>
                  <a:pt x="3721" y="2650"/>
                </a:lnTo>
                <a:lnTo>
                  <a:pt x="3709" y="2721"/>
                </a:lnTo>
                <a:lnTo>
                  <a:pt x="3704" y="2758"/>
                </a:lnTo>
                <a:lnTo>
                  <a:pt x="3699" y="2794"/>
                </a:lnTo>
                <a:lnTo>
                  <a:pt x="3695" y="2831"/>
                </a:lnTo>
                <a:lnTo>
                  <a:pt x="3692" y="2868"/>
                </a:lnTo>
                <a:lnTo>
                  <a:pt x="3690" y="2905"/>
                </a:lnTo>
                <a:lnTo>
                  <a:pt x="3689" y="2942"/>
                </a:lnTo>
                <a:lnTo>
                  <a:pt x="3689" y="2978"/>
                </a:lnTo>
                <a:lnTo>
                  <a:pt x="3691" y="3014"/>
                </a:lnTo>
                <a:lnTo>
                  <a:pt x="3694" y="3051"/>
                </a:lnTo>
                <a:lnTo>
                  <a:pt x="3700" y="3087"/>
                </a:lnTo>
                <a:lnTo>
                  <a:pt x="3706" y="3123"/>
                </a:lnTo>
                <a:lnTo>
                  <a:pt x="3714" y="3159"/>
                </a:lnTo>
                <a:lnTo>
                  <a:pt x="3720" y="3185"/>
                </a:lnTo>
                <a:lnTo>
                  <a:pt x="3728" y="3210"/>
                </a:lnTo>
                <a:lnTo>
                  <a:pt x="3737" y="3236"/>
                </a:lnTo>
                <a:lnTo>
                  <a:pt x="3748" y="3260"/>
                </a:lnTo>
                <a:lnTo>
                  <a:pt x="3759" y="3285"/>
                </a:lnTo>
                <a:lnTo>
                  <a:pt x="3772" y="3309"/>
                </a:lnTo>
                <a:lnTo>
                  <a:pt x="3787" y="3332"/>
                </a:lnTo>
                <a:lnTo>
                  <a:pt x="3802" y="3354"/>
                </a:lnTo>
                <a:lnTo>
                  <a:pt x="3819" y="3375"/>
                </a:lnTo>
                <a:lnTo>
                  <a:pt x="3836" y="3393"/>
                </a:lnTo>
                <a:lnTo>
                  <a:pt x="3849" y="3407"/>
                </a:lnTo>
                <a:lnTo>
                  <a:pt x="3861" y="3418"/>
                </a:lnTo>
                <a:lnTo>
                  <a:pt x="3882" y="3437"/>
                </a:lnTo>
                <a:lnTo>
                  <a:pt x="3889" y="3444"/>
                </a:lnTo>
                <a:lnTo>
                  <a:pt x="3895" y="3451"/>
                </a:lnTo>
                <a:lnTo>
                  <a:pt x="3899" y="3458"/>
                </a:lnTo>
                <a:lnTo>
                  <a:pt x="3902" y="3466"/>
                </a:lnTo>
                <a:lnTo>
                  <a:pt x="3904" y="3477"/>
                </a:lnTo>
                <a:lnTo>
                  <a:pt x="3905" y="3489"/>
                </a:lnTo>
                <a:lnTo>
                  <a:pt x="3905" y="3504"/>
                </a:lnTo>
                <a:lnTo>
                  <a:pt x="3903" y="3523"/>
                </a:lnTo>
                <a:lnTo>
                  <a:pt x="3898" y="3574"/>
                </a:lnTo>
                <a:lnTo>
                  <a:pt x="3811" y="3475"/>
                </a:lnTo>
                <a:lnTo>
                  <a:pt x="3724" y="3376"/>
                </a:lnTo>
                <a:lnTo>
                  <a:pt x="3680" y="3327"/>
                </a:lnTo>
                <a:lnTo>
                  <a:pt x="3635" y="3280"/>
                </a:lnTo>
                <a:lnTo>
                  <a:pt x="3590" y="3232"/>
                </a:lnTo>
                <a:lnTo>
                  <a:pt x="3544" y="3186"/>
                </a:lnTo>
                <a:lnTo>
                  <a:pt x="3525" y="3168"/>
                </a:lnTo>
                <a:lnTo>
                  <a:pt x="3502" y="3148"/>
                </a:lnTo>
                <a:lnTo>
                  <a:pt x="3444" y="3098"/>
                </a:lnTo>
                <a:lnTo>
                  <a:pt x="3414" y="3071"/>
                </a:lnTo>
                <a:lnTo>
                  <a:pt x="3382" y="3042"/>
                </a:lnTo>
                <a:lnTo>
                  <a:pt x="3352" y="3012"/>
                </a:lnTo>
                <a:lnTo>
                  <a:pt x="3338" y="2997"/>
                </a:lnTo>
                <a:lnTo>
                  <a:pt x="3325" y="2982"/>
                </a:lnTo>
                <a:lnTo>
                  <a:pt x="3312" y="2966"/>
                </a:lnTo>
                <a:lnTo>
                  <a:pt x="3301" y="2952"/>
                </a:lnTo>
                <a:lnTo>
                  <a:pt x="3291" y="2938"/>
                </a:lnTo>
                <a:lnTo>
                  <a:pt x="3283" y="2922"/>
                </a:lnTo>
                <a:lnTo>
                  <a:pt x="3276" y="2909"/>
                </a:lnTo>
                <a:lnTo>
                  <a:pt x="3271" y="2895"/>
                </a:lnTo>
                <a:lnTo>
                  <a:pt x="3268" y="2881"/>
                </a:lnTo>
                <a:lnTo>
                  <a:pt x="3267" y="2869"/>
                </a:lnTo>
                <a:lnTo>
                  <a:pt x="3268" y="2857"/>
                </a:lnTo>
                <a:lnTo>
                  <a:pt x="3270" y="2851"/>
                </a:lnTo>
                <a:lnTo>
                  <a:pt x="3272" y="2845"/>
                </a:lnTo>
                <a:lnTo>
                  <a:pt x="3275" y="2839"/>
                </a:lnTo>
                <a:lnTo>
                  <a:pt x="3278" y="2834"/>
                </a:lnTo>
                <a:lnTo>
                  <a:pt x="3283" y="2829"/>
                </a:lnTo>
                <a:lnTo>
                  <a:pt x="3288" y="2824"/>
                </a:lnTo>
                <a:lnTo>
                  <a:pt x="3293" y="2820"/>
                </a:lnTo>
                <a:lnTo>
                  <a:pt x="3300" y="2815"/>
                </a:lnTo>
                <a:lnTo>
                  <a:pt x="3315" y="2806"/>
                </a:lnTo>
                <a:lnTo>
                  <a:pt x="3334" y="2799"/>
                </a:lnTo>
                <a:lnTo>
                  <a:pt x="3355" y="2793"/>
                </a:lnTo>
                <a:lnTo>
                  <a:pt x="3381" y="2786"/>
                </a:lnTo>
                <a:lnTo>
                  <a:pt x="3405" y="2777"/>
                </a:lnTo>
                <a:lnTo>
                  <a:pt x="3429" y="2765"/>
                </a:lnTo>
                <a:lnTo>
                  <a:pt x="3452" y="2752"/>
                </a:lnTo>
                <a:lnTo>
                  <a:pt x="3473" y="2738"/>
                </a:lnTo>
                <a:lnTo>
                  <a:pt x="3494" y="2721"/>
                </a:lnTo>
                <a:lnTo>
                  <a:pt x="3512" y="2704"/>
                </a:lnTo>
                <a:lnTo>
                  <a:pt x="3530" y="2685"/>
                </a:lnTo>
                <a:lnTo>
                  <a:pt x="3548" y="2665"/>
                </a:lnTo>
                <a:lnTo>
                  <a:pt x="3563" y="2644"/>
                </a:lnTo>
                <a:lnTo>
                  <a:pt x="3579" y="2621"/>
                </a:lnTo>
                <a:lnTo>
                  <a:pt x="3593" y="2597"/>
                </a:lnTo>
                <a:lnTo>
                  <a:pt x="3606" y="2573"/>
                </a:lnTo>
                <a:lnTo>
                  <a:pt x="3620" y="2547"/>
                </a:lnTo>
                <a:lnTo>
                  <a:pt x="3631" y="2522"/>
                </a:lnTo>
                <a:lnTo>
                  <a:pt x="3642" y="2495"/>
                </a:lnTo>
                <a:lnTo>
                  <a:pt x="3652" y="2468"/>
                </a:lnTo>
                <a:lnTo>
                  <a:pt x="3663" y="2441"/>
                </a:lnTo>
                <a:lnTo>
                  <a:pt x="3672" y="2413"/>
                </a:lnTo>
                <a:lnTo>
                  <a:pt x="3680" y="2385"/>
                </a:lnTo>
                <a:lnTo>
                  <a:pt x="3695" y="2329"/>
                </a:lnTo>
                <a:lnTo>
                  <a:pt x="3709" y="2274"/>
                </a:lnTo>
                <a:lnTo>
                  <a:pt x="3720" y="2219"/>
                </a:lnTo>
                <a:lnTo>
                  <a:pt x="3729" y="2167"/>
                </a:lnTo>
                <a:lnTo>
                  <a:pt x="3747" y="2071"/>
                </a:lnTo>
                <a:lnTo>
                  <a:pt x="3756" y="2014"/>
                </a:lnTo>
                <a:lnTo>
                  <a:pt x="3764" y="1957"/>
                </a:lnTo>
                <a:lnTo>
                  <a:pt x="3772" y="1899"/>
                </a:lnTo>
                <a:lnTo>
                  <a:pt x="3779" y="1841"/>
                </a:lnTo>
                <a:lnTo>
                  <a:pt x="3786" y="1783"/>
                </a:lnTo>
                <a:lnTo>
                  <a:pt x="3791" y="1724"/>
                </a:lnTo>
                <a:lnTo>
                  <a:pt x="3796" y="1665"/>
                </a:lnTo>
                <a:lnTo>
                  <a:pt x="3799" y="1607"/>
                </a:lnTo>
                <a:lnTo>
                  <a:pt x="3801" y="1548"/>
                </a:lnTo>
                <a:lnTo>
                  <a:pt x="3802" y="1489"/>
                </a:lnTo>
                <a:lnTo>
                  <a:pt x="3802" y="1430"/>
                </a:lnTo>
                <a:lnTo>
                  <a:pt x="3801" y="1372"/>
                </a:lnTo>
                <a:lnTo>
                  <a:pt x="3798" y="1314"/>
                </a:lnTo>
                <a:lnTo>
                  <a:pt x="3794" y="1255"/>
                </a:lnTo>
                <a:lnTo>
                  <a:pt x="3788" y="1198"/>
                </a:lnTo>
                <a:lnTo>
                  <a:pt x="3779" y="1140"/>
                </a:lnTo>
                <a:lnTo>
                  <a:pt x="3775" y="1110"/>
                </a:lnTo>
                <a:lnTo>
                  <a:pt x="3769" y="1080"/>
                </a:lnTo>
                <a:lnTo>
                  <a:pt x="3762" y="1049"/>
                </a:lnTo>
                <a:lnTo>
                  <a:pt x="3754" y="1020"/>
                </a:lnTo>
                <a:lnTo>
                  <a:pt x="3746" y="990"/>
                </a:lnTo>
                <a:lnTo>
                  <a:pt x="3736" y="960"/>
                </a:lnTo>
                <a:lnTo>
                  <a:pt x="3725" y="931"/>
                </a:lnTo>
                <a:lnTo>
                  <a:pt x="3714" y="903"/>
                </a:lnTo>
                <a:lnTo>
                  <a:pt x="3702" y="874"/>
                </a:lnTo>
                <a:lnTo>
                  <a:pt x="3689" y="846"/>
                </a:lnTo>
                <a:lnTo>
                  <a:pt x="3676" y="819"/>
                </a:lnTo>
                <a:lnTo>
                  <a:pt x="3662" y="791"/>
                </a:lnTo>
                <a:lnTo>
                  <a:pt x="3646" y="764"/>
                </a:lnTo>
                <a:lnTo>
                  <a:pt x="3631" y="738"/>
                </a:lnTo>
                <a:lnTo>
                  <a:pt x="3615" y="711"/>
                </a:lnTo>
                <a:lnTo>
                  <a:pt x="3597" y="685"/>
                </a:lnTo>
                <a:lnTo>
                  <a:pt x="3586" y="668"/>
                </a:lnTo>
                <a:lnTo>
                  <a:pt x="3572" y="652"/>
                </a:lnTo>
                <a:lnTo>
                  <a:pt x="3546" y="618"/>
                </a:lnTo>
                <a:lnTo>
                  <a:pt x="3516" y="583"/>
                </a:lnTo>
                <a:lnTo>
                  <a:pt x="3487" y="548"/>
                </a:lnTo>
                <a:lnTo>
                  <a:pt x="3460" y="512"/>
                </a:lnTo>
                <a:lnTo>
                  <a:pt x="3446" y="495"/>
                </a:lnTo>
                <a:lnTo>
                  <a:pt x="3434" y="476"/>
                </a:lnTo>
                <a:lnTo>
                  <a:pt x="3423" y="457"/>
                </a:lnTo>
                <a:lnTo>
                  <a:pt x="3414" y="439"/>
                </a:lnTo>
                <a:lnTo>
                  <a:pt x="3405" y="419"/>
                </a:lnTo>
                <a:lnTo>
                  <a:pt x="3398" y="400"/>
                </a:lnTo>
                <a:lnTo>
                  <a:pt x="3394" y="416"/>
                </a:lnTo>
                <a:lnTo>
                  <a:pt x="3389" y="431"/>
                </a:lnTo>
                <a:lnTo>
                  <a:pt x="3382" y="447"/>
                </a:lnTo>
                <a:lnTo>
                  <a:pt x="3375" y="462"/>
                </a:lnTo>
                <a:lnTo>
                  <a:pt x="3367" y="476"/>
                </a:lnTo>
                <a:lnTo>
                  <a:pt x="3357" y="492"/>
                </a:lnTo>
                <a:lnTo>
                  <a:pt x="3347" y="506"/>
                </a:lnTo>
                <a:lnTo>
                  <a:pt x="3336" y="521"/>
                </a:lnTo>
                <a:lnTo>
                  <a:pt x="3312" y="549"/>
                </a:lnTo>
                <a:lnTo>
                  <a:pt x="3286" y="577"/>
                </a:lnTo>
                <a:lnTo>
                  <a:pt x="3259" y="605"/>
                </a:lnTo>
                <a:lnTo>
                  <a:pt x="3230" y="633"/>
                </a:lnTo>
                <a:lnTo>
                  <a:pt x="3172" y="689"/>
                </a:lnTo>
                <a:lnTo>
                  <a:pt x="3144" y="717"/>
                </a:lnTo>
                <a:lnTo>
                  <a:pt x="3118" y="746"/>
                </a:lnTo>
                <a:lnTo>
                  <a:pt x="3092" y="775"/>
                </a:lnTo>
                <a:lnTo>
                  <a:pt x="3081" y="790"/>
                </a:lnTo>
                <a:lnTo>
                  <a:pt x="3069" y="805"/>
                </a:lnTo>
                <a:lnTo>
                  <a:pt x="3059" y="821"/>
                </a:lnTo>
                <a:lnTo>
                  <a:pt x="3049" y="837"/>
                </a:lnTo>
                <a:lnTo>
                  <a:pt x="3041" y="852"/>
                </a:lnTo>
                <a:lnTo>
                  <a:pt x="3033" y="869"/>
                </a:lnTo>
                <a:lnTo>
                  <a:pt x="3013" y="915"/>
                </a:lnTo>
                <a:lnTo>
                  <a:pt x="2996" y="960"/>
                </a:lnTo>
                <a:lnTo>
                  <a:pt x="2979" y="1006"/>
                </a:lnTo>
                <a:lnTo>
                  <a:pt x="2965" y="1053"/>
                </a:lnTo>
                <a:lnTo>
                  <a:pt x="2952" y="1099"/>
                </a:lnTo>
                <a:lnTo>
                  <a:pt x="2939" y="1147"/>
                </a:lnTo>
                <a:lnTo>
                  <a:pt x="2928" y="1193"/>
                </a:lnTo>
                <a:lnTo>
                  <a:pt x="2919" y="1241"/>
                </a:lnTo>
                <a:lnTo>
                  <a:pt x="2911" y="1288"/>
                </a:lnTo>
                <a:lnTo>
                  <a:pt x="2903" y="1335"/>
                </a:lnTo>
                <a:lnTo>
                  <a:pt x="2896" y="1383"/>
                </a:lnTo>
                <a:lnTo>
                  <a:pt x="2891" y="1431"/>
                </a:lnTo>
                <a:lnTo>
                  <a:pt x="2887" y="1480"/>
                </a:lnTo>
                <a:lnTo>
                  <a:pt x="2883" y="1529"/>
                </a:lnTo>
                <a:lnTo>
                  <a:pt x="2881" y="1578"/>
                </a:lnTo>
                <a:lnTo>
                  <a:pt x="2879" y="1627"/>
                </a:lnTo>
                <a:lnTo>
                  <a:pt x="2876" y="1712"/>
                </a:lnTo>
                <a:lnTo>
                  <a:pt x="2875" y="1797"/>
                </a:lnTo>
                <a:lnTo>
                  <a:pt x="2875" y="1883"/>
                </a:lnTo>
                <a:lnTo>
                  <a:pt x="2877" y="1969"/>
                </a:lnTo>
                <a:lnTo>
                  <a:pt x="2880" y="2054"/>
                </a:lnTo>
                <a:lnTo>
                  <a:pt x="2883" y="2097"/>
                </a:lnTo>
                <a:lnTo>
                  <a:pt x="2886" y="2139"/>
                </a:lnTo>
                <a:lnTo>
                  <a:pt x="2890" y="2182"/>
                </a:lnTo>
                <a:lnTo>
                  <a:pt x="2895" y="2224"/>
                </a:lnTo>
                <a:lnTo>
                  <a:pt x="2900" y="2268"/>
                </a:lnTo>
                <a:lnTo>
                  <a:pt x="2906" y="2310"/>
                </a:lnTo>
                <a:lnTo>
                  <a:pt x="2914" y="2354"/>
                </a:lnTo>
                <a:lnTo>
                  <a:pt x="2924" y="2397"/>
                </a:lnTo>
                <a:lnTo>
                  <a:pt x="2936" y="2439"/>
                </a:lnTo>
                <a:lnTo>
                  <a:pt x="2943" y="2460"/>
                </a:lnTo>
                <a:lnTo>
                  <a:pt x="2951" y="2481"/>
                </a:lnTo>
                <a:lnTo>
                  <a:pt x="2959" y="2501"/>
                </a:lnTo>
                <a:lnTo>
                  <a:pt x="2968" y="2522"/>
                </a:lnTo>
                <a:lnTo>
                  <a:pt x="2977" y="2541"/>
                </a:lnTo>
                <a:lnTo>
                  <a:pt x="2987" y="2561"/>
                </a:lnTo>
                <a:lnTo>
                  <a:pt x="2998" y="2580"/>
                </a:lnTo>
                <a:lnTo>
                  <a:pt x="3009" y="2599"/>
                </a:lnTo>
                <a:lnTo>
                  <a:pt x="3021" y="2618"/>
                </a:lnTo>
                <a:lnTo>
                  <a:pt x="3035" y="2636"/>
                </a:lnTo>
                <a:lnTo>
                  <a:pt x="3051" y="2658"/>
                </a:lnTo>
                <a:lnTo>
                  <a:pt x="3068" y="2677"/>
                </a:lnTo>
                <a:lnTo>
                  <a:pt x="3085" y="2693"/>
                </a:lnTo>
                <a:lnTo>
                  <a:pt x="3100" y="2707"/>
                </a:lnTo>
                <a:lnTo>
                  <a:pt x="3129" y="2731"/>
                </a:lnTo>
                <a:lnTo>
                  <a:pt x="3142" y="2742"/>
                </a:lnTo>
                <a:lnTo>
                  <a:pt x="3154" y="2752"/>
                </a:lnTo>
                <a:lnTo>
                  <a:pt x="3166" y="2763"/>
                </a:lnTo>
                <a:lnTo>
                  <a:pt x="3175" y="2775"/>
                </a:lnTo>
                <a:lnTo>
                  <a:pt x="3183" y="2787"/>
                </a:lnTo>
                <a:lnTo>
                  <a:pt x="3190" y="2802"/>
                </a:lnTo>
                <a:lnTo>
                  <a:pt x="3195" y="2819"/>
                </a:lnTo>
                <a:lnTo>
                  <a:pt x="3200" y="2839"/>
                </a:lnTo>
                <a:lnTo>
                  <a:pt x="3201" y="2862"/>
                </a:lnTo>
                <a:lnTo>
                  <a:pt x="3201" y="2888"/>
                </a:lnTo>
                <a:lnTo>
                  <a:pt x="3176" y="2870"/>
                </a:lnTo>
                <a:lnTo>
                  <a:pt x="3139" y="2843"/>
                </a:lnTo>
                <a:lnTo>
                  <a:pt x="3034" y="2770"/>
                </a:lnTo>
                <a:lnTo>
                  <a:pt x="2971" y="2726"/>
                </a:lnTo>
                <a:lnTo>
                  <a:pt x="2903" y="2677"/>
                </a:lnTo>
                <a:lnTo>
                  <a:pt x="2835" y="2626"/>
                </a:lnTo>
                <a:lnTo>
                  <a:pt x="2767" y="2573"/>
                </a:lnTo>
                <a:lnTo>
                  <a:pt x="2735" y="2546"/>
                </a:lnTo>
                <a:lnTo>
                  <a:pt x="2704" y="2520"/>
                </a:lnTo>
                <a:lnTo>
                  <a:pt x="2673" y="2494"/>
                </a:lnTo>
                <a:lnTo>
                  <a:pt x="2644" y="2467"/>
                </a:lnTo>
                <a:lnTo>
                  <a:pt x="2618" y="2442"/>
                </a:lnTo>
                <a:lnTo>
                  <a:pt x="2593" y="2417"/>
                </a:lnTo>
                <a:lnTo>
                  <a:pt x="2571" y="2393"/>
                </a:lnTo>
                <a:lnTo>
                  <a:pt x="2552" y="2369"/>
                </a:lnTo>
                <a:lnTo>
                  <a:pt x="2537" y="2346"/>
                </a:lnTo>
                <a:lnTo>
                  <a:pt x="2529" y="2336"/>
                </a:lnTo>
                <a:lnTo>
                  <a:pt x="2524" y="2325"/>
                </a:lnTo>
                <a:lnTo>
                  <a:pt x="2519" y="2315"/>
                </a:lnTo>
                <a:lnTo>
                  <a:pt x="2515" y="2305"/>
                </a:lnTo>
                <a:lnTo>
                  <a:pt x="2512" y="2295"/>
                </a:lnTo>
                <a:lnTo>
                  <a:pt x="2511" y="2286"/>
                </a:lnTo>
                <a:lnTo>
                  <a:pt x="2510" y="2278"/>
                </a:lnTo>
                <a:lnTo>
                  <a:pt x="2510" y="2270"/>
                </a:lnTo>
                <a:lnTo>
                  <a:pt x="2512" y="2261"/>
                </a:lnTo>
                <a:lnTo>
                  <a:pt x="2514" y="2254"/>
                </a:lnTo>
                <a:lnTo>
                  <a:pt x="2518" y="2247"/>
                </a:lnTo>
                <a:lnTo>
                  <a:pt x="2523" y="2241"/>
                </a:lnTo>
                <a:lnTo>
                  <a:pt x="2530" y="2235"/>
                </a:lnTo>
                <a:lnTo>
                  <a:pt x="2538" y="2229"/>
                </a:lnTo>
                <a:lnTo>
                  <a:pt x="2557" y="2216"/>
                </a:lnTo>
                <a:lnTo>
                  <a:pt x="2574" y="2202"/>
                </a:lnTo>
                <a:lnTo>
                  <a:pt x="2591" y="2186"/>
                </a:lnTo>
                <a:lnTo>
                  <a:pt x="2606" y="2169"/>
                </a:lnTo>
                <a:lnTo>
                  <a:pt x="2622" y="2151"/>
                </a:lnTo>
                <a:lnTo>
                  <a:pt x="2634" y="2132"/>
                </a:lnTo>
                <a:lnTo>
                  <a:pt x="2646" y="2112"/>
                </a:lnTo>
                <a:lnTo>
                  <a:pt x="2657" y="2091"/>
                </a:lnTo>
                <a:lnTo>
                  <a:pt x="2668" y="2070"/>
                </a:lnTo>
                <a:lnTo>
                  <a:pt x="2678" y="2047"/>
                </a:lnTo>
                <a:lnTo>
                  <a:pt x="2686" y="2024"/>
                </a:lnTo>
                <a:lnTo>
                  <a:pt x="2693" y="2000"/>
                </a:lnTo>
                <a:lnTo>
                  <a:pt x="2701" y="1975"/>
                </a:lnTo>
                <a:lnTo>
                  <a:pt x="2707" y="1951"/>
                </a:lnTo>
                <a:lnTo>
                  <a:pt x="2712" y="1925"/>
                </a:lnTo>
                <a:lnTo>
                  <a:pt x="2717" y="1900"/>
                </a:lnTo>
                <a:lnTo>
                  <a:pt x="2721" y="1874"/>
                </a:lnTo>
                <a:lnTo>
                  <a:pt x="2724" y="1848"/>
                </a:lnTo>
                <a:lnTo>
                  <a:pt x="2729" y="1796"/>
                </a:lnTo>
                <a:lnTo>
                  <a:pt x="2732" y="1745"/>
                </a:lnTo>
                <a:lnTo>
                  <a:pt x="2733" y="1694"/>
                </a:lnTo>
                <a:lnTo>
                  <a:pt x="2733" y="1645"/>
                </a:lnTo>
                <a:lnTo>
                  <a:pt x="2732" y="1597"/>
                </a:lnTo>
                <a:lnTo>
                  <a:pt x="2730" y="1553"/>
                </a:lnTo>
                <a:lnTo>
                  <a:pt x="2727" y="1512"/>
                </a:lnTo>
                <a:lnTo>
                  <a:pt x="2722" y="1453"/>
                </a:lnTo>
                <a:lnTo>
                  <a:pt x="2716" y="1395"/>
                </a:lnTo>
                <a:lnTo>
                  <a:pt x="2708" y="1335"/>
                </a:lnTo>
                <a:lnTo>
                  <a:pt x="2697" y="1277"/>
                </a:lnTo>
                <a:lnTo>
                  <a:pt x="2685" y="1218"/>
                </a:lnTo>
                <a:lnTo>
                  <a:pt x="2673" y="1160"/>
                </a:lnTo>
                <a:lnTo>
                  <a:pt x="2657" y="1101"/>
                </a:lnTo>
                <a:lnTo>
                  <a:pt x="2642" y="1043"/>
                </a:lnTo>
                <a:lnTo>
                  <a:pt x="2625" y="986"/>
                </a:lnTo>
                <a:lnTo>
                  <a:pt x="2606" y="928"/>
                </a:lnTo>
                <a:lnTo>
                  <a:pt x="2587" y="871"/>
                </a:lnTo>
                <a:lnTo>
                  <a:pt x="2566" y="815"/>
                </a:lnTo>
                <a:lnTo>
                  <a:pt x="2546" y="759"/>
                </a:lnTo>
                <a:lnTo>
                  <a:pt x="2523" y="704"/>
                </a:lnTo>
                <a:lnTo>
                  <a:pt x="2501" y="650"/>
                </a:lnTo>
                <a:lnTo>
                  <a:pt x="2477" y="595"/>
                </a:lnTo>
                <a:lnTo>
                  <a:pt x="2455" y="548"/>
                </a:lnTo>
                <a:lnTo>
                  <a:pt x="2432" y="501"/>
                </a:lnTo>
                <a:lnTo>
                  <a:pt x="2409" y="455"/>
                </a:lnTo>
                <a:lnTo>
                  <a:pt x="2383" y="409"/>
                </a:lnTo>
                <a:lnTo>
                  <a:pt x="2370" y="386"/>
                </a:lnTo>
                <a:lnTo>
                  <a:pt x="2355" y="365"/>
                </a:lnTo>
                <a:lnTo>
                  <a:pt x="2341" y="343"/>
                </a:lnTo>
                <a:lnTo>
                  <a:pt x="2326" y="322"/>
                </a:lnTo>
                <a:lnTo>
                  <a:pt x="2309" y="301"/>
                </a:lnTo>
                <a:lnTo>
                  <a:pt x="2293" y="281"/>
                </a:lnTo>
                <a:lnTo>
                  <a:pt x="2275" y="261"/>
                </a:lnTo>
                <a:lnTo>
                  <a:pt x="2258" y="242"/>
                </a:lnTo>
                <a:lnTo>
                  <a:pt x="2240" y="225"/>
                </a:lnTo>
                <a:lnTo>
                  <a:pt x="2222" y="210"/>
                </a:lnTo>
                <a:lnTo>
                  <a:pt x="2203" y="196"/>
                </a:lnTo>
                <a:lnTo>
                  <a:pt x="2182" y="181"/>
                </a:lnTo>
                <a:lnTo>
                  <a:pt x="2140" y="154"/>
                </a:lnTo>
                <a:lnTo>
                  <a:pt x="2096" y="126"/>
                </a:lnTo>
                <a:lnTo>
                  <a:pt x="2053" y="98"/>
                </a:lnTo>
                <a:lnTo>
                  <a:pt x="2033" y="84"/>
                </a:lnTo>
                <a:lnTo>
                  <a:pt x="2013" y="69"/>
                </a:lnTo>
                <a:lnTo>
                  <a:pt x="1995" y="53"/>
                </a:lnTo>
                <a:lnTo>
                  <a:pt x="1978" y="36"/>
                </a:lnTo>
                <a:lnTo>
                  <a:pt x="1963" y="18"/>
                </a:lnTo>
                <a:lnTo>
                  <a:pt x="1948" y="0"/>
                </a:lnTo>
                <a:lnTo>
                  <a:pt x="1949" y="10"/>
                </a:lnTo>
                <a:lnTo>
                  <a:pt x="1949" y="22"/>
                </a:lnTo>
                <a:lnTo>
                  <a:pt x="1947" y="34"/>
                </a:lnTo>
                <a:lnTo>
                  <a:pt x="1944" y="46"/>
                </a:lnTo>
                <a:lnTo>
                  <a:pt x="1940" y="59"/>
                </a:lnTo>
                <a:lnTo>
                  <a:pt x="1935" y="73"/>
                </a:lnTo>
                <a:lnTo>
                  <a:pt x="1929" y="86"/>
                </a:lnTo>
                <a:lnTo>
                  <a:pt x="1921" y="100"/>
                </a:lnTo>
                <a:lnTo>
                  <a:pt x="1903" y="130"/>
                </a:lnTo>
                <a:lnTo>
                  <a:pt x="1884" y="161"/>
                </a:lnTo>
                <a:lnTo>
                  <a:pt x="1861" y="192"/>
                </a:lnTo>
                <a:lnTo>
                  <a:pt x="1839" y="224"/>
                </a:lnTo>
                <a:lnTo>
                  <a:pt x="1791" y="288"/>
                </a:lnTo>
                <a:lnTo>
                  <a:pt x="1768" y="321"/>
                </a:lnTo>
                <a:lnTo>
                  <a:pt x="1748" y="351"/>
                </a:lnTo>
                <a:lnTo>
                  <a:pt x="1729" y="382"/>
                </a:lnTo>
                <a:lnTo>
                  <a:pt x="1722" y="398"/>
                </a:lnTo>
                <a:lnTo>
                  <a:pt x="1715" y="412"/>
                </a:lnTo>
                <a:lnTo>
                  <a:pt x="1709" y="426"/>
                </a:lnTo>
                <a:lnTo>
                  <a:pt x="1704" y="441"/>
                </a:lnTo>
                <a:lnTo>
                  <a:pt x="1699" y="454"/>
                </a:lnTo>
                <a:lnTo>
                  <a:pt x="1697" y="467"/>
                </a:lnTo>
                <a:lnTo>
                  <a:pt x="1692" y="511"/>
                </a:lnTo>
                <a:lnTo>
                  <a:pt x="1689" y="555"/>
                </a:lnTo>
                <a:lnTo>
                  <a:pt x="1688" y="599"/>
                </a:lnTo>
                <a:lnTo>
                  <a:pt x="1689" y="643"/>
                </a:lnTo>
                <a:lnTo>
                  <a:pt x="1692" y="689"/>
                </a:lnTo>
                <a:lnTo>
                  <a:pt x="1696" y="734"/>
                </a:lnTo>
                <a:lnTo>
                  <a:pt x="1702" y="779"/>
                </a:lnTo>
                <a:lnTo>
                  <a:pt x="1708" y="824"/>
                </a:lnTo>
                <a:lnTo>
                  <a:pt x="1716" y="869"/>
                </a:lnTo>
                <a:lnTo>
                  <a:pt x="1724" y="914"/>
                </a:lnTo>
                <a:lnTo>
                  <a:pt x="1734" y="958"/>
                </a:lnTo>
                <a:lnTo>
                  <a:pt x="1744" y="1002"/>
                </a:lnTo>
                <a:lnTo>
                  <a:pt x="1765" y="1089"/>
                </a:lnTo>
                <a:lnTo>
                  <a:pt x="1788" y="1173"/>
                </a:lnTo>
                <a:lnTo>
                  <a:pt x="1801" y="1220"/>
                </a:lnTo>
                <a:lnTo>
                  <a:pt x="1815" y="1267"/>
                </a:lnTo>
                <a:lnTo>
                  <a:pt x="1830" y="1314"/>
                </a:lnTo>
                <a:lnTo>
                  <a:pt x="1846" y="1360"/>
                </a:lnTo>
                <a:lnTo>
                  <a:pt x="1862" y="1405"/>
                </a:lnTo>
                <a:lnTo>
                  <a:pt x="1880" y="1450"/>
                </a:lnTo>
                <a:lnTo>
                  <a:pt x="1898" y="1495"/>
                </a:lnTo>
                <a:lnTo>
                  <a:pt x="1917" y="1540"/>
                </a:lnTo>
                <a:lnTo>
                  <a:pt x="1937" y="1584"/>
                </a:lnTo>
                <a:lnTo>
                  <a:pt x="1958" y="1628"/>
                </a:lnTo>
                <a:lnTo>
                  <a:pt x="1978" y="1671"/>
                </a:lnTo>
                <a:lnTo>
                  <a:pt x="2001" y="1714"/>
                </a:lnTo>
                <a:lnTo>
                  <a:pt x="2023" y="1757"/>
                </a:lnTo>
                <a:lnTo>
                  <a:pt x="2047" y="1800"/>
                </a:lnTo>
                <a:lnTo>
                  <a:pt x="2071" y="1842"/>
                </a:lnTo>
                <a:lnTo>
                  <a:pt x="2096" y="1884"/>
                </a:lnTo>
                <a:lnTo>
                  <a:pt x="2121" y="1922"/>
                </a:lnTo>
                <a:lnTo>
                  <a:pt x="2145" y="1961"/>
                </a:lnTo>
                <a:lnTo>
                  <a:pt x="2171" y="1999"/>
                </a:lnTo>
                <a:lnTo>
                  <a:pt x="2197" y="2036"/>
                </a:lnTo>
                <a:lnTo>
                  <a:pt x="2225" y="2072"/>
                </a:lnTo>
                <a:lnTo>
                  <a:pt x="2254" y="2107"/>
                </a:lnTo>
                <a:lnTo>
                  <a:pt x="2285" y="2140"/>
                </a:lnTo>
                <a:lnTo>
                  <a:pt x="2301" y="2156"/>
                </a:lnTo>
                <a:lnTo>
                  <a:pt x="2317" y="2172"/>
                </a:lnTo>
                <a:lnTo>
                  <a:pt x="2349" y="2201"/>
                </a:lnTo>
                <a:lnTo>
                  <a:pt x="2373" y="2221"/>
                </a:lnTo>
                <a:lnTo>
                  <a:pt x="2391" y="2239"/>
                </a:lnTo>
                <a:lnTo>
                  <a:pt x="2398" y="2247"/>
                </a:lnTo>
                <a:lnTo>
                  <a:pt x="2405" y="2255"/>
                </a:lnTo>
                <a:lnTo>
                  <a:pt x="2412" y="2263"/>
                </a:lnTo>
                <a:lnTo>
                  <a:pt x="2418" y="2273"/>
                </a:lnTo>
                <a:lnTo>
                  <a:pt x="2423" y="2284"/>
                </a:lnTo>
                <a:lnTo>
                  <a:pt x="2428" y="2296"/>
                </a:lnTo>
                <a:lnTo>
                  <a:pt x="2440" y="2326"/>
                </a:lnTo>
                <a:lnTo>
                  <a:pt x="2455" y="2368"/>
                </a:lnTo>
                <a:lnTo>
                  <a:pt x="2429" y="2355"/>
                </a:lnTo>
                <a:lnTo>
                  <a:pt x="2396" y="2339"/>
                </a:lnTo>
                <a:lnTo>
                  <a:pt x="2314" y="2300"/>
                </a:lnTo>
                <a:lnTo>
                  <a:pt x="2268" y="2278"/>
                </a:lnTo>
                <a:lnTo>
                  <a:pt x="2219" y="2253"/>
                </a:lnTo>
                <a:lnTo>
                  <a:pt x="2170" y="2228"/>
                </a:lnTo>
                <a:lnTo>
                  <a:pt x="2121" y="2200"/>
                </a:lnTo>
                <a:lnTo>
                  <a:pt x="2073" y="2172"/>
                </a:lnTo>
                <a:lnTo>
                  <a:pt x="2051" y="2157"/>
                </a:lnTo>
                <a:lnTo>
                  <a:pt x="2029" y="2142"/>
                </a:lnTo>
                <a:lnTo>
                  <a:pt x="2009" y="2128"/>
                </a:lnTo>
                <a:lnTo>
                  <a:pt x="1990" y="2113"/>
                </a:lnTo>
                <a:lnTo>
                  <a:pt x="1973" y="2098"/>
                </a:lnTo>
                <a:lnTo>
                  <a:pt x="1957" y="2083"/>
                </a:lnTo>
                <a:lnTo>
                  <a:pt x="1942" y="2068"/>
                </a:lnTo>
                <a:lnTo>
                  <a:pt x="1931" y="2053"/>
                </a:lnTo>
                <a:lnTo>
                  <a:pt x="1921" y="2038"/>
                </a:lnTo>
                <a:lnTo>
                  <a:pt x="1913" y="2024"/>
                </a:lnTo>
                <a:lnTo>
                  <a:pt x="1907" y="2009"/>
                </a:lnTo>
                <a:lnTo>
                  <a:pt x="1906" y="2002"/>
                </a:lnTo>
                <a:lnTo>
                  <a:pt x="1905" y="1995"/>
                </a:lnTo>
                <a:lnTo>
                  <a:pt x="1904" y="1988"/>
                </a:lnTo>
                <a:lnTo>
                  <a:pt x="1905" y="1981"/>
                </a:lnTo>
                <a:lnTo>
                  <a:pt x="1906" y="1973"/>
                </a:lnTo>
                <a:lnTo>
                  <a:pt x="1908" y="1966"/>
                </a:lnTo>
                <a:lnTo>
                  <a:pt x="1916" y="1943"/>
                </a:lnTo>
                <a:lnTo>
                  <a:pt x="1921" y="1918"/>
                </a:lnTo>
                <a:lnTo>
                  <a:pt x="1925" y="1894"/>
                </a:lnTo>
                <a:lnTo>
                  <a:pt x="1927" y="1869"/>
                </a:lnTo>
                <a:lnTo>
                  <a:pt x="1928" y="1843"/>
                </a:lnTo>
                <a:lnTo>
                  <a:pt x="1927" y="1819"/>
                </a:lnTo>
                <a:lnTo>
                  <a:pt x="1926" y="1792"/>
                </a:lnTo>
                <a:lnTo>
                  <a:pt x="1923" y="1766"/>
                </a:lnTo>
                <a:lnTo>
                  <a:pt x="1919" y="1741"/>
                </a:lnTo>
                <a:lnTo>
                  <a:pt x="1914" y="1714"/>
                </a:lnTo>
                <a:lnTo>
                  <a:pt x="1906" y="1688"/>
                </a:lnTo>
                <a:lnTo>
                  <a:pt x="1899" y="1662"/>
                </a:lnTo>
                <a:lnTo>
                  <a:pt x="1891" y="1635"/>
                </a:lnTo>
                <a:lnTo>
                  <a:pt x="1883" y="1609"/>
                </a:lnTo>
                <a:lnTo>
                  <a:pt x="1873" y="1583"/>
                </a:lnTo>
                <a:lnTo>
                  <a:pt x="1862" y="1556"/>
                </a:lnTo>
                <a:lnTo>
                  <a:pt x="1840" y="1505"/>
                </a:lnTo>
                <a:lnTo>
                  <a:pt x="1815" y="1454"/>
                </a:lnTo>
                <a:lnTo>
                  <a:pt x="1789" y="1405"/>
                </a:lnTo>
                <a:lnTo>
                  <a:pt x="1762" y="1357"/>
                </a:lnTo>
                <a:lnTo>
                  <a:pt x="1735" y="1310"/>
                </a:lnTo>
                <a:lnTo>
                  <a:pt x="1708" y="1266"/>
                </a:lnTo>
                <a:lnTo>
                  <a:pt x="1656" y="1187"/>
                </a:lnTo>
                <a:lnTo>
                  <a:pt x="1620" y="1130"/>
                </a:lnTo>
                <a:lnTo>
                  <a:pt x="1581" y="1074"/>
                </a:lnTo>
                <a:lnTo>
                  <a:pt x="1541" y="1018"/>
                </a:lnTo>
                <a:lnTo>
                  <a:pt x="1500" y="963"/>
                </a:lnTo>
                <a:lnTo>
                  <a:pt x="1457" y="908"/>
                </a:lnTo>
                <a:lnTo>
                  <a:pt x="1414" y="854"/>
                </a:lnTo>
                <a:lnTo>
                  <a:pt x="1370" y="800"/>
                </a:lnTo>
                <a:lnTo>
                  <a:pt x="1324" y="747"/>
                </a:lnTo>
                <a:lnTo>
                  <a:pt x="1278" y="696"/>
                </a:lnTo>
                <a:lnTo>
                  <a:pt x="1231" y="643"/>
                </a:lnTo>
                <a:lnTo>
                  <a:pt x="1184" y="593"/>
                </a:lnTo>
                <a:lnTo>
                  <a:pt x="1135" y="544"/>
                </a:lnTo>
                <a:lnTo>
                  <a:pt x="1086" y="496"/>
                </a:lnTo>
                <a:lnTo>
                  <a:pt x="1037" y="449"/>
                </a:lnTo>
                <a:lnTo>
                  <a:pt x="985" y="403"/>
                </a:lnTo>
                <a:lnTo>
                  <a:pt x="935" y="358"/>
                </a:lnTo>
                <a:lnTo>
                  <a:pt x="894" y="323"/>
                </a:lnTo>
                <a:lnTo>
                  <a:pt x="852" y="290"/>
                </a:lnTo>
                <a:lnTo>
                  <a:pt x="809" y="257"/>
                </a:lnTo>
                <a:lnTo>
                  <a:pt x="764" y="226"/>
                </a:lnTo>
                <a:lnTo>
                  <a:pt x="741" y="212"/>
                </a:lnTo>
                <a:lnTo>
                  <a:pt x="719" y="198"/>
                </a:lnTo>
                <a:lnTo>
                  <a:pt x="695" y="184"/>
                </a:lnTo>
                <a:lnTo>
                  <a:pt x="672" y="172"/>
                </a:lnTo>
                <a:lnTo>
                  <a:pt x="648" y="160"/>
                </a:lnTo>
                <a:lnTo>
                  <a:pt x="624" y="149"/>
                </a:lnTo>
                <a:lnTo>
                  <a:pt x="599" y="137"/>
                </a:lnTo>
                <a:lnTo>
                  <a:pt x="573" y="128"/>
                </a:lnTo>
                <a:lnTo>
                  <a:pt x="545" y="118"/>
                </a:lnTo>
                <a:lnTo>
                  <a:pt x="516" y="110"/>
                </a:lnTo>
                <a:lnTo>
                  <a:pt x="486" y="103"/>
                </a:lnTo>
                <a:lnTo>
                  <a:pt x="457" y="98"/>
                </a:lnTo>
                <a:lnTo>
                  <a:pt x="427" y="93"/>
                </a:lnTo>
                <a:lnTo>
                  <a:pt x="396" y="90"/>
                </a:lnTo>
                <a:lnTo>
                  <a:pt x="336" y="84"/>
                </a:lnTo>
                <a:lnTo>
                  <a:pt x="276" y="77"/>
                </a:lnTo>
                <a:lnTo>
                  <a:pt x="246" y="73"/>
                </a:lnTo>
                <a:lnTo>
                  <a:pt x="217" y="68"/>
                </a:lnTo>
                <a:lnTo>
                  <a:pt x="187" y="61"/>
                </a:lnTo>
                <a:lnTo>
                  <a:pt x="158" y="53"/>
                </a:lnTo>
                <a:lnTo>
                  <a:pt x="130" y="44"/>
                </a:lnTo>
                <a:lnTo>
                  <a:pt x="102" y="33"/>
                </a:lnTo>
                <a:lnTo>
                  <a:pt x="109" y="49"/>
                </a:lnTo>
                <a:lnTo>
                  <a:pt x="114" y="67"/>
                </a:lnTo>
                <a:lnTo>
                  <a:pt x="117" y="84"/>
                </a:lnTo>
                <a:lnTo>
                  <a:pt x="119" y="101"/>
                </a:lnTo>
                <a:lnTo>
                  <a:pt x="119" y="119"/>
                </a:lnTo>
                <a:lnTo>
                  <a:pt x="118" y="137"/>
                </a:lnTo>
                <a:lnTo>
                  <a:pt x="116" y="156"/>
                </a:lnTo>
                <a:lnTo>
                  <a:pt x="113" y="173"/>
                </a:lnTo>
                <a:lnTo>
                  <a:pt x="106" y="210"/>
                </a:lnTo>
                <a:lnTo>
                  <a:pt x="97" y="246"/>
                </a:lnTo>
                <a:lnTo>
                  <a:pt x="89" y="282"/>
                </a:lnTo>
                <a:lnTo>
                  <a:pt x="83" y="316"/>
                </a:lnTo>
                <a:lnTo>
                  <a:pt x="78" y="345"/>
                </a:lnTo>
                <a:lnTo>
                  <a:pt x="76" y="375"/>
                </a:lnTo>
                <a:lnTo>
                  <a:pt x="75" y="406"/>
                </a:lnTo>
                <a:lnTo>
                  <a:pt x="75" y="435"/>
                </a:lnTo>
                <a:lnTo>
                  <a:pt x="77" y="465"/>
                </a:lnTo>
                <a:lnTo>
                  <a:pt x="81" y="495"/>
                </a:lnTo>
                <a:lnTo>
                  <a:pt x="85" y="525"/>
                </a:lnTo>
                <a:lnTo>
                  <a:pt x="91" y="554"/>
                </a:lnTo>
                <a:lnTo>
                  <a:pt x="98" y="583"/>
                </a:lnTo>
                <a:lnTo>
                  <a:pt x="106" y="612"/>
                </a:lnTo>
                <a:lnTo>
                  <a:pt x="115" y="640"/>
                </a:lnTo>
                <a:lnTo>
                  <a:pt x="126" y="668"/>
                </a:lnTo>
                <a:lnTo>
                  <a:pt x="138" y="696"/>
                </a:lnTo>
                <a:lnTo>
                  <a:pt x="150" y="723"/>
                </a:lnTo>
                <a:lnTo>
                  <a:pt x="165" y="750"/>
                </a:lnTo>
                <a:lnTo>
                  <a:pt x="179" y="776"/>
                </a:lnTo>
                <a:lnTo>
                  <a:pt x="208" y="822"/>
                </a:lnTo>
                <a:lnTo>
                  <a:pt x="237" y="868"/>
                </a:lnTo>
                <a:lnTo>
                  <a:pt x="267" y="913"/>
                </a:lnTo>
                <a:lnTo>
                  <a:pt x="299" y="957"/>
                </a:lnTo>
                <a:lnTo>
                  <a:pt x="331" y="1001"/>
                </a:lnTo>
                <a:lnTo>
                  <a:pt x="363" y="1044"/>
                </a:lnTo>
                <a:lnTo>
                  <a:pt x="396" y="1087"/>
                </a:lnTo>
                <a:lnTo>
                  <a:pt x="430" y="1130"/>
                </a:lnTo>
                <a:lnTo>
                  <a:pt x="500" y="1215"/>
                </a:lnTo>
                <a:lnTo>
                  <a:pt x="570" y="1298"/>
                </a:lnTo>
                <a:lnTo>
                  <a:pt x="641" y="1380"/>
                </a:lnTo>
                <a:lnTo>
                  <a:pt x="712" y="1461"/>
                </a:lnTo>
                <a:lnTo>
                  <a:pt x="782" y="1541"/>
                </a:lnTo>
                <a:lnTo>
                  <a:pt x="854" y="1620"/>
                </a:lnTo>
                <a:lnTo>
                  <a:pt x="890" y="1658"/>
                </a:lnTo>
                <a:lnTo>
                  <a:pt x="927" y="1696"/>
                </a:lnTo>
                <a:lnTo>
                  <a:pt x="965" y="1733"/>
                </a:lnTo>
                <a:lnTo>
                  <a:pt x="1003" y="1770"/>
                </a:lnTo>
                <a:lnTo>
                  <a:pt x="1042" y="1804"/>
                </a:lnTo>
                <a:lnTo>
                  <a:pt x="1082" y="1838"/>
                </a:lnTo>
                <a:lnTo>
                  <a:pt x="1123" y="1872"/>
                </a:lnTo>
                <a:lnTo>
                  <a:pt x="1165" y="1904"/>
                </a:lnTo>
                <a:lnTo>
                  <a:pt x="1209" y="1933"/>
                </a:lnTo>
                <a:lnTo>
                  <a:pt x="1253" y="1963"/>
                </a:lnTo>
                <a:lnTo>
                  <a:pt x="1299" y="1990"/>
                </a:lnTo>
                <a:lnTo>
                  <a:pt x="1346" y="2016"/>
                </a:lnTo>
                <a:lnTo>
                  <a:pt x="1393" y="2040"/>
                </a:lnTo>
                <a:lnTo>
                  <a:pt x="1418" y="2051"/>
                </a:lnTo>
                <a:lnTo>
                  <a:pt x="1443" y="2062"/>
                </a:lnTo>
                <a:lnTo>
                  <a:pt x="1469" y="2072"/>
                </a:lnTo>
                <a:lnTo>
                  <a:pt x="1496" y="2082"/>
                </a:lnTo>
                <a:lnTo>
                  <a:pt x="1522" y="2090"/>
                </a:lnTo>
                <a:lnTo>
                  <a:pt x="1549" y="2097"/>
                </a:lnTo>
                <a:lnTo>
                  <a:pt x="1577" y="2104"/>
                </a:lnTo>
                <a:lnTo>
                  <a:pt x="1603" y="2109"/>
                </a:lnTo>
                <a:lnTo>
                  <a:pt x="1631" y="2112"/>
                </a:lnTo>
                <a:lnTo>
                  <a:pt x="1657" y="2113"/>
                </a:lnTo>
                <a:lnTo>
                  <a:pt x="1685" y="2113"/>
                </a:lnTo>
                <a:lnTo>
                  <a:pt x="1712" y="2110"/>
                </a:lnTo>
                <a:lnTo>
                  <a:pt x="1738" y="2106"/>
                </a:lnTo>
                <a:lnTo>
                  <a:pt x="1752" y="2103"/>
                </a:lnTo>
                <a:lnTo>
                  <a:pt x="1765" y="2098"/>
                </a:lnTo>
                <a:lnTo>
                  <a:pt x="1776" y="2095"/>
                </a:lnTo>
                <a:lnTo>
                  <a:pt x="1789" y="2094"/>
                </a:lnTo>
                <a:lnTo>
                  <a:pt x="1801" y="2094"/>
                </a:lnTo>
                <a:lnTo>
                  <a:pt x="1813" y="2095"/>
                </a:lnTo>
                <a:lnTo>
                  <a:pt x="1825" y="2097"/>
                </a:lnTo>
                <a:lnTo>
                  <a:pt x="1839" y="2102"/>
                </a:lnTo>
                <a:lnTo>
                  <a:pt x="1852" y="2106"/>
                </a:lnTo>
                <a:lnTo>
                  <a:pt x="1865" y="2112"/>
                </a:lnTo>
                <a:lnTo>
                  <a:pt x="1879" y="2118"/>
                </a:lnTo>
                <a:lnTo>
                  <a:pt x="1892" y="2125"/>
                </a:lnTo>
                <a:lnTo>
                  <a:pt x="1920" y="2142"/>
                </a:lnTo>
                <a:lnTo>
                  <a:pt x="1947" y="2162"/>
                </a:lnTo>
                <a:lnTo>
                  <a:pt x="1975" y="2183"/>
                </a:lnTo>
                <a:lnTo>
                  <a:pt x="2003" y="2207"/>
                </a:lnTo>
                <a:lnTo>
                  <a:pt x="2029" y="2231"/>
                </a:lnTo>
                <a:lnTo>
                  <a:pt x="2082" y="2278"/>
                </a:lnTo>
                <a:lnTo>
                  <a:pt x="2131" y="2321"/>
                </a:lnTo>
                <a:lnTo>
                  <a:pt x="2153" y="2340"/>
                </a:lnTo>
                <a:lnTo>
                  <a:pt x="2174" y="2356"/>
                </a:lnTo>
                <a:lnTo>
                  <a:pt x="2099" y="2332"/>
                </a:lnTo>
                <a:lnTo>
                  <a:pt x="2024" y="2310"/>
                </a:lnTo>
                <a:lnTo>
                  <a:pt x="1948" y="2288"/>
                </a:lnTo>
                <a:lnTo>
                  <a:pt x="1872" y="2268"/>
                </a:lnTo>
                <a:lnTo>
                  <a:pt x="1795" y="2249"/>
                </a:lnTo>
                <a:lnTo>
                  <a:pt x="1717" y="2232"/>
                </a:lnTo>
                <a:lnTo>
                  <a:pt x="1639" y="2215"/>
                </a:lnTo>
                <a:lnTo>
                  <a:pt x="1561" y="2200"/>
                </a:lnTo>
                <a:lnTo>
                  <a:pt x="1483" y="2186"/>
                </a:lnTo>
                <a:lnTo>
                  <a:pt x="1404" y="2172"/>
                </a:lnTo>
                <a:lnTo>
                  <a:pt x="1325" y="2160"/>
                </a:lnTo>
                <a:lnTo>
                  <a:pt x="1248" y="2149"/>
                </a:lnTo>
                <a:lnTo>
                  <a:pt x="1169" y="2137"/>
                </a:lnTo>
                <a:lnTo>
                  <a:pt x="1091" y="2127"/>
                </a:lnTo>
                <a:lnTo>
                  <a:pt x="935" y="2109"/>
                </a:lnTo>
                <a:lnTo>
                  <a:pt x="868" y="2100"/>
                </a:lnTo>
                <a:lnTo>
                  <a:pt x="801" y="2094"/>
                </a:lnTo>
                <a:lnTo>
                  <a:pt x="734" y="2089"/>
                </a:lnTo>
                <a:lnTo>
                  <a:pt x="700" y="2088"/>
                </a:lnTo>
                <a:lnTo>
                  <a:pt x="667" y="2087"/>
                </a:lnTo>
                <a:lnTo>
                  <a:pt x="633" y="2087"/>
                </a:lnTo>
                <a:lnTo>
                  <a:pt x="600" y="2089"/>
                </a:lnTo>
                <a:lnTo>
                  <a:pt x="566" y="2091"/>
                </a:lnTo>
                <a:lnTo>
                  <a:pt x="532" y="2095"/>
                </a:lnTo>
                <a:lnTo>
                  <a:pt x="500" y="2100"/>
                </a:lnTo>
                <a:lnTo>
                  <a:pt x="467" y="2107"/>
                </a:lnTo>
                <a:lnTo>
                  <a:pt x="434" y="2115"/>
                </a:lnTo>
                <a:lnTo>
                  <a:pt x="401" y="2125"/>
                </a:lnTo>
                <a:lnTo>
                  <a:pt x="364" y="2138"/>
                </a:lnTo>
                <a:lnTo>
                  <a:pt x="329" y="2154"/>
                </a:lnTo>
                <a:lnTo>
                  <a:pt x="311" y="2163"/>
                </a:lnTo>
                <a:lnTo>
                  <a:pt x="294" y="2171"/>
                </a:lnTo>
                <a:lnTo>
                  <a:pt x="276" y="2181"/>
                </a:lnTo>
                <a:lnTo>
                  <a:pt x="260" y="2192"/>
                </a:lnTo>
                <a:lnTo>
                  <a:pt x="244" y="2202"/>
                </a:lnTo>
                <a:lnTo>
                  <a:pt x="228" y="2213"/>
                </a:lnTo>
                <a:lnTo>
                  <a:pt x="213" y="2225"/>
                </a:lnTo>
                <a:lnTo>
                  <a:pt x="198" y="2238"/>
                </a:lnTo>
                <a:lnTo>
                  <a:pt x="184" y="2251"/>
                </a:lnTo>
                <a:lnTo>
                  <a:pt x="171" y="2265"/>
                </a:lnTo>
                <a:lnTo>
                  <a:pt x="157" y="2280"/>
                </a:lnTo>
                <a:lnTo>
                  <a:pt x="144" y="2295"/>
                </a:lnTo>
                <a:lnTo>
                  <a:pt x="130" y="2316"/>
                </a:lnTo>
                <a:lnTo>
                  <a:pt x="115" y="2337"/>
                </a:lnTo>
                <a:lnTo>
                  <a:pt x="100" y="2359"/>
                </a:lnTo>
                <a:lnTo>
                  <a:pt x="84" y="2379"/>
                </a:lnTo>
                <a:lnTo>
                  <a:pt x="75" y="2389"/>
                </a:lnTo>
                <a:lnTo>
                  <a:pt x="66" y="2399"/>
                </a:lnTo>
                <a:lnTo>
                  <a:pt x="57" y="2407"/>
                </a:lnTo>
                <a:lnTo>
                  <a:pt x="47" y="2415"/>
                </a:lnTo>
                <a:lnTo>
                  <a:pt x="35" y="2421"/>
                </a:lnTo>
                <a:lnTo>
                  <a:pt x="24" y="2426"/>
                </a:lnTo>
                <a:lnTo>
                  <a:pt x="12" y="2430"/>
                </a:lnTo>
                <a:lnTo>
                  <a:pt x="0" y="2432"/>
                </a:lnTo>
                <a:lnTo>
                  <a:pt x="16" y="2442"/>
                </a:lnTo>
                <a:lnTo>
                  <a:pt x="31" y="2454"/>
                </a:lnTo>
                <a:lnTo>
                  <a:pt x="45" y="2466"/>
                </a:lnTo>
                <a:lnTo>
                  <a:pt x="58" y="2481"/>
                </a:lnTo>
                <a:lnTo>
                  <a:pt x="69" y="2497"/>
                </a:lnTo>
                <a:lnTo>
                  <a:pt x="81" y="2513"/>
                </a:lnTo>
                <a:lnTo>
                  <a:pt x="91" y="2531"/>
                </a:lnTo>
                <a:lnTo>
                  <a:pt x="101" y="2548"/>
                </a:lnTo>
                <a:lnTo>
                  <a:pt x="119" y="2585"/>
                </a:lnTo>
                <a:lnTo>
                  <a:pt x="138" y="2621"/>
                </a:lnTo>
                <a:lnTo>
                  <a:pt x="148" y="2638"/>
                </a:lnTo>
                <a:lnTo>
                  <a:pt x="157" y="2656"/>
                </a:lnTo>
                <a:lnTo>
                  <a:pt x="169" y="2671"/>
                </a:lnTo>
                <a:lnTo>
                  <a:pt x="179" y="2687"/>
                </a:lnTo>
                <a:lnTo>
                  <a:pt x="193" y="2702"/>
                </a:lnTo>
                <a:lnTo>
                  <a:pt x="208" y="2717"/>
                </a:lnTo>
                <a:lnTo>
                  <a:pt x="222" y="2732"/>
                </a:lnTo>
                <a:lnTo>
                  <a:pt x="237" y="2745"/>
                </a:lnTo>
                <a:lnTo>
                  <a:pt x="254" y="2758"/>
                </a:lnTo>
                <a:lnTo>
                  <a:pt x="270" y="2771"/>
                </a:lnTo>
                <a:lnTo>
                  <a:pt x="288" y="2782"/>
                </a:lnTo>
                <a:lnTo>
                  <a:pt x="305" y="2793"/>
                </a:lnTo>
                <a:lnTo>
                  <a:pt x="341" y="2814"/>
                </a:lnTo>
                <a:lnTo>
                  <a:pt x="378" y="2833"/>
                </a:lnTo>
                <a:lnTo>
                  <a:pt x="415" y="2851"/>
                </a:lnTo>
                <a:lnTo>
                  <a:pt x="452" y="2867"/>
                </a:lnTo>
                <a:lnTo>
                  <a:pt x="509" y="2890"/>
                </a:lnTo>
                <a:lnTo>
                  <a:pt x="566" y="2912"/>
                </a:lnTo>
                <a:lnTo>
                  <a:pt x="625" y="2932"/>
                </a:lnTo>
                <a:lnTo>
                  <a:pt x="683" y="2952"/>
                </a:lnTo>
                <a:lnTo>
                  <a:pt x="742" y="2969"/>
                </a:lnTo>
                <a:lnTo>
                  <a:pt x="803" y="2986"/>
                </a:lnTo>
                <a:lnTo>
                  <a:pt x="862" y="3001"/>
                </a:lnTo>
                <a:lnTo>
                  <a:pt x="923" y="3015"/>
                </a:lnTo>
                <a:lnTo>
                  <a:pt x="984" y="3029"/>
                </a:lnTo>
                <a:lnTo>
                  <a:pt x="1045" y="3040"/>
                </a:lnTo>
                <a:lnTo>
                  <a:pt x="1106" y="3050"/>
                </a:lnTo>
                <a:lnTo>
                  <a:pt x="1168" y="3061"/>
                </a:lnTo>
                <a:lnTo>
                  <a:pt x="1228" y="3069"/>
                </a:lnTo>
                <a:lnTo>
                  <a:pt x="1290" y="3076"/>
                </a:lnTo>
                <a:lnTo>
                  <a:pt x="1351" y="3082"/>
                </a:lnTo>
                <a:lnTo>
                  <a:pt x="1412" y="3088"/>
                </a:lnTo>
                <a:lnTo>
                  <a:pt x="1464" y="3091"/>
                </a:lnTo>
                <a:lnTo>
                  <a:pt x="1529" y="3094"/>
                </a:lnTo>
                <a:lnTo>
                  <a:pt x="1606" y="3095"/>
                </a:lnTo>
                <a:lnTo>
                  <a:pt x="1647" y="3094"/>
                </a:lnTo>
                <a:lnTo>
                  <a:pt x="1691" y="3094"/>
                </a:lnTo>
                <a:lnTo>
                  <a:pt x="1736" y="3092"/>
                </a:lnTo>
                <a:lnTo>
                  <a:pt x="1782" y="3090"/>
                </a:lnTo>
                <a:lnTo>
                  <a:pt x="1830" y="3087"/>
                </a:lnTo>
                <a:lnTo>
                  <a:pt x="1878" y="3082"/>
                </a:lnTo>
                <a:lnTo>
                  <a:pt x="1926" y="3077"/>
                </a:lnTo>
                <a:lnTo>
                  <a:pt x="1975" y="3071"/>
                </a:lnTo>
                <a:lnTo>
                  <a:pt x="2023" y="3063"/>
                </a:lnTo>
                <a:lnTo>
                  <a:pt x="2070" y="3053"/>
                </a:lnTo>
                <a:lnTo>
                  <a:pt x="2116" y="3043"/>
                </a:lnTo>
                <a:lnTo>
                  <a:pt x="2163" y="3031"/>
                </a:lnTo>
                <a:lnTo>
                  <a:pt x="2207" y="3018"/>
                </a:lnTo>
                <a:lnTo>
                  <a:pt x="2249" y="3002"/>
                </a:lnTo>
                <a:lnTo>
                  <a:pt x="2268" y="2994"/>
                </a:lnTo>
                <a:lnTo>
                  <a:pt x="2289" y="2985"/>
                </a:lnTo>
                <a:lnTo>
                  <a:pt x="2307" y="2976"/>
                </a:lnTo>
                <a:lnTo>
                  <a:pt x="2326" y="2966"/>
                </a:lnTo>
                <a:lnTo>
                  <a:pt x="2344" y="2956"/>
                </a:lnTo>
                <a:lnTo>
                  <a:pt x="2360" y="2945"/>
                </a:lnTo>
                <a:lnTo>
                  <a:pt x="2377" y="2934"/>
                </a:lnTo>
                <a:lnTo>
                  <a:pt x="2392" y="2922"/>
                </a:lnTo>
                <a:lnTo>
                  <a:pt x="2406" y="2910"/>
                </a:lnTo>
                <a:lnTo>
                  <a:pt x="2421" y="2897"/>
                </a:lnTo>
                <a:lnTo>
                  <a:pt x="2433" y="2883"/>
                </a:lnTo>
                <a:lnTo>
                  <a:pt x="2445" y="2870"/>
                </a:lnTo>
                <a:lnTo>
                  <a:pt x="2457" y="2856"/>
                </a:lnTo>
                <a:lnTo>
                  <a:pt x="2466" y="2840"/>
                </a:lnTo>
                <a:lnTo>
                  <a:pt x="2475" y="2824"/>
                </a:lnTo>
                <a:lnTo>
                  <a:pt x="2482" y="2807"/>
                </a:lnTo>
                <a:lnTo>
                  <a:pt x="2489" y="2791"/>
                </a:lnTo>
                <a:lnTo>
                  <a:pt x="2495" y="2774"/>
                </a:lnTo>
                <a:lnTo>
                  <a:pt x="2499" y="2755"/>
                </a:lnTo>
                <a:lnTo>
                  <a:pt x="2502" y="2737"/>
                </a:lnTo>
                <a:lnTo>
                  <a:pt x="2503" y="2716"/>
                </a:lnTo>
                <a:lnTo>
                  <a:pt x="2503" y="2697"/>
                </a:lnTo>
                <a:lnTo>
                  <a:pt x="2502" y="2675"/>
                </a:lnTo>
                <a:lnTo>
                  <a:pt x="2500" y="2654"/>
                </a:lnTo>
                <a:lnTo>
                  <a:pt x="2532" y="2655"/>
                </a:lnTo>
                <a:lnTo>
                  <a:pt x="2565" y="2658"/>
                </a:lnTo>
                <a:lnTo>
                  <a:pt x="2598" y="2662"/>
                </a:lnTo>
                <a:lnTo>
                  <a:pt x="2631" y="2670"/>
                </a:lnTo>
                <a:lnTo>
                  <a:pt x="2664" y="2678"/>
                </a:lnTo>
                <a:lnTo>
                  <a:pt x="2697" y="2690"/>
                </a:lnTo>
                <a:lnTo>
                  <a:pt x="2730" y="2703"/>
                </a:lnTo>
                <a:lnTo>
                  <a:pt x="2764" y="2717"/>
                </a:lnTo>
                <a:lnTo>
                  <a:pt x="2797" y="2734"/>
                </a:lnTo>
                <a:lnTo>
                  <a:pt x="2830" y="2751"/>
                </a:lnTo>
                <a:lnTo>
                  <a:pt x="2862" y="2770"/>
                </a:lnTo>
                <a:lnTo>
                  <a:pt x="2895" y="2790"/>
                </a:lnTo>
                <a:lnTo>
                  <a:pt x="2928" y="2812"/>
                </a:lnTo>
                <a:lnTo>
                  <a:pt x="2961" y="2834"/>
                </a:lnTo>
                <a:lnTo>
                  <a:pt x="2993" y="2857"/>
                </a:lnTo>
                <a:lnTo>
                  <a:pt x="3024" y="2881"/>
                </a:lnTo>
                <a:lnTo>
                  <a:pt x="3056" y="2906"/>
                </a:lnTo>
                <a:lnTo>
                  <a:pt x="3087" y="2931"/>
                </a:lnTo>
                <a:lnTo>
                  <a:pt x="3147" y="2983"/>
                </a:lnTo>
                <a:lnTo>
                  <a:pt x="3206" y="3036"/>
                </a:lnTo>
                <a:lnTo>
                  <a:pt x="3262" y="3089"/>
                </a:lnTo>
                <a:lnTo>
                  <a:pt x="3315" y="3142"/>
                </a:lnTo>
                <a:lnTo>
                  <a:pt x="3367" y="3193"/>
                </a:lnTo>
                <a:lnTo>
                  <a:pt x="3458" y="3286"/>
                </a:lnTo>
                <a:lnTo>
                  <a:pt x="3445" y="3285"/>
                </a:lnTo>
                <a:lnTo>
                  <a:pt x="3432" y="3284"/>
                </a:lnTo>
                <a:lnTo>
                  <a:pt x="3419" y="3282"/>
                </a:lnTo>
                <a:lnTo>
                  <a:pt x="3405" y="3278"/>
                </a:lnTo>
                <a:lnTo>
                  <a:pt x="3391" y="3275"/>
                </a:lnTo>
                <a:lnTo>
                  <a:pt x="3377" y="3270"/>
                </a:lnTo>
                <a:lnTo>
                  <a:pt x="3348" y="3259"/>
                </a:lnTo>
                <a:lnTo>
                  <a:pt x="3319" y="3246"/>
                </a:lnTo>
                <a:lnTo>
                  <a:pt x="3290" y="3232"/>
                </a:lnTo>
                <a:lnTo>
                  <a:pt x="3259" y="3215"/>
                </a:lnTo>
                <a:lnTo>
                  <a:pt x="3228" y="3199"/>
                </a:lnTo>
                <a:lnTo>
                  <a:pt x="3166" y="3165"/>
                </a:lnTo>
                <a:lnTo>
                  <a:pt x="3134" y="3149"/>
                </a:lnTo>
                <a:lnTo>
                  <a:pt x="3103" y="3133"/>
                </a:lnTo>
                <a:lnTo>
                  <a:pt x="3071" y="3119"/>
                </a:lnTo>
                <a:lnTo>
                  <a:pt x="3041" y="3107"/>
                </a:lnTo>
                <a:lnTo>
                  <a:pt x="3010" y="3097"/>
                </a:lnTo>
                <a:lnTo>
                  <a:pt x="2995" y="3093"/>
                </a:lnTo>
                <a:lnTo>
                  <a:pt x="2980" y="3090"/>
                </a:lnTo>
                <a:lnTo>
                  <a:pt x="2926" y="3081"/>
                </a:lnTo>
                <a:lnTo>
                  <a:pt x="2873" y="3074"/>
                </a:lnTo>
                <a:lnTo>
                  <a:pt x="2818" y="3069"/>
                </a:lnTo>
                <a:lnTo>
                  <a:pt x="2764" y="3065"/>
                </a:lnTo>
                <a:lnTo>
                  <a:pt x="2710" y="3063"/>
                </a:lnTo>
                <a:lnTo>
                  <a:pt x="2655" y="3062"/>
                </a:lnTo>
                <a:lnTo>
                  <a:pt x="2600" y="3063"/>
                </a:lnTo>
                <a:lnTo>
                  <a:pt x="2546" y="3064"/>
                </a:lnTo>
                <a:lnTo>
                  <a:pt x="2490" y="3067"/>
                </a:lnTo>
                <a:lnTo>
                  <a:pt x="2436" y="3070"/>
                </a:lnTo>
                <a:lnTo>
                  <a:pt x="2381" y="3074"/>
                </a:lnTo>
                <a:lnTo>
                  <a:pt x="2327" y="3079"/>
                </a:lnTo>
                <a:lnTo>
                  <a:pt x="2218" y="3090"/>
                </a:lnTo>
                <a:lnTo>
                  <a:pt x="2111" y="3103"/>
                </a:lnTo>
                <a:lnTo>
                  <a:pt x="2030" y="3113"/>
                </a:lnTo>
                <a:lnTo>
                  <a:pt x="1948" y="3124"/>
                </a:lnTo>
                <a:lnTo>
                  <a:pt x="1907" y="3131"/>
                </a:lnTo>
                <a:lnTo>
                  <a:pt x="1868" y="3138"/>
                </a:lnTo>
                <a:lnTo>
                  <a:pt x="1827" y="3148"/>
                </a:lnTo>
                <a:lnTo>
                  <a:pt x="1787" y="3157"/>
                </a:lnTo>
                <a:lnTo>
                  <a:pt x="1747" y="3166"/>
                </a:lnTo>
                <a:lnTo>
                  <a:pt x="1707" y="3178"/>
                </a:lnTo>
                <a:lnTo>
                  <a:pt x="1668" y="3191"/>
                </a:lnTo>
                <a:lnTo>
                  <a:pt x="1629" y="3204"/>
                </a:lnTo>
                <a:lnTo>
                  <a:pt x="1591" y="3219"/>
                </a:lnTo>
                <a:lnTo>
                  <a:pt x="1554" y="3236"/>
                </a:lnTo>
                <a:lnTo>
                  <a:pt x="1517" y="3254"/>
                </a:lnTo>
                <a:lnTo>
                  <a:pt x="1481" y="3275"/>
                </a:lnTo>
                <a:lnTo>
                  <a:pt x="1452" y="3292"/>
                </a:lnTo>
                <a:lnTo>
                  <a:pt x="1422" y="3312"/>
                </a:lnTo>
                <a:lnTo>
                  <a:pt x="1392" y="3333"/>
                </a:lnTo>
                <a:lnTo>
                  <a:pt x="1364" y="3355"/>
                </a:lnTo>
                <a:lnTo>
                  <a:pt x="1337" y="3378"/>
                </a:lnTo>
                <a:lnTo>
                  <a:pt x="1311" y="3404"/>
                </a:lnTo>
                <a:lnTo>
                  <a:pt x="1299" y="3417"/>
                </a:lnTo>
                <a:lnTo>
                  <a:pt x="1288" y="3430"/>
                </a:lnTo>
                <a:lnTo>
                  <a:pt x="1277" y="3444"/>
                </a:lnTo>
                <a:lnTo>
                  <a:pt x="1266" y="3458"/>
                </a:lnTo>
                <a:lnTo>
                  <a:pt x="1256" y="3473"/>
                </a:lnTo>
                <a:lnTo>
                  <a:pt x="1247" y="3491"/>
                </a:lnTo>
                <a:lnTo>
                  <a:pt x="1227" y="3527"/>
                </a:lnTo>
                <a:lnTo>
                  <a:pt x="1208" y="3564"/>
                </a:lnTo>
                <a:lnTo>
                  <a:pt x="1197" y="3582"/>
                </a:lnTo>
                <a:lnTo>
                  <a:pt x="1187" y="3600"/>
                </a:lnTo>
                <a:lnTo>
                  <a:pt x="1176" y="3617"/>
                </a:lnTo>
                <a:lnTo>
                  <a:pt x="1164" y="3634"/>
                </a:lnTo>
                <a:lnTo>
                  <a:pt x="1151" y="3650"/>
                </a:lnTo>
                <a:lnTo>
                  <a:pt x="1137" y="3664"/>
                </a:lnTo>
                <a:lnTo>
                  <a:pt x="1123" y="3676"/>
                </a:lnTo>
                <a:lnTo>
                  <a:pt x="1106" y="3688"/>
                </a:lnTo>
                <a:lnTo>
                  <a:pt x="1097" y="3693"/>
                </a:lnTo>
                <a:lnTo>
                  <a:pt x="1088" y="3697"/>
                </a:lnTo>
                <a:lnTo>
                  <a:pt x="1079" y="3701"/>
                </a:lnTo>
                <a:lnTo>
                  <a:pt x="1069" y="3704"/>
                </a:lnTo>
                <a:lnTo>
                  <a:pt x="1088" y="3707"/>
                </a:lnTo>
                <a:lnTo>
                  <a:pt x="1107" y="3711"/>
                </a:lnTo>
                <a:lnTo>
                  <a:pt x="1126" y="3716"/>
                </a:lnTo>
                <a:lnTo>
                  <a:pt x="1145" y="3721"/>
                </a:lnTo>
                <a:lnTo>
                  <a:pt x="1164" y="3728"/>
                </a:lnTo>
                <a:lnTo>
                  <a:pt x="1182" y="3735"/>
                </a:lnTo>
                <a:lnTo>
                  <a:pt x="1218" y="3750"/>
                </a:lnTo>
                <a:lnTo>
                  <a:pt x="1254" y="3767"/>
                </a:lnTo>
                <a:lnTo>
                  <a:pt x="1290" y="3785"/>
                </a:lnTo>
                <a:lnTo>
                  <a:pt x="1324" y="3803"/>
                </a:lnTo>
                <a:lnTo>
                  <a:pt x="1360" y="3823"/>
                </a:lnTo>
                <a:lnTo>
                  <a:pt x="1431" y="3863"/>
                </a:lnTo>
                <a:lnTo>
                  <a:pt x="1467" y="3881"/>
                </a:lnTo>
                <a:lnTo>
                  <a:pt x="1503" y="3900"/>
                </a:lnTo>
                <a:lnTo>
                  <a:pt x="1540" y="3916"/>
                </a:lnTo>
                <a:lnTo>
                  <a:pt x="1577" y="3930"/>
                </a:lnTo>
                <a:lnTo>
                  <a:pt x="1596" y="3938"/>
                </a:lnTo>
                <a:lnTo>
                  <a:pt x="1615" y="3943"/>
                </a:lnTo>
                <a:lnTo>
                  <a:pt x="1634" y="3949"/>
                </a:lnTo>
                <a:lnTo>
                  <a:pt x="1654" y="3953"/>
                </a:lnTo>
                <a:lnTo>
                  <a:pt x="1697" y="3961"/>
                </a:lnTo>
                <a:lnTo>
                  <a:pt x="1741" y="3968"/>
                </a:lnTo>
                <a:lnTo>
                  <a:pt x="1785" y="3975"/>
                </a:lnTo>
                <a:lnTo>
                  <a:pt x="1829" y="3979"/>
                </a:lnTo>
                <a:lnTo>
                  <a:pt x="1874" y="3982"/>
                </a:lnTo>
                <a:lnTo>
                  <a:pt x="1918" y="3984"/>
                </a:lnTo>
                <a:lnTo>
                  <a:pt x="1962" y="3985"/>
                </a:lnTo>
                <a:lnTo>
                  <a:pt x="2006" y="3985"/>
                </a:lnTo>
                <a:lnTo>
                  <a:pt x="2051" y="3984"/>
                </a:lnTo>
                <a:lnTo>
                  <a:pt x="2095" y="3983"/>
                </a:lnTo>
                <a:lnTo>
                  <a:pt x="2139" y="3980"/>
                </a:lnTo>
                <a:lnTo>
                  <a:pt x="2184" y="3977"/>
                </a:lnTo>
                <a:lnTo>
                  <a:pt x="2272" y="3969"/>
                </a:lnTo>
                <a:lnTo>
                  <a:pt x="2359" y="3960"/>
                </a:lnTo>
                <a:lnTo>
                  <a:pt x="2407" y="3954"/>
                </a:lnTo>
                <a:lnTo>
                  <a:pt x="2470" y="3945"/>
                </a:lnTo>
                <a:lnTo>
                  <a:pt x="2547" y="3931"/>
                </a:lnTo>
                <a:lnTo>
                  <a:pt x="2635" y="3915"/>
                </a:lnTo>
                <a:lnTo>
                  <a:pt x="2681" y="3906"/>
                </a:lnTo>
                <a:lnTo>
                  <a:pt x="2729" y="3895"/>
                </a:lnTo>
                <a:lnTo>
                  <a:pt x="2778" y="3883"/>
                </a:lnTo>
                <a:lnTo>
                  <a:pt x="2829" y="3871"/>
                </a:lnTo>
                <a:lnTo>
                  <a:pt x="2879" y="3857"/>
                </a:lnTo>
                <a:lnTo>
                  <a:pt x="2929" y="3841"/>
                </a:lnTo>
                <a:lnTo>
                  <a:pt x="2980" y="3826"/>
                </a:lnTo>
                <a:lnTo>
                  <a:pt x="3029" y="3809"/>
                </a:lnTo>
                <a:lnTo>
                  <a:pt x="3078" y="3790"/>
                </a:lnTo>
                <a:lnTo>
                  <a:pt x="3125" y="3771"/>
                </a:lnTo>
                <a:lnTo>
                  <a:pt x="3171" y="3750"/>
                </a:lnTo>
                <a:lnTo>
                  <a:pt x="3214" y="3729"/>
                </a:lnTo>
                <a:lnTo>
                  <a:pt x="3255" y="3705"/>
                </a:lnTo>
                <a:lnTo>
                  <a:pt x="3274" y="3693"/>
                </a:lnTo>
                <a:lnTo>
                  <a:pt x="3293" y="3680"/>
                </a:lnTo>
                <a:lnTo>
                  <a:pt x="3311" y="3668"/>
                </a:lnTo>
                <a:lnTo>
                  <a:pt x="3328" y="3655"/>
                </a:lnTo>
                <a:lnTo>
                  <a:pt x="3344" y="3642"/>
                </a:lnTo>
                <a:lnTo>
                  <a:pt x="3359" y="3627"/>
                </a:lnTo>
                <a:lnTo>
                  <a:pt x="3374" y="3614"/>
                </a:lnTo>
                <a:lnTo>
                  <a:pt x="3387" y="3600"/>
                </a:lnTo>
                <a:lnTo>
                  <a:pt x="3398" y="3584"/>
                </a:lnTo>
                <a:lnTo>
                  <a:pt x="3410" y="3570"/>
                </a:lnTo>
                <a:lnTo>
                  <a:pt x="3420" y="3553"/>
                </a:lnTo>
                <a:lnTo>
                  <a:pt x="3428" y="3538"/>
                </a:lnTo>
                <a:lnTo>
                  <a:pt x="3435" y="3522"/>
                </a:lnTo>
                <a:lnTo>
                  <a:pt x="3441" y="3505"/>
                </a:lnTo>
                <a:lnTo>
                  <a:pt x="3446" y="3489"/>
                </a:lnTo>
                <a:lnTo>
                  <a:pt x="3450" y="3471"/>
                </a:lnTo>
                <a:lnTo>
                  <a:pt x="3452" y="3454"/>
                </a:lnTo>
                <a:lnTo>
                  <a:pt x="3453" y="3436"/>
                </a:lnTo>
                <a:lnTo>
                  <a:pt x="3452" y="3417"/>
                </a:lnTo>
                <a:lnTo>
                  <a:pt x="3449" y="3399"/>
                </a:lnTo>
                <a:lnTo>
                  <a:pt x="3444" y="3379"/>
                </a:lnTo>
                <a:lnTo>
                  <a:pt x="3438" y="3360"/>
                </a:lnTo>
                <a:lnTo>
                  <a:pt x="3450" y="3361"/>
                </a:lnTo>
                <a:lnTo>
                  <a:pt x="3462" y="3362"/>
                </a:lnTo>
                <a:lnTo>
                  <a:pt x="3473" y="3364"/>
                </a:lnTo>
                <a:lnTo>
                  <a:pt x="3485" y="3367"/>
                </a:lnTo>
                <a:lnTo>
                  <a:pt x="3498" y="3370"/>
                </a:lnTo>
                <a:lnTo>
                  <a:pt x="3509" y="3374"/>
                </a:lnTo>
                <a:lnTo>
                  <a:pt x="3534" y="3384"/>
                </a:lnTo>
                <a:lnTo>
                  <a:pt x="3557" y="3398"/>
                </a:lnTo>
                <a:lnTo>
                  <a:pt x="3582" y="3412"/>
                </a:lnTo>
                <a:lnTo>
                  <a:pt x="3606" y="3429"/>
                </a:lnTo>
                <a:lnTo>
                  <a:pt x="3631" y="3449"/>
                </a:lnTo>
                <a:lnTo>
                  <a:pt x="3655" y="3470"/>
                </a:lnTo>
                <a:lnTo>
                  <a:pt x="3680" y="3493"/>
                </a:lnTo>
                <a:lnTo>
                  <a:pt x="3705" y="3518"/>
                </a:lnTo>
                <a:lnTo>
                  <a:pt x="3729" y="3544"/>
                </a:lnTo>
                <a:lnTo>
                  <a:pt x="3754" y="3571"/>
                </a:lnTo>
                <a:lnTo>
                  <a:pt x="3778" y="3598"/>
                </a:lnTo>
                <a:lnTo>
                  <a:pt x="3802" y="3628"/>
                </a:lnTo>
                <a:lnTo>
                  <a:pt x="3826" y="3657"/>
                </a:lnTo>
                <a:lnTo>
                  <a:pt x="3872" y="3718"/>
                </a:lnTo>
                <a:lnTo>
                  <a:pt x="3917" y="3780"/>
                </a:lnTo>
                <a:lnTo>
                  <a:pt x="3960" y="3840"/>
                </a:lnTo>
                <a:lnTo>
                  <a:pt x="4001" y="3900"/>
                </a:lnTo>
                <a:lnTo>
                  <a:pt x="4074" y="4006"/>
                </a:lnTo>
                <a:lnTo>
                  <a:pt x="4106" y="4051"/>
                </a:lnTo>
                <a:lnTo>
                  <a:pt x="4135" y="4089"/>
                </a:lnTo>
                <a:lnTo>
                  <a:pt x="4124" y="4090"/>
                </a:lnTo>
                <a:lnTo>
                  <a:pt x="4112" y="4090"/>
                </a:lnTo>
                <a:lnTo>
                  <a:pt x="4101" y="4089"/>
                </a:lnTo>
                <a:lnTo>
                  <a:pt x="4091" y="4087"/>
                </a:lnTo>
                <a:lnTo>
                  <a:pt x="4071" y="4083"/>
                </a:lnTo>
                <a:lnTo>
                  <a:pt x="4052" y="4077"/>
                </a:lnTo>
                <a:lnTo>
                  <a:pt x="4034" y="4069"/>
                </a:lnTo>
                <a:lnTo>
                  <a:pt x="4016" y="4060"/>
                </a:lnTo>
                <a:lnTo>
                  <a:pt x="4000" y="4048"/>
                </a:lnTo>
                <a:lnTo>
                  <a:pt x="3982" y="4037"/>
                </a:lnTo>
                <a:lnTo>
                  <a:pt x="3949" y="4012"/>
                </a:lnTo>
                <a:lnTo>
                  <a:pt x="3931" y="4000"/>
                </a:lnTo>
                <a:lnTo>
                  <a:pt x="3913" y="3988"/>
                </a:lnTo>
                <a:lnTo>
                  <a:pt x="3894" y="3976"/>
                </a:lnTo>
                <a:lnTo>
                  <a:pt x="3874" y="3964"/>
                </a:lnTo>
                <a:lnTo>
                  <a:pt x="3852" y="3954"/>
                </a:lnTo>
                <a:lnTo>
                  <a:pt x="3830" y="3945"/>
                </a:lnTo>
                <a:lnTo>
                  <a:pt x="3808" y="3938"/>
                </a:lnTo>
                <a:lnTo>
                  <a:pt x="3786" y="3931"/>
                </a:lnTo>
                <a:lnTo>
                  <a:pt x="3764" y="3926"/>
                </a:lnTo>
                <a:lnTo>
                  <a:pt x="3742" y="3921"/>
                </a:lnTo>
                <a:lnTo>
                  <a:pt x="3720" y="3917"/>
                </a:lnTo>
                <a:lnTo>
                  <a:pt x="3697" y="3914"/>
                </a:lnTo>
                <a:lnTo>
                  <a:pt x="3675" y="3912"/>
                </a:lnTo>
                <a:lnTo>
                  <a:pt x="3652" y="3910"/>
                </a:lnTo>
                <a:lnTo>
                  <a:pt x="3607" y="3908"/>
                </a:lnTo>
                <a:lnTo>
                  <a:pt x="3562" y="3908"/>
                </a:lnTo>
                <a:lnTo>
                  <a:pt x="3517" y="3909"/>
                </a:lnTo>
                <a:lnTo>
                  <a:pt x="3472" y="3912"/>
                </a:lnTo>
                <a:lnTo>
                  <a:pt x="3422" y="3916"/>
                </a:lnTo>
                <a:lnTo>
                  <a:pt x="3372" y="3921"/>
                </a:lnTo>
                <a:lnTo>
                  <a:pt x="3272" y="3933"/>
                </a:lnTo>
                <a:lnTo>
                  <a:pt x="3173" y="3947"/>
                </a:lnTo>
                <a:lnTo>
                  <a:pt x="3073" y="3962"/>
                </a:lnTo>
                <a:lnTo>
                  <a:pt x="2974" y="3980"/>
                </a:lnTo>
                <a:lnTo>
                  <a:pt x="2876" y="3999"/>
                </a:lnTo>
                <a:lnTo>
                  <a:pt x="2777" y="4020"/>
                </a:lnTo>
                <a:lnTo>
                  <a:pt x="2680" y="4042"/>
                </a:lnTo>
                <a:lnTo>
                  <a:pt x="2605" y="4059"/>
                </a:lnTo>
                <a:lnTo>
                  <a:pt x="2526" y="4076"/>
                </a:lnTo>
                <a:lnTo>
                  <a:pt x="2444" y="4094"/>
                </a:lnTo>
                <a:lnTo>
                  <a:pt x="2403" y="4105"/>
                </a:lnTo>
                <a:lnTo>
                  <a:pt x="2362" y="4116"/>
                </a:lnTo>
                <a:lnTo>
                  <a:pt x="2322" y="4128"/>
                </a:lnTo>
                <a:lnTo>
                  <a:pt x="2282" y="4142"/>
                </a:lnTo>
                <a:lnTo>
                  <a:pt x="2244" y="4157"/>
                </a:lnTo>
                <a:lnTo>
                  <a:pt x="2206" y="4173"/>
                </a:lnTo>
                <a:lnTo>
                  <a:pt x="2169" y="4191"/>
                </a:lnTo>
                <a:lnTo>
                  <a:pt x="2151" y="4200"/>
                </a:lnTo>
                <a:lnTo>
                  <a:pt x="2135" y="4210"/>
                </a:lnTo>
                <a:lnTo>
                  <a:pt x="2118" y="4220"/>
                </a:lnTo>
                <a:lnTo>
                  <a:pt x="2102" y="4232"/>
                </a:lnTo>
                <a:lnTo>
                  <a:pt x="2087" y="4243"/>
                </a:lnTo>
                <a:lnTo>
                  <a:pt x="2071" y="4254"/>
                </a:lnTo>
                <a:lnTo>
                  <a:pt x="2030" y="4289"/>
                </a:lnTo>
                <a:lnTo>
                  <a:pt x="1989" y="4326"/>
                </a:lnTo>
                <a:lnTo>
                  <a:pt x="1950" y="4364"/>
                </a:lnTo>
                <a:lnTo>
                  <a:pt x="1914" y="4403"/>
                </a:lnTo>
                <a:lnTo>
                  <a:pt x="1896" y="4423"/>
                </a:lnTo>
                <a:lnTo>
                  <a:pt x="1879" y="4444"/>
                </a:lnTo>
                <a:lnTo>
                  <a:pt x="1861" y="4465"/>
                </a:lnTo>
                <a:lnTo>
                  <a:pt x="1845" y="4487"/>
                </a:lnTo>
                <a:lnTo>
                  <a:pt x="1830" y="4508"/>
                </a:lnTo>
                <a:lnTo>
                  <a:pt x="1814" y="4531"/>
                </a:lnTo>
                <a:lnTo>
                  <a:pt x="1799" y="4553"/>
                </a:lnTo>
                <a:lnTo>
                  <a:pt x="1786" y="4577"/>
                </a:lnTo>
                <a:lnTo>
                  <a:pt x="1773" y="4599"/>
                </a:lnTo>
                <a:lnTo>
                  <a:pt x="1762" y="4621"/>
                </a:lnTo>
                <a:lnTo>
                  <a:pt x="1750" y="4644"/>
                </a:lnTo>
                <a:lnTo>
                  <a:pt x="1736" y="4665"/>
                </a:lnTo>
                <a:lnTo>
                  <a:pt x="1722" y="4685"/>
                </a:lnTo>
                <a:lnTo>
                  <a:pt x="1714" y="4695"/>
                </a:lnTo>
                <a:lnTo>
                  <a:pt x="1705" y="4704"/>
                </a:lnTo>
                <a:lnTo>
                  <a:pt x="1696" y="4712"/>
                </a:lnTo>
                <a:lnTo>
                  <a:pt x="1686" y="4719"/>
                </a:lnTo>
                <a:lnTo>
                  <a:pt x="1676" y="4727"/>
                </a:lnTo>
                <a:lnTo>
                  <a:pt x="1665" y="4733"/>
                </a:lnTo>
                <a:lnTo>
                  <a:pt x="1686" y="4741"/>
                </a:lnTo>
                <a:lnTo>
                  <a:pt x="1708" y="4749"/>
                </a:lnTo>
                <a:lnTo>
                  <a:pt x="1728" y="4758"/>
                </a:lnTo>
                <a:lnTo>
                  <a:pt x="1750" y="4768"/>
                </a:lnTo>
                <a:lnTo>
                  <a:pt x="1790" y="4788"/>
                </a:lnTo>
                <a:lnTo>
                  <a:pt x="1829" y="4811"/>
                </a:lnTo>
                <a:lnTo>
                  <a:pt x="1868" y="4833"/>
                </a:lnTo>
                <a:lnTo>
                  <a:pt x="1905" y="4856"/>
                </a:lnTo>
                <a:lnTo>
                  <a:pt x="1943" y="4878"/>
                </a:lnTo>
                <a:lnTo>
                  <a:pt x="1981" y="4900"/>
                </a:lnTo>
                <a:lnTo>
                  <a:pt x="2019" y="4920"/>
                </a:lnTo>
                <a:lnTo>
                  <a:pt x="2039" y="4929"/>
                </a:lnTo>
                <a:lnTo>
                  <a:pt x="2058" y="4938"/>
                </a:lnTo>
                <a:lnTo>
                  <a:pt x="2078" y="4946"/>
                </a:lnTo>
                <a:lnTo>
                  <a:pt x="2098" y="4954"/>
                </a:lnTo>
                <a:lnTo>
                  <a:pt x="2119" y="4960"/>
                </a:lnTo>
                <a:lnTo>
                  <a:pt x="2139" y="4966"/>
                </a:lnTo>
                <a:lnTo>
                  <a:pt x="2161" y="4971"/>
                </a:lnTo>
                <a:lnTo>
                  <a:pt x="2182" y="4976"/>
                </a:lnTo>
                <a:lnTo>
                  <a:pt x="2205" y="4979"/>
                </a:lnTo>
                <a:lnTo>
                  <a:pt x="2227" y="4981"/>
                </a:lnTo>
                <a:lnTo>
                  <a:pt x="2250" y="4982"/>
                </a:lnTo>
                <a:lnTo>
                  <a:pt x="2274" y="4982"/>
                </a:lnTo>
                <a:lnTo>
                  <a:pt x="2298" y="4980"/>
                </a:lnTo>
                <a:lnTo>
                  <a:pt x="2323" y="4977"/>
                </a:lnTo>
                <a:lnTo>
                  <a:pt x="2369" y="4969"/>
                </a:lnTo>
                <a:lnTo>
                  <a:pt x="2414" y="4962"/>
                </a:lnTo>
                <a:lnTo>
                  <a:pt x="2503" y="4945"/>
                </a:lnTo>
                <a:lnTo>
                  <a:pt x="2593" y="4926"/>
                </a:lnTo>
                <a:lnTo>
                  <a:pt x="2682" y="4906"/>
                </a:lnTo>
                <a:lnTo>
                  <a:pt x="2771" y="4884"/>
                </a:lnTo>
                <a:lnTo>
                  <a:pt x="2859" y="4862"/>
                </a:lnTo>
                <a:lnTo>
                  <a:pt x="3037" y="4817"/>
                </a:lnTo>
                <a:lnTo>
                  <a:pt x="3089" y="4803"/>
                </a:lnTo>
                <a:lnTo>
                  <a:pt x="3156" y="4789"/>
                </a:lnTo>
                <a:lnTo>
                  <a:pt x="3235" y="4772"/>
                </a:lnTo>
                <a:lnTo>
                  <a:pt x="3324" y="4751"/>
                </a:lnTo>
                <a:lnTo>
                  <a:pt x="3418" y="4728"/>
                </a:lnTo>
                <a:lnTo>
                  <a:pt x="3467" y="4714"/>
                </a:lnTo>
                <a:lnTo>
                  <a:pt x="3516" y="4701"/>
                </a:lnTo>
                <a:lnTo>
                  <a:pt x="3565" y="4686"/>
                </a:lnTo>
                <a:lnTo>
                  <a:pt x="3616" y="4670"/>
                </a:lnTo>
                <a:lnTo>
                  <a:pt x="3664" y="4653"/>
                </a:lnTo>
                <a:lnTo>
                  <a:pt x="3713" y="4634"/>
                </a:lnTo>
                <a:lnTo>
                  <a:pt x="3760" y="4616"/>
                </a:lnTo>
                <a:lnTo>
                  <a:pt x="3805" y="4595"/>
                </a:lnTo>
                <a:lnTo>
                  <a:pt x="3849" y="4574"/>
                </a:lnTo>
                <a:lnTo>
                  <a:pt x="3890" y="4551"/>
                </a:lnTo>
                <a:lnTo>
                  <a:pt x="3911" y="4539"/>
                </a:lnTo>
                <a:lnTo>
                  <a:pt x="3930" y="4528"/>
                </a:lnTo>
                <a:lnTo>
                  <a:pt x="3949" y="4515"/>
                </a:lnTo>
                <a:lnTo>
                  <a:pt x="3966" y="4502"/>
                </a:lnTo>
                <a:lnTo>
                  <a:pt x="3983" y="4489"/>
                </a:lnTo>
                <a:lnTo>
                  <a:pt x="3999" y="4476"/>
                </a:lnTo>
                <a:lnTo>
                  <a:pt x="4014" y="4462"/>
                </a:lnTo>
                <a:lnTo>
                  <a:pt x="4028" y="4448"/>
                </a:lnTo>
                <a:lnTo>
                  <a:pt x="4042" y="4434"/>
                </a:lnTo>
                <a:lnTo>
                  <a:pt x="4054" y="4418"/>
                </a:lnTo>
                <a:lnTo>
                  <a:pt x="4065" y="4403"/>
                </a:lnTo>
                <a:lnTo>
                  <a:pt x="4076" y="4387"/>
                </a:lnTo>
                <a:lnTo>
                  <a:pt x="4085" y="4372"/>
                </a:lnTo>
                <a:lnTo>
                  <a:pt x="4092" y="4356"/>
                </a:lnTo>
                <a:lnTo>
                  <a:pt x="4099" y="4339"/>
                </a:lnTo>
                <a:lnTo>
                  <a:pt x="4104" y="4322"/>
                </a:lnTo>
                <a:lnTo>
                  <a:pt x="4107" y="4304"/>
                </a:lnTo>
                <a:lnTo>
                  <a:pt x="4110" y="4286"/>
                </a:lnTo>
                <a:lnTo>
                  <a:pt x="4111" y="4269"/>
                </a:lnTo>
                <a:lnTo>
                  <a:pt x="4111" y="4249"/>
                </a:lnTo>
                <a:lnTo>
                  <a:pt x="4109" y="4231"/>
                </a:lnTo>
                <a:lnTo>
                  <a:pt x="4106" y="4211"/>
                </a:lnTo>
                <a:lnTo>
                  <a:pt x="4101" y="4191"/>
                </a:lnTo>
                <a:lnTo>
                  <a:pt x="4095" y="4171"/>
                </a:lnTo>
                <a:lnTo>
                  <a:pt x="4105" y="4170"/>
                </a:lnTo>
                <a:lnTo>
                  <a:pt x="4116" y="4170"/>
                </a:lnTo>
                <a:lnTo>
                  <a:pt x="4127" y="4172"/>
                </a:lnTo>
                <a:lnTo>
                  <a:pt x="4138" y="4174"/>
                </a:lnTo>
                <a:lnTo>
                  <a:pt x="4149" y="4177"/>
                </a:lnTo>
                <a:lnTo>
                  <a:pt x="4161" y="4180"/>
                </a:lnTo>
                <a:lnTo>
                  <a:pt x="4172" y="4186"/>
                </a:lnTo>
                <a:lnTo>
                  <a:pt x="4184" y="4191"/>
                </a:lnTo>
                <a:lnTo>
                  <a:pt x="4208" y="4204"/>
                </a:lnTo>
                <a:lnTo>
                  <a:pt x="4232" y="4220"/>
                </a:lnTo>
                <a:lnTo>
                  <a:pt x="4257" y="4240"/>
                </a:lnTo>
                <a:lnTo>
                  <a:pt x="4283" y="4261"/>
                </a:lnTo>
                <a:lnTo>
                  <a:pt x="4308" y="4285"/>
                </a:lnTo>
                <a:lnTo>
                  <a:pt x="4335" y="4311"/>
                </a:lnTo>
                <a:lnTo>
                  <a:pt x="4360" y="4337"/>
                </a:lnTo>
                <a:lnTo>
                  <a:pt x="4387" y="4367"/>
                </a:lnTo>
                <a:lnTo>
                  <a:pt x="4413" y="4398"/>
                </a:lnTo>
                <a:lnTo>
                  <a:pt x="4439" y="4429"/>
                </a:lnTo>
                <a:lnTo>
                  <a:pt x="4465" y="4461"/>
                </a:lnTo>
                <a:lnTo>
                  <a:pt x="4491" y="4495"/>
                </a:lnTo>
                <a:lnTo>
                  <a:pt x="4542" y="4564"/>
                </a:lnTo>
                <a:lnTo>
                  <a:pt x="4591" y="4632"/>
                </a:lnTo>
                <a:lnTo>
                  <a:pt x="4638" y="4701"/>
                </a:lnTo>
                <a:lnTo>
                  <a:pt x="4682" y="4766"/>
                </a:lnTo>
                <a:lnTo>
                  <a:pt x="4761" y="4881"/>
                </a:lnTo>
                <a:lnTo>
                  <a:pt x="4794" y="4928"/>
                </a:lnTo>
                <a:lnTo>
                  <a:pt x="4822" y="4965"/>
                </a:lnTo>
                <a:lnTo>
                  <a:pt x="4806" y="4966"/>
                </a:lnTo>
                <a:lnTo>
                  <a:pt x="4791" y="4966"/>
                </a:lnTo>
                <a:lnTo>
                  <a:pt x="4776" y="4965"/>
                </a:lnTo>
                <a:lnTo>
                  <a:pt x="4762" y="4963"/>
                </a:lnTo>
                <a:lnTo>
                  <a:pt x="4748" y="4960"/>
                </a:lnTo>
                <a:lnTo>
                  <a:pt x="4734" y="4957"/>
                </a:lnTo>
                <a:lnTo>
                  <a:pt x="4720" y="4952"/>
                </a:lnTo>
                <a:lnTo>
                  <a:pt x="4707" y="4948"/>
                </a:lnTo>
                <a:lnTo>
                  <a:pt x="4680" y="4936"/>
                </a:lnTo>
                <a:lnTo>
                  <a:pt x="4655" y="4922"/>
                </a:lnTo>
                <a:lnTo>
                  <a:pt x="4629" y="4908"/>
                </a:lnTo>
                <a:lnTo>
                  <a:pt x="4603" y="4892"/>
                </a:lnTo>
                <a:lnTo>
                  <a:pt x="4550" y="4860"/>
                </a:lnTo>
                <a:lnTo>
                  <a:pt x="4523" y="4844"/>
                </a:lnTo>
                <a:lnTo>
                  <a:pt x="4495" y="4830"/>
                </a:lnTo>
                <a:lnTo>
                  <a:pt x="4465" y="4817"/>
                </a:lnTo>
                <a:lnTo>
                  <a:pt x="4451" y="4812"/>
                </a:lnTo>
                <a:lnTo>
                  <a:pt x="4434" y="4807"/>
                </a:lnTo>
                <a:lnTo>
                  <a:pt x="4419" y="4801"/>
                </a:lnTo>
                <a:lnTo>
                  <a:pt x="4402" y="4798"/>
                </a:lnTo>
                <a:lnTo>
                  <a:pt x="4385" y="4795"/>
                </a:lnTo>
                <a:lnTo>
                  <a:pt x="4368" y="4793"/>
                </a:lnTo>
                <a:lnTo>
                  <a:pt x="4342" y="4791"/>
                </a:lnTo>
                <a:lnTo>
                  <a:pt x="4316" y="4789"/>
                </a:lnTo>
                <a:lnTo>
                  <a:pt x="4290" y="4788"/>
                </a:lnTo>
                <a:lnTo>
                  <a:pt x="4264" y="4788"/>
                </a:lnTo>
                <a:lnTo>
                  <a:pt x="4212" y="4789"/>
                </a:lnTo>
                <a:lnTo>
                  <a:pt x="4160" y="4793"/>
                </a:lnTo>
                <a:lnTo>
                  <a:pt x="4107" y="4798"/>
                </a:lnTo>
                <a:lnTo>
                  <a:pt x="4055" y="4806"/>
                </a:lnTo>
                <a:lnTo>
                  <a:pt x="4002" y="4814"/>
                </a:lnTo>
                <a:lnTo>
                  <a:pt x="3950" y="4824"/>
                </a:lnTo>
                <a:lnTo>
                  <a:pt x="3897" y="4835"/>
                </a:lnTo>
                <a:lnTo>
                  <a:pt x="3845" y="4848"/>
                </a:lnTo>
                <a:lnTo>
                  <a:pt x="3794" y="4860"/>
                </a:lnTo>
                <a:lnTo>
                  <a:pt x="3742" y="4873"/>
                </a:lnTo>
                <a:lnTo>
                  <a:pt x="3640" y="4902"/>
                </a:lnTo>
                <a:lnTo>
                  <a:pt x="3542" y="4929"/>
                </a:lnTo>
                <a:lnTo>
                  <a:pt x="3455" y="4954"/>
                </a:lnTo>
                <a:lnTo>
                  <a:pt x="3367" y="4981"/>
                </a:lnTo>
                <a:lnTo>
                  <a:pt x="3322" y="4995"/>
                </a:lnTo>
                <a:lnTo>
                  <a:pt x="3279" y="5009"/>
                </a:lnTo>
                <a:lnTo>
                  <a:pt x="3236" y="5025"/>
                </a:lnTo>
                <a:lnTo>
                  <a:pt x="3193" y="5041"/>
                </a:lnTo>
                <a:lnTo>
                  <a:pt x="3150" y="5059"/>
                </a:lnTo>
                <a:lnTo>
                  <a:pt x="3108" y="5076"/>
                </a:lnTo>
                <a:lnTo>
                  <a:pt x="3066" y="5095"/>
                </a:lnTo>
                <a:lnTo>
                  <a:pt x="3025" y="5116"/>
                </a:lnTo>
                <a:lnTo>
                  <a:pt x="2985" y="5137"/>
                </a:lnTo>
                <a:lnTo>
                  <a:pt x="2945" y="5160"/>
                </a:lnTo>
                <a:lnTo>
                  <a:pt x="2908" y="5185"/>
                </a:lnTo>
                <a:lnTo>
                  <a:pt x="2870" y="5210"/>
                </a:lnTo>
                <a:lnTo>
                  <a:pt x="2834" y="5236"/>
                </a:lnTo>
                <a:lnTo>
                  <a:pt x="2800" y="5264"/>
                </a:lnTo>
                <a:lnTo>
                  <a:pt x="2767" y="5293"/>
                </a:lnTo>
                <a:lnTo>
                  <a:pt x="2735" y="5324"/>
                </a:lnTo>
                <a:lnTo>
                  <a:pt x="2706" y="5356"/>
                </a:lnTo>
                <a:lnTo>
                  <a:pt x="2691" y="5373"/>
                </a:lnTo>
                <a:lnTo>
                  <a:pt x="2678" y="5391"/>
                </a:lnTo>
                <a:lnTo>
                  <a:pt x="2665" y="5408"/>
                </a:lnTo>
                <a:lnTo>
                  <a:pt x="2652" y="5426"/>
                </a:lnTo>
                <a:lnTo>
                  <a:pt x="2640" y="5445"/>
                </a:lnTo>
                <a:lnTo>
                  <a:pt x="2629" y="5463"/>
                </a:lnTo>
                <a:lnTo>
                  <a:pt x="2622" y="5478"/>
                </a:lnTo>
                <a:lnTo>
                  <a:pt x="2614" y="5493"/>
                </a:lnTo>
                <a:lnTo>
                  <a:pt x="2601" y="5526"/>
                </a:lnTo>
                <a:lnTo>
                  <a:pt x="2574" y="5594"/>
                </a:lnTo>
                <a:lnTo>
                  <a:pt x="2560" y="5629"/>
                </a:lnTo>
                <a:lnTo>
                  <a:pt x="2553" y="5646"/>
                </a:lnTo>
                <a:lnTo>
                  <a:pt x="2545" y="5661"/>
                </a:lnTo>
                <a:lnTo>
                  <a:pt x="2536" y="5675"/>
                </a:lnTo>
                <a:lnTo>
                  <a:pt x="2525" y="5690"/>
                </a:lnTo>
                <a:lnTo>
                  <a:pt x="2514" y="5702"/>
                </a:lnTo>
                <a:lnTo>
                  <a:pt x="2503" y="5713"/>
                </a:lnTo>
                <a:lnTo>
                  <a:pt x="2512" y="5714"/>
                </a:lnTo>
                <a:lnTo>
                  <a:pt x="2522" y="5715"/>
                </a:lnTo>
                <a:lnTo>
                  <a:pt x="2541" y="5720"/>
                </a:lnTo>
                <a:lnTo>
                  <a:pt x="2559" y="5727"/>
                </a:lnTo>
                <a:lnTo>
                  <a:pt x="2577" y="5735"/>
                </a:lnTo>
                <a:lnTo>
                  <a:pt x="2593" y="5745"/>
                </a:lnTo>
                <a:lnTo>
                  <a:pt x="2609" y="5755"/>
                </a:lnTo>
                <a:lnTo>
                  <a:pt x="2625" y="5768"/>
                </a:lnTo>
                <a:lnTo>
                  <a:pt x="2640" y="5780"/>
                </a:lnTo>
                <a:lnTo>
                  <a:pt x="2671" y="5807"/>
                </a:lnTo>
                <a:lnTo>
                  <a:pt x="2701" y="5832"/>
                </a:lnTo>
                <a:lnTo>
                  <a:pt x="2716" y="5844"/>
                </a:lnTo>
                <a:lnTo>
                  <a:pt x="2732" y="5856"/>
                </a:lnTo>
                <a:lnTo>
                  <a:pt x="2749" y="5866"/>
                </a:lnTo>
                <a:lnTo>
                  <a:pt x="2765" y="5875"/>
                </a:lnTo>
                <a:lnTo>
                  <a:pt x="2792" y="5886"/>
                </a:lnTo>
                <a:lnTo>
                  <a:pt x="2818" y="5897"/>
                </a:lnTo>
                <a:lnTo>
                  <a:pt x="2846" y="5904"/>
                </a:lnTo>
                <a:lnTo>
                  <a:pt x="2875" y="5911"/>
                </a:lnTo>
                <a:lnTo>
                  <a:pt x="2903" y="5916"/>
                </a:lnTo>
                <a:lnTo>
                  <a:pt x="2932" y="5920"/>
                </a:lnTo>
                <a:lnTo>
                  <a:pt x="2961" y="5924"/>
                </a:lnTo>
                <a:lnTo>
                  <a:pt x="2989" y="5927"/>
                </a:lnTo>
                <a:lnTo>
                  <a:pt x="3045" y="5931"/>
                </a:lnTo>
                <a:lnTo>
                  <a:pt x="3100" y="5933"/>
                </a:lnTo>
                <a:lnTo>
                  <a:pt x="3156" y="5933"/>
                </a:lnTo>
                <a:lnTo>
                  <a:pt x="3212" y="5931"/>
                </a:lnTo>
                <a:lnTo>
                  <a:pt x="3267" y="5926"/>
                </a:lnTo>
                <a:lnTo>
                  <a:pt x="3322" y="5920"/>
                </a:lnTo>
                <a:lnTo>
                  <a:pt x="3378" y="5913"/>
                </a:lnTo>
                <a:lnTo>
                  <a:pt x="3433" y="5904"/>
                </a:lnTo>
                <a:lnTo>
                  <a:pt x="3487" y="5895"/>
                </a:lnTo>
                <a:lnTo>
                  <a:pt x="3543" y="5882"/>
                </a:lnTo>
                <a:lnTo>
                  <a:pt x="3597" y="5870"/>
                </a:lnTo>
                <a:lnTo>
                  <a:pt x="3651" y="5857"/>
                </a:lnTo>
                <a:lnTo>
                  <a:pt x="3705" y="5842"/>
                </a:lnTo>
                <a:lnTo>
                  <a:pt x="3759" y="5827"/>
                </a:lnTo>
                <a:lnTo>
                  <a:pt x="3812" y="5811"/>
                </a:lnTo>
                <a:lnTo>
                  <a:pt x="3865" y="5794"/>
                </a:lnTo>
                <a:lnTo>
                  <a:pt x="3983" y="5757"/>
                </a:lnTo>
                <a:lnTo>
                  <a:pt x="4058" y="5734"/>
                </a:lnTo>
                <a:lnTo>
                  <a:pt x="4138" y="5705"/>
                </a:lnTo>
                <a:lnTo>
                  <a:pt x="4181" y="5690"/>
                </a:lnTo>
                <a:lnTo>
                  <a:pt x="4224" y="5673"/>
                </a:lnTo>
                <a:lnTo>
                  <a:pt x="4267" y="5656"/>
                </a:lnTo>
                <a:lnTo>
                  <a:pt x="4311" y="5638"/>
                </a:lnTo>
                <a:lnTo>
                  <a:pt x="4354" y="5618"/>
                </a:lnTo>
                <a:lnTo>
                  <a:pt x="4397" y="5598"/>
                </a:lnTo>
                <a:lnTo>
                  <a:pt x="4439" y="5576"/>
                </a:lnTo>
                <a:lnTo>
                  <a:pt x="4481" y="5553"/>
                </a:lnTo>
                <a:lnTo>
                  <a:pt x="4521" y="5530"/>
                </a:lnTo>
                <a:lnTo>
                  <a:pt x="4559" y="5505"/>
                </a:lnTo>
                <a:lnTo>
                  <a:pt x="4596" y="5480"/>
                </a:lnTo>
                <a:lnTo>
                  <a:pt x="4630" y="5453"/>
                </a:lnTo>
                <a:lnTo>
                  <a:pt x="4646" y="5439"/>
                </a:lnTo>
                <a:lnTo>
                  <a:pt x="4662" y="5425"/>
                </a:lnTo>
                <a:lnTo>
                  <a:pt x="4676" y="5411"/>
                </a:lnTo>
                <a:lnTo>
                  <a:pt x="4690" y="5397"/>
                </a:lnTo>
                <a:lnTo>
                  <a:pt x="4704" y="5381"/>
                </a:lnTo>
                <a:lnTo>
                  <a:pt x="4716" y="5367"/>
                </a:lnTo>
                <a:lnTo>
                  <a:pt x="4727" y="5352"/>
                </a:lnTo>
                <a:lnTo>
                  <a:pt x="4739" y="5336"/>
                </a:lnTo>
                <a:lnTo>
                  <a:pt x="4748" y="5320"/>
                </a:lnTo>
                <a:lnTo>
                  <a:pt x="4757" y="5303"/>
                </a:lnTo>
                <a:lnTo>
                  <a:pt x="4764" y="5287"/>
                </a:lnTo>
                <a:lnTo>
                  <a:pt x="4771" y="5271"/>
                </a:lnTo>
                <a:lnTo>
                  <a:pt x="4776" y="5254"/>
                </a:lnTo>
                <a:lnTo>
                  <a:pt x="4782" y="5237"/>
                </a:lnTo>
                <a:lnTo>
                  <a:pt x="4785" y="5219"/>
                </a:lnTo>
                <a:lnTo>
                  <a:pt x="4787" y="5202"/>
                </a:lnTo>
                <a:lnTo>
                  <a:pt x="4788" y="5184"/>
                </a:lnTo>
                <a:lnTo>
                  <a:pt x="4788" y="5165"/>
                </a:lnTo>
                <a:lnTo>
                  <a:pt x="4786" y="5147"/>
                </a:lnTo>
                <a:lnTo>
                  <a:pt x="4783" y="5128"/>
                </a:lnTo>
                <a:lnTo>
                  <a:pt x="4778" y="5109"/>
                </a:lnTo>
                <a:lnTo>
                  <a:pt x="4772" y="5089"/>
                </a:lnTo>
                <a:lnTo>
                  <a:pt x="4765" y="5070"/>
                </a:lnTo>
                <a:lnTo>
                  <a:pt x="4756" y="5049"/>
                </a:lnTo>
                <a:lnTo>
                  <a:pt x="4767" y="5047"/>
                </a:lnTo>
                <a:lnTo>
                  <a:pt x="4780" y="5047"/>
                </a:lnTo>
                <a:lnTo>
                  <a:pt x="4791" y="5047"/>
                </a:lnTo>
                <a:lnTo>
                  <a:pt x="4803" y="5048"/>
                </a:lnTo>
                <a:lnTo>
                  <a:pt x="4814" y="5050"/>
                </a:lnTo>
                <a:lnTo>
                  <a:pt x="4827" y="5053"/>
                </a:lnTo>
                <a:lnTo>
                  <a:pt x="4840" y="5058"/>
                </a:lnTo>
                <a:lnTo>
                  <a:pt x="4852" y="5062"/>
                </a:lnTo>
                <a:lnTo>
                  <a:pt x="4865" y="5068"/>
                </a:lnTo>
                <a:lnTo>
                  <a:pt x="4878" y="5075"/>
                </a:lnTo>
                <a:lnTo>
                  <a:pt x="4891" y="5082"/>
                </a:lnTo>
                <a:lnTo>
                  <a:pt x="4905" y="5090"/>
                </a:lnTo>
                <a:lnTo>
                  <a:pt x="4931" y="5109"/>
                </a:lnTo>
                <a:lnTo>
                  <a:pt x="4958" y="5130"/>
                </a:lnTo>
                <a:lnTo>
                  <a:pt x="4985" y="5155"/>
                </a:lnTo>
                <a:lnTo>
                  <a:pt x="5013" y="5182"/>
                </a:lnTo>
                <a:lnTo>
                  <a:pt x="5041" y="5210"/>
                </a:lnTo>
                <a:lnTo>
                  <a:pt x="5069" y="5241"/>
                </a:lnTo>
                <a:lnTo>
                  <a:pt x="5097" y="5273"/>
                </a:lnTo>
                <a:lnTo>
                  <a:pt x="5125" y="5307"/>
                </a:lnTo>
                <a:lnTo>
                  <a:pt x="5152" y="5341"/>
                </a:lnTo>
                <a:lnTo>
                  <a:pt x="5180" y="5376"/>
                </a:lnTo>
                <a:lnTo>
                  <a:pt x="5234" y="5450"/>
                </a:lnTo>
                <a:lnTo>
                  <a:pt x="5288" y="5524"/>
                </a:lnTo>
                <a:lnTo>
                  <a:pt x="5338" y="5598"/>
                </a:lnTo>
                <a:lnTo>
                  <a:pt x="5386" y="5668"/>
                </a:lnTo>
                <a:lnTo>
                  <a:pt x="5470" y="5793"/>
                </a:lnTo>
                <a:lnTo>
                  <a:pt x="5506" y="5844"/>
                </a:lnTo>
                <a:lnTo>
                  <a:pt x="5537" y="5885"/>
                </a:lnTo>
                <a:lnTo>
                  <a:pt x="5520" y="5886"/>
                </a:lnTo>
                <a:lnTo>
                  <a:pt x="5505" y="5886"/>
                </a:lnTo>
                <a:lnTo>
                  <a:pt x="5491" y="5885"/>
                </a:lnTo>
                <a:lnTo>
                  <a:pt x="5475" y="5884"/>
                </a:lnTo>
                <a:lnTo>
                  <a:pt x="5461" y="5882"/>
                </a:lnTo>
                <a:lnTo>
                  <a:pt x="5447" y="5879"/>
                </a:lnTo>
                <a:lnTo>
                  <a:pt x="5432" y="5875"/>
                </a:lnTo>
                <a:lnTo>
                  <a:pt x="5418" y="5871"/>
                </a:lnTo>
                <a:lnTo>
                  <a:pt x="5391" y="5862"/>
                </a:lnTo>
                <a:lnTo>
                  <a:pt x="5365" y="5850"/>
                </a:lnTo>
                <a:lnTo>
                  <a:pt x="5338" y="5836"/>
                </a:lnTo>
                <a:lnTo>
                  <a:pt x="5311" y="5822"/>
                </a:lnTo>
                <a:lnTo>
                  <a:pt x="5258" y="5792"/>
                </a:lnTo>
                <a:lnTo>
                  <a:pt x="5230" y="5777"/>
                </a:lnTo>
                <a:lnTo>
                  <a:pt x="5203" y="5763"/>
                </a:lnTo>
                <a:lnTo>
                  <a:pt x="5174" y="5749"/>
                </a:lnTo>
                <a:lnTo>
                  <a:pt x="5144" y="5737"/>
                </a:lnTo>
                <a:lnTo>
                  <a:pt x="5114" y="5727"/>
                </a:lnTo>
                <a:lnTo>
                  <a:pt x="5097" y="5723"/>
                </a:lnTo>
                <a:lnTo>
                  <a:pt x="5081" y="5718"/>
                </a:lnTo>
                <a:lnTo>
                  <a:pt x="5057" y="5713"/>
                </a:lnTo>
                <a:lnTo>
                  <a:pt x="5034" y="5710"/>
                </a:lnTo>
                <a:lnTo>
                  <a:pt x="5010" y="5707"/>
                </a:lnTo>
                <a:lnTo>
                  <a:pt x="4986" y="5705"/>
                </a:lnTo>
                <a:lnTo>
                  <a:pt x="4963" y="5704"/>
                </a:lnTo>
                <a:lnTo>
                  <a:pt x="4938" y="5704"/>
                </a:lnTo>
                <a:lnTo>
                  <a:pt x="4914" y="5705"/>
                </a:lnTo>
                <a:lnTo>
                  <a:pt x="4890" y="5706"/>
                </a:lnTo>
                <a:lnTo>
                  <a:pt x="4866" y="5708"/>
                </a:lnTo>
                <a:lnTo>
                  <a:pt x="4841" y="5710"/>
                </a:lnTo>
                <a:lnTo>
                  <a:pt x="4793" y="5717"/>
                </a:lnTo>
                <a:lnTo>
                  <a:pt x="4744" y="5726"/>
                </a:lnTo>
                <a:lnTo>
                  <a:pt x="4694" y="5737"/>
                </a:lnTo>
                <a:lnTo>
                  <a:pt x="4645" y="5748"/>
                </a:lnTo>
                <a:lnTo>
                  <a:pt x="4597" y="5761"/>
                </a:lnTo>
                <a:lnTo>
                  <a:pt x="4549" y="5776"/>
                </a:lnTo>
                <a:lnTo>
                  <a:pt x="4501" y="5790"/>
                </a:lnTo>
                <a:lnTo>
                  <a:pt x="4408" y="5818"/>
                </a:lnTo>
                <a:lnTo>
                  <a:pt x="4361" y="5832"/>
                </a:lnTo>
                <a:lnTo>
                  <a:pt x="4316" y="5844"/>
                </a:lnTo>
                <a:lnTo>
                  <a:pt x="4221" y="5872"/>
                </a:lnTo>
                <a:lnTo>
                  <a:pt x="4125" y="5900"/>
                </a:lnTo>
                <a:lnTo>
                  <a:pt x="4077" y="5915"/>
                </a:lnTo>
                <a:lnTo>
                  <a:pt x="4029" y="5932"/>
                </a:lnTo>
                <a:lnTo>
                  <a:pt x="3981" y="5948"/>
                </a:lnTo>
                <a:lnTo>
                  <a:pt x="3934" y="5965"/>
                </a:lnTo>
                <a:lnTo>
                  <a:pt x="3887" y="5985"/>
                </a:lnTo>
                <a:lnTo>
                  <a:pt x="3841" y="6004"/>
                </a:lnTo>
                <a:lnTo>
                  <a:pt x="3796" y="6026"/>
                </a:lnTo>
                <a:lnTo>
                  <a:pt x="3751" y="6048"/>
                </a:lnTo>
                <a:lnTo>
                  <a:pt x="3707" y="6073"/>
                </a:lnTo>
                <a:lnTo>
                  <a:pt x="3665" y="6099"/>
                </a:lnTo>
                <a:lnTo>
                  <a:pt x="3623" y="6125"/>
                </a:lnTo>
                <a:lnTo>
                  <a:pt x="3583" y="6155"/>
                </a:lnTo>
                <a:lnTo>
                  <a:pt x="3563" y="6170"/>
                </a:lnTo>
                <a:lnTo>
                  <a:pt x="3546" y="6186"/>
                </a:lnTo>
                <a:lnTo>
                  <a:pt x="3527" y="6201"/>
                </a:lnTo>
                <a:lnTo>
                  <a:pt x="3510" y="6217"/>
                </a:lnTo>
                <a:lnTo>
                  <a:pt x="3494" y="6235"/>
                </a:lnTo>
                <a:lnTo>
                  <a:pt x="3477" y="6252"/>
                </a:lnTo>
                <a:lnTo>
                  <a:pt x="3462" y="6271"/>
                </a:lnTo>
                <a:lnTo>
                  <a:pt x="3446" y="6289"/>
                </a:lnTo>
                <a:lnTo>
                  <a:pt x="3431" y="6309"/>
                </a:lnTo>
                <a:lnTo>
                  <a:pt x="3417" y="6327"/>
                </a:lnTo>
                <a:lnTo>
                  <a:pt x="3390" y="6367"/>
                </a:lnTo>
                <a:lnTo>
                  <a:pt x="3364" y="6408"/>
                </a:lnTo>
                <a:lnTo>
                  <a:pt x="3341" y="6450"/>
                </a:lnTo>
                <a:lnTo>
                  <a:pt x="3332" y="6471"/>
                </a:lnTo>
                <a:lnTo>
                  <a:pt x="3321" y="6494"/>
                </a:lnTo>
                <a:lnTo>
                  <a:pt x="3311" y="6519"/>
                </a:lnTo>
                <a:lnTo>
                  <a:pt x="3300" y="6544"/>
                </a:lnTo>
                <a:lnTo>
                  <a:pt x="3288" y="6569"/>
                </a:lnTo>
                <a:lnTo>
                  <a:pt x="3281" y="6580"/>
                </a:lnTo>
                <a:lnTo>
                  <a:pt x="3273" y="6591"/>
                </a:lnTo>
                <a:lnTo>
                  <a:pt x="3266" y="6601"/>
                </a:lnTo>
                <a:lnTo>
                  <a:pt x="3257" y="6610"/>
                </a:lnTo>
                <a:lnTo>
                  <a:pt x="3248" y="6617"/>
                </a:lnTo>
                <a:lnTo>
                  <a:pt x="3238" y="6623"/>
                </a:lnTo>
                <a:lnTo>
                  <a:pt x="3254" y="6625"/>
                </a:lnTo>
                <a:lnTo>
                  <a:pt x="3270" y="6627"/>
                </a:lnTo>
                <a:lnTo>
                  <a:pt x="3287" y="6630"/>
                </a:lnTo>
                <a:lnTo>
                  <a:pt x="3302" y="6634"/>
                </a:lnTo>
                <a:lnTo>
                  <a:pt x="3317" y="6640"/>
                </a:lnTo>
                <a:lnTo>
                  <a:pt x="3333" y="6645"/>
                </a:lnTo>
                <a:lnTo>
                  <a:pt x="3348" y="6651"/>
                </a:lnTo>
                <a:lnTo>
                  <a:pt x="3363" y="6658"/>
                </a:lnTo>
                <a:lnTo>
                  <a:pt x="3393" y="6673"/>
                </a:lnTo>
                <a:lnTo>
                  <a:pt x="3423" y="6691"/>
                </a:lnTo>
                <a:lnTo>
                  <a:pt x="3482" y="6728"/>
                </a:lnTo>
                <a:lnTo>
                  <a:pt x="3512" y="6747"/>
                </a:lnTo>
                <a:lnTo>
                  <a:pt x="3543" y="6765"/>
                </a:lnTo>
                <a:lnTo>
                  <a:pt x="3574" y="6782"/>
                </a:lnTo>
                <a:lnTo>
                  <a:pt x="3605" y="6797"/>
                </a:lnTo>
                <a:lnTo>
                  <a:pt x="3621" y="6805"/>
                </a:lnTo>
                <a:lnTo>
                  <a:pt x="3637" y="6811"/>
                </a:lnTo>
                <a:lnTo>
                  <a:pt x="3654" y="6817"/>
                </a:lnTo>
                <a:lnTo>
                  <a:pt x="3671" y="6822"/>
                </a:lnTo>
                <a:lnTo>
                  <a:pt x="3688" y="6826"/>
                </a:lnTo>
                <a:lnTo>
                  <a:pt x="3706" y="6829"/>
                </a:lnTo>
                <a:lnTo>
                  <a:pt x="3723" y="6831"/>
                </a:lnTo>
                <a:lnTo>
                  <a:pt x="3742" y="6832"/>
                </a:lnTo>
                <a:lnTo>
                  <a:pt x="3786" y="6833"/>
                </a:lnTo>
                <a:lnTo>
                  <a:pt x="3831" y="6833"/>
                </a:lnTo>
                <a:lnTo>
                  <a:pt x="3875" y="6831"/>
                </a:lnTo>
                <a:lnTo>
                  <a:pt x="3920" y="6828"/>
                </a:lnTo>
                <a:lnTo>
                  <a:pt x="3964" y="6824"/>
                </a:lnTo>
                <a:lnTo>
                  <a:pt x="4009" y="6819"/>
                </a:lnTo>
                <a:lnTo>
                  <a:pt x="4053" y="6813"/>
                </a:lnTo>
                <a:lnTo>
                  <a:pt x="4098" y="6806"/>
                </a:lnTo>
                <a:lnTo>
                  <a:pt x="4142" y="6798"/>
                </a:lnTo>
                <a:lnTo>
                  <a:pt x="4186" y="6789"/>
                </a:lnTo>
                <a:lnTo>
                  <a:pt x="4230" y="6780"/>
                </a:lnTo>
                <a:lnTo>
                  <a:pt x="4274" y="6770"/>
                </a:lnTo>
                <a:lnTo>
                  <a:pt x="4361" y="6748"/>
                </a:lnTo>
                <a:lnTo>
                  <a:pt x="4447" y="6724"/>
                </a:lnTo>
                <a:lnTo>
                  <a:pt x="4495" y="6709"/>
                </a:lnTo>
                <a:lnTo>
                  <a:pt x="4558" y="6689"/>
                </a:lnTo>
                <a:lnTo>
                  <a:pt x="4634" y="6662"/>
                </a:lnTo>
                <a:lnTo>
                  <a:pt x="4719" y="6629"/>
                </a:lnTo>
                <a:lnTo>
                  <a:pt x="4764" y="6612"/>
                </a:lnTo>
                <a:lnTo>
                  <a:pt x="4811" y="6592"/>
                </a:lnTo>
                <a:lnTo>
                  <a:pt x="4858" y="6572"/>
                </a:lnTo>
                <a:lnTo>
                  <a:pt x="4908" y="6550"/>
                </a:lnTo>
                <a:lnTo>
                  <a:pt x="4956" y="6529"/>
                </a:lnTo>
                <a:lnTo>
                  <a:pt x="5004" y="6505"/>
                </a:lnTo>
                <a:lnTo>
                  <a:pt x="5052" y="6481"/>
                </a:lnTo>
                <a:lnTo>
                  <a:pt x="5100" y="6455"/>
                </a:lnTo>
                <a:lnTo>
                  <a:pt x="5146" y="6430"/>
                </a:lnTo>
                <a:lnTo>
                  <a:pt x="5191" y="6403"/>
                </a:lnTo>
                <a:lnTo>
                  <a:pt x="5234" y="6375"/>
                </a:lnTo>
                <a:lnTo>
                  <a:pt x="5275" y="6347"/>
                </a:lnTo>
                <a:lnTo>
                  <a:pt x="5314" y="6318"/>
                </a:lnTo>
                <a:lnTo>
                  <a:pt x="5350" y="6288"/>
                </a:lnTo>
                <a:lnTo>
                  <a:pt x="5368" y="6274"/>
                </a:lnTo>
                <a:lnTo>
                  <a:pt x="5383" y="6258"/>
                </a:lnTo>
                <a:lnTo>
                  <a:pt x="5398" y="6243"/>
                </a:lnTo>
                <a:lnTo>
                  <a:pt x="5413" y="6228"/>
                </a:lnTo>
                <a:lnTo>
                  <a:pt x="5426" y="6212"/>
                </a:lnTo>
                <a:lnTo>
                  <a:pt x="5438" y="6197"/>
                </a:lnTo>
                <a:lnTo>
                  <a:pt x="5450" y="6182"/>
                </a:lnTo>
                <a:lnTo>
                  <a:pt x="5460" y="6165"/>
                </a:lnTo>
                <a:lnTo>
                  <a:pt x="5469" y="6150"/>
                </a:lnTo>
                <a:lnTo>
                  <a:pt x="5476" y="6133"/>
                </a:lnTo>
                <a:lnTo>
                  <a:pt x="5483" y="6118"/>
                </a:lnTo>
                <a:lnTo>
                  <a:pt x="5489" y="6102"/>
                </a:lnTo>
                <a:lnTo>
                  <a:pt x="5493" y="6085"/>
                </a:lnTo>
                <a:lnTo>
                  <a:pt x="5496" y="6070"/>
                </a:lnTo>
                <a:lnTo>
                  <a:pt x="5497" y="6053"/>
                </a:lnTo>
                <a:lnTo>
                  <a:pt x="5497" y="6037"/>
                </a:lnTo>
                <a:lnTo>
                  <a:pt x="5496" y="6021"/>
                </a:lnTo>
                <a:lnTo>
                  <a:pt x="5493" y="6004"/>
                </a:lnTo>
                <a:lnTo>
                  <a:pt x="5488" y="5988"/>
                </a:lnTo>
                <a:lnTo>
                  <a:pt x="5481" y="5972"/>
                </a:lnTo>
                <a:lnTo>
                  <a:pt x="5491" y="5969"/>
                </a:lnTo>
                <a:lnTo>
                  <a:pt x="5501" y="5968"/>
                </a:lnTo>
                <a:lnTo>
                  <a:pt x="5510" y="5968"/>
                </a:lnTo>
                <a:lnTo>
                  <a:pt x="5520" y="5969"/>
                </a:lnTo>
                <a:lnTo>
                  <a:pt x="5531" y="5971"/>
                </a:lnTo>
                <a:lnTo>
                  <a:pt x="5541" y="5972"/>
                </a:lnTo>
                <a:lnTo>
                  <a:pt x="5561" y="5978"/>
                </a:lnTo>
                <a:lnTo>
                  <a:pt x="5582" y="5986"/>
                </a:lnTo>
                <a:lnTo>
                  <a:pt x="5602" y="5996"/>
                </a:lnTo>
                <a:lnTo>
                  <a:pt x="5624" y="6009"/>
                </a:lnTo>
                <a:lnTo>
                  <a:pt x="5645" y="6024"/>
                </a:lnTo>
                <a:lnTo>
                  <a:pt x="5667" y="6040"/>
                </a:lnTo>
                <a:lnTo>
                  <a:pt x="5689" y="6059"/>
                </a:lnTo>
                <a:lnTo>
                  <a:pt x="5711" y="6078"/>
                </a:lnTo>
                <a:lnTo>
                  <a:pt x="5733" y="6100"/>
                </a:lnTo>
                <a:lnTo>
                  <a:pt x="5755" y="6122"/>
                </a:lnTo>
                <a:lnTo>
                  <a:pt x="5776" y="6146"/>
                </a:lnTo>
                <a:lnTo>
                  <a:pt x="5799" y="6170"/>
                </a:lnTo>
                <a:lnTo>
                  <a:pt x="5821" y="6196"/>
                </a:lnTo>
                <a:lnTo>
                  <a:pt x="5863" y="6247"/>
                </a:lnTo>
                <a:lnTo>
                  <a:pt x="5905" y="6300"/>
                </a:lnTo>
                <a:lnTo>
                  <a:pt x="5945" y="6354"/>
                </a:lnTo>
                <a:lnTo>
                  <a:pt x="5982" y="6405"/>
                </a:lnTo>
                <a:lnTo>
                  <a:pt x="6052" y="6498"/>
                </a:lnTo>
                <a:lnTo>
                  <a:pt x="6083" y="6537"/>
                </a:lnTo>
                <a:lnTo>
                  <a:pt x="6109" y="6570"/>
                </a:lnTo>
                <a:lnTo>
                  <a:pt x="6099" y="6572"/>
                </a:lnTo>
                <a:lnTo>
                  <a:pt x="6088" y="6573"/>
                </a:lnTo>
                <a:lnTo>
                  <a:pt x="6078" y="6573"/>
                </a:lnTo>
                <a:lnTo>
                  <a:pt x="6066" y="6573"/>
                </a:lnTo>
                <a:lnTo>
                  <a:pt x="6056" y="6571"/>
                </a:lnTo>
                <a:lnTo>
                  <a:pt x="6046" y="6569"/>
                </a:lnTo>
                <a:lnTo>
                  <a:pt x="6024" y="6564"/>
                </a:lnTo>
                <a:lnTo>
                  <a:pt x="6004" y="6556"/>
                </a:lnTo>
                <a:lnTo>
                  <a:pt x="5983" y="6546"/>
                </a:lnTo>
                <a:lnTo>
                  <a:pt x="5963" y="6535"/>
                </a:lnTo>
                <a:lnTo>
                  <a:pt x="5942" y="6524"/>
                </a:lnTo>
                <a:lnTo>
                  <a:pt x="5899" y="6500"/>
                </a:lnTo>
                <a:lnTo>
                  <a:pt x="5878" y="6489"/>
                </a:lnTo>
                <a:lnTo>
                  <a:pt x="5855" y="6479"/>
                </a:lnTo>
                <a:lnTo>
                  <a:pt x="5832" y="6469"/>
                </a:lnTo>
                <a:lnTo>
                  <a:pt x="5808" y="6463"/>
                </a:lnTo>
                <a:lnTo>
                  <a:pt x="5796" y="6460"/>
                </a:lnTo>
                <a:lnTo>
                  <a:pt x="5784" y="6458"/>
                </a:lnTo>
                <a:lnTo>
                  <a:pt x="5770" y="6457"/>
                </a:lnTo>
                <a:lnTo>
                  <a:pt x="5757" y="6456"/>
                </a:lnTo>
                <a:lnTo>
                  <a:pt x="5738" y="6456"/>
                </a:lnTo>
                <a:lnTo>
                  <a:pt x="5718" y="6456"/>
                </a:lnTo>
                <a:lnTo>
                  <a:pt x="5678" y="6459"/>
                </a:lnTo>
                <a:lnTo>
                  <a:pt x="5638" y="6464"/>
                </a:lnTo>
                <a:lnTo>
                  <a:pt x="5598" y="6472"/>
                </a:lnTo>
                <a:lnTo>
                  <a:pt x="5558" y="6481"/>
                </a:lnTo>
                <a:lnTo>
                  <a:pt x="5519" y="6491"/>
                </a:lnTo>
                <a:lnTo>
                  <a:pt x="5479" y="6503"/>
                </a:lnTo>
                <a:lnTo>
                  <a:pt x="5440" y="6517"/>
                </a:lnTo>
                <a:lnTo>
                  <a:pt x="5401" y="6530"/>
                </a:lnTo>
                <a:lnTo>
                  <a:pt x="5363" y="6545"/>
                </a:lnTo>
                <a:lnTo>
                  <a:pt x="5287" y="6577"/>
                </a:lnTo>
                <a:lnTo>
                  <a:pt x="5213" y="6610"/>
                </a:lnTo>
                <a:lnTo>
                  <a:pt x="5141" y="6642"/>
                </a:lnTo>
                <a:lnTo>
                  <a:pt x="5068" y="6673"/>
                </a:lnTo>
                <a:lnTo>
                  <a:pt x="4997" y="6707"/>
                </a:lnTo>
                <a:lnTo>
                  <a:pt x="4961" y="6725"/>
                </a:lnTo>
                <a:lnTo>
                  <a:pt x="4925" y="6742"/>
                </a:lnTo>
                <a:lnTo>
                  <a:pt x="4889" y="6762"/>
                </a:lnTo>
                <a:lnTo>
                  <a:pt x="4854" y="6780"/>
                </a:lnTo>
                <a:lnTo>
                  <a:pt x="4819" y="6800"/>
                </a:lnTo>
                <a:lnTo>
                  <a:pt x="4786" y="6822"/>
                </a:lnTo>
                <a:lnTo>
                  <a:pt x="4753" y="6843"/>
                </a:lnTo>
                <a:lnTo>
                  <a:pt x="4720" y="6866"/>
                </a:lnTo>
                <a:lnTo>
                  <a:pt x="4688" y="6890"/>
                </a:lnTo>
                <a:lnTo>
                  <a:pt x="4658" y="6915"/>
                </a:lnTo>
                <a:lnTo>
                  <a:pt x="4628" y="6941"/>
                </a:lnTo>
                <a:lnTo>
                  <a:pt x="4599" y="6968"/>
                </a:lnTo>
                <a:lnTo>
                  <a:pt x="4588" y="6980"/>
                </a:lnTo>
                <a:lnTo>
                  <a:pt x="4577" y="6992"/>
                </a:lnTo>
                <a:lnTo>
                  <a:pt x="4567" y="7004"/>
                </a:lnTo>
                <a:lnTo>
                  <a:pt x="4558" y="7018"/>
                </a:lnTo>
                <a:lnTo>
                  <a:pt x="4549" y="7031"/>
                </a:lnTo>
                <a:lnTo>
                  <a:pt x="4542" y="7043"/>
                </a:lnTo>
                <a:lnTo>
                  <a:pt x="4527" y="7071"/>
                </a:lnTo>
                <a:lnTo>
                  <a:pt x="4514" y="7099"/>
                </a:lnTo>
                <a:lnTo>
                  <a:pt x="4503" y="7127"/>
                </a:lnTo>
                <a:lnTo>
                  <a:pt x="4493" y="7156"/>
                </a:lnTo>
                <a:lnTo>
                  <a:pt x="4482" y="7185"/>
                </a:lnTo>
                <a:lnTo>
                  <a:pt x="4463" y="7242"/>
                </a:lnTo>
                <a:lnTo>
                  <a:pt x="4453" y="7271"/>
                </a:lnTo>
                <a:lnTo>
                  <a:pt x="4441" y="7297"/>
                </a:lnTo>
                <a:lnTo>
                  <a:pt x="4430" y="7324"/>
                </a:lnTo>
                <a:lnTo>
                  <a:pt x="4416" y="7349"/>
                </a:lnTo>
                <a:lnTo>
                  <a:pt x="4409" y="7361"/>
                </a:lnTo>
                <a:lnTo>
                  <a:pt x="4400" y="7372"/>
                </a:lnTo>
                <a:lnTo>
                  <a:pt x="4392" y="7383"/>
                </a:lnTo>
                <a:lnTo>
                  <a:pt x="4383" y="7395"/>
                </a:lnTo>
                <a:lnTo>
                  <a:pt x="4395" y="7394"/>
                </a:lnTo>
                <a:lnTo>
                  <a:pt x="4408" y="7394"/>
                </a:lnTo>
                <a:lnTo>
                  <a:pt x="4420" y="7395"/>
                </a:lnTo>
                <a:lnTo>
                  <a:pt x="4432" y="7396"/>
                </a:lnTo>
                <a:lnTo>
                  <a:pt x="4457" y="7401"/>
                </a:lnTo>
                <a:lnTo>
                  <a:pt x="4481" y="7408"/>
                </a:lnTo>
                <a:lnTo>
                  <a:pt x="4507" y="7416"/>
                </a:lnTo>
                <a:lnTo>
                  <a:pt x="4532" y="7425"/>
                </a:lnTo>
                <a:lnTo>
                  <a:pt x="4582" y="7448"/>
                </a:lnTo>
                <a:lnTo>
                  <a:pt x="4607" y="7459"/>
                </a:lnTo>
                <a:lnTo>
                  <a:pt x="4633" y="7470"/>
                </a:lnTo>
                <a:lnTo>
                  <a:pt x="4660" y="7480"/>
                </a:lnTo>
                <a:lnTo>
                  <a:pt x="4686" y="7488"/>
                </a:lnTo>
                <a:lnTo>
                  <a:pt x="4713" y="7495"/>
                </a:lnTo>
                <a:lnTo>
                  <a:pt x="4741" y="7500"/>
                </a:lnTo>
                <a:lnTo>
                  <a:pt x="4755" y="7501"/>
                </a:lnTo>
                <a:lnTo>
                  <a:pt x="4769" y="7502"/>
                </a:lnTo>
                <a:lnTo>
                  <a:pt x="4784" y="7502"/>
                </a:lnTo>
                <a:lnTo>
                  <a:pt x="4798" y="7502"/>
                </a:lnTo>
                <a:lnTo>
                  <a:pt x="4842" y="7497"/>
                </a:lnTo>
                <a:lnTo>
                  <a:pt x="4886" y="7492"/>
                </a:lnTo>
                <a:lnTo>
                  <a:pt x="4930" y="7484"/>
                </a:lnTo>
                <a:lnTo>
                  <a:pt x="4973" y="7476"/>
                </a:lnTo>
                <a:lnTo>
                  <a:pt x="5017" y="7465"/>
                </a:lnTo>
                <a:lnTo>
                  <a:pt x="5059" y="7453"/>
                </a:lnTo>
                <a:lnTo>
                  <a:pt x="5102" y="7441"/>
                </a:lnTo>
                <a:lnTo>
                  <a:pt x="5144" y="7426"/>
                </a:lnTo>
                <a:lnTo>
                  <a:pt x="5186" y="7411"/>
                </a:lnTo>
                <a:lnTo>
                  <a:pt x="5227" y="7396"/>
                </a:lnTo>
                <a:lnTo>
                  <a:pt x="5268" y="7378"/>
                </a:lnTo>
                <a:lnTo>
                  <a:pt x="5309" y="7361"/>
                </a:lnTo>
                <a:lnTo>
                  <a:pt x="5350" y="7342"/>
                </a:lnTo>
                <a:lnTo>
                  <a:pt x="5390" y="7324"/>
                </a:lnTo>
                <a:lnTo>
                  <a:pt x="5470" y="7285"/>
                </a:lnTo>
                <a:lnTo>
                  <a:pt x="5553" y="7244"/>
                </a:lnTo>
                <a:lnTo>
                  <a:pt x="5604" y="7219"/>
                </a:lnTo>
                <a:lnTo>
                  <a:pt x="5660" y="7189"/>
                </a:lnTo>
                <a:lnTo>
                  <a:pt x="5717" y="7157"/>
                </a:lnTo>
                <a:lnTo>
                  <a:pt x="5776" y="7121"/>
                </a:lnTo>
                <a:lnTo>
                  <a:pt x="5806" y="7103"/>
                </a:lnTo>
                <a:lnTo>
                  <a:pt x="5835" y="7083"/>
                </a:lnTo>
                <a:lnTo>
                  <a:pt x="5864" y="7063"/>
                </a:lnTo>
                <a:lnTo>
                  <a:pt x="5892" y="7042"/>
                </a:lnTo>
                <a:lnTo>
                  <a:pt x="5919" y="7021"/>
                </a:lnTo>
                <a:lnTo>
                  <a:pt x="5945" y="6999"/>
                </a:lnTo>
                <a:lnTo>
                  <a:pt x="5969" y="6977"/>
                </a:lnTo>
                <a:lnTo>
                  <a:pt x="5993" y="6953"/>
                </a:lnTo>
                <a:lnTo>
                  <a:pt x="6013" y="6930"/>
                </a:lnTo>
                <a:lnTo>
                  <a:pt x="6033" y="6906"/>
                </a:lnTo>
                <a:lnTo>
                  <a:pt x="6050" y="6881"/>
                </a:lnTo>
                <a:lnTo>
                  <a:pt x="6064" y="6856"/>
                </a:lnTo>
                <a:lnTo>
                  <a:pt x="6071" y="6843"/>
                </a:lnTo>
                <a:lnTo>
                  <a:pt x="6077" y="6831"/>
                </a:lnTo>
                <a:lnTo>
                  <a:pt x="6082" y="6818"/>
                </a:lnTo>
                <a:lnTo>
                  <a:pt x="6086" y="6806"/>
                </a:lnTo>
                <a:lnTo>
                  <a:pt x="6090" y="6792"/>
                </a:lnTo>
                <a:lnTo>
                  <a:pt x="6093" y="6779"/>
                </a:lnTo>
                <a:lnTo>
                  <a:pt x="6095" y="6766"/>
                </a:lnTo>
                <a:lnTo>
                  <a:pt x="6096" y="6752"/>
                </a:lnTo>
                <a:lnTo>
                  <a:pt x="6096" y="6739"/>
                </a:lnTo>
                <a:lnTo>
                  <a:pt x="6096" y="6726"/>
                </a:lnTo>
                <a:lnTo>
                  <a:pt x="6095" y="6712"/>
                </a:lnTo>
                <a:lnTo>
                  <a:pt x="6092" y="6699"/>
                </a:lnTo>
                <a:lnTo>
                  <a:pt x="6089" y="6686"/>
                </a:lnTo>
                <a:lnTo>
                  <a:pt x="6085" y="6671"/>
                </a:lnTo>
                <a:lnTo>
                  <a:pt x="6080" y="6658"/>
                </a:lnTo>
                <a:lnTo>
                  <a:pt x="6074" y="6644"/>
                </a:lnTo>
                <a:lnTo>
                  <a:pt x="6082" y="6643"/>
                </a:lnTo>
                <a:lnTo>
                  <a:pt x="6090" y="6642"/>
                </a:lnTo>
                <a:lnTo>
                  <a:pt x="6106" y="6641"/>
                </a:lnTo>
                <a:lnTo>
                  <a:pt x="6123" y="6643"/>
                </a:lnTo>
                <a:lnTo>
                  <a:pt x="6140" y="6647"/>
                </a:lnTo>
                <a:lnTo>
                  <a:pt x="6158" y="6653"/>
                </a:lnTo>
                <a:lnTo>
                  <a:pt x="6176" y="6661"/>
                </a:lnTo>
                <a:lnTo>
                  <a:pt x="6193" y="6671"/>
                </a:lnTo>
                <a:lnTo>
                  <a:pt x="6212" y="6683"/>
                </a:lnTo>
                <a:lnTo>
                  <a:pt x="6230" y="6696"/>
                </a:lnTo>
                <a:lnTo>
                  <a:pt x="6249" y="6710"/>
                </a:lnTo>
                <a:lnTo>
                  <a:pt x="6267" y="6727"/>
                </a:lnTo>
                <a:lnTo>
                  <a:pt x="6287" y="6743"/>
                </a:lnTo>
                <a:lnTo>
                  <a:pt x="6305" y="6762"/>
                </a:lnTo>
                <a:lnTo>
                  <a:pt x="6324" y="6780"/>
                </a:lnTo>
                <a:lnTo>
                  <a:pt x="6361" y="6820"/>
                </a:lnTo>
                <a:lnTo>
                  <a:pt x="6396" y="6862"/>
                </a:lnTo>
                <a:lnTo>
                  <a:pt x="6432" y="6905"/>
                </a:lnTo>
                <a:lnTo>
                  <a:pt x="6466" y="6947"/>
                </a:lnTo>
                <a:lnTo>
                  <a:pt x="6498" y="6988"/>
                </a:lnTo>
                <a:lnTo>
                  <a:pt x="6555" y="7063"/>
                </a:lnTo>
                <a:lnTo>
                  <a:pt x="6581" y="7095"/>
                </a:lnTo>
                <a:lnTo>
                  <a:pt x="6602" y="7120"/>
                </a:lnTo>
                <a:lnTo>
                  <a:pt x="7076" y="7646"/>
                </a:lnTo>
                <a:lnTo>
                  <a:pt x="7095" y="7668"/>
                </a:lnTo>
                <a:lnTo>
                  <a:pt x="7115" y="7695"/>
                </a:lnTo>
                <a:lnTo>
                  <a:pt x="7135" y="7724"/>
                </a:lnTo>
                <a:lnTo>
                  <a:pt x="7157" y="7755"/>
                </a:lnTo>
                <a:lnTo>
                  <a:pt x="7203" y="7822"/>
                </a:lnTo>
                <a:lnTo>
                  <a:pt x="7250" y="7892"/>
                </a:lnTo>
                <a:lnTo>
                  <a:pt x="7274" y="7925"/>
                </a:lnTo>
                <a:lnTo>
                  <a:pt x="7300" y="7958"/>
                </a:lnTo>
                <a:lnTo>
                  <a:pt x="7326" y="7989"/>
                </a:lnTo>
                <a:lnTo>
                  <a:pt x="7351" y="8017"/>
                </a:lnTo>
                <a:lnTo>
                  <a:pt x="7364" y="8030"/>
                </a:lnTo>
                <a:lnTo>
                  <a:pt x="7377" y="8042"/>
                </a:lnTo>
                <a:lnTo>
                  <a:pt x="7389" y="8054"/>
                </a:lnTo>
                <a:lnTo>
                  <a:pt x="7403" y="8064"/>
                </a:lnTo>
                <a:lnTo>
                  <a:pt x="7416" y="8072"/>
                </a:lnTo>
                <a:lnTo>
                  <a:pt x="7428" y="8080"/>
                </a:lnTo>
                <a:lnTo>
                  <a:pt x="7442" y="8086"/>
                </a:lnTo>
                <a:lnTo>
                  <a:pt x="7455" y="8093"/>
                </a:lnTo>
                <a:lnTo>
                  <a:pt x="7469" y="8097"/>
                </a:lnTo>
                <a:lnTo>
                  <a:pt x="7484" y="8099"/>
                </a:lnTo>
                <a:lnTo>
                  <a:pt x="7497" y="8099"/>
                </a:lnTo>
                <a:lnTo>
                  <a:pt x="7509" y="8098"/>
                </a:lnTo>
                <a:lnTo>
                  <a:pt x="7521" y="8095"/>
                </a:lnTo>
                <a:lnTo>
                  <a:pt x="7533" y="8089"/>
                </a:lnTo>
                <a:lnTo>
                  <a:pt x="7543" y="8082"/>
                </a:lnTo>
                <a:lnTo>
                  <a:pt x="7553" y="8075"/>
                </a:lnTo>
                <a:lnTo>
                  <a:pt x="7562" y="8066"/>
                </a:lnTo>
                <a:lnTo>
                  <a:pt x="7571" y="8055"/>
                </a:lnTo>
                <a:lnTo>
                  <a:pt x="7579" y="8043"/>
                </a:lnTo>
                <a:lnTo>
                  <a:pt x="7586" y="8031"/>
                </a:lnTo>
                <a:lnTo>
                  <a:pt x="7592" y="8018"/>
                </a:lnTo>
                <a:lnTo>
                  <a:pt x="7597" y="8003"/>
                </a:lnTo>
                <a:lnTo>
                  <a:pt x="7602" y="7988"/>
                </a:lnTo>
                <a:lnTo>
                  <a:pt x="7606" y="7973"/>
                </a:lnTo>
                <a:lnTo>
                  <a:pt x="7610" y="7957"/>
                </a:lnTo>
                <a:lnTo>
                  <a:pt x="7613" y="7941"/>
                </a:lnTo>
                <a:lnTo>
                  <a:pt x="7615" y="7924"/>
                </a:lnTo>
                <a:lnTo>
                  <a:pt x="7616" y="7908"/>
                </a:lnTo>
                <a:lnTo>
                  <a:pt x="7617" y="7892"/>
                </a:lnTo>
                <a:lnTo>
                  <a:pt x="7617" y="7875"/>
                </a:lnTo>
                <a:lnTo>
                  <a:pt x="7616" y="7860"/>
                </a:lnTo>
                <a:lnTo>
                  <a:pt x="7614" y="7844"/>
                </a:lnTo>
                <a:lnTo>
                  <a:pt x="7611" y="7828"/>
                </a:lnTo>
                <a:lnTo>
                  <a:pt x="7607" y="7814"/>
                </a:lnTo>
                <a:lnTo>
                  <a:pt x="7603" y="7799"/>
                </a:lnTo>
                <a:lnTo>
                  <a:pt x="7598" y="7787"/>
                </a:lnTo>
                <a:lnTo>
                  <a:pt x="7593" y="7775"/>
                </a:lnTo>
                <a:lnTo>
                  <a:pt x="7587" y="7763"/>
                </a:lnTo>
                <a:lnTo>
                  <a:pt x="7580" y="7753"/>
                </a:lnTo>
                <a:lnTo>
                  <a:pt x="7572" y="7744"/>
                </a:lnTo>
                <a:lnTo>
                  <a:pt x="7512" y="7686"/>
                </a:lnTo>
                <a:lnTo>
                  <a:pt x="7453" y="7628"/>
                </a:lnTo>
                <a:lnTo>
                  <a:pt x="7333" y="7515"/>
                </a:lnTo>
                <a:lnTo>
                  <a:pt x="7213" y="7402"/>
                </a:lnTo>
                <a:lnTo>
                  <a:pt x="7091" y="7290"/>
                </a:lnTo>
                <a:lnTo>
                  <a:pt x="6970" y="7178"/>
                </a:lnTo>
                <a:lnTo>
                  <a:pt x="6850" y="7064"/>
                </a:lnTo>
                <a:lnTo>
                  <a:pt x="6791" y="7006"/>
                </a:lnTo>
                <a:lnTo>
                  <a:pt x="6731" y="6948"/>
                </a:lnTo>
                <a:lnTo>
                  <a:pt x="6673" y="6890"/>
                </a:lnTo>
                <a:lnTo>
                  <a:pt x="6615" y="6830"/>
                </a:lnTo>
                <a:lnTo>
                  <a:pt x="6384" y="6592"/>
                </a:lnTo>
                <a:lnTo>
                  <a:pt x="6269" y="6474"/>
                </a:lnTo>
                <a:lnTo>
                  <a:pt x="6156" y="6354"/>
                </a:lnTo>
                <a:lnTo>
                  <a:pt x="6135" y="6333"/>
                </a:lnTo>
                <a:lnTo>
                  <a:pt x="6113" y="6312"/>
                </a:lnTo>
                <a:lnTo>
                  <a:pt x="6063" y="6265"/>
                </a:lnTo>
                <a:lnTo>
                  <a:pt x="6037" y="6240"/>
                </a:lnTo>
                <a:lnTo>
                  <a:pt x="6011" y="6214"/>
                </a:lnTo>
                <a:lnTo>
                  <a:pt x="5987" y="6188"/>
                </a:lnTo>
                <a:lnTo>
                  <a:pt x="5963" y="6160"/>
                </a:lnTo>
                <a:lnTo>
                  <a:pt x="5941" y="6132"/>
                </a:lnTo>
                <a:lnTo>
                  <a:pt x="5932" y="6118"/>
                </a:lnTo>
                <a:lnTo>
                  <a:pt x="5924" y="6105"/>
                </a:lnTo>
                <a:lnTo>
                  <a:pt x="5916" y="6090"/>
                </a:lnTo>
                <a:lnTo>
                  <a:pt x="5909" y="6076"/>
                </a:lnTo>
                <a:lnTo>
                  <a:pt x="5904" y="6063"/>
                </a:lnTo>
                <a:lnTo>
                  <a:pt x="5898" y="6048"/>
                </a:lnTo>
                <a:lnTo>
                  <a:pt x="5895" y="6035"/>
                </a:lnTo>
                <a:lnTo>
                  <a:pt x="5893" y="6021"/>
                </a:lnTo>
                <a:lnTo>
                  <a:pt x="5893" y="6007"/>
                </a:lnTo>
                <a:lnTo>
                  <a:pt x="5894" y="5994"/>
                </a:lnTo>
                <a:lnTo>
                  <a:pt x="5896" y="5980"/>
                </a:lnTo>
                <a:lnTo>
                  <a:pt x="5900" y="5966"/>
                </a:lnTo>
                <a:lnTo>
                  <a:pt x="5907" y="5954"/>
                </a:lnTo>
                <a:lnTo>
                  <a:pt x="5915" y="5941"/>
                </a:lnTo>
                <a:lnTo>
                  <a:pt x="5930" y="5950"/>
                </a:lnTo>
                <a:lnTo>
                  <a:pt x="5947" y="5959"/>
                </a:lnTo>
                <a:lnTo>
                  <a:pt x="5962" y="5966"/>
                </a:lnTo>
                <a:lnTo>
                  <a:pt x="5978" y="5972"/>
                </a:lnTo>
                <a:lnTo>
                  <a:pt x="5995" y="5977"/>
                </a:lnTo>
                <a:lnTo>
                  <a:pt x="6011" y="5981"/>
                </a:lnTo>
                <a:lnTo>
                  <a:pt x="6028" y="5984"/>
                </a:lnTo>
                <a:lnTo>
                  <a:pt x="6044" y="5985"/>
                </a:lnTo>
                <a:lnTo>
                  <a:pt x="6060" y="5986"/>
                </a:lnTo>
                <a:lnTo>
                  <a:pt x="6077" y="5986"/>
                </a:lnTo>
                <a:lnTo>
                  <a:pt x="6094" y="5985"/>
                </a:lnTo>
                <a:lnTo>
                  <a:pt x="6111" y="5983"/>
                </a:lnTo>
                <a:lnTo>
                  <a:pt x="6128" y="5980"/>
                </a:lnTo>
                <a:lnTo>
                  <a:pt x="6144" y="5976"/>
                </a:lnTo>
                <a:lnTo>
                  <a:pt x="6162" y="5972"/>
                </a:lnTo>
                <a:lnTo>
                  <a:pt x="6178" y="5965"/>
                </a:lnTo>
                <a:lnTo>
                  <a:pt x="6196" y="5959"/>
                </a:lnTo>
                <a:lnTo>
                  <a:pt x="6212" y="5952"/>
                </a:lnTo>
                <a:lnTo>
                  <a:pt x="6229" y="5945"/>
                </a:lnTo>
                <a:lnTo>
                  <a:pt x="6246" y="5937"/>
                </a:lnTo>
                <a:lnTo>
                  <a:pt x="6280" y="5917"/>
                </a:lnTo>
                <a:lnTo>
                  <a:pt x="6313" y="5897"/>
                </a:lnTo>
                <a:lnTo>
                  <a:pt x="6346" y="5873"/>
                </a:lnTo>
                <a:lnTo>
                  <a:pt x="6379" y="5848"/>
                </a:lnTo>
                <a:lnTo>
                  <a:pt x="6412" y="5821"/>
                </a:lnTo>
                <a:lnTo>
                  <a:pt x="6444" y="5792"/>
                </a:lnTo>
                <a:lnTo>
                  <a:pt x="6475" y="5763"/>
                </a:lnTo>
                <a:lnTo>
                  <a:pt x="6506" y="5732"/>
                </a:lnTo>
                <a:lnTo>
                  <a:pt x="6537" y="5700"/>
                </a:lnTo>
                <a:lnTo>
                  <a:pt x="6565" y="5667"/>
                </a:lnTo>
                <a:lnTo>
                  <a:pt x="6594" y="5634"/>
                </a:lnTo>
                <a:lnTo>
                  <a:pt x="6622" y="5602"/>
                </a:lnTo>
                <a:lnTo>
                  <a:pt x="6648" y="5569"/>
                </a:lnTo>
                <a:lnTo>
                  <a:pt x="6674" y="5536"/>
                </a:lnTo>
                <a:lnTo>
                  <a:pt x="6722" y="5474"/>
                </a:lnTo>
                <a:lnTo>
                  <a:pt x="6765" y="5414"/>
                </a:lnTo>
                <a:lnTo>
                  <a:pt x="6802" y="5360"/>
                </a:lnTo>
                <a:lnTo>
                  <a:pt x="6834" y="5315"/>
                </a:lnTo>
                <a:lnTo>
                  <a:pt x="6879" y="5245"/>
                </a:lnTo>
                <a:lnTo>
                  <a:pt x="6923" y="5174"/>
                </a:lnTo>
                <a:lnTo>
                  <a:pt x="6965" y="5103"/>
                </a:lnTo>
                <a:lnTo>
                  <a:pt x="7006" y="5030"/>
                </a:lnTo>
                <a:lnTo>
                  <a:pt x="7045" y="4956"/>
                </a:lnTo>
                <a:lnTo>
                  <a:pt x="7082" y="4881"/>
                </a:lnTo>
                <a:lnTo>
                  <a:pt x="7099" y="4843"/>
                </a:lnTo>
                <a:lnTo>
                  <a:pt x="7117" y="4806"/>
                </a:lnTo>
                <a:lnTo>
                  <a:pt x="7132" y="4768"/>
                </a:lnTo>
                <a:lnTo>
                  <a:pt x="7148" y="4729"/>
                </a:lnTo>
                <a:lnTo>
                  <a:pt x="7160" y="4698"/>
                </a:lnTo>
                <a:lnTo>
                  <a:pt x="7171" y="4668"/>
                </a:lnTo>
                <a:lnTo>
                  <a:pt x="7180" y="4637"/>
                </a:lnTo>
                <a:lnTo>
                  <a:pt x="7188" y="4607"/>
                </a:lnTo>
                <a:lnTo>
                  <a:pt x="7196" y="4576"/>
                </a:lnTo>
                <a:lnTo>
                  <a:pt x="7201" y="4545"/>
                </a:lnTo>
                <a:lnTo>
                  <a:pt x="7203" y="4512"/>
                </a:lnTo>
                <a:lnTo>
                  <a:pt x="7204" y="4496"/>
                </a:lnTo>
                <a:lnTo>
                  <a:pt x="7203" y="4480"/>
                </a:lnTo>
                <a:lnTo>
                  <a:pt x="7202" y="4461"/>
                </a:lnTo>
                <a:lnTo>
                  <a:pt x="7200" y="4441"/>
                </a:lnTo>
                <a:lnTo>
                  <a:pt x="7197" y="4421"/>
                </a:lnTo>
                <a:lnTo>
                  <a:pt x="7193" y="4400"/>
                </a:lnTo>
                <a:lnTo>
                  <a:pt x="7183" y="4357"/>
                </a:lnTo>
                <a:lnTo>
                  <a:pt x="7174" y="4313"/>
                </a:lnTo>
                <a:lnTo>
                  <a:pt x="7171" y="4291"/>
                </a:lnTo>
                <a:lnTo>
                  <a:pt x="7168" y="4270"/>
                </a:lnTo>
                <a:lnTo>
                  <a:pt x="7166" y="4248"/>
                </a:lnTo>
                <a:lnTo>
                  <a:pt x="7165" y="4228"/>
                </a:lnTo>
                <a:lnTo>
                  <a:pt x="7166" y="4207"/>
                </a:lnTo>
                <a:lnTo>
                  <a:pt x="7169" y="4187"/>
                </a:lnTo>
                <a:lnTo>
                  <a:pt x="7173" y="4168"/>
                </a:lnTo>
                <a:lnTo>
                  <a:pt x="7176" y="4159"/>
                </a:lnTo>
                <a:lnTo>
                  <a:pt x="7180" y="4150"/>
                </a:lnTo>
                <a:lnTo>
                  <a:pt x="7166" y="4158"/>
                </a:lnTo>
                <a:lnTo>
                  <a:pt x="7149" y="4165"/>
                </a:lnTo>
                <a:lnTo>
                  <a:pt x="7133" y="4170"/>
                </a:lnTo>
                <a:lnTo>
                  <a:pt x="7117" y="4173"/>
                </a:lnTo>
                <a:lnTo>
                  <a:pt x="7098" y="4175"/>
                </a:lnTo>
                <a:lnTo>
                  <a:pt x="7080" y="4175"/>
                </a:lnTo>
                <a:lnTo>
                  <a:pt x="7061" y="4175"/>
                </a:lnTo>
                <a:lnTo>
                  <a:pt x="7043" y="4174"/>
                </a:lnTo>
                <a:lnTo>
                  <a:pt x="7005" y="4170"/>
                </a:lnTo>
                <a:lnTo>
                  <a:pt x="6967" y="4166"/>
                </a:lnTo>
                <a:lnTo>
                  <a:pt x="6932" y="4162"/>
                </a:lnTo>
                <a:lnTo>
                  <a:pt x="6915" y="4162"/>
                </a:lnTo>
                <a:lnTo>
                  <a:pt x="6899" y="4162"/>
                </a:lnTo>
                <a:lnTo>
                  <a:pt x="6878" y="4163"/>
                </a:lnTo>
                <a:lnTo>
                  <a:pt x="6856" y="4166"/>
                </a:lnTo>
                <a:lnTo>
                  <a:pt x="6836" y="4169"/>
                </a:lnTo>
                <a:lnTo>
                  <a:pt x="6816" y="4174"/>
                </a:lnTo>
                <a:lnTo>
                  <a:pt x="6797" y="4180"/>
                </a:lnTo>
                <a:lnTo>
                  <a:pt x="6778" y="4187"/>
                </a:lnTo>
                <a:lnTo>
                  <a:pt x="6759" y="4195"/>
                </a:lnTo>
                <a:lnTo>
                  <a:pt x="6742" y="4203"/>
                </a:lnTo>
                <a:lnTo>
                  <a:pt x="6723" y="4212"/>
                </a:lnTo>
                <a:lnTo>
                  <a:pt x="6706" y="4222"/>
                </a:lnTo>
                <a:lnTo>
                  <a:pt x="6689" y="4234"/>
                </a:lnTo>
                <a:lnTo>
                  <a:pt x="6672" y="4245"/>
                </a:lnTo>
                <a:lnTo>
                  <a:pt x="6639" y="4270"/>
                </a:lnTo>
                <a:lnTo>
                  <a:pt x="6607" y="4296"/>
                </a:lnTo>
                <a:lnTo>
                  <a:pt x="6574" y="4326"/>
                </a:lnTo>
                <a:lnTo>
                  <a:pt x="6541" y="4356"/>
                </a:lnTo>
                <a:lnTo>
                  <a:pt x="6508" y="4386"/>
                </a:lnTo>
                <a:lnTo>
                  <a:pt x="6476" y="4418"/>
                </a:lnTo>
                <a:lnTo>
                  <a:pt x="6445" y="4450"/>
                </a:lnTo>
                <a:lnTo>
                  <a:pt x="6414" y="4482"/>
                </a:lnTo>
                <a:lnTo>
                  <a:pt x="6352" y="4548"/>
                </a:lnTo>
                <a:lnTo>
                  <a:pt x="6293" y="4615"/>
                </a:lnTo>
                <a:lnTo>
                  <a:pt x="6234" y="4684"/>
                </a:lnTo>
                <a:lnTo>
                  <a:pt x="6177" y="4753"/>
                </a:lnTo>
                <a:lnTo>
                  <a:pt x="6122" y="4823"/>
                </a:lnTo>
                <a:lnTo>
                  <a:pt x="6070" y="4890"/>
                </a:lnTo>
                <a:lnTo>
                  <a:pt x="6018" y="4957"/>
                </a:lnTo>
                <a:lnTo>
                  <a:pt x="5994" y="4992"/>
                </a:lnTo>
                <a:lnTo>
                  <a:pt x="5969" y="5027"/>
                </a:lnTo>
                <a:lnTo>
                  <a:pt x="5945" y="5063"/>
                </a:lnTo>
                <a:lnTo>
                  <a:pt x="5921" y="5099"/>
                </a:lnTo>
                <a:lnTo>
                  <a:pt x="5898" y="5134"/>
                </a:lnTo>
                <a:lnTo>
                  <a:pt x="5877" y="5171"/>
                </a:lnTo>
                <a:lnTo>
                  <a:pt x="5856" y="5208"/>
                </a:lnTo>
                <a:lnTo>
                  <a:pt x="5837" y="5246"/>
                </a:lnTo>
                <a:lnTo>
                  <a:pt x="5820" y="5285"/>
                </a:lnTo>
                <a:lnTo>
                  <a:pt x="5803" y="5324"/>
                </a:lnTo>
                <a:lnTo>
                  <a:pt x="5788" y="5364"/>
                </a:lnTo>
                <a:lnTo>
                  <a:pt x="5774" y="5404"/>
                </a:lnTo>
                <a:lnTo>
                  <a:pt x="5762" y="5446"/>
                </a:lnTo>
                <a:lnTo>
                  <a:pt x="5757" y="5467"/>
                </a:lnTo>
                <a:lnTo>
                  <a:pt x="5753" y="5489"/>
                </a:lnTo>
                <a:lnTo>
                  <a:pt x="5749" y="5510"/>
                </a:lnTo>
                <a:lnTo>
                  <a:pt x="5746" y="5532"/>
                </a:lnTo>
                <a:lnTo>
                  <a:pt x="5744" y="5555"/>
                </a:lnTo>
                <a:lnTo>
                  <a:pt x="5742" y="5576"/>
                </a:lnTo>
                <a:lnTo>
                  <a:pt x="5742" y="5598"/>
                </a:lnTo>
                <a:lnTo>
                  <a:pt x="5742" y="5620"/>
                </a:lnTo>
                <a:lnTo>
                  <a:pt x="5743" y="5642"/>
                </a:lnTo>
                <a:lnTo>
                  <a:pt x="5745" y="5664"/>
                </a:lnTo>
                <a:lnTo>
                  <a:pt x="5748" y="5686"/>
                </a:lnTo>
                <a:lnTo>
                  <a:pt x="5752" y="5707"/>
                </a:lnTo>
                <a:lnTo>
                  <a:pt x="5757" y="5729"/>
                </a:lnTo>
                <a:lnTo>
                  <a:pt x="5763" y="5749"/>
                </a:lnTo>
                <a:lnTo>
                  <a:pt x="5771" y="5770"/>
                </a:lnTo>
                <a:lnTo>
                  <a:pt x="5780" y="5787"/>
                </a:lnTo>
                <a:lnTo>
                  <a:pt x="5789" y="5802"/>
                </a:lnTo>
                <a:lnTo>
                  <a:pt x="5798" y="5816"/>
                </a:lnTo>
                <a:lnTo>
                  <a:pt x="5815" y="5839"/>
                </a:lnTo>
                <a:lnTo>
                  <a:pt x="5824" y="5850"/>
                </a:lnTo>
                <a:lnTo>
                  <a:pt x="5830" y="5859"/>
                </a:lnTo>
                <a:lnTo>
                  <a:pt x="5836" y="5869"/>
                </a:lnTo>
                <a:lnTo>
                  <a:pt x="5840" y="5878"/>
                </a:lnTo>
                <a:lnTo>
                  <a:pt x="5841" y="5889"/>
                </a:lnTo>
                <a:lnTo>
                  <a:pt x="5841" y="5900"/>
                </a:lnTo>
                <a:lnTo>
                  <a:pt x="5839" y="5913"/>
                </a:lnTo>
                <a:lnTo>
                  <a:pt x="5833" y="5926"/>
                </a:lnTo>
                <a:lnTo>
                  <a:pt x="5825" y="5943"/>
                </a:lnTo>
                <a:lnTo>
                  <a:pt x="5812" y="5961"/>
                </a:lnTo>
                <a:lnTo>
                  <a:pt x="5783" y="5926"/>
                </a:lnTo>
                <a:lnTo>
                  <a:pt x="5748" y="5889"/>
                </a:lnTo>
                <a:lnTo>
                  <a:pt x="5672" y="5808"/>
                </a:lnTo>
                <a:lnTo>
                  <a:pt x="5631" y="5765"/>
                </a:lnTo>
                <a:lnTo>
                  <a:pt x="5590" y="5719"/>
                </a:lnTo>
                <a:lnTo>
                  <a:pt x="5550" y="5674"/>
                </a:lnTo>
                <a:lnTo>
                  <a:pt x="5512" y="5627"/>
                </a:lnTo>
                <a:lnTo>
                  <a:pt x="5494" y="5604"/>
                </a:lnTo>
                <a:lnTo>
                  <a:pt x="5476" y="5580"/>
                </a:lnTo>
                <a:lnTo>
                  <a:pt x="5460" y="5556"/>
                </a:lnTo>
                <a:lnTo>
                  <a:pt x="5446" y="5532"/>
                </a:lnTo>
                <a:lnTo>
                  <a:pt x="5431" y="5507"/>
                </a:lnTo>
                <a:lnTo>
                  <a:pt x="5418" y="5484"/>
                </a:lnTo>
                <a:lnTo>
                  <a:pt x="5407" y="5459"/>
                </a:lnTo>
                <a:lnTo>
                  <a:pt x="5397" y="5435"/>
                </a:lnTo>
                <a:lnTo>
                  <a:pt x="5389" y="5411"/>
                </a:lnTo>
                <a:lnTo>
                  <a:pt x="5382" y="5386"/>
                </a:lnTo>
                <a:lnTo>
                  <a:pt x="5378" y="5363"/>
                </a:lnTo>
                <a:lnTo>
                  <a:pt x="5376" y="5339"/>
                </a:lnTo>
                <a:lnTo>
                  <a:pt x="5376" y="5316"/>
                </a:lnTo>
                <a:lnTo>
                  <a:pt x="5378" y="5292"/>
                </a:lnTo>
                <a:lnTo>
                  <a:pt x="5379" y="5280"/>
                </a:lnTo>
                <a:lnTo>
                  <a:pt x="5382" y="5269"/>
                </a:lnTo>
                <a:lnTo>
                  <a:pt x="5385" y="5257"/>
                </a:lnTo>
                <a:lnTo>
                  <a:pt x="5389" y="5246"/>
                </a:lnTo>
                <a:lnTo>
                  <a:pt x="5408" y="5252"/>
                </a:lnTo>
                <a:lnTo>
                  <a:pt x="5426" y="5257"/>
                </a:lnTo>
                <a:lnTo>
                  <a:pt x="5443" y="5261"/>
                </a:lnTo>
                <a:lnTo>
                  <a:pt x="5462" y="5264"/>
                </a:lnTo>
                <a:lnTo>
                  <a:pt x="5479" y="5265"/>
                </a:lnTo>
                <a:lnTo>
                  <a:pt x="5498" y="5264"/>
                </a:lnTo>
                <a:lnTo>
                  <a:pt x="5515" y="5261"/>
                </a:lnTo>
                <a:lnTo>
                  <a:pt x="5533" y="5258"/>
                </a:lnTo>
                <a:lnTo>
                  <a:pt x="5550" y="5253"/>
                </a:lnTo>
                <a:lnTo>
                  <a:pt x="5567" y="5247"/>
                </a:lnTo>
                <a:lnTo>
                  <a:pt x="5585" y="5241"/>
                </a:lnTo>
                <a:lnTo>
                  <a:pt x="5602" y="5232"/>
                </a:lnTo>
                <a:lnTo>
                  <a:pt x="5619" y="5223"/>
                </a:lnTo>
                <a:lnTo>
                  <a:pt x="5636" y="5212"/>
                </a:lnTo>
                <a:lnTo>
                  <a:pt x="5652" y="5201"/>
                </a:lnTo>
                <a:lnTo>
                  <a:pt x="5669" y="5188"/>
                </a:lnTo>
                <a:lnTo>
                  <a:pt x="5685" y="5174"/>
                </a:lnTo>
                <a:lnTo>
                  <a:pt x="5702" y="5160"/>
                </a:lnTo>
                <a:lnTo>
                  <a:pt x="5718" y="5145"/>
                </a:lnTo>
                <a:lnTo>
                  <a:pt x="5734" y="5128"/>
                </a:lnTo>
                <a:lnTo>
                  <a:pt x="5750" y="5112"/>
                </a:lnTo>
                <a:lnTo>
                  <a:pt x="5765" y="5094"/>
                </a:lnTo>
                <a:lnTo>
                  <a:pt x="5796" y="5057"/>
                </a:lnTo>
                <a:lnTo>
                  <a:pt x="5827" y="5017"/>
                </a:lnTo>
                <a:lnTo>
                  <a:pt x="5856" y="4975"/>
                </a:lnTo>
                <a:lnTo>
                  <a:pt x="5885" y="4931"/>
                </a:lnTo>
                <a:lnTo>
                  <a:pt x="5913" y="4884"/>
                </a:lnTo>
                <a:lnTo>
                  <a:pt x="5940" y="4838"/>
                </a:lnTo>
                <a:lnTo>
                  <a:pt x="5966" y="4790"/>
                </a:lnTo>
                <a:lnTo>
                  <a:pt x="5992" y="4742"/>
                </a:lnTo>
                <a:lnTo>
                  <a:pt x="6016" y="4694"/>
                </a:lnTo>
                <a:lnTo>
                  <a:pt x="6041" y="4646"/>
                </a:lnTo>
                <a:lnTo>
                  <a:pt x="6063" y="4599"/>
                </a:lnTo>
                <a:lnTo>
                  <a:pt x="6106" y="4505"/>
                </a:lnTo>
                <a:lnTo>
                  <a:pt x="6181" y="4341"/>
                </a:lnTo>
                <a:lnTo>
                  <a:pt x="6213" y="4274"/>
                </a:lnTo>
                <a:lnTo>
                  <a:pt x="6226" y="4245"/>
                </a:lnTo>
                <a:lnTo>
                  <a:pt x="6240" y="4220"/>
                </a:lnTo>
                <a:lnTo>
                  <a:pt x="6279" y="4148"/>
                </a:lnTo>
                <a:lnTo>
                  <a:pt x="6317" y="4074"/>
                </a:lnTo>
                <a:lnTo>
                  <a:pt x="6336" y="4037"/>
                </a:lnTo>
                <a:lnTo>
                  <a:pt x="6354" y="3999"/>
                </a:lnTo>
                <a:lnTo>
                  <a:pt x="6371" y="3962"/>
                </a:lnTo>
                <a:lnTo>
                  <a:pt x="6387" y="3924"/>
                </a:lnTo>
                <a:lnTo>
                  <a:pt x="6403" y="3885"/>
                </a:lnTo>
                <a:lnTo>
                  <a:pt x="6416" y="3846"/>
                </a:lnTo>
                <a:lnTo>
                  <a:pt x="6428" y="3808"/>
                </a:lnTo>
                <a:lnTo>
                  <a:pt x="6438" y="3768"/>
                </a:lnTo>
                <a:lnTo>
                  <a:pt x="6448" y="3728"/>
                </a:lnTo>
                <a:lnTo>
                  <a:pt x="6455" y="3687"/>
                </a:lnTo>
                <a:lnTo>
                  <a:pt x="6459" y="3646"/>
                </a:lnTo>
                <a:lnTo>
                  <a:pt x="6461" y="3603"/>
                </a:lnTo>
                <a:lnTo>
                  <a:pt x="6461" y="3587"/>
                </a:lnTo>
                <a:lnTo>
                  <a:pt x="6461" y="3572"/>
                </a:lnTo>
                <a:lnTo>
                  <a:pt x="6459" y="3555"/>
                </a:lnTo>
                <a:lnTo>
                  <a:pt x="6457" y="3539"/>
                </a:lnTo>
                <a:lnTo>
                  <a:pt x="6450" y="3506"/>
                </a:lnTo>
                <a:lnTo>
                  <a:pt x="6441" y="3472"/>
                </a:lnTo>
                <a:lnTo>
                  <a:pt x="6431" y="3439"/>
                </a:lnTo>
                <a:lnTo>
                  <a:pt x="6420" y="3404"/>
                </a:lnTo>
                <a:lnTo>
                  <a:pt x="6397" y="3335"/>
                </a:lnTo>
                <a:lnTo>
                  <a:pt x="6386" y="3301"/>
                </a:lnTo>
                <a:lnTo>
                  <a:pt x="6377" y="3268"/>
                </a:lnTo>
                <a:lnTo>
                  <a:pt x="6368" y="3234"/>
                </a:lnTo>
                <a:lnTo>
                  <a:pt x="6362" y="3202"/>
                </a:lnTo>
                <a:lnTo>
                  <a:pt x="6359" y="3186"/>
                </a:lnTo>
                <a:lnTo>
                  <a:pt x="6358" y="3170"/>
                </a:lnTo>
                <a:lnTo>
                  <a:pt x="6357" y="3154"/>
                </a:lnTo>
                <a:lnTo>
                  <a:pt x="6357" y="3138"/>
                </a:lnTo>
                <a:lnTo>
                  <a:pt x="6358" y="3124"/>
                </a:lnTo>
                <a:lnTo>
                  <a:pt x="6361" y="3109"/>
                </a:lnTo>
                <a:lnTo>
                  <a:pt x="6364" y="3094"/>
                </a:lnTo>
                <a:lnTo>
                  <a:pt x="6368" y="3080"/>
                </a:lnTo>
                <a:lnTo>
                  <a:pt x="6353" y="3093"/>
                </a:lnTo>
                <a:lnTo>
                  <a:pt x="6337" y="3105"/>
                </a:lnTo>
                <a:lnTo>
                  <a:pt x="6321" y="3114"/>
                </a:lnTo>
                <a:lnTo>
                  <a:pt x="6304" y="3121"/>
                </a:lnTo>
                <a:lnTo>
                  <a:pt x="6287" y="3127"/>
                </a:lnTo>
                <a:lnTo>
                  <a:pt x="6268" y="3131"/>
                </a:lnTo>
                <a:lnTo>
                  <a:pt x="6251" y="3135"/>
                </a:lnTo>
                <a:lnTo>
                  <a:pt x="6232" y="3138"/>
                </a:lnTo>
                <a:lnTo>
                  <a:pt x="6196" y="3143"/>
                </a:lnTo>
                <a:lnTo>
                  <a:pt x="6158" y="3147"/>
                </a:lnTo>
                <a:lnTo>
                  <a:pt x="6121" y="3152"/>
                </a:lnTo>
                <a:lnTo>
                  <a:pt x="6102" y="3155"/>
                </a:lnTo>
                <a:lnTo>
                  <a:pt x="6084" y="3159"/>
                </a:lnTo>
                <a:lnTo>
                  <a:pt x="6063" y="3165"/>
                </a:lnTo>
                <a:lnTo>
                  <a:pt x="6045" y="3171"/>
                </a:lnTo>
                <a:lnTo>
                  <a:pt x="6026" y="3179"/>
                </a:lnTo>
                <a:lnTo>
                  <a:pt x="6008" y="3189"/>
                </a:lnTo>
                <a:lnTo>
                  <a:pt x="5991" y="3198"/>
                </a:lnTo>
                <a:lnTo>
                  <a:pt x="5973" y="3208"/>
                </a:lnTo>
                <a:lnTo>
                  <a:pt x="5957" y="3219"/>
                </a:lnTo>
                <a:lnTo>
                  <a:pt x="5941" y="3231"/>
                </a:lnTo>
                <a:lnTo>
                  <a:pt x="5926" y="3244"/>
                </a:lnTo>
                <a:lnTo>
                  <a:pt x="5911" y="3256"/>
                </a:lnTo>
                <a:lnTo>
                  <a:pt x="5896" y="3271"/>
                </a:lnTo>
                <a:lnTo>
                  <a:pt x="5882" y="3285"/>
                </a:lnTo>
                <a:lnTo>
                  <a:pt x="5855" y="3315"/>
                </a:lnTo>
                <a:lnTo>
                  <a:pt x="5830" y="3345"/>
                </a:lnTo>
                <a:lnTo>
                  <a:pt x="5796" y="3388"/>
                </a:lnTo>
                <a:lnTo>
                  <a:pt x="5764" y="3433"/>
                </a:lnTo>
                <a:lnTo>
                  <a:pt x="5733" y="3477"/>
                </a:lnTo>
                <a:lnTo>
                  <a:pt x="5704" y="3523"/>
                </a:lnTo>
                <a:lnTo>
                  <a:pt x="5675" y="3569"/>
                </a:lnTo>
                <a:lnTo>
                  <a:pt x="5647" y="3616"/>
                </a:lnTo>
                <a:lnTo>
                  <a:pt x="5620" y="3663"/>
                </a:lnTo>
                <a:lnTo>
                  <a:pt x="5594" y="3711"/>
                </a:lnTo>
                <a:lnTo>
                  <a:pt x="5568" y="3759"/>
                </a:lnTo>
                <a:lnTo>
                  <a:pt x="5543" y="3809"/>
                </a:lnTo>
                <a:lnTo>
                  <a:pt x="5519" y="3858"/>
                </a:lnTo>
                <a:lnTo>
                  <a:pt x="5495" y="3907"/>
                </a:lnTo>
                <a:lnTo>
                  <a:pt x="5450" y="4005"/>
                </a:lnTo>
                <a:lnTo>
                  <a:pt x="5405" y="4105"/>
                </a:lnTo>
                <a:lnTo>
                  <a:pt x="5363" y="4200"/>
                </a:lnTo>
                <a:lnTo>
                  <a:pt x="5318" y="4299"/>
                </a:lnTo>
                <a:lnTo>
                  <a:pt x="5298" y="4351"/>
                </a:lnTo>
                <a:lnTo>
                  <a:pt x="5276" y="4402"/>
                </a:lnTo>
                <a:lnTo>
                  <a:pt x="5257" y="4454"/>
                </a:lnTo>
                <a:lnTo>
                  <a:pt x="5239" y="4506"/>
                </a:lnTo>
                <a:lnTo>
                  <a:pt x="5221" y="4560"/>
                </a:lnTo>
                <a:lnTo>
                  <a:pt x="5206" y="4613"/>
                </a:lnTo>
                <a:lnTo>
                  <a:pt x="5193" y="4666"/>
                </a:lnTo>
                <a:lnTo>
                  <a:pt x="5182" y="4719"/>
                </a:lnTo>
                <a:lnTo>
                  <a:pt x="5177" y="4746"/>
                </a:lnTo>
                <a:lnTo>
                  <a:pt x="5174" y="4773"/>
                </a:lnTo>
                <a:lnTo>
                  <a:pt x="5170" y="4799"/>
                </a:lnTo>
                <a:lnTo>
                  <a:pt x="5168" y="4826"/>
                </a:lnTo>
                <a:lnTo>
                  <a:pt x="5167" y="4853"/>
                </a:lnTo>
                <a:lnTo>
                  <a:pt x="5166" y="4879"/>
                </a:lnTo>
                <a:lnTo>
                  <a:pt x="5166" y="4905"/>
                </a:lnTo>
                <a:lnTo>
                  <a:pt x="5167" y="4932"/>
                </a:lnTo>
                <a:lnTo>
                  <a:pt x="5169" y="4955"/>
                </a:lnTo>
                <a:lnTo>
                  <a:pt x="5172" y="4978"/>
                </a:lnTo>
                <a:lnTo>
                  <a:pt x="5176" y="5000"/>
                </a:lnTo>
                <a:lnTo>
                  <a:pt x="5182" y="5023"/>
                </a:lnTo>
                <a:lnTo>
                  <a:pt x="5189" y="5044"/>
                </a:lnTo>
                <a:lnTo>
                  <a:pt x="5199" y="5066"/>
                </a:lnTo>
                <a:lnTo>
                  <a:pt x="5210" y="5086"/>
                </a:lnTo>
                <a:lnTo>
                  <a:pt x="5222" y="5106"/>
                </a:lnTo>
                <a:lnTo>
                  <a:pt x="5247" y="5139"/>
                </a:lnTo>
                <a:lnTo>
                  <a:pt x="5266" y="5163"/>
                </a:lnTo>
                <a:lnTo>
                  <a:pt x="5281" y="5183"/>
                </a:lnTo>
                <a:lnTo>
                  <a:pt x="5287" y="5191"/>
                </a:lnTo>
                <a:lnTo>
                  <a:pt x="5291" y="5200"/>
                </a:lnTo>
                <a:lnTo>
                  <a:pt x="5295" y="5209"/>
                </a:lnTo>
                <a:lnTo>
                  <a:pt x="5297" y="5219"/>
                </a:lnTo>
                <a:lnTo>
                  <a:pt x="5299" y="5230"/>
                </a:lnTo>
                <a:lnTo>
                  <a:pt x="5299" y="5243"/>
                </a:lnTo>
                <a:lnTo>
                  <a:pt x="5299" y="5257"/>
                </a:lnTo>
                <a:lnTo>
                  <a:pt x="5297" y="5275"/>
                </a:lnTo>
                <a:lnTo>
                  <a:pt x="5292" y="5317"/>
                </a:lnTo>
                <a:lnTo>
                  <a:pt x="5258" y="5277"/>
                </a:lnTo>
                <a:lnTo>
                  <a:pt x="5217" y="5232"/>
                </a:lnTo>
                <a:lnTo>
                  <a:pt x="5123" y="5129"/>
                </a:lnTo>
                <a:lnTo>
                  <a:pt x="5071" y="5073"/>
                </a:lnTo>
                <a:lnTo>
                  <a:pt x="5017" y="5015"/>
                </a:lnTo>
                <a:lnTo>
                  <a:pt x="4965" y="4954"/>
                </a:lnTo>
                <a:lnTo>
                  <a:pt x="4913" y="4893"/>
                </a:lnTo>
                <a:lnTo>
                  <a:pt x="4888" y="4861"/>
                </a:lnTo>
                <a:lnTo>
                  <a:pt x="4865" y="4829"/>
                </a:lnTo>
                <a:lnTo>
                  <a:pt x="4841" y="4798"/>
                </a:lnTo>
                <a:lnTo>
                  <a:pt x="4819" y="4767"/>
                </a:lnTo>
                <a:lnTo>
                  <a:pt x="4799" y="4735"/>
                </a:lnTo>
                <a:lnTo>
                  <a:pt x="4781" y="4704"/>
                </a:lnTo>
                <a:lnTo>
                  <a:pt x="4763" y="4672"/>
                </a:lnTo>
                <a:lnTo>
                  <a:pt x="4748" y="4642"/>
                </a:lnTo>
                <a:lnTo>
                  <a:pt x="4734" y="4612"/>
                </a:lnTo>
                <a:lnTo>
                  <a:pt x="4723" y="4581"/>
                </a:lnTo>
                <a:lnTo>
                  <a:pt x="4715" y="4552"/>
                </a:lnTo>
                <a:lnTo>
                  <a:pt x="4709" y="4523"/>
                </a:lnTo>
                <a:lnTo>
                  <a:pt x="4707" y="4508"/>
                </a:lnTo>
                <a:lnTo>
                  <a:pt x="4705" y="4495"/>
                </a:lnTo>
                <a:lnTo>
                  <a:pt x="4704" y="4481"/>
                </a:lnTo>
                <a:lnTo>
                  <a:pt x="4704" y="4467"/>
                </a:lnTo>
                <a:lnTo>
                  <a:pt x="4705" y="4454"/>
                </a:lnTo>
                <a:lnTo>
                  <a:pt x="4707" y="4441"/>
                </a:lnTo>
                <a:lnTo>
                  <a:pt x="4709" y="4427"/>
                </a:lnTo>
                <a:lnTo>
                  <a:pt x="4712" y="4414"/>
                </a:lnTo>
                <a:lnTo>
                  <a:pt x="4726" y="4417"/>
                </a:lnTo>
                <a:lnTo>
                  <a:pt x="4741" y="4419"/>
                </a:lnTo>
                <a:lnTo>
                  <a:pt x="4755" y="4420"/>
                </a:lnTo>
                <a:lnTo>
                  <a:pt x="4768" y="4420"/>
                </a:lnTo>
                <a:lnTo>
                  <a:pt x="4783" y="4419"/>
                </a:lnTo>
                <a:lnTo>
                  <a:pt x="4796" y="4418"/>
                </a:lnTo>
                <a:lnTo>
                  <a:pt x="4809" y="4416"/>
                </a:lnTo>
                <a:lnTo>
                  <a:pt x="4823" y="4413"/>
                </a:lnTo>
                <a:lnTo>
                  <a:pt x="4836" y="4410"/>
                </a:lnTo>
                <a:lnTo>
                  <a:pt x="4849" y="4406"/>
                </a:lnTo>
                <a:lnTo>
                  <a:pt x="4863" y="4402"/>
                </a:lnTo>
                <a:lnTo>
                  <a:pt x="4875" y="4397"/>
                </a:lnTo>
                <a:lnTo>
                  <a:pt x="4900" y="4384"/>
                </a:lnTo>
                <a:lnTo>
                  <a:pt x="4925" y="4370"/>
                </a:lnTo>
                <a:lnTo>
                  <a:pt x="4950" y="4354"/>
                </a:lnTo>
                <a:lnTo>
                  <a:pt x="4972" y="4335"/>
                </a:lnTo>
                <a:lnTo>
                  <a:pt x="4996" y="4315"/>
                </a:lnTo>
                <a:lnTo>
                  <a:pt x="5018" y="4293"/>
                </a:lnTo>
                <a:lnTo>
                  <a:pt x="5040" y="4271"/>
                </a:lnTo>
                <a:lnTo>
                  <a:pt x="5060" y="4246"/>
                </a:lnTo>
                <a:lnTo>
                  <a:pt x="5081" y="4220"/>
                </a:lnTo>
                <a:lnTo>
                  <a:pt x="5101" y="4195"/>
                </a:lnTo>
                <a:lnTo>
                  <a:pt x="5120" y="4167"/>
                </a:lnTo>
                <a:lnTo>
                  <a:pt x="5138" y="4139"/>
                </a:lnTo>
                <a:lnTo>
                  <a:pt x="5157" y="4112"/>
                </a:lnTo>
                <a:lnTo>
                  <a:pt x="5173" y="4083"/>
                </a:lnTo>
                <a:lnTo>
                  <a:pt x="5190" y="4054"/>
                </a:lnTo>
                <a:lnTo>
                  <a:pt x="5206" y="4026"/>
                </a:lnTo>
                <a:lnTo>
                  <a:pt x="5235" y="3968"/>
                </a:lnTo>
                <a:lnTo>
                  <a:pt x="5262" y="3913"/>
                </a:lnTo>
                <a:lnTo>
                  <a:pt x="5286" y="3861"/>
                </a:lnTo>
                <a:lnTo>
                  <a:pt x="5306" y="3814"/>
                </a:lnTo>
                <a:lnTo>
                  <a:pt x="5325" y="3771"/>
                </a:lnTo>
                <a:lnTo>
                  <a:pt x="5376" y="3647"/>
                </a:lnTo>
                <a:lnTo>
                  <a:pt x="5400" y="3583"/>
                </a:lnTo>
                <a:lnTo>
                  <a:pt x="5425" y="3521"/>
                </a:lnTo>
                <a:lnTo>
                  <a:pt x="5450" y="3457"/>
                </a:lnTo>
                <a:lnTo>
                  <a:pt x="5472" y="3393"/>
                </a:lnTo>
                <a:lnTo>
                  <a:pt x="5494" y="3328"/>
                </a:lnTo>
                <a:lnTo>
                  <a:pt x="5515" y="3263"/>
                </a:lnTo>
                <a:lnTo>
                  <a:pt x="5534" y="3198"/>
                </a:lnTo>
                <a:lnTo>
                  <a:pt x="5551" y="3132"/>
                </a:lnTo>
                <a:lnTo>
                  <a:pt x="5567" y="3066"/>
                </a:lnTo>
                <a:lnTo>
                  <a:pt x="5581" y="3000"/>
                </a:lnTo>
                <a:lnTo>
                  <a:pt x="5592" y="2934"/>
                </a:lnTo>
                <a:lnTo>
                  <a:pt x="5597" y="2900"/>
                </a:lnTo>
                <a:lnTo>
                  <a:pt x="5601" y="2866"/>
                </a:lnTo>
                <a:lnTo>
                  <a:pt x="5604" y="2833"/>
                </a:lnTo>
                <a:lnTo>
                  <a:pt x="5607" y="2799"/>
                </a:lnTo>
                <a:lnTo>
                  <a:pt x="5609" y="2765"/>
                </a:lnTo>
                <a:lnTo>
                  <a:pt x="5612" y="2732"/>
                </a:lnTo>
                <a:lnTo>
                  <a:pt x="5612" y="2697"/>
                </a:lnTo>
                <a:lnTo>
                  <a:pt x="5612" y="2662"/>
                </a:lnTo>
                <a:lnTo>
                  <a:pt x="5610" y="2626"/>
                </a:lnTo>
                <a:lnTo>
                  <a:pt x="5608" y="2591"/>
                </a:lnTo>
                <a:lnTo>
                  <a:pt x="5603" y="2556"/>
                </a:lnTo>
                <a:lnTo>
                  <a:pt x="5597" y="2522"/>
                </a:lnTo>
                <a:lnTo>
                  <a:pt x="5593" y="2504"/>
                </a:lnTo>
                <a:lnTo>
                  <a:pt x="5589" y="2488"/>
                </a:lnTo>
                <a:lnTo>
                  <a:pt x="5584" y="2471"/>
                </a:lnTo>
                <a:lnTo>
                  <a:pt x="5578" y="2455"/>
                </a:lnTo>
                <a:lnTo>
                  <a:pt x="5568" y="2435"/>
                </a:lnTo>
                <a:lnTo>
                  <a:pt x="5556" y="2414"/>
                </a:lnTo>
                <a:lnTo>
                  <a:pt x="5543" y="2393"/>
                </a:lnTo>
                <a:lnTo>
                  <a:pt x="5527" y="2371"/>
                </a:lnTo>
                <a:lnTo>
                  <a:pt x="5494" y="2325"/>
                </a:lnTo>
                <a:lnTo>
                  <a:pt x="5459" y="2279"/>
                </a:lnTo>
                <a:lnTo>
                  <a:pt x="5441" y="2255"/>
                </a:lnTo>
                <a:lnTo>
                  <a:pt x="5425" y="2232"/>
                </a:lnTo>
                <a:lnTo>
                  <a:pt x="5411" y="2208"/>
                </a:lnTo>
                <a:lnTo>
                  <a:pt x="5397" y="2186"/>
                </a:lnTo>
                <a:lnTo>
                  <a:pt x="5387" y="2162"/>
                </a:lnTo>
                <a:lnTo>
                  <a:pt x="5382" y="2151"/>
                </a:lnTo>
                <a:lnTo>
                  <a:pt x="5379" y="2139"/>
                </a:lnTo>
                <a:lnTo>
                  <a:pt x="5376" y="2129"/>
                </a:lnTo>
                <a:lnTo>
                  <a:pt x="5374" y="2118"/>
                </a:lnTo>
                <a:lnTo>
                  <a:pt x="5373" y="2107"/>
                </a:lnTo>
                <a:lnTo>
                  <a:pt x="5372" y="2096"/>
                </a:lnTo>
                <a:lnTo>
                  <a:pt x="5360" y="2110"/>
                </a:lnTo>
                <a:lnTo>
                  <a:pt x="5347" y="2122"/>
                </a:lnTo>
                <a:lnTo>
                  <a:pt x="5333" y="2133"/>
                </a:lnTo>
                <a:lnTo>
                  <a:pt x="5317" y="2144"/>
                </a:lnTo>
                <a:lnTo>
                  <a:pt x="5301" y="2154"/>
                </a:lnTo>
                <a:lnTo>
                  <a:pt x="5285" y="2162"/>
                </a:lnTo>
                <a:lnTo>
                  <a:pt x="5266" y="2170"/>
                </a:lnTo>
                <a:lnTo>
                  <a:pt x="5249" y="2178"/>
                </a:lnTo>
                <a:lnTo>
                  <a:pt x="5175" y="2207"/>
                </a:lnTo>
                <a:lnTo>
                  <a:pt x="5141" y="2222"/>
                </a:lnTo>
                <a:lnTo>
                  <a:pt x="5125" y="2231"/>
                </a:lnTo>
                <a:lnTo>
                  <a:pt x="5109" y="2239"/>
                </a:lnTo>
                <a:lnTo>
                  <a:pt x="5091" y="2251"/>
                </a:lnTo>
                <a:lnTo>
                  <a:pt x="5074" y="2263"/>
                </a:lnTo>
                <a:lnTo>
                  <a:pt x="5057" y="2276"/>
                </a:lnTo>
                <a:lnTo>
                  <a:pt x="5041" y="2289"/>
                </a:lnTo>
                <a:lnTo>
                  <a:pt x="5025" y="2302"/>
                </a:lnTo>
                <a:lnTo>
                  <a:pt x="5011" y="2317"/>
                </a:lnTo>
                <a:lnTo>
                  <a:pt x="4998" y="2331"/>
                </a:lnTo>
                <a:lnTo>
                  <a:pt x="4984" y="2346"/>
                </a:lnTo>
                <a:lnTo>
                  <a:pt x="4971" y="2362"/>
                </a:lnTo>
                <a:lnTo>
                  <a:pt x="4959" y="2378"/>
                </a:lnTo>
                <a:lnTo>
                  <a:pt x="4948" y="2395"/>
                </a:lnTo>
                <a:lnTo>
                  <a:pt x="4936" y="2411"/>
                </a:lnTo>
                <a:lnTo>
                  <a:pt x="4915" y="2447"/>
                </a:lnTo>
                <a:lnTo>
                  <a:pt x="4894" y="2484"/>
                </a:lnTo>
                <a:lnTo>
                  <a:pt x="4875" y="2524"/>
                </a:lnTo>
                <a:lnTo>
                  <a:pt x="4855" y="2565"/>
                </a:lnTo>
                <a:lnTo>
                  <a:pt x="4818" y="2647"/>
                </a:lnTo>
                <a:lnTo>
                  <a:pt x="4784" y="2730"/>
                </a:lnTo>
                <a:lnTo>
                  <a:pt x="4751" y="2813"/>
                </a:lnTo>
                <a:lnTo>
                  <a:pt x="4719" y="2897"/>
                </a:lnTo>
                <a:lnTo>
                  <a:pt x="4688" y="2982"/>
                </a:lnTo>
                <a:lnTo>
                  <a:pt x="4659" y="3067"/>
                </a:lnTo>
                <a:lnTo>
                  <a:pt x="4629" y="3152"/>
                </a:lnTo>
                <a:lnTo>
                  <a:pt x="4579" y="3297"/>
                </a:lnTo>
                <a:lnTo>
                  <a:pt x="4554" y="3372"/>
                </a:lnTo>
                <a:lnTo>
                  <a:pt x="4531" y="3446"/>
                </a:lnTo>
                <a:lnTo>
                  <a:pt x="4508" y="3521"/>
                </a:lnTo>
                <a:lnTo>
                  <a:pt x="4498" y="3559"/>
                </a:lnTo>
                <a:lnTo>
                  <a:pt x="4489" y="3596"/>
                </a:lnTo>
                <a:lnTo>
                  <a:pt x="4479" y="3633"/>
                </a:lnTo>
                <a:lnTo>
                  <a:pt x="4471" y="3671"/>
                </a:lnTo>
                <a:lnTo>
                  <a:pt x="4463" y="3709"/>
                </a:lnTo>
                <a:lnTo>
                  <a:pt x="4457" y="3747"/>
                </a:lnTo>
                <a:lnTo>
                  <a:pt x="4450" y="3795"/>
                </a:lnTo>
                <a:lnTo>
                  <a:pt x="4444" y="3843"/>
                </a:lnTo>
                <a:lnTo>
                  <a:pt x="4440" y="3892"/>
                </a:lnTo>
                <a:lnTo>
                  <a:pt x="4439" y="3915"/>
                </a:lnTo>
                <a:lnTo>
                  <a:pt x="4439" y="3940"/>
                </a:lnTo>
                <a:lnTo>
                  <a:pt x="4439" y="3963"/>
                </a:lnTo>
                <a:lnTo>
                  <a:pt x="4440" y="3988"/>
                </a:lnTo>
                <a:lnTo>
                  <a:pt x="4442" y="4011"/>
                </a:lnTo>
                <a:lnTo>
                  <a:pt x="4444" y="4036"/>
                </a:lnTo>
                <a:lnTo>
                  <a:pt x="4449" y="4060"/>
                </a:lnTo>
                <a:lnTo>
                  <a:pt x="4453" y="4083"/>
                </a:lnTo>
                <a:lnTo>
                  <a:pt x="4458" y="4107"/>
                </a:lnTo>
                <a:lnTo>
                  <a:pt x="4464" y="4130"/>
                </a:lnTo>
                <a:lnTo>
                  <a:pt x="4468" y="4144"/>
                </a:lnTo>
                <a:lnTo>
                  <a:pt x="4473" y="4156"/>
                </a:lnTo>
                <a:lnTo>
                  <a:pt x="4483" y="4179"/>
                </a:lnTo>
                <a:lnTo>
                  <a:pt x="4496" y="4203"/>
                </a:lnTo>
                <a:lnTo>
                  <a:pt x="4509" y="4225"/>
                </a:lnTo>
                <a:lnTo>
                  <a:pt x="4523" y="4245"/>
                </a:lnTo>
                <a:lnTo>
                  <a:pt x="4538" y="4266"/>
                </a:lnTo>
                <a:lnTo>
                  <a:pt x="4567" y="4305"/>
                </a:lnTo>
                <a:lnTo>
                  <a:pt x="4581" y="4325"/>
                </a:lnTo>
                <a:lnTo>
                  <a:pt x="4593" y="4344"/>
                </a:lnTo>
                <a:lnTo>
                  <a:pt x="4604" y="4364"/>
                </a:lnTo>
                <a:lnTo>
                  <a:pt x="4614" y="4384"/>
                </a:lnTo>
                <a:lnTo>
                  <a:pt x="4618" y="4395"/>
                </a:lnTo>
                <a:lnTo>
                  <a:pt x="4622" y="4405"/>
                </a:lnTo>
                <a:lnTo>
                  <a:pt x="4624" y="4415"/>
                </a:lnTo>
                <a:lnTo>
                  <a:pt x="4626" y="4426"/>
                </a:lnTo>
                <a:lnTo>
                  <a:pt x="4627" y="4438"/>
                </a:lnTo>
                <a:lnTo>
                  <a:pt x="4628" y="4449"/>
                </a:lnTo>
                <a:lnTo>
                  <a:pt x="4628" y="4460"/>
                </a:lnTo>
                <a:lnTo>
                  <a:pt x="4626" y="4471"/>
                </a:lnTo>
                <a:lnTo>
                  <a:pt x="4495" y="4296"/>
                </a:lnTo>
                <a:lnTo>
                  <a:pt x="4428" y="4210"/>
                </a:lnTo>
                <a:lnTo>
                  <a:pt x="4360" y="4124"/>
                </a:lnTo>
                <a:lnTo>
                  <a:pt x="4340" y="4101"/>
                </a:lnTo>
                <a:lnTo>
                  <a:pt x="4316" y="4074"/>
                </a:lnTo>
                <a:lnTo>
                  <a:pt x="4260" y="4014"/>
                </a:lnTo>
                <a:lnTo>
                  <a:pt x="4196" y="3950"/>
                </a:lnTo>
                <a:lnTo>
                  <a:pt x="4164" y="3915"/>
                </a:lnTo>
                <a:lnTo>
                  <a:pt x="4132" y="3880"/>
                </a:lnTo>
                <a:lnTo>
                  <a:pt x="4101" y="3845"/>
                </a:lnTo>
                <a:lnTo>
                  <a:pt x="4073" y="3810"/>
                </a:lnTo>
                <a:lnTo>
                  <a:pt x="4046" y="3775"/>
                </a:lnTo>
                <a:lnTo>
                  <a:pt x="4034" y="3757"/>
                </a:lnTo>
                <a:lnTo>
                  <a:pt x="4022" y="3740"/>
                </a:lnTo>
                <a:lnTo>
                  <a:pt x="4013" y="3723"/>
                </a:lnTo>
                <a:lnTo>
                  <a:pt x="4004" y="3706"/>
                </a:lnTo>
                <a:lnTo>
                  <a:pt x="3996" y="3691"/>
                </a:lnTo>
                <a:lnTo>
                  <a:pt x="3990" y="3674"/>
                </a:lnTo>
                <a:lnTo>
                  <a:pt x="3984" y="3659"/>
                </a:lnTo>
                <a:lnTo>
                  <a:pt x="3980" y="3644"/>
                </a:lnTo>
                <a:lnTo>
                  <a:pt x="3978" y="3629"/>
                </a:lnTo>
                <a:lnTo>
                  <a:pt x="3977" y="3615"/>
                </a:lnTo>
                <a:lnTo>
                  <a:pt x="3978" y="3597"/>
                </a:lnTo>
                <a:lnTo>
                  <a:pt x="3979" y="3581"/>
                </a:lnTo>
                <a:lnTo>
                  <a:pt x="3982" y="3567"/>
                </a:lnTo>
                <a:lnTo>
                  <a:pt x="3985" y="3553"/>
                </a:lnTo>
                <a:lnTo>
                  <a:pt x="3990" y="3542"/>
                </a:lnTo>
                <a:lnTo>
                  <a:pt x="3994" y="3532"/>
                </a:lnTo>
                <a:lnTo>
                  <a:pt x="3999" y="3523"/>
                </a:lnTo>
                <a:lnTo>
                  <a:pt x="4005" y="3514"/>
                </a:lnTo>
                <a:lnTo>
                  <a:pt x="4012" y="3506"/>
                </a:lnTo>
                <a:lnTo>
                  <a:pt x="4019" y="3500"/>
                </a:lnTo>
                <a:lnTo>
                  <a:pt x="4026" y="3495"/>
                </a:lnTo>
                <a:lnTo>
                  <a:pt x="4035" y="3490"/>
                </a:lnTo>
                <a:lnTo>
                  <a:pt x="4044" y="3485"/>
                </a:lnTo>
                <a:lnTo>
                  <a:pt x="4053" y="3482"/>
                </a:lnTo>
                <a:lnTo>
                  <a:pt x="4073" y="3475"/>
                </a:lnTo>
                <a:lnTo>
                  <a:pt x="4094" y="3469"/>
                </a:lnTo>
                <a:lnTo>
                  <a:pt x="4117" y="3464"/>
                </a:lnTo>
                <a:lnTo>
                  <a:pt x="4140" y="3458"/>
                </a:lnTo>
                <a:lnTo>
                  <a:pt x="4165" y="3452"/>
                </a:lnTo>
                <a:lnTo>
                  <a:pt x="4190" y="3444"/>
                </a:lnTo>
                <a:lnTo>
                  <a:pt x="4203" y="3439"/>
                </a:lnTo>
                <a:lnTo>
                  <a:pt x="4216" y="3433"/>
                </a:lnTo>
                <a:lnTo>
                  <a:pt x="4228" y="3425"/>
                </a:lnTo>
                <a:lnTo>
                  <a:pt x="4242" y="3418"/>
                </a:lnTo>
                <a:lnTo>
                  <a:pt x="4254" y="3410"/>
                </a:lnTo>
                <a:lnTo>
                  <a:pt x="4266" y="3401"/>
                </a:lnTo>
                <a:lnTo>
                  <a:pt x="4291" y="3380"/>
                </a:lnTo>
                <a:lnTo>
                  <a:pt x="4314" y="3359"/>
                </a:lnTo>
                <a:lnTo>
                  <a:pt x="4337" y="3336"/>
                </a:lnTo>
                <a:lnTo>
                  <a:pt x="4358" y="3313"/>
                </a:lnTo>
                <a:lnTo>
                  <a:pt x="4379" y="3288"/>
                </a:lnTo>
                <a:lnTo>
                  <a:pt x="4399" y="3262"/>
                </a:lnTo>
                <a:lnTo>
                  <a:pt x="4418" y="3237"/>
                </a:lnTo>
                <a:lnTo>
                  <a:pt x="4436" y="3210"/>
                </a:lnTo>
                <a:lnTo>
                  <a:pt x="4453" y="3184"/>
                </a:lnTo>
                <a:lnTo>
                  <a:pt x="4470" y="3156"/>
                </a:lnTo>
                <a:lnTo>
                  <a:pt x="4485" y="3128"/>
                </a:lnTo>
                <a:lnTo>
                  <a:pt x="4501" y="3099"/>
                </a:lnTo>
                <a:lnTo>
                  <a:pt x="4515" y="3072"/>
                </a:lnTo>
                <a:lnTo>
                  <a:pt x="4529" y="3043"/>
                </a:lnTo>
                <a:lnTo>
                  <a:pt x="4556" y="2985"/>
                </a:lnTo>
                <a:lnTo>
                  <a:pt x="4579" y="2931"/>
                </a:lnTo>
                <a:lnTo>
                  <a:pt x="4601" y="2878"/>
                </a:lnTo>
                <a:lnTo>
                  <a:pt x="4624" y="2824"/>
                </a:lnTo>
                <a:lnTo>
                  <a:pt x="4645" y="2770"/>
                </a:lnTo>
                <a:lnTo>
                  <a:pt x="4666" y="2714"/>
                </a:lnTo>
                <a:lnTo>
                  <a:pt x="4685" y="2659"/>
                </a:lnTo>
                <a:lnTo>
                  <a:pt x="4704" y="2603"/>
                </a:lnTo>
                <a:lnTo>
                  <a:pt x="4722" y="2547"/>
                </a:lnTo>
                <a:lnTo>
                  <a:pt x="4740" y="2491"/>
                </a:lnTo>
                <a:lnTo>
                  <a:pt x="4755" y="2433"/>
                </a:lnTo>
                <a:lnTo>
                  <a:pt x="4770" y="2377"/>
                </a:lnTo>
                <a:lnTo>
                  <a:pt x="4785" y="2320"/>
                </a:lnTo>
                <a:lnTo>
                  <a:pt x="4797" y="2263"/>
                </a:lnTo>
                <a:lnTo>
                  <a:pt x="4809" y="2206"/>
                </a:lnTo>
                <a:lnTo>
                  <a:pt x="4819" y="2149"/>
                </a:lnTo>
                <a:lnTo>
                  <a:pt x="4829" y="2091"/>
                </a:lnTo>
                <a:lnTo>
                  <a:pt x="4833" y="2055"/>
                </a:lnTo>
                <a:lnTo>
                  <a:pt x="4836" y="2022"/>
                </a:lnTo>
                <a:lnTo>
                  <a:pt x="4837" y="1988"/>
                </a:lnTo>
                <a:lnTo>
                  <a:pt x="4837" y="1955"/>
                </a:lnTo>
                <a:lnTo>
                  <a:pt x="4836" y="1923"/>
                </a:lnTo>
                <a:lnTo>
                  <a:pt x="4833" y="1891"/>
                </a:lnTo>
                <a:lnTo>
                  <a:pt x="4828" y="1861"/>
                </a:lnTo>
                <a:lnTo>
                  <a:pt x="4823" y="1831"/>
                </a:lnTo>
                <a:lnTo>
                  <a:pt x="4816" y="1801"/>
                </a:lnTo>
                <a:lnTo>
                  <a:pt x="4808" y="1773"/>
                </a:lnTo>
                <a:lnTo>
                  <a:pt x="4800" y="1744"/>
                </a:lnTo>
                <a:lnTo>
                  <a:pt x="4791" y="1715"/>
                </a:lnTo>
                <a:lnTo>
                  <a:pt x="4781" y="1688"/>
                </a:lnTo>
                <a:lnTo>
                  <a:pt x="4769" y="1660"/>
                </a:lnTo>
                <a:lnTo>
                  <a:pt x="4746" y="1606"/>
                </a:lnTo>
                <a:lnTo>
                  <a:pt x="4721" y="1551"/>
                </a:lnTo>
                <a:lnTo>
                  <a:pt x="4694" y="1497"/>
                </a:lnTo>
                <a:lnTo>
                  <a:pt x="4668" y="1443"/>
                </a:lnTo>
                <a:lnTo>
                  <a:pt x="4642" y="1388"/>
                </a:lnTo>
                <a:lnTo>
                  <a:pt x="4617" y="1331"/>
                </a:lnTo>
                <a:lnTo>
                  <a:pt x="4604" y="1302"/>
                </a:lnTo>
                <a:lnTo>
                  <a:pt x="4593" y="1274"/>
                </a:lnTo>
                <a:lnTo>
                  <a:pt x="4582" y="1244"/>
                </a:lnTo>
                <a:lnTo>
                  <a:pt x="4572" y="1213"/>
                </a:lnTo>
                <a:lnTo>
                  <a:pt x="4561" y="1182"/>
                </a:lnTo>
                <a:lnTo>
                  <a:pt x="4552" y="1151"/>
                </a:lnTo>
                <a:lnTo>
                  <a:pt x="4539" y="1170"/>
                </a:lnTo>
                <a:lnTo>
                  <a:pt x="4523" y="1190"/>
                </a:lnTo>
                <a:lnTo>
                  <a:pt x="4508" y="1209"/>
                </a:lnTo>
                <a:lnTo>
                  <a:pt x="4493" y="1226"/>
                </a:lnTo>
                <a:lnTo>
                  <a:pt x="4475" y="1244"/>
                </a:lnTo>
                <a:lnTo>
                  <a:pt x="4458" y="1260"/>
                </a:lnTo>
                <a:lnTo>
                  <a:pt x="4440" y="1276"/>
                </a:lnTo>
                <a:lnTo>
                  <a:pt x="4422" y="1291"/>
                </a:lnTo>
                <a:lnTo>
                  <a:pt x="4385" y="1321"/>
                </a:lnTo>
                <a:lnTo>
                  <a:pt x="4347" y="1348"/>
                </a:lnTo>
                <a:lnTo>
                  <a:pt x="4269" y="1404"/>
                </a:lnTo>
                <a:lnTo>
                  <a:pt x="4230" y="1432"/>
                </a:lnTo>
                <a:lnTo>
                  <a:pt x="4192" y="1461"/>
                </a:lnTo>
                <a:lnTo>
                  <a:pt x="4156" y="1492"/>
                </a:lnTo>
                <a:lnTo>
                  <a:pt x="4138" y="1508"/>
                </a:lnTo>
                <a:lnTo>
                  <a:pt x="4121" y="1525"/>
                </a:lnTo>
                <a:lnTo>
                  <a:pt x="4104" y="1542"/>
                </a:lnTo>
                <a:lnTo>
                  <a:pt x="4088" y="1559"/>
                </a:lnTo>
                <a:lnTo>
                  <a:pt x="4073" y="1579"/>
                </a:lnTo>
                <a:lnTo>
                  <a:pt x="4057" y="1598"/>
                </a:lnTo>
                <a:lnTo>
                  <a:pt x="4043" y="1619"/>
                </a:lnTo>
                <a:lnTo>
                  <a:pt x="4029" y="1641"/>
                </a:lnTo>
                <a:lnTo>
                  <a:pt x="4017" y="1664"/>
                </a:lnTo>
                <a:lnTo>
                  <a:pt x="4006" y="1688"/>
                </a:lnTo>
                <a:lnTo>
                  <a:pt x="3982" y="1741"/>
                </a:lnTo>
                <a:lnTo>
                  <a:pt x="3960" y="1794"/>
                </a:lnTo>
                <a:lnTo>
                  <a:pt x="3938" y="1848"/>
                </a:lnTo>
                <a:lnTo>
                  <a:pt x="3918" y="1903"/>
                </a:lnTo>
                <a:lnTo>
                  <a:pt x="3898" y="1958"/>
                </a:lnTo>
                <a:lnTo>
                  <a:pt x="3880" y="2013"/>
                </a:lnTo>
                <a:lnTo>
                  <a:pt x="3862" y="2070"/>
                </a:lnTo>
                <a:lnTo>
                  <a:pt x="3846" y="2125"/>
                </a:lnTo>
                <a:lnTo>
                  <a:pt x="3830" y="2181"/>
                </a:lnTo>
                <a:lnTo>
                  <a:pt x="3814" y="2238"/>
                </a:lnTo>
                <a:lnTo>
                  <a:pt x="3800" y="2295"/>
                </a:lnTo>
                <a:lnTo>
                  <a:pt x="3786" y="2352"/>
                </a:lnTo>
                <a:lnTo>
                  <a:pt x="3760" y="2465"/>
                </a:lnTo>
                <a:lnTo>
                  <a:pt x="3735" y="2578"/>
                </a:lnTo>
                <a:close/>
                <a:moveTo>
                  <a:pt x="2476" y="2582"/>
                </a:moveTo>
                <a:lnTo>
                  <a:pt x="2476" y="2582"/>
                </a:lnTo>
                <a:lnTo>
                  <a:pt x="2465" y="2562"/>
                </a:lnTo>
                <a:lnTo>
                  <a:pt x="2452" y="2542"/>
                </a:lnTo>
                <a:lnTo>
                  <a:pt x="2436" y="2522"/>
                </a:lnTo>
                <a:lnTo>
                  <a:pt x="2419" y="2502"/>
                </a:lnTo>
                <a:lnTo>
                  <a:pt x="2449" y="2520"/>
                </a:lnTo>
                <a:lnTo>
                  <a:pt x="2483" y="2540"/>
                </a:lnTo>
                <a:lnTo>
                  <a:pt x="2561" y="2588"/>
                </a:lnTo>
                <a:lnTo>
                  <a:pt x="2536" y="2584"/>
                </a:lnTo>
                <a:lnTo>
                  <a:pt x="2513" y="2582"/>
                </a:lnTo>
                <a:lnTo>
                  <a:pt x="2493" y="2582"/>
                </a:lnTo>
                <a:lnTo>
                  <a:pt x="2476" y="2582"/>
                </a:lnTo>
                <a:close/>
              </a:path>
            </a:pathLst>
          </a:custGeom>
          <a:solidFill>
            <a:srgbClr val="BAE18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5122" name="标题 1"/>
          <p:cNvSpPr txBox="1"/>
          <p:nvPr/>
        </p:nvSpPr>
        <p:spPr bwMode="auto">
          <a:xfrm>
            <a:off x="827088" y="1109663"/>
            <a:ext cx="554513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7.2 </a:t>
            </a:r>
            <a:r>
              <a:rPr lang="zh-CN" altLang="en-US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插入排序</a:t>
            </a:r>
            <a:endParaRPr lang="zh-CN" altLang="en-US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16388" name="直接连接符 24"/>
          <p:cNvCxnSpPr>
            <a:cxnSpLocks noChangeShapeType="1"/>
          </p:cNvCxnSpPr>
          <p:nvPr/>
        </p:nvCxnSpPr>
        <p:spPr bwMode="auto">
          <a:xfrm>
            <a:off x="3330575" y="1666875"/>
            <a:ext cx="0" cy="4714875"/>
          </a:xfrm>
          <a:prstGeom prst="line">
            <a:avLst/>
          </a:prstGeom>
          <a:noFill/>
          <a:ln w="3810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25"/>
          <p:cNvCxnSpPr>
            <a:cxnSpLocks noChangeShapeType="1"/>
          </p:cNvCxnSpPr>
          <p:nvPr/>
        </p:nvCxnSpPr>
        <p:spPr bwMode="auto">
          <a:xfrm>
            <a:off x="1016000" y="1663700"/>
            <a:ext cx="3268663" cy="0"/>
          </a:xfrm>
          <a:prstGeom prst="line">
            <a:avLst/>
          </a:prstGeom>
          <a:noFill/>
          <a:ln w="5715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60575" y="223202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7.2.1</a:t>
            </a:r>
            <a:endParaRPr lang="en-US" sz="2400" b="1" i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0575" y="2924175"/>
            <a:ext cx="1250950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7.2.2</a:t>
            </a:r>
            <a:endParaRPr lang="en-US" altLang="zh-CN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392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直接插入排序</a:t>
            </a:r>
            <a:endParaRPr lang="zh-CN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393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希尔排序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16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希尔排序</a:t>
            </a:r>
            <a:r>
              <a:rPr lang="en-US" altLang="zh-CN"/>
              <a:t>——</a:t>
            </a:r>
            <a:r>
              <a:rPr lang="zh-CN" altLang="en-US"/>
              <a:t>基本思想</a:t>
            </a:r>
            <a:endParaRPr lang="zh-CN" altLang="en-US"/>
          </a:p>
        </p:txBody>
      </p:sp>
      <p:sp>
        <p:nvSpPr>
          <p:cNvPr id="4" name="MH_Other_5"/>
          <p:cNvSpPr/>
          <p:nvPr>
            <p:custDataLst>
              <p:tags r:id="rId1"/>
            </p:custDataLst>
          </p:nvPr>
        </p:nvSpPr>
        <p:spPr>
          <a:xfrm>
            <a:off x="683578" y="1628458"/>
            <a:ext cx="8135937" cy="14653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altLang="zh-CN" dirty="0"/>
              <a:t>   </a:t>
            </a:r>
            <a:r>
              <a:rPr lang="en-US" altLang="zh-CN" sz="2000" dirty="0"/>
              <a:t> </a:t>
            </a:r>
            <a:r>
              <a:rPr lang="zh-CN" altLang="zh-CN" sz="2000" dirty="0"/>
              <a:t>把一个长序列</a:t>
            </a:r>
            <a:r>
              <a:rPr lang="zh-CN" altLang="zh-CN" sz="2000" dirty="0">
                <a:solidFill>
                  <a:srgbClr val="FF0000"/>
                </a:solidFill>
              </a:rPr>
              <a:t>分割为</a:t>
            </a:r>
            <a:r>
              <a:rPr lang="en-US" altLang="zh-CN" sz="2000" dirty="0">
                <a:solidFill>
                  <a:srgbClr val="FF0000"/>
                </a:solidFill>
              </a:rPr>
              <a:t>K</a:t>
            </a:r>
            <a:r>
              <a:rPr lang="zh-CN" altLang="zh-CN" sz="2000" dirty="0">
                <a:solidFill>
                  <a:srgbClr val="FF0000"/>
                </a:solidFill>
              </a:rPr>
              <a:t>个短序列进行高效的直接插入排序</a:t>
            </a:r>
            <a:r>
              <a:rPr lang="zh-CN" altLang="en-US" sz="2000" dirty="0"/>
              <a:t>，形成</a:t>
            </a:r>
            <a:r>
              <a:rPr lang="zh-CN" altLang="zh-CN" sz="2000" dirty="0"/>
              <a:t>一种</a:t>
            </a:r>
            <a:r>
              <a:rPr lang="en-US" altLang="zh-CN" sz="2000" dirty="0"/>
              <a:t>“</a:t>
            </a:r>
            <a:r>
              <a:rPr lang="zh-CN" altLang="zh-CN" sz="2000" dirty="0"/>
              <a:t>基本有序</a:t>
            </a:r>
            <a:r>
              <a:rPr lang="en-US" altLang="zh-CN" sz="2000" dirty="0"/>
              <a:t>”</a:t>
            </a:r>
            <a:r>
              <a:rPr lang="zh-CN" altLang="zh-CN" sz="2000" dirty="0"/>
              <a:t>的顺序；再调用直接插入排序算法，对全体记录进行一个高效的排序。</a:t>
            </a:r>
            <a:endParaRPr lang="zh-CN" altLang="en-US" sz="2000" dirty="0"/>
          </a:p>
        </p:txBody>
      </p:sp>
      <p:sp>
        <p:nvSpPr>
          <p:cNvPr id="5" name="MH_SubTitle_1"/>
          <p:cNvSpPr/>
          <p:nvPr>
            <p:custDataLst>
              <p:tags r:id="rId2"/>
            </p:custDataLst>
          </p:nvPr>
        </p:nvSpPr>
        <p:spPr>
          <a:xfrm>
            <a:off x="683578" y="1196975"/>
            <a:ext cx="1951037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算法思想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994535" y="3141345"/>
            <a:ext cx="7113905" cy="1728470"/>
          </a:xfrm>
          <a:prstGeom prst="cloudCallout">
            <a:avLst>
              <a:gd name="adj1" fmla="val -19108"/>
              <a:gd name="adj2" fmla="val -7396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  <a:defRPr/>
            </a:pPr>
            <a:r>
              <a:rPr lang="zh-CN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希尔排序是对直接插入排序的一个改进，其中的一个重点是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16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将每间隔</a:t>
            </a:r>
            <a:r>
              <a:rPr lang="en-US" altLang="zh-CN" sz="16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zh-CN" sz="16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</a:t>
            </a:r>
            <a:r>
              <a:rPr lang="en-US" altLang="zh-CN" sz="16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16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组成新的短子序列</a:t>
            </a:r>
            <a:endParaRPr lang="zh-CN" altLang="en-US" sz="16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705" y="5085080"/>
            <a:ext cx="8832215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1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直接插入排序算法简单，特点为：在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值较小时，效率比较高；在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值很大时，若序列按关键字基本有序，效率依然较高，其时间效率可提高到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O(n)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希尔排序的例子</a:t>
            </a:r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1412776"/>
            <a:ext cx="7632848" cy="400110"/>
          </a:xfrm>
          <a:prstGeom prst="rect">
            <a:avLst/>
          </a:prstGeom>
          <a:noFill/>
          <a:ln w="38100" cap="flat" cmpd="dbl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对数列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{49,38,65,97,76,13,27,49,55,04}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进行排序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0165" y="1088443"/>
            <a:ext cx="648866" cy="6488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580112" y="2837436"/>
            <a:ext cx="3450468" cy="1223963"/>
          </a:xfrm>
          <a:prstGeom prst="cloudCallout">
            <a:avLst>
              <a:gd name="adj1" fmla="val -56684"/>
              <a:gd name="adj2" fmla="val 5597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600" b="0">
                <a:latin typeface="黑体" panose="02010609060101010101" pitchFamily="49" charset="-122"/>
                <a:ea typeface="黑体" panose="02010609060101010101" pitchFamily="49" charset="-122"/>
              </a:rPr>
              <a:t>k=5</a:t>
            </a:r>
            <a:r>
              <a:rPr lang="zh-CN" altLang="zh-CN" sz="1600" b="0">
                <a:latin typeface="黑体" panose="02010609060101010101" pitchFamily="49" charset="-122"/>
                <a:ea typeface="黑体" panose="02010609060101010101" pitchFamily="49" charset="-122"/>
              </a:rPr>
              <a:t>个短序列</a:t>
            </a:r>
            <a:endParaRPr lang="en-US" altLang="zh-CN" sz="16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zh-CN" sz="1600" b="0">
                <a:latin typeface="黑体" panose="02010609060101010101" pitchFamily="49" charset="-122"/>
                <a:ea typeface="黑体" panose="02010609060101010101" pitchFamily="49" charset="-122"/>
              </a:rPr>
              <a:t>对每个短序列进行排序</a:t>
            </a:r>
            <a:endParaRPr lang="zh-CN" altLang="en-US" sz="1600" b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9672" y="609329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希尔排序第一趟排序结果</a:t>
            </a:r>
            <a:endParaRPr lang="zh-CN" altLang="en-US" dirty="0"/>
          </a:p>
        </p:txBody>
      </p:sp>
      <p:sp>
        <p:nvSpPr>
          <p:cNvPr id="6" name="Rectangle 124"/>
          <p:cNvSpPr>
            <a:spLocks noChangeAspect="1" noChangeArrowheads="1"/>
          </p:cNvSpPr>
          <p:nvPr/>
        </p:nvSpPr>
        <p:spPr bwMode="auto">
          <a:xfrm>
            <a:off x="-117452" y="2817108"/>
            <a:ext cx="12458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29327" y="2129948"/>
          <a:ext cx="4433370" cy="3862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4902200" imgH="4267200" progId="">
                  <p:embed/>
                </p:oleObj>
              </mc:Choice>
              <mc:Fallback>
                <p:oleObj name="" r:id="rId1" imgW="4902200" imgH="4267200" progId="">
                  <p:embed/>
                  <p:pic>
                    <p:nvPicPr>
                      <p:cNvPr id="0" name="Picture 2" descr="image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9327" y="2129948"/>
                        <a:ext cx="4433370" cy="386290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331640" y="2132856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91880" y="2175836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49174" y="2132856"/>
            <a:ext cx="360040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23928" y="2176398"/>
            <a:ext cx="360040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95736" y="2146808"/>
            <a:ext cx="360040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40900" y="2161884"/>
            <a:ext cx="360040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627784" y="2161322"/>
            <a:ext cx="360040" cy="43204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59558" y="2161884"/>
            <a:ext cx="360040" cy="43204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13832" y="5013176"/>
            <a:ext cx="360040" cy="43204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31566" y="4999224"/>
            <a:ext cx="360040" cy="43204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342024" y="4437674"/>
            <a:ext cx="360040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196298" y="4437112"/>
            <a:ext cx="360040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56434" y="3875562"/>
            <a:ext cx="360040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907728" y="3861048"/>
            <a:ext cx="360040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17126" y="3272156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79052" y="3284984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380408" y="5517232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540648" y="5560212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797942" y="5517232"/>
            <a:ext cx="360040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972696" y="5560774"/>
            <a:ext cx="360040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244504" y="5531184"/>
            <a:ext cx="360040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389668" y="5546260"/>
            <a:ext cx="360040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676552" y="5545698"/>
            <a:ext cx="360040" cy="43204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808326" y="5546260"/>
            <a:ext cx="360040" cy="43204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3995936" y="2492896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995936" y="4221088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835696" y="587727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希尔排序的例子</a:t>
            </a:r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025467" y="1971311"/>
            <a:ext cx="3136789" cy="1223963"/>
          </a:xfrm>
          <a:prstGeom prst="cloudCallout">
            <a:avLst>
              <a:gd name="adj1" fmla="val -58511"/>
              <a:gd name="adj2" fmla="val 64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k=3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个短序列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每个短序列进行排序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5656" y="573325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希尔排序第</a:t>
            </a:r>
            <a:r>
              <a:rPr lang="zh-CN" altLang="en-US" dirty="0"/>
              <a:t>二</a:t>
            </a:r>
            <a:r>
              <a:rPr lang="zh-CN" altLang="zh-CN" dirty="0"/>
              <a:t>趟排序结果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92424" y="1323662"/>
            <a:ext cx="7632848" cy="400110"/>
          </a:xfrm>
          <a:prstGeom prst="rect">
            <a:avLst/>
          </a:prstGeom>
          <a:noFill/>
          <a:ln w="38100" cap="flat" cmpd="dbl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对数列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{49,38,65,97,76,13,27,49,55,04}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进行排序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0165" y="1088443"/>
            <a:ext cx="648866" cy="6488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5796136" y="4509120"/>
            <a:ext cx="3136789" cy="1606126"/>
          </a:xfrm>
          <a:prstGeom prst="cloudCallout">
            <a:avLst>
              <a:gd name="adj1" fmla="val -58511"/>
              <a:gd name="adj2" fmla="val 64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k=1</a:t>
            </a:r>
            <a:r>
              <a:rPr lang="zh-CN" altLang="zh-CN" sz="1600" dirty="0"/>
              <a:t>短序列就是序列本身，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zh-CN" altLang="zh-CN" sz="1600" dirty="0"/>
              <a:t>第三趟进行简单直接插入排序处理</a:t>
            </a:r>
            <a:r>
              <a:rPr lang="zh-CN" altLang="en-US" sz="1600" dirty="0"/>
              <a:t>即可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125"/>
          <p:cNvSpPr>
            <a:spLocks noChangeAspect="1" noChangeArrowheads="1"/>
          </p:cNvSpPr>
          <p:nvPr/>
        </p:nvSpPr>
        <p:spPr bwMode="auto">
          <a:xfrm>
            <a:off x="-77235" y="3442412"/>
            <a:ext cx="1304093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3568" y="2709120"/>
          <a:ext cx="4889924" cy="301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4838700" imgH="3009900" progId="">
                  <p:embed/>
                </p:oleObj>
              </mc:Choice>
              <mc:Fallback>
                <p:oleObj name="" r:id="rId1" imgW="4838700" imgH="3009900" progId="">
                  <p:embed/>
                  <p:pic>
                    <p:nvPicPr>
                      <p:cNvPr id="0" name="Picture 2" descr="image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568" y="2709120"/>
                        <a:ext cx="4889924" cy="30191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245680" y="4005064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31166" y="2795442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99792" y="2780928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39390" y="2780928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99792" y="4005064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39952" y="4005064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20708" y="2780928"/>
            <a:ext cx="360040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03848" y="2780928"/>
            <a:ext cx="360040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44008" y="2780928"/>
            <a:ext cx="360040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44008" y="4667650"/>
            <a:ext cx="360040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203848" y="4653136"/>
            <a:ext cx="360040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39304" y="4665328"/>
            <a:ext cx="360040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24200" y="5268098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692826" y="5253584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32424" y="5253584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713742" y="5253584"/>
            <a:ext cx="360040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196882" y="5253584"/>
            <a:ext cx="360040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637042" y="5253584"/>
            <a:ext cx="360040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683568" y="6160725"/>
          <a:ext cx="4895850" cy="50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85"/>
                <a:gridCol w="489585"/>
                <a:gridCol w="489585"/>
                <a:gridCol w="489585"/>
                <a:gridCol w="489585"/>
                <a:gridCol w="489585"/>
                <a:gridCol w="489585"/>
                <a:gridCol w="489585"/>
                <a:gridCol w="489585"/>
                <a:gridCol w="489585"/>
              </a:tblGrid>
              <a:tr h="508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u="sng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US" altLang="zh-CN" b="1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u="sng" dirty="0" smtClean="0">
                          <a:solidFill>
                            <a:schemeClr val="bg1"/>
                          </a:solidFill>
                        </a:rPr>
                        <a:t>49</a:t>
                      </a:r>
                      <a:endParaRPr lang="en-US" altLang="zh-CN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u="none" dirty="0">
                          <a:solidFill>
                            <a:schemeClr val="bg1"/>
                          </a:solidFill>
                        </a:rPr>
                        <a:t>49</a:t>
                      </a:r>
                      <a:endParaRPr lang="en-US" altLang="zh-CN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US" altLang="zh-CN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  <a:endParaRPr lang="en-US" altLang="zh-CN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683895" y="5229225"/>
            <a:ext cx="4896485" cy="504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763688" y="3140968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716016" y="162880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763688" y="5013176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/>
          <p:nvPr/>
        </p:nvGraphicFramePr>
        <p:xfrm>
          <a:off x="683568" y="5085184"/>
          <a:ext cx="4895850" cy="50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85"/>
                <a:gridCol w="489585"/>
                <a:gridCol w="489585"/>
                <a:gridCol w="489585"/>
                <a:gridCol w="489585"/>
                <a:gridCol w="489585"/>
                <a:gridCol w="489585"/>
                <a:gridCol w="489585"/>
                <a:gridCol w="489585"/>
                <a:gridCol w="489585"/>
              </a:tblGrid>
              <a:tr h="508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u="sng" dirty="0">
                          <a:solidFill>
                            <a:srgbClr val="FFFF00"/>
                          </a:solidFill>
                        </a:rPr>
                        <a:t>49</a:t>
                      </a:r>
                      <a:endParaRPr lang="en-US" altLang="zh-CN" b="1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u="none" dirty="0">
                          <a:solidFill>
                            <a:srgbClr val="FFFF00"/>
                          </a:solidFill>
                        </a:rPr>
                        <a:t>49</a:t>
                      </a:r>
                      <a:endParaRPr lang="en-US" altLang="zh-CN" u="none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55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US" altLang="zh-CN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FF00"/>
                          </a:solidFill>
                        </a:rPr>
                        <a:t>97</a:t>
                      </a:r>
                      <a:endParaRPr lang="en-US" altLang="zh-CN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希尔排序</a:t>
            </a:r>
            <a:r>
              <a:rPr lang="en-US" altLang="zh-CN"/>
              <a:t>——</a:t>
            </a:r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0374" y="1443841"/>
            <a:ext cx="78580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/*====================================================</a:t>
            </a:r>
            <a:endParaRPr lang="zh-CN" altLang="zh-CN" dirty="0"/>
          </a:p>
          <a:p>
            <a:r>
              <a:rPr lang="zh-CN" altLang="zh-CN" dirty="0"/>
              <a:t>函数功能：希尔排序</a:t>
            </a:r>
            <a:endParaRPr lang="zh-CN" altLang="zh-CN" dirty="0"/>
          </a:p>
          <a:p>
            <a:r>
              <a:rPr lang="zh-CN" altLang="zh-CN" dirty="0"/>
              <a:t>函数输入：数组首地址</a:t>
            </a:r>
            <a:r>
              <a:rPr lang="en-US" altLang="zh-CN" dirty="0"/>
              <a:t>*</a:t>
            </a:r>
            <a:r>
              <a:rPr lang="en-US" altLang="zh-CN" dirty="0" err="1"/>
              <a:t>arr</a:t>
            </a:r>
            <a:r>
              <a:rPr lang="zh-CN" altLang="zh-CN" dirty="0"/>
              <a:t>，数组长度</a:t>
            </a:r>
            <a:r>
              <a:rPr lang="en-US" altLang="zh-CN" dirty="0"/>
              <a:t>n</a:t>
            </a:r>
            <a:endParaRPr lang="zh-CN" altLang="zh-CN" dirty="0"/>
          </a:p>
          <a:p>
            <a:r>
              <a:rPr lang="zh-CN" altLang="zh-CN" dirty="0"/>
              <a:t>函数输出：无</a:t>
            </a:r>
            <a:endParaRPr lang="zh-CN" altLang="zh-CN" dirty="0"/>
          </a:p>
          <a:p>
            <a:r>
              <a:rPr lang="en-US" altLang="zh-CN" dirty="0"/>
              <a:t>====================================================*/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ShellSort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arr,int</a:t>
            </a:r>
            <a:r>
              <a:rPr lang="en-US" altLang="zh-CN" dirty="0"/>
              <a:t> n)</a:t>
            </a:r>
            <a:endParaRPr lang="zh-CN" altLang="zh-CN" dirty="0"/>
          </a:p>
          <a:p>
            <a:r>
              <a:rPr lang="en-US" altLang="zh-CN" dirty="0"/>
              <a:t>{	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dlta</a:t>
            </a:r>
            <a:r>
              <a:rPr lang="en-US" altLang="zh-CN" dirty="0"/>
              <a:t>[3]={5,3,1};//</a:t>
            </a:r>
            <a:r>
              <a:rPr lang="zh-CN" altLang="zh-CN" dirty="0"/>
              <a:t>按增量序列</a:t>
            </a:r>
            <a:r>
              <a:rPr lang="en-US" altLang="zh-CN" dirty="0" err="1"/>
              <a:t>dlta</a:t>
            </a:r>
            <a:r>
              <a:rPr lang="en-US" altLang="zh-CN" dirty="0"/>
              <a:t>[0..t-1]</a:t>
            </a:r>
            <a:r>
              <a:rPr lang="zh-CN" altLang="zh-CN" dirty="0"/>
              <a:t>对数组作希尔排序</a:t>
            </a:r>
            <a:endParaRPr lang="zh-CN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k=0;k&lt;3;++k)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ShellInsert</a:t>
            </a:r>
            <a:r>
              <a:rPr lang="en-US" altLang="zh-CN" dirty="0"/>
              <a:t>(</a:t>
            </a:r>
            <a:r>
              <a:rPr lang="en-US" altLang="zh-CN" dirty="0" err="1"/>
              <a:t>arr,n,dlta</a:t>
            </a:r>
            <a:r>
              <a:rPr lang="en-US" altLang="zh-CN" dirty="0"/>
              <a:t>[k]);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希尔排序</a:t>
            </a:r>
            <a:r>
              <a:rPr lang="en-US" altLang="zh-CN"/>
              <a:t>——</a:t>
            </a:r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6879" y="1727988"/>
            <a:ext cx="8099577" cy="14763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CN">
                <a:ea typeface="Verdana" panose="020B0604030504040204" pitchFamily="34" charset="0"/>
                <a:cs typeface="Verdana" panose="020B0604030504040204" pitchFamily="34" charset="0"/>
              </a:rPr>
              <a:t>/*==========================================================</a:t>
            </a:r>
            <a:endParaRPr lang="zh-CN" altLang="zh-CN" dirty="0">
              <a:cs typeface="Verdana" panose="020B0604030504040204" pitchFamily="34" charset="0"/>
            </a:endParaRPr>
          </a:p>
          <a:p>
            <a:r>
              <a:rPr lang="zh-CN" altLang="zh-CN" dirty="0">
                <a:cs typeface="Verdana" panose="020B0604030504040204" pitchFamily="34" charset="0"/>
              </a:rPr>
              <a:t>函数功能：一趟希尔排序算法</a:t>
            </a:r>
            <a:r>
              <a:rPr lang="en-US" altLang="zh-CN" dirty="0">
                <a:cs typeface="Verdana" panose="020B0604030504040204" pitchFamily="34" charset="0"/>
              </a:rPr>
              <a:t> ShellSort</a:t>
            </a:r>
            <a:r>
              <a:rPr lang="zh-CN" altLang="en-US" dirty="0">
                <a:cs typeface="Verdana" panose="020B0604030504040204" pitchFamily="34" charset="0"/>
              </a:rPr>
              <a:t>（</a:t>
            </a:r>
            <a:r>
              <a:rPr lang="en-US" altLang="zh-CN" dirty="0">
                <a:cs typeface="Verdana" panose="020B0604030504040204" pitchFamily="34" charset="0"/>
              </a:rPr>
              <a:t>int *arr</a:t>
            </a:r>
            <a:r>
              <a:rPr lang="zh-CN" altLang="en-US" dirty="0">
                <a:cs typeface="Verdana" panose="020B0604030504040204" pitchFamily="34" charset="0"/>
              </a:rPr>
              <a:t>，</a:t>
            </a:r>
            <a:r>
              <a:rPr lang="en-US" altLang="zh-CN" dirty="0">
                <a:cs typeface="Verdana" panose="020B0604030504040204" pitchFamily="34" charset="0"/>
              </a:rPr>
              <a:t>int n</a:t>
            </a:r>
            <a:r>
              <a:rPr lang="zh-CN" altLang="en-US" dirty="0">
                <a:cs typeface="Verdana" panose="020B0604030504040204" pitchFamily="34" charset="0"/>
              </a:rPr>
              <a:t>）</a:t>
            </a:r>
            <a:endParaRPr lang="zh-CN" altLang="zh-CN" dirty="0">
              <a:cs typeface="Verdana" panose="020B0604030504040204" pitchFamily="34" charset="0"/>
            </a:endParaRPr>
          </a:p>
          <a:p>
            <a:r>
              <a:rPr lang="zh-CN" altLang="zh-CN" dirty="0">
                <a:cs typeface="Verdana" panose="020B0604030504040204" pitchFamily="34" charset="0"/>
              </a:rPr>
              <a:t>函数输入：数组首地址</a:t>
            </a: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altLang="zh-CN" dirty="0" err="1">
                <a:ea typeface="Verdana" panose="020B0604030504040204" pitchFamily="34" charset="0"/>
                <a:cs typeface="Verdana" panose="020B0604030504040204" pitchFamily="34" charset="0"/>
              </a:rPr>
              <a:t>arr</a:t>
            </a:r>
            <a:r>
              <a:rPr lang="zh-CN" altLang="zh-CN" dirty="0">
                <a:cs typeface="Verdana" panose="020B0604030504040204" pitchFamily="34" charset="0"/>
              </a:rPr>
              <a:t>，数组长度</a:t>
            </a: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zh-CN" dirty="0">
                <a:cs typeface="Verdana" panose="020B0604030504040204" pitchFamily="34" charset="0"/>
              </a:rPr>
              <a:t>，间隔</a:t>
            </a:r>
            <a:r>
              <a:rPr lang="en-US" altLang="zh-CN" dirty="0" err="1">
                <a:ea typeface="Verdana" panose="020B0604030504040204" pitchFamily="34" charset="0"/>
                <a:cs typeface="Verdana" panose="020B0604030504040204" pitchFamily="34" charset="0"/>
              </a:rPr>
              <a:t>dk</a:t>
            </a:r>
            <a:endParaRPr lang="zh-CN" altLang="zh-CN" dirty="0">
              <a:cs typeface="Verdana" panose="020B0604030504040204" pitchFamily="34" charset="0"/>
            </a:endParaRPr>
          </a:p>
          <a:p>
            <a:r>
              <a:rPr lang="zh-CN" altLang="zh-CN" dirty="0">
                <a:cs typeface="Verdana" panose="020B0604030504040204" pitchFamily="34" charset="0"/>
              </a:rPr>
              <a:t>函数输出：无</a:t>
            </a:r>
            <a:endParaRPr lang="zh-CN" altLang="zh-CN" dirty="0">
              <a:cs typeface="Verdana" panose="020B0604030504040204" pitchFamily="34" charset="0"/>
            </a:endParaRPr>
          </a:p>
          <a:p>
            <a:r>
              <a:rPr lang="en-US" altLang="zh-CN">
                <a:ea typeface="Verdana" panose="020B0604030504040204" pitchFamily="34" charset="0"/>
                <a:cs typeface="Verdana" panose="020B0604030504040204" pitchFamily="34" charset="0"/>
              </a:rPr>
              <a:t>===========================================================*/</a:t>
            </a:r>
            <a:endParaRPr lang="zh-CN" altLang="zh-CN" dirty="0">
              <a:cs typeface="Verdana" panose="020B060403050404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00" y="1081375"/>
            <a:ext cx="173046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算法效率：</a:t>
            </a:r>
            <a:r>
              <a:rPr lang="en-US" altLang="zh-CN" dirty="0"/>
              <a:t>O(n*</a:t>
            </a:r>
            <a:r>
              <a:rPr lang="en-US" altLang="zh-CN" dirty="0" err="1"/>
              <a:t>lgn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548180" y="980187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 直接插入排序的改进算法</a:t>
            </a:r>
            <a:endParaRPr lang="en-US" altLang="zh-CN" dirty="0" smtClean="0"/>
          </a:p>
          <a:p>
            <a:r>
              <a:rPr lang="en-US" altLang="zh-CN" dirty="0" smtClean="0"/>
              <a:t>     2. </a:t>
            </a:r>
            <a:r>
              <a:rPr lang="zh-CN" altLang="en-US" dirty="0" smtClean="0"/>
              <a:t>不稳定排序法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3140710"/>
            <a:ext cx="83058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voidShellinsert(int *arr,int n,int dk)</a:t>
            </a:r>
            <a:endParaRPr lang="en-US" altLang="zh-CN"/>
          </a:p>
          <a:p>
            <a:r>
              <a:rPr lang="en-US" altLang="zh-CN">
                <a:sym typeface="+mn-ea"/>
              </a:rPr>
              <a:t>{ int i,j,k,temp;</a:t>
            </a:r>
            <a:endParaRPr lang="en-US" altLang="zh-CN"/>
          </a:p>
          <a:p>
            <a:r>
              <a:rPr lang="en-US" altLang="zh-CN">
                <a:sym typeface="+mn-ea"/>
              </a:rPr>
              <a:t>  for(k=0;k&lt;dk;k++)</a:t>
            </a:r>
            <a:endParaRPr lang="en-US" altLang="zh-CN"/>
          </a:p>
          <a:p>
            <a:r>
              <a:rPr lang="en-US" altLang="zh-CN">
                <a:sym typeface="+mn-ea"/>
              </a:rPr>
              <a:t>    { for(i=k+dk;i&lt;n;i=i+dk)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{ if(arr[i]&lt;arr[i-dk])         //</a:t>
            </a:r>
            <a:r>
              <a:rPr lang="zh-CN" altLang="en-US">
                <a:sym typeface="+mn-ea"/>
              </a:rPr>
              <a:t>插入数据小于前面一个数据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{  temp=arr[i];           //</a:t>
            </a:r>
            <a:r>
              <a:rPr lang="zh-CN" altLang="en-US">
                <a:sym typeface="+mn-ea"/>
              </a:rPr>
              <a:t>存储插入的数据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   </a:t>
            </a:r>
            <a:r>
              <a:rPr lang="en-US" altLang="zh-CN">
                <a:sym typeface="+mn-ea"/>
              </a:rPr>
              <a:t> //</a:t>
            </a:r>
            <a:r>
              <a:rPr lang="zh-CN" altLang="zh-CN">
                <a:sym typeface="+mn-ea"/>
              </a:rPr>
              <a:t>移位直到找到插入数据的顺序位置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   for(j=i-dk;j&gt;=0&amp;&amp;temp&lt;arr[j];j=j-dk)                                          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    arr[j+dk]=arr[j];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   arr[j+dk]=temp;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 }</a:t>
            </a:r>
            <a:endParaRPr lang="en-US" altLang="zh-CN"/>
          </a:p>
          <a:p>
            <a:r>
              <a:rPr lang="en-US" altLang="zh-CN">
                <a:sym typeface="+mn-ea"/>
              </a:rPr>
              <a:t>      }</a:t>
            </a:r>
            <a:endParaRPr lang="en-US" altLang="zh-CN"/>
          </a:p>
          <a:p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23"/>
          <p:cNvCxnSpPr>
            <a:cxnSpLocks noChangeShapeType="1"/>
          </p:cNvCxnSpPr>
          <p:nvPr/>
        </p:nvCxnSpPr>
        <p:spPr bwMode="auto">
          <a:xfrm>
            <a:off x="1903413" y="2577050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" name="直接连接符 27"/>
          <p:cNvCxnSpPr>
            <a:cxnSpLocks noChangeShapeType="1"/>
          </p:cNvCxnSpPr>
          <p:nvPr/>
        </p:nvCxnSpPr>
        <p:spPr bwMode="auto">
          <a:xfrm>
            <a:off x="1911350" y="3296419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" name="直接连接符 2"/>
          <p:cNvCxnSpPr>
            <a:cxnSpLocks noChangeShapeType="1"/>
          </p:cNvCxnSpPr>
          <p:nvPr/>
        </p:nvCxnSpPr>
        <p:spPr bwMode="auto">
          <a:xfrm>
            <a:off x="1911350" y="1883312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9" name="文本框 19"/>
          <p:cNvSpPr txBox="1">
            <a:spLocks noChangeArrowheads="1"/>
          </p:cNvSpPr>
          <p:nvPr/>
        </p:nvSpPr>
        <p:spPr bwMode="auto">
          <a:xfrm>
            <a:off x="2289596" y="1460500"/>
            <a:ext cx="325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0" name="文本框 20"/>
          <p:cNvSpPr txBox="1">
            <a:spLocks noChangeArrowheads="1"/>
          </p:cNvSpPr>
          <p:nvPr/>
        </p:nvSpPr>
        <p:spPr bwMode="auto">
          <a:xfrm>
            <a:off x="2289596" y="2199225"/>
            <a:ext cx="23322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插入排序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1" name="文本框 22"/>
          <p:cNvSpPr txBox="1">
            <a:spLocks noChangeArrowheads="1"/>
          </p:cNvSpPr>
          <p:nvPr/>
        </p:nvSpPr>
        <p:spPr bwMode="auto">
          <a:xfrm>
            <a:off x="2289596" y="2924944"/>
            <a:ext cx="29581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交换排序</a:t>
            </a:r>
            <a:endParaRPr lang="zh-CN" altLang="zh-CN" sz="2400"/>
          </a:p>
        </p:txBody>
      </p:sp>
      <p:cxnSp>
        <p:nvCxnSpPr>
          <p:cNvPr id="6152" name="直接连接符 23"/>
          <p:cNvCxnSpPr>
            <a:cxnSpLocks noChangeShapeType="1"/>
          </p:cNvCxnSpPr>
          <p:nvPr/>
        </p:nvCxnSpPr>
        <p:spPr bwMode="auto">
          <a:xfrm>
            <a:off x="1865313" y="4861222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" name="直接连接符 27"/>
          <p:cNvCxnSpPr>
            <a:cxnSpLocks noChangeShapeType="1"/>
          </p:cNvCxnSpPr>
          <p:nvPr/>
        </p:nvCxnSpPr>
        <p:spPr bwMode="auto">
          <a:xfrm>
            <a:off x="1873250" y="5574953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直接连接符 2"/>
          <p:cNvCxnSpPr>
            <a:cxnSpLocks noChangeShapeType="1"/>
          </p:cNvCxnSpPr>
          <p:nvPr/>
        </p:nvCxnSpPr>
        <p:spPr bwMode="auto">
          <a:xfrm>
            <a:off x="1873250" y="4073897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5" name="文本框 19"/>
          <p:cNvSpPr txBox="1">
            <a:spLocks noChangeArrowheads="1"/>
          </p:cNvSpPr>
          <p:nvPr/>
        </p:nvSpPr>
        <p:spPr bwMode="auto">
          <a:xfrm>
            <a:off x="2289596" y="3707184"/>
            <a:ext cx="268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选择排序</a:t>
            </a:r>
            <a:endParaRPr lang="en-US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6" name="文本框 20"/>
          <p:cNvSpPr txBox="1">
            <a:spLocks noChangeArrowheads="1"/>
          </p:cNvSpPr>
          <p:nvPr/>
        </p:nvSpPr>
        <p:spPr bwMode="auto">
          <a:xfrm>
            <a:off x="2289596" y="4437112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归并排序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7" name="文本框 22"/>
          <p:cNvSpPr txBox="1">
            <a:spLocks noChangeArrowheads="1"/>
          </p:cNvSpPr>
          <p:nvPr/>
        </p:nvSpPr>
        <p:spPr bwMode="auto">
          <a:xfrm>
            <a:off x="2289596" y="5157192"/>
            <a:ext cx="3938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分配排序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158" name="直接连接符 23"/>
          <p:cNvCxnSpPr>
            <a:cxnSpLocks noChangeShapeType="1"/>
          </p:cNvCxnSpPr>
          <p:nvPr/>
        </p:nvCxnSpPr>
        <p:spPr bwMode="auto">
          <a:xfrm>
            <a:off x="1882775" y="6362278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0" name="文本框 20"/>
          <p:cNvSpPr txBox="1">
            <a:spLocks noChangeArrowheads="1"/>
          </p:cNvSpPr>
          <p:nvPr/>
        </p:nvSpPr>
        <p:spPr bwMode="auto">
          <a:xfrm>
            <a:off x="2289596" y="5949280"/>
            <a:ext cx="3754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各种排序算法的比较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62" name="矩形 3"/>
          <p:cNvSpPr>
            <a:spLocks noChangeArrowheads="1"/>
          </p:cNvSpPr>
          <p:nvPr/>
        </p:nvSpPr>
        <p:spPr bwMode="auto">
          <a:xfrm>
            <a:off x="-1588" y="0"/>
            <a:ext cx="190976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FFFFFF"/>
              </a:solidFill>
              <a:latin typeface="Calibri" panose="020F0502020204030204" pitchFamily="34" charset="0"/>
              <a:ea typeface="华文新魏" panose="02010800040101010101" pitchFamily="2" charset="-122"/>
            </a:endParaRPr>
          </a:p>
        </p:txBody>
      </p:sp>
      <p:sp>
        <p:nvSpPr>
          <p:cNvPr id="7187" name="文本框 18"/>
          <p:cNvSpPr txBox="1">
            <a:spLocks noChangeArrowheads="1"/>
          </p:cNvSpPr>
          <p:nvPr/>
        </p:nvSpPr>
        <p:spPr bwMode="auto">
          <a:xfrm>
            <a:off x="-36513" y="322263"/>
            <a:ext cx="4464051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CON</a:t>
            </a:r>
            <a:r>
              <a:rPr lang="en-US" altLang="zh-CN" sz="6000" b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TENTS</a:t>
            </a:r>
            <a:endParaRPr lang="zh-CN" altLang="en-US" sz="6000" b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6164" name="椭圆 7"/>
          <p:cNvSpPr>
            <a:spLocks noChangeArrowheads="1"/>
          </p:cNvSpPr>
          <p:nvPr/>
        </p:nvSpPr>
        <p:spPr bwMode="auto">
          <a:xfrm>
            <a:off x="1603375" y="1365250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7.1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5" name="椭圆 7"/>
          <p:cNvSpPr>
            <a:spLocks noChangeArrowheads="1"/>
          </p:cNvSpPr>
          <p:nvPr/>
        </p:nvSpPr>
        <p:spPr bwMode="auto">
          <a:xfrm>
            <a:off x="1603375" y="2125687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7.2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6" name="椭圆 7"/>
          <p:cNvSpPr>
            <a:spLocks noChangeArrowheads="1"/>
          </p:cNvSpPr>
          <p:nvPr/>
        </p:nvSpPr>
        <p:spPr bwMode="auto">
          <a:xfrm>
            <a:off x="1603375" y="2887712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7.3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7" name="椭圆 7"/>
          <p:cNvSpPr>
            <a:spLocks noChangeArrowheads="1"/>
          </p:cNvSpPr>
          <p:nvPr/>
        </p:nvSpPr>
        <p:spPr bwMode="auto">
          <a:xfrm>
            <a:off x="1603375" y="3648149"/>
            <a:ext cx="523875" cy="5222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7.4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8" name="椭圆 7"/>
          <p:cNvSpPr>
            <a:spLocks noChangeArrowheads="1"/>
          </p:cNvSpPr>
          <p:nvPr/>
        </p:nvSpPr>
        <p:spPr bwMode="auto">
          <a:xfrm>
            <a:off x="1603375" y="4406999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7.5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9" name="椭圆 7"/>
          <p:cNvSpPr>
            <a:spLocks noChangeArrowheads="1"/>
          </p:cNvSpPr>
          <p:nvPr/>
        </p:nvSpPr>
        <p:spPr bwMode="auto">
          <a:xfrm>
            <a:off x="1603375" y="5169024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7.6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70" name="椭圆 7"/>
          <p:cNvSpPr>
            <a:spLocks noChangeArrowheads="1"/>
          </p:cNvSpPr>
          <p:nvPr/>
        </p:nvSpPr>
        <p:spPr bwMode="auto">
          <a:xfrm>
            <a:off x="1619250" y="5929461"/>
            <a:ext cx="525463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7.7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 bwMode="auto">
          <a:xfrm flipH="1">
            <a:off x="6875463" y="2036763"/>
            <a:ext cx="460375" cy="476250"/>
          </a:xfrm>
          <a:custGeom>
            <a:avLst/>
            <a:gdLst>
              <a:gd name="T0" fmla="*/ 215713171 w 7617"/>
              <a:gd name="T1" fmla="*/ 194912619 h 8099"/>
              <a:gd name="T2" fmla="*/ 186862848 w 7617"/>
              <a:gd name="T3" fmla="*/ 154137527 h 8099"/>
              <a:gd name="T4" fmla="*/ 209688925 w 7617"/>
              <a:gd name="T5" fmla="*/ 69433828 h 8099"/>
              <a:gd name="T6" fmla="*/ 185536456 w 7617"/>
              <a:gd name="T7" fmla="*/ 27220166 h 8099"/>
              <a:gd name="T8" fmla="*/ 159173412 w 7617"/>
              <a:gd name="T9" fmla="*/ 113639048 h 8099"/>
              <a:gd name="T10" fmla="*/ 173487962 w 7617"/>
              <a:gd name="T11" fmla="*/ 157291045 h 8099"/>
              <a:gd name="T12" fmla="*/ 148009101 w 7617"/>
              <a:gd name="T13" fmla="*/ 113251885 h 8099"/>
              <a:gd name="T14" fmla="*/ 130157348 w 7617"/>
              <a:gd name="T15" fmla="*/ 20193847 h 8099"/>
              <a:gd name="T16" fmla="*/ 94785557 w 7617"/>
              <a:gd name="T17" fmla="*/ 22794140 h 8099"/>
              <a:gd name="T18" fmla="*/ 118551064 w 7617"/>
              <a:gd name="T19" fmla="*/ 108493737 h 8099"/>
              <a:gd name="T20" fmla="*/ 105397165 w 7617"/>
              <a:gd name="T21" fmla="*/ 111149305 h 8099"/>
              <a:gd name="T22" fmla="*/ 73175614 w 7617"/>
              <a:gd name="T23" fmla="*/ 41328315 h 8099"/>
              <a:gd name="T24" fmla="*/ 6300716 w 7617"/>
              <a:gd name="T25" fmla="*/ 3706741 h 8099"/>
              <a:gd name="T26" fmla="*/ 35427038 w 7617"/>
              <a:gd name="T27" fmla="*/ 76349596 h 8099"/>
              <a:gd name="T28" fmla="*/ 100865051 w 7617"/>
              <a:gd name="T29" fmla="*/ 116018005 h 8099"/>
              <a:gd name="T30" fmla="*/ 31281886 w 7617"/>
              <a:gd name="T31" fmla="*/ 115686117 h 8099"/>
              <a:gd name="T32" fmla="*/ 3813436 w 7617"/>
              <a:gd name="T33" fmla="*/ 138148370 h 8099"/>
              <a:gd name="T34" fmla="*/ 78039209 w 7617"/>
              <a:gd name="T35" fmla="*/ 170845970 h 8099"/>
              <a:gd name="T36" fmla="*/ 138337158 w 7617"/>
              <a:gd name="T37" fmla="*/ 150264725 h 8099"/>
              <a:gd name="T38" fmla="*/ 180120158 w 7617"/>
              <a:gd name="T39" fmla="*/ 177872289 h 8099"/>
              <a:gd name="T40" fmla="*/ 81852645 w 7617"/>
              <a:gd name="T41" fmla="*/ 181191868 h 8099"/>
              <a:gd name="T42" fmla="*/ 73175614 w 7617"/>
              <a:gd name="T43" fmla="*/ 210403828 h 8099"/>
              <a:gd name="T44" fmla="*/ 170116500 w 7617"/>
              <a:gd name="T45" fmla="*/ 209684543 h 8099"/>
              <a:gd name="T46" fmla="*/ 202006570 w 7617"/>
              <a:gd name="T47" fmla="*/ 191980203 h 8099"/>
              <a:gd name="T48" fmla="*/ 204327874 w 7617"/>
              <a:gd name="T49" fmla="*/ 216544801 h 8099"/>
              <a:gd name="T50" fmla="*/ 104789216 w 7617"/>
              <a:gd name="T51" fmla="*/ 244705824 h 8099"/>
              <a:gd name="T52" fmla="*/ 120595899 w 7617"/>
              <a:gd name="T53" fmla="*/ 275300843 h 8099"/>
              <a:gd name="T54" fmla="*/ 222621601 w 7617"/>
              <a:gd name="T55" fmla="*/ 246088883 h 8099"/>
              <a:gd name="T56" fmla="*/ 253737982 w 7617"/>
              <a:gd name="T57" fmla="*/ 256268720 h 8099"/>
              <a:gd name="T58" fmla="*/ 218310709 w 7617"/>
              <a:gd name="T59" fmla="*/ 266891229 h 8099"/>
              <a:gd name="T60" fmla="*/ 141487399 w 7617"/>
              <a:gd name="T61" fmla="*/ 311428572 h 8099"/>
              <a:gd name="T62" fmla="*/ 186697108 w 7617"/>
              <a:gd name="T63" fmla="*/ 327141117 h 8099"/>
              <a:gd name="T64" fmla="*/ 264294108 w 7617"/>
              <a:gd name="T65" fmla="*/ 289740880 h 8099"/>
              <a:gd name="T66" fmla="*/ 304308506 w 7617"/>
              <a:gd name="T67" fmla="*/ 323323591 h 8099"/>
              <a:gd name="T68" fmla="*/ 251416678 w 7617"/>
              <a:gd name="T69" fmla="*/ 319561339 h 8099"/>
              <a:gd name="T70" fmla="*/ 181723019 w 7617"/>
              <a:gd name="T71" fmla="*/ 363434672 h 8099"/>
              <a:gd name="T72" fmla="*/ 226490519 w 7617"/>
              <a:gd name="T73" fmla="*/ 376546924 h 8099"/>
              <a:gd name="T74" fmla="*/ 303755804 w 7617"/>
              <a:gd name="T75" fmla="*/ 335827108 h 8099"/>
              <a:gd name="T76" fmla="*/ 334706209 w 7617"/>
              <a:gd name="T77" fmla="*/ 363545458 h 8099"/>
              <a:gd name="T78" fmla="*/ 264515330 w 7617"/>
              <a:gd name="T79" fmla="*/ 377432035 h 8099"/>
              <a:gd name="T80" fmla="*/ 256059051 w 7617"/>
              <a:gd name="T81" fmla="*/ 413283152 h 8099"/>
              <a:gd name="T82" fmla="*/ 332329658 w 7617"/>
              <a:gd name="T83" fmla="*/ 383407418 h 8099"/>
              <a:gd name="T84" fmla="*/ 357366310 w 7617"/>
              <a:gd name="T85" fmla="*/ 384347804 h 8099"/>
              <a:gd name="T86" fmla="*/ 419598836 w 7617"/>
              <a:gd name="T87" fmla="*/ 443601795 h 8099"/>
              <a:gd name="T88" fmla="*/ 335093171 w 7617"/>
              <a:gd name="T89" fmla="*/ 346615679 h 8099"/>
              <a:gd name="T90" fmla="*/ 344267658 w 7617"/>
              <a:gd name="T91" fmla="*/ 328911575 h 8099"/>
              <a:gd name="T92" fmla="*/ 398154634 w 7617"/>
              <a:gd name="T93" fmla="*/ 248744452 h 8099"/>
              <a:gd name="T94" fmla="*/ 373559956 w 7617"/>
              <a:gd name="T95" fmla="*/ 232091520 h 8099"/>
              <a:gd name="T96" fmla="*/ 317738874 w 7617"/>
              <a:gd name="T97" fmla="*/ 304844691 h 8099"/>
              <a:gd name="T98" fmla="*/ 300992526 w 7617"/>
              <a:gd name="T99" fmla="*/ 306061924 h 8099"/>
              <a:gd name="T100" fmla="*/ 322049766 w 7617"/>
              <a:gd name="T101" fmla="*/ 277569249 h 8099"/>
              <a:gd name="T102" fmla="*/ 353552874 w 7617"/>
              <a:gd name="T103" fmla="*/ 184511211 h 8099"/>
              <a:gd name="T104" fmla="*/ 325089513 w 7617"/>
              <a:gd name="T105" fmla="*/ 181745091 h 8099"/>
              <a:gd name="T106" fmla="*/ 285848804 w 7617"/>
              <a:gd name="T107" fmla="*/ 275411394 h 8099"/>
              <a:gd name="T108" fmla="*/ 260259449 w 7617"/>
              <a:gd name="T109" fmla="*/ 250238297 h 8099"/>
              <a:gd name="T110" fmla="*/ 290823127 w 7617"/>
              <a:gd name="T111" fmla="*/ 216489525 h 8099"/>
              <a:gd name="T112" fmla="*/ 303645310 w 7617"/>
              <a:gd name="T113" fmla="*/ 128632308 h 8099"/>
              <a:gd name="T114" fmla="*/ 271644982 w 7617"/>
              <a:gd name="T115" fmla="*/ 135382016 h 8099"/>
              <a:gd name="T116" fmla="*/ 247216279 w 7617"/>
              <a:gd name="T117" fmla="*/ 229933665 h 8099"/>
              <a:gd name="T118" fmla="*/ 220189804 w 7617"/>
              <a:gd name="T119" fmla="*/ 202436887 h 8099"/>
              <a:gd name="T120" fmla="*/ 245171209 w 7617"/>
              <a:gd name="T121" fmla="*/ 177595677 h 8099"/>
              <a:gd name="T122" fmla="*/ 263575665 w 7617"/>
              <a:gd name="T123" fmla="*/ 91840805 h 8099"/>
              <a:gd name="T124" fmla="*/ 220079310 w 7617"/>
              <a:gd name="T125" fmla="*/ 96322106 h 80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17" h="8099">
                <a:moveTo>
                  <a:pt x="3735" y="2578"/>
                </a:moveTo>
                <a:lnTo>
                  <a:pt x="3735" y="2578"/>
                </a:lnTo>
                <a:lnTo>
                  <a:pt x="3721" y="2650"/>
                </a:lnTo>
                <a:lnTo>
                  <a:pt x="3709" y="2721"/>
                </a:lnTo>
                <a:lnTo>
                  <a:pt x="3704" y="2758"/>
                </a:lnTo>
                <a:lnTo>
                  <a:pt x="3699" y="2794"/>
                </a:lnTo>
                <a:lnTo>
                  <a:pt x="3695" y="2831"/>
                </a:lnTo>
                <a:lnTo>
                  <a:pt x="3692" y="2868"/>
                </a:lnTo>
                <a:lnTo>
                  <a:pt x="3690" y="2905"/>
                </a:lnTo>
                <a:lnTo>
                  <a:pt x="3689" y="2942"/>
                </a:lnTo>
                <a:lnTo>
                  <a:pt x="3689" y="2978"/>
                </a:lnTo>
                <a:lnTo>
                  <a:pt x="3691" y="3014"/>
                </a:lnTo>
                <a:lnTo>
                  <a:pt x="3694" y="3051"/>
                </a:lnTo>
                <a:lnTo>
                  <a:pt x="3700" y="3087"/>
                </a:lnTo>
                <a:lnTo>
                  <a:pt x="3706" y="3123"/>
                </a:lnTo>
                <a:lnTo>
                  <a:pt x="3714" y="3159"/>
                </a:lnTo>
                <a:lnTo>
                  <a:pt x="3720" y="3185"/>
                </a:lnTo>
                <a:lnTo>
                  <a:pt x="3728" y="3210"/>
                </a:lnTo>
                <a:lnTo>
                  <a:pt x="3737" y="3236"/>
                </a:lnTo>
                <a:lnTo>
                  <a:pt x="3748" y="3260"/>
                </a:lnTo>
                <a:lnTo>
                  <a:pt x="3759" y="3285"/>
                </a:lnTo>
                <a:lnTo>
                  <a:pt x="3772" y="3309"/>
                </a:lnTo>
                <a:lnTo>
                  <a:pt x="3787" y="3332"/>
                </a:lnTo>
                <a:lnTo>
                  <a:pt x="3802" y="3354"/>
                </a:lnTo>
                <a:lnTo>
                  <a:pt x="3819" y="3375"/>
                </a:lnTo>
                <a:lnTo>
                  <a:pt x="3836" y="3393"/>
                </a:lnTo>
                <a:lnTo>
                  <a:pt x="3849" y="3407"/>
                </a:lnTo>
                <a:lnTo>
                  <a:pt x="3861" y="3418"/>
                </a:lnTo>
                <a:lnTo>
                  <a:pt x="3882" y="3437"/>
                </a:lnTo>
                <a:lnTo>
                  <a:pt x="3889" y="3444"/>
                </a:lnTo>
                <a:lnTo>
                  <a:pt x="3895" y="3451"/>
                </a:lnTo>
                <a:lnTo>
                  <a:pt x="3899" y="3458"/>
                </a:lnTo>
                <a:lnTo>
                  <a:pt x="3902" y="3466"/>
                </a:lnTo>
                <a:lnTo>
                  <a:pt x="3904" y="3477"/>
                </a:lnTo>
                <a:lnTo>
                  <a:pt x="3905" y="3489"/>
                </a:lnTo>
                <a:lnTo>
                  <a:pt x="3905" y="3504"/>
                </a:lnTo>
                <a:lnTo>
                  <a:pt x="3903" y="3523"/>
                </a:lnTo>
                <a:lnTo>
                  <a:pt x="3898" y="3574"/>
                </a:lnTo>
                <a:lnTo>
                  <a:pt x="3811" y="3475"/>
                </a:lnTo>
                <a:lnTo>
                  <a:pt x="3724" y="3376"/>
                </a:lnTo>
                <a:lnTo>
                  <a:pt x="3680" y="3327"/>
                </a:lnTo>
                <a:lnTo>
                  <a:pt x="3635" y="3280"/>
                </a:lnTo>
                <a:lnTo>
                  <a:pt x="3590" y="3232"/>
                </a:lnTo>
                <a:lnTo>
                  <a:pt x="3544" y="3186"/>
                </a:lnTo>
                <a:lnTo>
                  <a:pt x="3525" y="3168"/>
                </a:lnTo>
                <a:lnTo>
                  <a:pt x="3502" y="3148"/>
                </a:lnTo>
                <a:lnTo>
                  <a:pt x="3444" y="3098"/>
                </a:lnTo>
                <a:lnTo>
                  <a:pt x="3414" y="3071"/>
                </a:lnTo>
                <a:lnTo>
                  <a:pt x="3382" y="3042"/>
                </a:lnTo>
                <a:lnTo>
                  <a:pt x="3352" y="3012"/>
                </a:lnTo>
                <a:lnTo>
                  <a:pt x="3338" y="2997"/>
                </a:lnTo>
                <a:lnTo>
                  <a:pt x="3325" y="2982"/>
                </a:lnTo>
                <a:lnTo>
                  <a:pt x="3312" y="2966"/>
                </a:lnTo>
                <a:lnTo>
                  <a:pt x="3301" y="2952"/>
                </a:lnTo>
                <a:lnTo>
                  <a:pt x="3291" y="2938"/>
                </a:lnTo>
                <a:lnTo>
                  <a:pt x="3283" y="2922"/>
                </a:lnTo>
                <a:lnTo>
                  <a:pt x="3276" y="2909"/>
                </a:lnTo>
                <a:lnTo>
                  <a:pt x="3271" y="2895"/>
                </a:lnTo>
                <a:lnTo>
                  <a:pt x="3268" y="2881"/>
                </a:lnTo>
                <a:lnTo>
                  <a:pt x="3267" y="2869"/>
                </a:lnTo>
                <a:lnTo>
                  <a:pt x="3268" y="2857"/>
                </a:lnTo>
                <a:lnTo>
                  <a:pt x="3270" y="2851"/>
                </a:lnTo>
                <a:lnTo>
                  <a:pt x="3272" y="2845"/>
                </a:lnTo>
                <a:lnTo>
                  <a:pt x="3275" y="2839"/>
                </a:lnTo>
                <a:lnTo>
                  <a:pt x="3278" y="2834"/>
                </a:lnTo>
                <a:lnTo>
                  <a:pt x="3283" y="2829"/>
                </a:lnTo>
                <a:lnTo>
                  <a:pt x="3288" y="2824"/>
                </a:lnTo>
                <a:lnTo>
                  <a:pt x="3293" y="2820"/>
                </a:lnTo>
                <a:lnTo>
                  <a:pt x="3300" y="2815"/>
                </a:lnTo>
                <a:lnTo>
                  <a:pt x="3315" y="2806"/>
                </a:lnTo>
                <a:lnTo>
                  <a:pt x="3334" y="2799"/>
                </a:lnTo>
                <a:lnTo>
                  <a:pt x="3355" y="2793"/>
                </a:lnTo>
                <a:lnTo>
                  <a:pt x="3381" y="2786"/>
                </a:lnTo>
                <a:lnTo>
                  <a:pt x="3405" y="2777"/>
                </a:lnTo>
                <a:lnTo>
                  <a:pt x="3429" y="2765"/>
                </a:lnTo>
                <a:lnTo>
                  <a:pt x="3452" y="2752"/>
                </a:lnTo>
                <a:lnTo>
                  <a:pt x="3473" y="2738"/>
                </a:lnTo>
                <a:lnTo>
                  <a:pt x="3494" y="2721"/>
                </a:lnTo>
                <a:lnTo>
                  <a:pt x="3512" y="2704"/>
                </a:lnTo>
                <a:lnTo>
                  <a:pt x="3530" y="2685"/>
                </a:lnTo>
                <a:lnTo>
                  <a:pt x="3548" y="2665"/>
                </a:lnTo>
                <a:lnTo>
                  <a:pt x="3563" y="2644"/>
                </a:lnTo>
                <a:lnTo>
                  <a:pt x="3579" y="2621"/>
                </a:lnTo>
                <a:lnTo>
                  <a:pt x="3593" y="2597"/>
                </a:lnTo>
                <a:lnTo>
                  <a:pt x="3606" y="2573"/>
                </a:lnTo>
                <a:lnTo>
                  <a:pt x="3620" y="2547"/>
                </a:lnTo>
                <a:lnTo>
                  <a:pt x="3631" y="2522"/>
                </a:lnTo>
                <a:lnTo>
                  <a:pt x="3642" y="2495"/>
                </a:lnTo>
                <a:lnTo>
                  <a:pt x="3652" y="2468"/>
                </a:lnTo>
                <a:lnTo>
                  <a:pt x="3663" y="2441"/>
                </a:lnTo>
                <a:lnTo>
                  <a:pt x="3672" y="2413"/>
                </a:lnTo>
                <a:lnTo>
                  <a:pt x="3680" y="2385"/>
                </a:lnTo>
                <a:lnTo>
                  <a:pt x="3695" y="2329"/>
                </a:lnTo>
                <a:lnTo>
                  <a:pt x="3709" y="2274"/>
                </a:lnTo>
                <a:lnTo>
                  <a:pt x="3720" y="2219"/>
                </a:lnTo>
                <a:lnTo>
                  <a:pt x="3729" y="2167"/>
                </a:lnTo>
                <a:lnTo>
                  <a:pt x="3747" y="2071"/>
                </a:lnTo>
                <a:lnTo>
                  <a:pt x="3756" y="2014"/>
                </a:lnTo>
                <a:lnTo>
                  <a:pt x="3764" y="1957"/>
                </a:lnTo>
                <a:lnTo>
                  <a:pt x="3772" y="1899"/>
                </a:lnTo>
                <a:lnTo>
                  <a:pt x="3779" y="1841"/>
                </a:lnTo>
                <a:lnTo>
                  <a:pt x="3786" y="1783"/>
                </a:lnTo>
                <a:lnTo>
                  <a:pt x="3791" y="1724"/>
                </a:lnTo>
                <a:lnTo>
                  <a:pt x="3796" y="1665"/>
                </a:lnTo>
                <a:lnTo>
                  <a:pt x="3799" y="1607"/>
                </a:lnTo>
                <a:lnTo>
                  <a:pt x="3801" y="1548"/>
                </a:lnTo>
                <a:lnTo>
                  <a:pt x="3802" y="1489"/>
                </a:lnTo>
                <a:lnTo>
                  <a:pt x="3802" y="1430"/>
                </a:lnTo>
                <a:lnTo>
                  <a:pt x="3801" y="1372"/>
                </a:lnTo>
                <a:lnTo>
                  <a:pt x="3798" y="1314"/>
                </a:lnTo>
                <a:lnTo>
                  <a:pt x="3794" y="1255"/>
                </a:lnTo>
                <a:lnTo>
                  <a:pt x="3788" y="1198"/>
                </a:lnTo>
                <a:lnTo>
                  <a:pt x="3779" y="1140"/>
                </a:lnTo>
                <a:lnTo>
                  <a:pt x="3775" y="1110"/>
                </a:lnTo>
                <a:lnTo>
                  <a:pt x="3769" y="1080"/>
                </a:lnTo>
                <a:lnTo>
                  <a:pt x="3762" y="1049"/>
                </a:lnTo>
                <a:lnTo>
                  <a:pt x="3754" y="1020"/>
                </a:lnTo>
                <a:lnTo>
                  <a:pt x="3746" y="990"/>
                </a:lnTo>
                <a:lnTo>
                  <a:pt x="3736" y="960"/>
                </a:lnTo>
                <a:lnTo>
                  <a:pt x="3725" y="931"/>
                </a:lnTo>
                <a:lnTo>
                  <a:pt x="3714" y="903"/>
                </a:lnTo>
                <a:lnTo>
                  <a:pt x="3702" y="874"/>
                </a:lnTo>
                <a:lnTo>
                  <a:pt x="3689" y="846"/>
                </a:lnTo>
                <a:lnTo>
                  <a:pt x="3676" y="819"/>
                </a:lnTo>
                <a:lnTo>
                  <a:pt x="3662" y="791"/>
                </a:lnTo>
                <a:lnTo>
                  <a:pt x="3646" y="764"/>
                </a:lnTo>
                <a:lnTo>
                  <a:pt x="3631" y="738"/>
                </a:lnTo>
                <a:lnTo>
                  <a:pt x="3615" y="711"/>
                </a:lnTo>
                <a:lnTo>
                  <a:pt x="3597" y="685"/>
                </a:lnTo>
                <a:lnTo>
                  <a:pt x="3586" y="668"/>
                </a:lnTo>
                <a:lnTo>
                  <a:pt x="3572" y="652"/>
                </a:lnTo>
                <a:lnTo>
                  <a:pt x="3546" y="618"/>
                </a:lnTo>
                <a:lnTo>
                  <a:pt x="3516" y="583"/>
                </a:lnTo>
                <a:lnTo>
                  <a:pt x="3487" y="548"/>
                </a:lnTo>
                <a:lnTo>
                  <a:pt x="3460" y="512"/>
                </a:lnTo>
                <a:lnTo>
                  <a:pt x="3446" y="495"/>
                </a:lnTo>
                <a:lnTo>
                  <a:pt x="3434" y="476"/>
                </a:lnTo>
                <a:lnTo>
                  <a:pt x="3423" y="457"/>
                </a:lnTo>
                <a:lnTo>
                  <a:pt x="3414" y="439"/>
                </a:lnTo>
                <a:lnTo>
                  <a:pt x="3405" y="419"/>
                </a:lnTo>
                <a:lnTo>
                  <a:pt x="3398" y="400"/>
                </a:lnTo>
                <a:lnTo>
                  <a:pt x="3394" y="416"/>
                </a:lnTo>
                <a:lnTo>
                  <a:pt x="3389" y="431"/>
                </a:lnTo>
                <a:lnTo>
                  <a:pt x="3382" y="447"/>
                </a:lnTo>
                <a:lnTo>
                  <a:pt x="3375" y="462"/>
                </a:lnTo>
                <a:lnTo>
                  <a:pt x="3367" y="476"/>
                </a:lnTo>
                <a:lnTo>
                  <a:pt x="3357" y="492"/>
                </a:lnTo>
                <a:lnTo>
                  <a:pt x="3347" y="506"/>
                </a:lnTo>
                <a:lnTo>
                  <a:pt x="3336" y="521"/>
                </a:lnTo>
                <a:lnTo>
                  <a:pt x="3312" y="549"/>
                </a:lnTo>
                <a:lnTo>
                  <a:pt x="3286" y="577"/>
                </a:lnTo>
                <a:lnTo>
                  <a:pt x="3259" y="605"/>
                </a:lnTo>
                <a:lnTo>
                  <a:pt x="3230" y="633"/>
                </a:lnTo>
                <a:lnTo>
                  <a:pt x="3172" y="689"/>
                </a:lnTo>
                <a:lnTo>
                  <a:pt x="3144" y="717"/>
                </a:lnTo>
                <a:lnTo>
                  <a:pt x="3118" y="746"/>
                </a:lnTo>
                <a:lnTo>
                  <a:pt x="3092" y="775"/>
                </a:lnTo>
                <a:lnTo>
                  <a:pt x="3081" y="790"/>
                </a:lnTo>
                <a:lnTo>
                  <a:pt x="3069" y="805"/>
                </a:lnTo>
                <a:lnTo>
                  <a:pt x="3059" y="821"/>
                </a:lnTo>
                <a:lnTo>
                  <a:pt x="3049" y="837"/>
                </a:lnTo>
                <a:lnTo>
                  <a:pt x="3041" y="852"/>
                </a:lnTo>
                <a:lnTo>
                  <a:pt x="3033" y="869"/>
                </a:lnTo>
                <a:lnTo>
                  <a:pt x="3013" y="915"/>
                </a:lnTo>
                <a:lnTo>
                  <a:pt x="2996" y="960"/>
                </a:lnTo>
                <a:lnTo>
                  <a:pt x="2979" y="1006"/>
                </a:lnTo>
                <a:lnTo>
                  <a:pt x="2965" y="1053"/>
                </a:lnTo>
                <a:lnTo>
                  <a:pt x="2952" y="1099"/>
                </a:lnTo>
                <a:lnTo>
                  <a:pt x="2939" y="1147"/>
                </a:lnTo>
                <a:lnTo>
                  <a:pt x="2928" y="1193"/>
                </a:lnTo>
                <a:lnTo>
                  <a:pt x="2919" y="1241"/>
                </a:lnTo>
                <a:lnTo>
                  <a:pt x="2911" y="1288"/>
                </a:lnTo>
                <a:lnTo>
                  <a:pt x="2903" y="1335"/>
                </a:lnTo>
                <a:lnTo>
                  <a:pt x="2896" y="1383"/>
                </a:lnTo>
                <a:lnTo>
                  <a:pt x="2891" y="1431"/>
                </a:lnTo>
                <a:lnTo>
                  <a:pt x="2887" y="1480"/>
                </a:lnTo>
                <a:lnTo>
                  <a:pt x="2883" y="1529"/>
                </a:lnTo>
                <a:lnTo>
                  <a:pt x="2881" y="1578"/>
                </a:lnTo>
                <a:lnTo>
                  <a:pt x="2879" y="1627"/>
                </a:lnTo>
                <a:lnTo>
                  <a:pt x="2876" y="1712"/>
                </a:lnTo>
                <a:lnTo>
                  <a:pt x="2875" y="1797"/>
                </a:lnTo>
                <a:lnTo>
                  <a:pt x="2875" y="1883"/>
                </a:lnTo>
                <a:lnTo>
                  <a:pt x="2877" y="1969"/>
                </a:lnTo>
                <a:lnTo>
                  <a:pt x="2880" y="2054"/>
                </a:lnTo>
                <a:lnTo>
                  <a:pt x="2883" y="2097"/>
                </a:lnTo>
                <a:lnTo>
                  <a:pt x="2886" y="2139"/>
                </a:lnTo>
                <a:lnTo>
                  <a:pt x="2890" y="2182"/>
                </a:lnTo>
                <a:lnTo>
                  <a:pt x="2895" y="2224"/>
                </a:lnTo>
                <a:lnTo>
                  <a:pt x="2900" y="2268"/>
                </a:lnTo>
                <a:lnTo>
                  <a:pt x="2906" y="2310"/>
                </a:lnTo>
                <a:lnTo>
                  <a:pt x="2914" y="2354"/>
                </a:lnTo>
                <a:lnTo>
                  <a:pt x="2924" y="2397"/>
                </a:lnTo>
                <a:lnTo>
                  <a:pt x="2936" y="2439"/>
                </a:lnTo>
                <a:lnTo>
                  <a:pt x="2943" y="2460"/>
                </a:lnTo>
                <a:lnTo>
                  <a:pt x="2951" y="2481"/>
                </a:lnTo>
                <a:lnTo>
                  <a:pt x="2959" y="2501"/>
                </a:lnTo>
                <a:lnTo>
                  <a:pt x="2968" y="2522"/>
                </a:lnTo>
                <a:lnTo>
                  <a:pt x="2977" y="2541"/>
                </a:lnTo>
                <a:lnTo>
                  <a:pt x="2987" y="2561"/>
                </a:lnTo>
                <a:lnTo>
                  <a:pt x="2998" y="2580"/>
                </a:lnTo>
                <a:lnTo>
                  <a:pt x="3009" y="2599"/>
                </a:lnTo>
                <a:lnTo>
                  <a:pt x="3021" y="2618"/>
                </a:lnTo>
                <a:lnTo>
                  <a:pt x="3035" y="2636"/>
                </a:lnTo>
                <a:lnTo>
                  <a:pt x="3051" y="2658"/>
                </a:lnTo>
                <a:lnTo>
                  <a:pt x="3068" y="2677"/>
                </a:lnTo>
                <a:lnTo>
                  <a:pt x="3085" y="2693"/>
                </a:lnTo>
                <a:lnTo>
                  <a:pt x="3100" y="2707"/>
                </a:lnTo>
                <a:lnTo>
                  <a:pt x="3129" y="2731"/>
                </a:lnTo>
                <a:lnTo>
                  <a:pt x="3142" y="2742"/>
                </a:lnTo>
                <a:lnTo>
                  <a:pt x="3154" y="2752"/>
                </a:lnTo>
                <a:lnTo>
                  <a:pt x="3166" y="2763"/>
                </a:lnTo>
                <a:lnTo>
                  <a:pt x="3175" y="2775"/>
                </a:lnTo>
                <a:lnTo>
                  <a:pt x="3183" y="2787"/>
                </a:lnTo>
                <a:lnTo>
                  <a:pt x="3190" y="2802"/>
                </a:lnTo>
                <a:lnTo>
                  <a:pt x="3195" y="2819"/>
                </a:lnTo>
                <a:lnTo>
                  <a:pt x="3200" y="2839"/>
                </a:lnTo>
                <a:lnTo>
                  <a:pt x="3201" y="2862"/>
                </a:lnTo>
                <a:lnTo>
                  <a:pt x="3201" y="2888"/>
                </a:lnTo>
                <a:lnTo>
                  <a:pt x="3176" y="2870"/>
                </a:lnTo>
                <a:lnTo>
                  <a:pt x="3139" y="2843"/>
                </a:lnTo>
                <a:lnTo>
                  <a:pt x="3034" y="2770"/>
                </a:lnTo>
                <a:lnTo>
                  <a:pt x="2971" y="2726"/>
                </a:lnTo>
                <a:lnTo>
                  <a:pt x="2903" y="2677"/>
                </a:lnTo>
                <a:lnTo>
                  <a:pt x="2835" y="2626"/>
                </a:lnTo>
                <a:lnTo>
                  <a:pt x="2767" y="2573"/>
                </a:lnTo>
                <a:lnTo>
                  <a:pt x="2735" y="2546"/>
                </a:lnTo>
                <a:lnTo>
                  <a:pt x="2704" y="2520"/>
                </a:lnTo>
                <a:lnTo>
                  <a:pt x="2673" y="2494"/>
                </a:lnTo>
                <a:lnTo>
                  <a:pt x="2644" y="2467"/>
                </a:lnTo>
                <a:lnTo>
                  <a:pt x="2618" y="2442"/>
                </a:lnTo>
                <a:lnTo>
                  <a:pt x="2593" y="2417"/>
                </a:lnTo>
                <a:lnTo>
                  <a:pt x="2571" y="2393"/>
                </a:lnTo>
                <a:lnTo>
                  <a:pt x="2552" y="2369"/>
                </a:lnTo>
                <a:lnTo>
                  <a:pt x="2537" y="2346"/>
                </a:lnTo>
                <a:lnTo>
                  <a:pt x="2529" y="2336"/>
                </a:lnTo>
                <a:lnTo>
                  <a:pt x="2524" y="2325"/>
                </a:lnTo>
                <a:lnTo>
                  <a:pt x="2519" y="2315"/>
                </a:lnTo>
                <a:lnTo>
                  <a:pt x="2515" y="2305"/>
                </a:lnTo>
                <a:lnTo>
                  <a:pt x="2512" y="2295"/>
                </a:lnTo>
                <a:lnTo>
                  <a:pt x="2511" y="2286"/>
                </a:lnTo>
                <a:lnTo>
                  <a:pt x="2510" y="2278"/>
                </a:lnTo>
                <a:lnTo>
                  <a:pt x="2510" y="2270"/>
                </a:lnTo>
                <a:lnTo>
                  <a:pt x="2512" y="2261"/>
                </a:lnTo>
                <a:lnTo>
                  <a:pt x="2514" y="2254"/>
                </a:lnTo>
                <a:lnTo>
                  <a:pt x="2518" y="2247"/>
                </a:lnTo>
                <a:lnTo>
                  <a:pt x="2523" y="2241"/>
                </a:lnTo>
                <a:lnTo>
                  <a:pt x="2530" y="2235"/>
                </a:lnTo>
                <a:lnTo>
                  <a:pt x="2538" y="2229"/>
                </a:lnTo>
                <a:lnTo>
                  <a:pt x="2557" y="2216"/>
                </a:lnTo>
                <a:lnTo>
                  <a:pt x="2574" y="2202"/>
                </a:lnTo>
                <a:lnTo>
                  <a:pt x="2591" y="2186"/>
                </a:lnTo>
                <a:lnTo>
                  <a:pt x="2606" y="2169"/>
                </a:lnTo>
                <a:lnTo>
                  <a:pt x="2622" y="2151"/>
                </a:lnTo>
                <a:lnTo>
                  <a:pt x="2634" y="2132"/>
                </a:lnTo>
                <a:lnTo>
                  <a:pt x="2646" y="2112"/>
                </a:lnTo>
                <a:lnTo>
                  <a:pt x="2657" y="2091"/>
                </a:lnTo>
                <a:lnTo>
                  <a:pt x="2668" y="2070"/>
                </a:lnTo>
                <a:lnTo>
                  <a:pt x="2678" y="2047"/>
                </a:lnTo>
                <a:lnTo>
                  <a:pt x="2686" y="2024"/>
                </a:lnTo>
                <a:lnTo>
                  <a:pt x="2693" y="2000"/>
                </a:lnTo>
                <a:lnTo>
                  <a:pt x="2701" y="1975"/>
                </a:lnTo>
                <a:lnTo>
                  <a:pt x="2707" y="1951"/>
                </a:lnTo>
                <a:lnTo>
                  <a:pt x="2712" y="1925"/>
                </a:lnTo>
                <a:lnTo>
                  <a:pt x="2717" y="1900"/>
                </a:lnTo>
                <a:lnTo>
                  <a:pt x="2721" y="1874"/>
                </a:lnTo>
                <a:lnTo>
                  <a:pt x="2724" y="1848"/>
                </a:lnTo>
                <a:lnTo>
                  <a:pt x="2729" y="1796"/>
                </a:lnTo>
                <a:lnTo>
                  <a:pt x="2732" y="1745"/>
                </a:lnTo>
                <a:lnTo>
                  <a:pt x="2733" y="1694"/>
                </a:lnTo>
                <a:lnTo>
                  <a:pt x="2733" y="1645"/>
                </a:lnTo>
                <a:lnTo>
                  <a:pt x="2732" y="1597"/>
                </a:lnTo>
                <a:lnTo>
                  <a:pt x="2730" y="1553"/>
                </a:lnTo>
                <a:lnTo>
                  <a:pt x="2727" y="1512"/>
                </a:lnTo>
                <a:lnTo>
                  <a:pt x="2722" y="1453"/>
                </a:lnTo>
                <a:lnTo>
                  <a:pt x="2716" y="1395"/>
                </a:lnTo>
                <a:lnTo>
                  <a:pt x="2708" y="1335"/>
                </a:lnTo>
                <a:lnTo>
                  <a:pt x="2697" y="1277"/>
                </a:lnTo>
                <a:lnTo>
                  <a:pt x="2685" y="1218"/>
                </a:lnTo>
                <a:lnTo>
                  <a:pt x="2673" y="1160"/>
                </a:lnTo>
                <a:lnTo>
                  <a:pt x="2657" y="1101"/>
                </a:lnTo>
                <a:lnTo>
                  <a:pt x="2642" y="1043"/>
                </a:lnTo>
                <a:lnTo>
                  <a:pt x="2625" y="986"/>
                </a:lnTo>
                <a:lnTo>
                  <a:pt x="2606" y="928"/>
                </a:lnTo>
                <a:lnTo>
                  <a:pt x="2587" y="871"/>
                </a:lnTo>
                <a:lnTo>
                  <a:pt x="2566" y="815"/>
                </a:lnTo>
                <a:lnTo>
                  <a:pt x="2546" y="759"/>
                </a:lnTo>
                <a:lnTo>
                  <a:pt x="2523" y="704"/>
                </a:lnTo>
                <a:lnTo>
                  <a:pt x="2501" y="650"/>
                </a:lnTo>
                <a:lnTo>
                  <a:pt x="2477" y="595"/>
                </a:lnTo>
                <a:lnTo>
                  <a:pt x="2455" y="548"/>
                </a:lnTo>
                <a:lnTo>
                  <a:pt x="2432" y="501"/>
                </a:lnTo>
                <a:lnTo>
                  <a:pt x="2409" y="455"/>
                </a:lnTo>
                <a:lnTo>
                  <a:pt x="2383" y="409"/>
                </a:lnTo>
                <a:lnTo>
                  <a:pt x="2370" y="386"/>
                </a:lnTo>
                <a:lnTo>
                  <a:pt x="2355" y="365"/>
                </a:lnTo>
                <a:lnTo>
                  <a:pt x="2341" y="343"/>
                </a:lnTo>
                <a:lnTo>
                  <a:pt x="2326" y="322"/>
                </a:lnTo>
                <a:lnTo>
                  <a:pt x="2309" y="301"/>
                </a:lnTo>
                <a:lnTo>
                  <a:pt x="2293" y="281"/>
                </a:lnTo>
                <a:lnTo>
                  <a:pt x="2275" y="261"/>
                </a:lnTo>
                <a:lnTo>
                  <a:pt x="2258" y="242"/>
                </a:lnTo>
                <a:lnTo>
                  <a:pt x="2240" y="225"/>
                </a:lnTo>
                <a:lnTo>
                  <a:pt x="2222" y="210"/>
                </a:lnTo>
                <a:lnTo>
                  <a:pt x="2203" y="196"/>
                </a:lnTo>
                <a:lnTo>
                  <a:pt x="2182" y="181"/>
                </a:lnTo>
                <a:lnTo>
                  <a:pt x="2140" y="154"/>
                </a:lnTo>
                <a:lnTo>
                  <a:pt x="2096" y="126"/>
                </a:lnTo>
                <a:lnTo>
                  <a:pt x="2053" y="98"/>
                </a:lnTo>
                <a:lnTo>
                  <a:pt x="2033" y="84"/>
                </a:lnTo>
                <a:lnTo>
                  <a:pt x="2013" y="69"/>
                </a:lnTo>
                <a:lnTo>
                  <a:pt x="1995" y="53"/>
                </a:lnTo>
                <a:lnTo>
                  <a:pt x="1978" y="36"/>
                </a:lnTo>
                <a:lnTo>
                  <a:pt x="1963" y="18"/>
                </a:lnTo>
                <a:lnTo>
                  <a:pt x="1948" y="0"/>
                </a:lnTo>
                <a:lnTo>
                  <a:pt x="1949" y="10"/>
                </a:lnTo>
                <a:lnTo>
                  <a:pt x="1949" y="22"/>
                </a:lnTo>
                <a:lnTo>
                  <a:pt x="1947" y="34"/>
                </a:lnTo>
                <a:lnTo>
                  <a:pt x="1944" y="46"/>
                </a:lnTo>
                <a:lnTo>
                  <a:pt x="1940" y="59"/>
                </a:lnTo>
                <a:lnTo>
                  <a:pt x="1935" y="73"/>
                </a:lnTo>
                <a:lnTo>
                  <a:pt x="1929" y="86"/>
                </a:lnTo>
                <a:lnTo>
                  <a:pt x="1921" y="100"/>
                </a:lnTo>
                <a:lnTo>
                  <a:pt x="1903" y="130"/>
                </a:lnTo>
                <a:lnTo>
                  <a:pt x="1884" y="161"/>
                </a:lnTo>
                <a:lnTo>
                  <a:pt x="1861" y="192"/>
                </a:lnTo>
                <a:lnTo>
                  <a:pt x="1839" y="224"/>
                </a:lnTo>
                <a:lnTo>
                  <a:pt x="1791" y="288"/>
                </a:lnTo>
                <a:lnTo>
                  <a:pt x="1768" y="321"/>
                </a:lnTo>
                <a:lnTo>
                  <a:pt x="1748" y="351"/>
                </a:lnTo>
                <a:lnTo>
                  <a:pt x="1729" y="382"/>
                </a:lnTo>
                <a:lnTo>
                  <a:pt x="1722" y="398"/>
                </a:lnTo>
                <a:lnTo>
                  <a:pt x="1715" y="412"/>
                </a:lnTo>
                <a:lnTo>
                  <a:pt x="1709" y="426"/>
                </a:lnTo>
                <a:lnTo>
                  <a:pt x="1704" y="441"/>
                </a:lnTo>
                <a:lnTo>
                  <a:pt x="1699" y="454"/>
                </a:lnTo>
                <a:lnTo>
                  <a:pt x="1697" y="467"/>
                </a:lnTo>
                <a:lnTo>
                  <a:pt x="1692" y="511"/>
                </a:lnTo>
                <a:lnTo>
                  <a:pt x="1689" y="555"/>
                </a:lnTo>
                <a:lnTo>
                  <a:pt x="1688" y="599"/>
                </a:lnTo>
                <a:lnTo>
                  <a:pt x="1689" y="643"/>
                </a:lnTo>
                <a:lnTo>
                  <a:pt x="1692" y="689"/>
                </a:lnTo>
                <a:lnTo>
                  <a:pt x="1696" y="734"/>
                </a:lnTo>
                <a:lnTo>
                  <a:pt x="1702" y="779"/>
                </a:lnTo>
                <a:lnTo>
                  <a:pt x="1708" y="824"/>
                </a:lnTo>
                <a:lnTo>
                  <a:pt x="1716" y="869"/>
                </a:lnTo>
                <a:lnTo>
                  <a:pt x="1724" y="914"/>
                </a:lnTo>
                <a:lnTo>
                  <a:pt x="1734" y="958"/>
                </a:lnTo>
                <a:lnTo>
                  <a:pt x="1744" y="1002"/>
                </a:lnTo>
                <a:lnTo>
                  <a:pt x="1765" y="1089"/>
                </a:lnTo>
                <a:lnTo>
                  <a:pt x="1788" y="1173"/>
                </a:lnTo>
                <a:lnTo>
                  <a:pt x="1801" y="1220"/>
                </a:lnTo>
                <a:lnTo>
                  <a:pt x="1815" y="1267"/>
                </a:lnTo>
                <a:lnTo>
                  <a:pt x="1830" y="1314"/>
                </a:lnTo>
                <a:lnTo>
                  <a:pt x="1846" y="1360"/>
                </a:lnTo>
                <a:lnTo>
                  <a:pt x="1862" y="1405"/>
                </a:lnTo>
                <a:lnTo>
                  <a:pt x="1880" y="1450"/>
                </a:lnTo>
                <a:lnTo>
                  <a:pt x="1898" y="1495"/>
                </a:lnTo>
                <a:lnTo>
                  <a:pt x="1917" y="1540"/>
                </a:lnTo>
                <a:lnTo>
                  <a:pt x="1937" y="1584"/>
                </a:lnTo>
                <a:lnTo>
                  <a:pt x="1958" y="1628"/>
                </a:lnTo>
                <a:lnTo>
                  <a:pt x="1978" y="1671"/>
                </a:lnTo>
                <a:lnTo>
                  <a:pt x="2001" y="1714"/>
                </a:lnTo>
                <a:lnTo>
                  <a:pt x="2023" y="1757"/>
                </a:lnTo>
                <a:lnTo>
                  <a:pt x="2047" y="1800"/>
                </a:lnTo>
                <a:lnTo>
                  <a:pt x="2071" y="1842"/>
                </a:lnTo>
                <a:lnTo>
                  <a:pt x="2096" y="1884"/>
                </a:lnTo>
                <a:lnTo>
                  <a:pt x="2121" y="1922"/>
                </a:lnTo>
                <a:lnTo>
                  <a:pt x="2145" y="1961"/>
                </a:lnTo>
                <a:lnTo>
                  <a:pt x="2171" y="1999"/>
                </a:lnTo>
                <a:lnTo>
                  <a:pt x="2197" y="2036"/>
                </a:lnTo>
                <a:lnTo>
                  <a:pt x="2225" y="2072"/>
                </a:lnTo>
                <a:lnTo>
                  <a:pt x="2254" y="2107"/>
                </a:lnTo>
                <a:lnTo>
                  <a:pt x="2285" y="2140"/>
                </a:lnTo>
                <a:lnTo>
                  <a:pt x="2301" y="2156"/>
                </a:lnTo>
                <a:lnTo>
                  <a:pt x="2317" y="2172"/>
                </a:lnTo>
                <a:lnTo>
                  <a:pt x="2349" y="2201"/>
                </a:lnTo>
                <a:lnTo>
                  <a:pt x="2373" y="2221"/>
                </a:lnTo>
                <a:lnTo>
                  <a:pt x="2391" y="2239"/>
                </a:lnTo>
                <a:lnTo>
                  <a:pt x="2398" y="2247"/>
                </a:lnTo>
                <a:lnTo>
                  <a:pt x="2405" y="2255"/>
                </a:lnTo>
                <a:lnTo>
                  <a:pt x="2412" y="2263"/>
                </a:lnTo>
                <a:lnTo>
                  <a:pt x="2418" y="2273"/>
                </a:lnTo>
                <a:lnTo>
                  <a:pt x="2423" y="2284"/>
                </a:lnTo>
                <a:lnTo>
                  <a:pt x="2428" y="2296"/>
                </a:lnTo>
                <a:lnTo>
                  <a:pt x="2440" y="2326"/>
                </a:lnTo>
                <a:lnTo>
                  <a:pt x="2455" y="2368"/>
                </a:lnTo>
                <a:lnTo>
                  <a:pt x="2429" y="2355"/>
                </a:lnTo>
                <a:lnTo>
                  <a:pt x="2396" y="2339"/>
                </a:lnTo>
                <a:lnTo>
                  <a:pt x="2314" y="2300"/>
                </a:lnTo>
                <a:lnTo>
                  <a:pt x="2268" y="2278"/>
                </a:lnTo>
                <a:lnTo>
                  <a:pt x="2219" y="2253"/>
                </a:lnTo>
                <a:lnTo>
                  <a:pt x="2170" y="2228"/>
                </a:lnTo>
                <a:lnTo>
                  <a:pt x="2121" y="2200"/>
                </a:lnTo>
                <a:lnTo>
                  <a:pt x="2073" y="2172"/>
                </a:lnTo>
                <a:lnTo>
                  <a:pt x="2051" y="2157"/>
                </a:lnTo>
                <a:lnTo>
                  <a:pt x="2029" y="2142"/>
                </a:lnTo>
                <a:lnTo>
                  <a:pt x="2009" y="2128"/>
                </a:lnTo>
                <a:lnTo>
                  <a:pt x="1990" y="2113"/>
                </a:lnTo>
                <a:lnTo>
                  <a:pt x="1973" y="2098"/>
                </a:lnTo>
                <a:lnTo>
                  <a:pt x="1957" y="2083"/>
                </a:lnTo>
                <a:lnTo>
                  <a:pt x="1942" y="2068"/>
                </a:lnTo>
                <a:lnTo>
                  <a:pt x="1931" y="2053"/>
                </a:lnTo>
                <a:lnTo>
                  <a:pt x="1921" y="2038"/>
                </a:lnTo>
                <a:lnTo>
                  <a:pt x="1913" y="2024"/>
                </a:lnTo>
                <a:lnTo>
                  <a:pt x="1907" y="2009"/>
                </a:lnTo>
                <a:lnTo>
                  <a:pt x="1906" y="2002"/>
                </a:lnTo>
                <a:lnTo>
                  <a:pt x="1905" y="1995"/>
                </a:lnTo>
                <a:lnTo>
                  <a:pt x="1904" y="1988"/>
                </a:lnTo>
                <a:lnTo>
                  <a:pt x="1905" y="1981"/>
                </a:lnTo>
                <a:lnTo>
                  <a:pt x="1906" y="1973"/>
                </a:lnTo>
                <a:lnTo>
                  <a:pt x="1908" y="1966"/>
                </a:lnTo>
                <a:lnTo>
                  <a:pt x="1916" y="1943"/>
                </a:lnTo>
                <a:lnTo>
                  <a:pt x="1921" y="1918"/>
                </a:lnTo>
                <a:lnTo>
                  <a:pt x="1925" y="1894"/>
                </a:lnTo>
                <a:lnTo>
                  <a:pt x="1927" y="1869"/>
                </a:lnTo>
                <a:lnTo>
                  <a:pt x="1928" y="1843"/>
                </a:lnTo>
                <a:lnTo>
                  <a:pt x="1927" y="1819"/>
                </a:lnTo>
                <a:lnTo>
                  <a:pt x="1926" y="1792"/>
                </a:lnTo>
                <a:lnTo>
                  <a:pt x="1923" y="1766"/>
                </a:lnTo>
                <a:lnTo>
                  <a:pt x="1919" y="1741"/>
                </a:lnTo>
                <a:lnTo>
                  <a:pt x="1914" y="1714"/>
                </a:lnTo>
                <a:lnTo>
                  <a:pt x="1906" y="1688"/>
                </a:lnTo>
                <a:lnTo>
                  <a:pt x="1899" y="1662"/>
                </a:lnTo>
                <a:lnTo>
                  <a:pt x="1891" y="1635"/>
                </a:lnTo>
                <a:lnTo>
                  <a:pt x="1883" y="1609"/>
                </a:lnTo>
                <a:lnTo>
                  <a:pt x="1873" y="1583"/>
                </a:lnTo>
                <a:lnTo>
                  <a:pt x="1862" y="1556"/>
                </a:lnTo>
                <a:lnTo>
                  <a:pt x="1840" y="1505"/>
                </a:lnTo>
                <a:lnTo>
                  <a:pt x="1815" y="1454"/>
                </a:lnTo>
                <a:lnTo>
                  <a:pt x="1789" y="1405"/>
                </a:lnTo>
                <a:lnTo>
                  <a:pt x="1762" y="1357"/>
                </a:lnTo>
                <a:lnTo>
                  <a:pt x="1735" y="1310"/>
                </a:lnTo>
                <a:lnTo>
                  <a:pt x="1708" y="1266"/>
                </a:lnTo>
                <a:lnTo>
                  <a:pt x="1656" y="1187"/>
                </a:lnTo>
                <a:lnTo>
                  <a:pt x="1620" y="1130"/>
                </a:lnTo>
                <a:lnTo>
                  <a:pt x="1581" y="1074"/>
                </a:lnTo>
                <a:lnTo>
                  <a:pt x="1541" y="1018"/>
                </a:lnTo>
                <a:lnTo>
                  <a:pt x="1500" y="963"/>
                </a:lnTo>
                <a:lnTo>
                  <a:pt x="1457" y="908"/>
                </a:lnTo>
                <a:lnTo>
                  <a:pt x="1414" y="854"/>
                </a:lnTo>
                <a:lnTo>
                  <a:pt x="1370" y="800"/>
                </a:lnTo>
                <a:lnTo>
                  <a:pt x="1324" y="747"/>
                </a:lnTo>
                <a:lnTo>
                  <a:pt x="1278" y="696"/>
                </a:lnTo>
                <a:lnTo>
                  <a:pt x="1231" y="643"/>
                </a:lnTo>
                <a:lnTo>
                  <a:pt x="1184" y="593"/>
                </a:lnTo>
                <a:lnTo>
                  <a:pt x="1135" y="544"/>
                </a:lnTo>
                <a:lnTo>
                  <a:pt x="1086" y="496"/>
                </a:lnTo>
                <a:lnTo>
                  <a:pt x="1037" y="449"/>
                </a:lnTo>
                <a:lnTo>
                  <a:pt x="985" y="403"/>
                </a:lnTo>
                <a:lnTo>
                  <a:pt x="935" y="358"/>
                </a:lnTo>
                <a:lnTo>
                  <a:pt x="894" y="323"/>
                </a:lnTo>
                <a:lnTo>
                  <a:pt x="852" y="290"/>
                </a:lnTo>
                <a:lnTo>
                  <a:pt x="809" y="257"/>
                </a:lnTo>
                <a:lnTo>
                  <a:pt x="764" y="226"/>
                </a:lnTo>
                <a:lnTo>
                  <a:pt x="741" y="212"/>
                </a:lnTo>
                <a:lnTo>
                  <a:pt x="719" y="198"/>
                </a:lnTo>
                <a:lnTo>
                  <a:pt x="695" y="184"/>
                </a:lnTo>
                <a:lnTo>
                  <a:pt x="672" y="172"/>
                </a:lnTo>
                <a:lnTo>
                  <a:pt x="648" y="160"/>
                </a:lnTo>
                <a:lnTo>
                  <a:pt x="624" y="149"/>
                </a:lnTo>
                <a:lnTo>
                  <a:pt x="599" y="137"/>
                </a:lnTo>
                <a:lnTo>
                  <a:pt x="573" y="128"/>
                </a:lnTo>
                <a:lnTo>
                  <a:pt x="545" y="118"/>
                </a:lnTo>
                <a:lnTo>
                  <a:pt x="516" y="110"/>
                </a:lnTo>
                <a:lnTo>
                  <a:pt x="486" y="103"/>
                </a:lnTo>
                <a:lnTo>
                  <a:pt x="457" y="98"/>
                </a:lnTo>
                <a:lnTo>
                  <a:pt x="427" y="93"/>
                </a:lnTo>
                <a:lnTo>
                  <a:pt x="396" y="90"/>
                </a:lnTo>
                <a:lnTo>
                  <a:pt x="336" y="84"/>
                </a:lnTo>
                <a:lnTo>
                  <a:pt x="276" y="77"/>
                </a:lnTo>
                <a:lnTo>
                  <a:pt x="246" y="73"/>
                </a:lnTo>
                <a:lnTo>
                  <a:pt x="217" y="68"/>
                </a:lnTo>
                <a:lnTo>
                  <a:pt x="187" y="61"/>
                </a:lnTo>
                <a:lnTo>
                  <a:pt x="158" y="53"/>
                </a:lnTo>
                <a:lnTo>
                  <a:pt x="130" y="44"/>
                </a:lnTo>
                <a:lnTo>
                  <a:pt x="102" y="33"/>
                </a:lnTo>
                <a:lnTo>
                  <a:pt x="109" y="49"/>
                </a:lnTo>
                <a:lnTo>
                  <a:pt x="114" y="67"/>
                </a:lnTo>
                <a:lnTo>
                  <a:pt x="117" y="84"/>
                </a:lnTo>
                <a:lnTo>
                  <a:pt x="119" y="101"/>
                </a:lnTo>
                <a:lnTo>
                  <a:pt x="119" y="119"/>
                </a:lnTo>
                <a:lnTo>
                  <a:pt x="118" y="137"/>
                </a:lnTo>
                <a:lnTo>
                  <a:pt x="116" y="156"/>
                </a:lnTo>
                <a:lnTo>
                  <a:pt x="113" y="173"/>
                </a:lnTo>
                <a:lnTo>
                  <a:pt x="106" y="210"/>
                </a:lnTo>
                <a:lnTo>
                  <a:pt x="97" y="246"/>
                </a:lnTo>
                <a:lnTo>
                  <a:pt x="89" y="282"/>
                </a:lnTo>
                <a:lnTo>
                  <a:pt x="83" y="316"/>
                </a:lnTo>
                <a:lnTo>
                  <a:pt x="78" y="345"/>
                </a:lnTo>
                <a:lnTo>
                  <a:pt x="76" y="375"/>
                </a:lnTo>
                <a:lnTo>
                  <a:pt x="75" y="406"/>
                </a:lnTo>
                <a:lnTo>
                  <a:pt x="75" y="435"/>
                </a:lnTo>
                <a:lnTo>
                  <a:pt x="77" y="465"/>
                </a:lnTo>
                <a:lnTo>
                  <a:pt x="81" y="495"/>
                </a:lnTo>
                <a:lnTo>
                  <a:pt x="85" y="525"/>
                </a:lnTo>
                <a:lnTo>
                  <a:pt x="91" y="554"/>
                </a:lnTo>
                <a:lnTo>
                  <a:pt x="98" y="583"/>
                </a:lnTo>
                <a:lnTo>
                  <a:pt x="106" y="612"/>
                </a:lnTo>
                <a:lnTo>
                  <a:pt x="115" y="640"/>
                </a:lnTo>
                <a:lnTo>
                  <a:pt x="126" y="668"/>
                </a:lnTo>
                <a:lnTo>
                  <a:pt x="138" y="696"/>
                </a:lnTo>
                <a:lnTo>
                  <a:pt x="150" y="723"/>
                </a:lnTo>
                <a:lnTo>
                  <a:pt x="165" y="750"/>
                </a:lnTo>
                <a:lnTo>
                  <a:pt x="179" y="776"/>
                </a:lnTo>
                <a:lnTo>
                  <a:pt x="208" y="822"/>
                </a:lnTo>
                <a:lnTo>
                  <a:pt x="237" y="868"/>
                </a:lnTo>
                <a:lnTo>
                  <a:pt x="267" y="913"/>
                </a:lnTo>
                <a:lnTo>
                  <a:pt x="299" y="957"/>
                </a:lnTo>
                <a:lnTo>
                  <a:pt x="331" y="1001"/>
                </a:lnTo>
                <a:lnTo>
                  <a:pt x="363" y="1044"/>
                </a:lnTo>
                <a:lnTo>
                  <a:pt x="396" y="1087"/>
                </a:lnTo>
                <a:lnTo>
                  <a:pt x="430" y="1130"/>
                </a:lnTo>
                <a:lnTo>
                  <a:pt x="500" y="1215"/>
                </a:lnTo>
                <a:lnTo>
                  <a:pt x="570" y="1298"/>
                </a:lnTo>
                <a:lnTo>
                  <a:pt x="641" y="1380"/>
                </a:lnTo>
                <a:lnTo>
                  <a:pt x="712" y="1461"/>
                </a:lnTo>
                <a:lnTo>
                  <a:pt x="782" y="1541"/>
                </a:lnTo>
                <a:lnTo>
                  <a:pt x="854" y="1620"/>
                </a:lnTo>
                <a:lnTo>
                  <a:pt x="890" y="1658"/>
                </a:lnTo>
                <a:lnTo>
                  <a:pt x="927" y="1696"/>
                </a:lnTo>
                <a:lnTo>
                  <a:pt x="965" y="1733"/>
                </a:lnTo>
                <a:lnTo>
                  <a:pt x="1003" y="1770"/>
                </a:lnTo>
                <a:lnTo>
                  <a:pt x="1042" y="1804"/>
                </a:lnTo>
                <a:lnTo>
                  <a:pt x="1082" y="1838"/>
                </a:lnTo>
                <a:lnTo>
                  <a:pt x="1123" y="1872"/>
                </a:lnTo>
                <a:lnTo>
                  <a:pt x="1165" y="1904"/>
                </a:lnTo>
                <a:lnTo>
                  <a:pt x="1209" y="1933"/>
                </a:lnTo>
                <a:lnTo>
                  <a:pt x="1253" y="1963"/>
                </a:lnTo>
                <a:lnTo>
                  <a:pt x="1299" y="1990"/>
                </a:lnTo>
                <a:lnTo>
                  <a:pt x="1346" y="2016"/>
                </a:lnTo>
                <a:lnTo>
                  <a:pt x="1393" y="2040"/>
                </a:lnTo>
                <a:lnTo>
                  <a:pt x="1418" y="2051"/>
                </a:lnTo>
                <a:lnTo>
                  <a:pt x="1443" y="2062"/>
                </a:lnTo>
                <a:lnTo>
                  <a:pt x="1469" y="2072"/>
                </a:lnTo>
                <a:lnTo>
                  <a:pt x="1496" y="2082"/>
                </a:lnTo>
                <a:lnTo>
                  <a:pt x="1522" y="2090"/>
                </a:lnTo>
                <a:lnTo>
                  <a:pt x="1549" y="2097"/>
                </a:lnTo>
                <a:lnTo>
                  <a:pt x="1577" y="2104"/>
                </a:lnTo>
                <a:lnTo>
                  <a:pt x="1603" y="2109"/>
                </a:lnTo>
                <a:lnTo>
                  <a:pt x="1631" y="2112"/>
                </a:lnTo>
                <a:lnTo>
                  <a:pt x="1657" y="2113"/>
                </a:lnTo>
                <a:lnTo>
                  <a:pt x="1685" y="2113"/>
                </a:lnTo>
                <a:lnTo>
                  <a:pt x="1712" y="2110"/>
                </a:lnTo>
                <a:lnTo>
                  <a:pt x="1738" y="2106"/>
                </a:lnTo>
                <a:lnTo>
                  <a:pt x="1752" y="2103"/>
                </a:lnTo>
                <a:lnTo>
                  <a:pt x="1765" y="2098"/>
                </a:lnTo>
                <a:lnTo>
                  <a:pt x="1776" y="2095"/>
                </a:lnTo>
                <a:lnTo>
                  <a:pt x="1789" y="2094"/>
                </a:lnTo>
                <a:lnTo>
                  <a:pt x="1801" y="2094"/>
                </a:lnTo>
                <a:lnTo>
                  <a:pt x="1813" y="2095"/>
                </a:lnTo>
                <a:lnTo>
                  <a:pt x="1825" y="2097"/>
                </a:lnTo>
                <a:lnTo>
                  <a:pt x="1839" y="2102"/>
                </a:lnTo>
                <a:lnTo>
                  <a:pt x="1852" y="2106"/>
                </a:lnTo>
                <a:lnTo>
                  <a:pt x="1865" y="2112"/>
                </a:lnTo>
                <a:lnTo>
                  <a:pt x="1879" y="2118"/>
                </a:lnTo>
                <a:lnTo>
                  <a:pt x="1892" y="2125"/>
                </a:lnTo>
                <a:lnTo>
                  <a:pt x="1920" y="2142"/>
                </a:lnTo>
                <a:lnTo>
                  <a:pt x="1947" y="2162"/>
                </a:lnTo>
                <a:lnTo>
                  <a:pt x="1975" y="2183"/>
                </a:lnTo>
                <a:lnTo>
                  <a:pt x="2003" y="2207"/>
                </a:lnTo>
                <a:lnTo>
                  <a:pt x="2029" y="2231"/>
                </a:lnTo>
                <a:lnTo>
                  <a:pt x="2082" y="2278"/>
                </a:lnTo>
                <a:lnTo>
                  <a:pt x="2131" y="2321"/>
                </a:lnTo>
                <a:lnTo>
                  <a:pt x="2153" y="2340"/>
                </a:lnTo>
                <a:lnTo>
                  <a:pt x="2174" y="2356"/>
                </a:lnTo>
                <a:lnTo>
                  <a:pt x="2099" y="2332"/>
                </a:lnTo>
                <a:lnTo>
                  <a:pt x="2024" y="2310"/>
                </a:lnTo>
                <a:lnTo>
                  <a:pt x="1948" y="2288"/>
                </a:lnTo>
                <a:lnTo>
                  <a:pt x="1872" y="2268"/>
                </a:lnTo>
                <a:lnTo>
                  <a:pt x="1795" y="2249"/>
                </a:lnTo>
                <a:lnTo>
                  <a:pt x="1717" y="2232"/>
                </a:lnTo>
                <a:lnTo>
                  <a:pt x="1639" y="2215"/>
                </a:lnTo>
                <a:lnTo>
                  <a:pt x="1561" y="2200"/>
                </a:lnTo>
                <a:lnTo>
                  <a:pt x="1483" y="2186"/>
                </a:lnTo>
                <a:lnTo>
                  <a:pt x="1404" y="2172"/>
                </a:lnTo>
                <a:lnTo>
                  <a:pt x="1325" y="2160"/>
                </a:lnTo>
                <a:lnTo>
                  <a:pt x="1248" y="2149"/>
                </a:lnTo>
                <a:lnTo>
                  <a:pt x="1169" y="2137"/>
                </a:lnTo>
                <a:lnTo>
                  <a:pt x="1091" y="2127"/>
                </a:lnTo>
                <a:lnTo>
                  <a:pt x="935" y="2109"/>
                </a:lnTo>
                <a:lnTo>
                  <a:pt x="868" y="2100"/>
                </a:lnTo>
                <a:lnTo>
                  <a:pt x="801" y="2094"/>
                </a:lnTo>
                <a:lnTo>
                  <a:pt x="734" y="2089"/>
                </a:lnTo>
                <a:lnTo>
                  <a:pt x="700" y="2088"/>
                </a:lnTo>
                <a:lnTo>
                  <a:pt x="667" y="2087"/>
                </a:lnTo>
                <a:lnTo>
                  <a:pt x="633" y="2087"/>
                </a:lnTo>
                <a:lnTo>
                  <a:pt x="600" y="2089"/>
                </a:lnTo>
                <a:lnTo>
                  <a:pt x="566" y="2091"/>
                </a:lnTo>
                <a:lnTo>
                  <a:pt x="532" y="2095"/>
                </a:lnTo>
                <a:lnTo>
                  <a:pt x="500" y="2100"/>
                </a:lnTo>
                <a:lnTo>
                  <a:pt x="467" y="2107"/>
                </a:lnTo>
                <a:lnTo>
                  <a:pt x="434" y="2115"/>
                </a:lnTo>
                <a:lnTo>
                  <a:pt x="401" y="2125"/>
                </a:lnTo>
                <a:lnTo>
                  <a:pt x="364" y="2138"/>
                </a:lnTo>
                <a:lnTo>
                  <a:pt x="329" y="2154"/>
                </a:lnTo>
                <a:lnTo>
                  <a:pt x="311" y="2163"/>
                </a:lnTo>
                <a:lnTo>
                  <a:pt x="294" y="2171"/>
                </a:lnTo>
                <a:lnTo>
                  <a:pt x="276" y="2181"/>
                </a:lnTo>
                <a:lnTo>
                  <a:pt x="260" y="2192"/>
                </a:lnTo>
                <a:lnTo>
                  <a:pt x="244" y="2202"/>
                </a:lnTo>
                <a:lnTo>
                  <a:pt x="228" y="2213"/>
                </a:lnTo>
                <a:lnTo>
                  <a:pt x="213" y="2225"/>
                </a:lnTo>
                <a:lnTo>
                  <a:pt x="198" y="2238"/>
                </a:lnTo>
                <a:lnTo>
                  <a:pt x="184" y="2251"/>
                </a:lnTo>
                <a:lnTo>
                  <a:pt x="171" y="2265"/>
                </a:lnTo>
                <a:lnTo>
                  <a:pt x="157" y="2280"/>
                </a:lnTo>
                <a:lnTo>
                  <a:pt x="144" y="2295"/>
                </a:lnTo>
                <a:lnTo>
                  <a:pt x="130" y="2316"/>
                </a:lnTo>
                <a:lnTo>
                  <a:pt x="115" y="2337"/>
                </a:lnTo>
                <a:lnTo>
                  <a:pt x="100" y="2359"/>
                </a:lnTo>
                <a:lnTo>
                  <a:pt x="84" y="2379"/>
                </a:lnTo>
                <a:lnTo>
                  <a:pt x="75" y="2389"/>
                </a:lnTo>
                <a:lnTo>
                  <a:pt x="66" y="2399"/>
                </a:lnTo>
                <a:lnTo>
                  <a:pt x="57" y="2407"/>
                </a:lnTo>
                <a:lnTo>
                  <a:pt x="47" y="2415"/>
                </a:lnTo>
                <a:lnTo>
                  <a:pt x="35" y="2421"/>
                </a:lnTo>
                <a:lnTo>
                  <a:pt x="24" y="2426"/>
                </a:lnTo>
                <a:lnTo>
                  <a:pt x="12" y="2430"/>
                </a:lnTo>
                <a:lnTo>
                  <a:pt x="0" y="2432"/>
                </a:lnTo>
                <a:lnTo>
                  <a:pt x="16" y="2442"/>
                </a:lnTo>
                <a:lnTo>
                  <a:pt x="31" y="2454"/>
                </a:lnTo>
                <a:lnTo>
                  <a:pt x="45" y="2466"/>
                </a:lnTo>
                <a:lnTo>
                  <a:pt x="58" y="2481"/>
                </a:lnTo>
                <a:lnTo>
                  <a:pt x="69" y="2497"/>
                </a:lnTo>
                <a:lnTo>
                  <a:pt x="81" y="2513"/>
                </a:lnTo>
                <a:lnTo>
                  <a:pt x="91" y="2531"/>
                </a:lnTo>
                <a:lnTo>
                  <a:pt x="101" y="2548"/>
                </a:lnTo>
                <a:lnTo>
                  <a:pt x="119" y="2585"/>
                </a:lnTo>
                <a:lnTo>
                  <a:pt x="138" y="2621"/>
                </a:lnTo>
                <a:lnTo>
                  <a:pt x="148" y="2638"/>
                </a:lnTo>
                <a:lnTo>
                  <a:pt x="157" y="2656"/>
                </a:lnTo>
                <a:lnTo>
                  <a:pt x="169" y="2671"/>
                </a:lnTo>
                <a:lnTo>
                  <a:pt x="179" y="2687"/>
                </a:lnTo>
                <a:lnTo>
                  <a:pt x="193" y="2702"/>
                </a:lnTo>
                <a:lnTo>
                  <a:pt x="208" y="2717"/>
                </a:lnTo>
                <a:lnTo>
                  <a:pt x="222" y="2732"/>
                </a:lnTo>
                <a:lnTo>
                  <a:pt x="237" y="2745"/>
                </a:lnTo>
                <a:lnTo>
                  <a:pt x="254" y="2758"/>
                </a:lnTo>
                <a:lnTo>
                  <a:pt x="270" y="2771"/>
                </a:lnTo>
                <a:lnTo>
                  <a:pt x="288" y="2782"/>
                </a:lnTo>
                <a:lnTo>
                  <a:pt x="305" y="2793"/>
                </a:lnTo>
                <a:lnTo>
                  <a:pt x="341" y="2814"/>
                </a:lnTo>
                <a:lnTo>
                  <a:pt x="378" y="2833"/>
                </a:lnTo>
                <a:lnTo>
                  <a:pt x="415" y="2851"/>
                </a:lnTo>
                <a:lnTo>
                  <a:pt x="452" y="2867"/>
                </a:lnTo>
                <a:lnTo>
                  <a:pt x="509" y="2890"/>
                </a:lnTo>
                <a:lnTo>
                  <a:pt x="566" y="2912"/>
                </a:lnTo>
                <a:lnTo>
                  <a:pt x="625" y="2932"/>
                </a:lnTo>
                <a:lnTo>
                  <a:pt x="683" y="2952"/>
                </a:lnTo>
                <a:lnTo>
                  <a:pt x="742" y="2969"/>
                </a:lnTo>
                <a:lnTo>
                  <a:pt x="803" y="2986"/>
                </a:lnTo>
                <a:lnTo>
                  <a:pt x="862" y="3001"/>
                </a:lnTo>
                <a:lnTo>
                  <a:pt x="923" y="3015"/>
                </a:lnTo>
                <a:lnTo>
                  <a:pt x="984" y="3029"/>
                </a:lnTo>
                <a:lnTo>
                  <a:pt x="1045" y="3040"/>
                </a:lnTo>
                <a:lnTo>
                  <a:pt x="1106" y="3050"/>
                </a:lnTo>
                <a:lnTo>
                  <a:pt x="1168" y="3061"/>
                </a:lnTo>
                <a:lnTo>
                  <a:pt x="1228" y="3069"/>
                </a:lnTo>
                <a:lnTo>
                  <a:pt x="1290" y="3076"/>
                </a:lnTo>
                <a:lnTo>
                  <a:pt x="1351" y="3082"/>
                </a:lnTo>
                <a:lnTo>
                  <a:pt x="1412" y="3088"/>
                </a:lnTo>
                <a:lnTo>
                  <a:pt x="1464" y="3091"/>
                </a:lnTo>
                <a:lnTo>
                  <a:pt x="1529" y="3094"/>
                </a:lnTo>
                <a:lnTo>
                  <a:pt x="1606" y="3095"/>
                </a:lnTo>
                <a:lnTo>
                  <a:pt x="1647" y="3094"/>
                </a:lnTo>
                <a:lnTo>
                  <a:pt x="1691" y="3094"/>
                </a:lnTo>
                <a:lnTo>
                  <a:pt x="1736" y="3092"/>
                </a:lnTo>
                <a:lnTo>
                  <a:pt x="1782" y="3090"/>
                </a:lnTo>
                <a:lnTo>
                  <a:pt x="1830" y="3087"/>
                </a:lnTo>
                <a:lnTo>
                  <a:pt x="1878" y="3082"/>
                </a:lnTo>
                <a:lnTo>
                  <a:pt x="1926" y="3077"/>
                </a:lnTo>
                <a:lnTo>
                  <a:pt x="1975" y="3071"/>
                </a:lnTo>
                <a:lnTo>
                  <a:pt x="2023" y="3063"/>
                </a:lnTo>
                <a:lnTo>
                  <a:pt x="2070" y="3053"/>
                </a:lnTo>
                <a:lnTo>
                  <a:pt x="2116" y="3043"/>
                </a:lnTo>
                <a:lnTo>
                  <a:pt x="2163" y="3031"/>
                </a:lnTo>
                <a:lnTo>
                  <a:pt x="2207" y="3018"/>
                </a:lnTo>
                <a:lnTo>
                  <a:pt x="2249" y="3002"/>
                </a:lnTo>
                <a:lnTo>
                  <a:pt x="2268" y="2994"/>
                </a:lnTo>
                <a:lnTo>
                  <a:pt x="2289" y="2985"/>
                </a:lnTo>
                <a:lnTo>
                  <a:pt x="2307" y="2976"/>
                </a:lnTo>
                <a:lnTo>
                  <a:pt x="2326" y="2966"/>
                </a:lnTo>
                <a:lnTo>
                  <a:pt x="2344" y="2956"/>
                </a:lnTo>
                <a:lnTo>
                  <a:pt x="2360" y="2945"/>
                </a:lnTo>
                <a:lnTo>
                  <a:pt x="2377" y="2934"/>
                </a:lnTo>
                <a:lnTo>
                  <a:pt x="2392" y="2922"/>
                </a:lnTo>
                <a:lnTo>
                  <a:pt x="2406" y="2910"/>
                </a:lnTo>
                <a:lnTo>
                  <a:pt x="2421" y="2897"/>
                </a:lnTo>
                <a:lnTo>
                  <a:pt x="2433" y="2883"/>
                </a:lnTo>
                <a:lnTo>
                  <a:pt x="2445" y="2870"/>
                </a:lnTo>
                <a:lnTo>
                  <a:pt x="2457" y="2856"/>
                </a:lnTo>
                <a:lnTo>
                  <a:pt x="2466" y="2840"/>
                </a:lnTo>
                <a:lnTo>
                  <a:pt x="2475" y="2824"/>
                </a:lnTo>
                <a:lnTo>
                  <a:pt x="2482" y="2807"/>
                </a:lnTo>
                <a:lnTo>
                  <a:pt x="2489" y="2791"/>
                </a:lnTo>
                <a:lnTo>
                  <a:pt x="2495" y="2774"/>
                </a:lnTo>
                <a:lnTo>
                  <a:pt x="2499" y="2755"/>
                </a:lnTo>
                <a:lnTo>
                  <a:pt x="2502" y="2737"/>
                </a:lnTo>
                <a:lnTo>
                  <a:pt x="2503" y="2716"/>
                </a:lnTo>
                <a:lnTo>
                  <a:pt x="2503" y="2697"/>
                </a:lnTo>
                <a:lnTo>
                  <a:pt x="2502" y="2675"/>
                </a:lnTo>
                <a:lnTo>
                  <a:pt x="2500" y="2654"/>
                </a:lnTo>
                <a:lnTo>
                  <a:pt x="2532" y="2655"/>
                </a:lnTo>
                <a:lnTo>
                  <a:pt x="2565" y="2658"/>
                </a:lnTo>
                <a:lnTo>
                  <a:pt x="2598" y="2662"/>
                </a:lnTo>
                <a:lnTo>
                  <a:pt x="2631" y="2670"/>
                </a:lnTo>
                <a:lnTo>
                  <a:pt x="2664" y="2678"/>
                </a:lnTo>
                <a:lnTo>
                  <a:pt x="2697" y="2690"/>
                </a:lnTo>
                <a:lnTo>
                  <a:pt x="2730" y="2703"/>
                </a:lnTo>
                <a:lnTo>
                  <a:pt x="2764" y="2717"/>
                </a:lnTo>
                <a:lnTo>
                  <a:pt x="2797" y="2734"/>
                </a:lnTo>
                <a:lnTo>
                  <a:pt x="2830" y="2751"/>
                </a:lnTo>
                <a:lnTo>
                  <a:pt x="2862" y="2770"/>
                </a:lnTo>
                <a:lnTo>
                  <a:pt x="2895" y="2790"/>
                </a:lnTo>
                <a:lnTo>
                  <a:pt x="2928" y="2812"/>
                </a:lnTo>
                <a:lnTo>
                  <a:pt x="2961" y="2834"/>
                </a:lnTo>
                <a:lnTo>
                  <a:pt x="2993" y="2857"/>
                </a:lnTo>
                <a:lnTo>
                  <a:pt x="3024" y="2881"/>
                </a:lnTo>
                <a:lnTo>
                  <a:pt x="3056" y="2906"/>
                </a:lnTo>
                <a:lnTo>
                  <a:pt x="3087" y="2931"/>
                </a:lnTo>
                <a:lnTo>
                  <a:pt x="3147" y="2983"/>
                </a:lnTo>
                <a:lnTo>
                  <a:pt x="3206" y="3036"/>
                </a:lnTo>
                <a:lnTo>
                  <a:pt x="3262" y="3089"/>
                </a:lnTo>
                <a:lnTo>
                  <a:pt x="3315" y="3142"/>
                </a:lnTo>
                <a:lnTo>
                  <a:pt x="3367" y="3193"/>
                </a:lnTo>
                <a:lnTo>
                  <a:pt x="3458" y="3286"/>
                </a:lnTo>
                <a:lnTo>
                  <a:pt x="3445" y="3285"/>
                </a:lnTo>
                <a:lnTo>
                  <a:pt x="3432" y="3284"/>
                </a:lnTo>
                <a:lnTo>
                  <a:pt x="3419" y="3282"/>
                </a:lnTo>
                <a:lnTo>
                  <a:pt x="3405" y="3278"/>
                </a:lnTo>
                <a:lnTo>
                  <a:pt x="3391" y="3275"/>
                </a:lnTo>
                <a:lnTo>
                  <a:pt x="3377" y="3270"/>
                </a:lnTo>
                <a:lnTo>
                  <a:pt x="3348" y="3259"/>
                </a:lnTo>
                <a:lnTo>
                  <a:pt x="3319" y="3246"/>
                </a:lnTo>
                <a:lnTo>
                  <a:pt x="3290" y="3232"/>
                </a:lnTo>
                <a:lnTo>
                  <a:pt x="3259" y="3215"/>
                </a:lnTo>
                <a:lnTo>
                  <a:pt x="3228" y="3199"/>
                </a:lnTo>
                <a:lnTo>
                  <a:pt x="3166" y="3165"/>
                </a:lnTo>
                <a:lnTo>
                  <a:pt x="3134" y="3149"/>
                </a:lnTo>
                <a:lnTo>
                  <a:pt x="3103" y="3133"/>
                </a:lnTo>
                <a:lnTo>
                  <a:pt x="3071" y="3119"/>
                </a:lnTo>
                <a:lnTo>
                  <a:pt x="3041" y="3107"/>
                </a:lnTo>
                <a:lnTo>
                  <a:pt x="3010" y="3097"/>
                </a:lnTo>
                <a:lnTo>
                  <a:pt x="2995" y="3093"/>
                </a:lnTo>
                <a:lnTo>
                  <a:pt x="2980" y="3090"/>
                </a:lnTo>
                <a:lnTo>
                  <a:pt x="2926" y="3081"/>
                </a:lnTo>
                <a:lnTo>
                  <a:pt x="2873" y="3074"/>
                </a:lnTo>
                <a:lnTo>
                  <a:pt x="2818" y="3069"/>
                </a:lnTo>
                <a:lnTo>
                  <a:pt x="2764" y="3065"/>
                </a:lnTo>
                <a:lnTo>
                  <a:pt x="2710" y="3063"/>
                </a:lnTo>
                <a:lnTo>
                  <a:pt x="2655" y="3062"/>
                </a:lnTo>
                <a:lnTo>
                  <a:pt x="2600" y="3063"/>
                </a:lnTo>
                <a:lnTo>
                  <a:pt x="2546" y="3064"/>
                </a:lnTo>
                <a:lnTo>
                  <a:pt x="2490" y="3067"/>
                </a:lnTo>
                <a:lnTo>
                  <a:pt x="2436" y="3070"/>
                </a:lnTo>
                <a:lnTo>
                  <a:pt x="2381" y="3074"/>
                </a:lnTo>
                <a:lnTo>
                  <a:pt x="2327" y="3079"/>
                </a:lnTo>
                <a:lnTo>
                  <a:pt x="2218" y="3090"/>
                </a:lnTo>
                <a:lnTo>
                  <a:pt x="2111" y="3103"/>
                </a:lnTo>
                <a:lnTo>
                  <a:pt x="2030" y="3113"/>
                </a:lnTo>
                <a:lnTo>
                  <a:pt x="1948" y="3124"/>
                </a:lnTo>
                <a:lnTo>
                  <a:pt x="1907" y="3131"/>
                </a:lnTo>
                <a:lnTo>
                  <a:pt x="1868" y="3138"/>
                </a:lnTo>
                <a:lnTo>
                  <a:pt x="1827" y="3148"/>
                </a:lnTo>
                <a:lnTo>
                  <a:pt x="1787" y="3157"/>
                </a:lnTo>
                <a:lnTo>
                  <a:pt x="1747" y="3166"/>
                </a:lnTo>
                <a:lnTo>
                  <a:pt x="1707" y="3178"/>
                </a:lnTo>
                <a:lnTo>
                  <a:pt x="1668" y="3191"/>
                </a:lnTo>
                <a:lnTo>
                  <a:pt x="1629" y="3204"/>
                </a:lnTo>
                <a:lnTo>
                  <a:pt x="1591" y="3219"/>
                </a:lnTo>
                <a:lnTo>
                  <a:pt x="1554" y="3236"/>
                </a:lnTo>
                <a:lnTo>
                  <a:pt x="1517" y="3254"/>
                </a:lnTo>
                <a:lnTo>
                  <a:pt x="1481" y="3275"/>
                </a:lnTo>
                <a:lnTo>
                  <a:pt x="1452" y="3292"/>
                </a:lnTo>
                <a:lnTo>
                  <a:pt x="1422" y="3312"/>
                </a:lnTo>
                <a:lnTo>
                  <a:pt x="1392" y="3333"/>
                </a:lnTo>
                <a:lnTo>
                  <a:pt x="1364" y="3355"/>
                </a:lnTo>
                <a:lnTo>
                  <a:pt x="1337" y="3378"/>
                </a:lnTo>
                <a:lnTo>
                  <a:pt x="1311" y="3404"/>
                </a:lnTo>
                <a:lnTo>
                  <a:pt x="1299" y="3417"/>
                </a:lnTo>
                <a:lnTo>
                  <a:pt x="1288" y="3430"/>
                </a:lnTo>
                <a:lnTo>
                  <a:pt x="1277" y="3444"/>
                </a:lnTo>
                <a:lnTo>
                  <a:pt x="1266" y="3458"/>
                </a:lnTo>
                <a:lnTo>
                  <a:pt x="1256" y="3473"/>
                </a:lnTo>
                <a:lnTo>
                  <a:pt x="1247" y="3491"/>
                </a:lnTo>
                <a:lnTo>
                  <a:pt x="1227" y="3527"/>
                </a:lnTo>
                <a:lnTo>
                  <a:pt x="1208" y="3564"/>
                </a:lnTo>
                <a:lnTo>
                  <a:pt x="1197" y="3582"/>
                </a:lnTo>
                <a:lnTo>
                  <a:pt x="1187" y="3600"/>
                </a:lnTo>
                <a:lnTo>
                  <a:pt x="1176" y="3617"/>
                </a:lnTo>
                <a:lnTo>
                  <a:pt x="1164" y="3634"/>
                </a:lnTo>
                <a:lnTo>
                  <a:pt x="1151" y="3650"/>
                </a:lnTo>
                <a:lnTo>
                  <a:pt x="1137" y="3664"/>
                </a:lnTo>
                <a:lnTo>
                  <a:pt x="1123" y="3676"/>
                </a:lnTo>
                <a:lnTo>
                  <a:pt x="1106" y="3688"/>
                </a:lnTo>
                <a:lnTo>
                  <a:pt x="1097" y="3693"/>
                </a:lnTo>
                <a:lnTo>
                  <a:pt x="1088" y="3697"/>
                </a:lnTo>
                <a:lnTo>
                  <a:pt x="1079" y="3701"/>
                </a:lnTo>
                <a:lnTo>
                  <a:pt x="1069" y="3704"/>
                </a:lnTo>
                <a:lnTo>
                  <a:pt x="1088" y="3707"/>
                </a:lnTo>
                <a:lnTo>
                  <a:pt x="1107" y="3711"/>
                </a:lnTo>
                <a:lnTo>
                  <a:pt x="1126" y="3716"/>
                </a:lnTo>
                <a:lnTo>
                  <a:pt x="1145" y="3721"/>
                </a:lnTo>
                <a:lnTo>
                  <a:pt x="1164" y="3728"/>
                </a:lnTo>
                <a:lnTo>
                  <a:pt x="1182" y="3735"/>
                </a:lnTo>
                <a:lnTo>
                  <a:pt x="1218" y="3750"/>
                </a:lnTo>
                <a:lnTo>
                  <a:pt x="1254" y="3767"/>
                </a:lnTo>
                <a:lnTo>
                  <a:pt x="1290" y="3785"/>
                </a:lnTo>
                <a:lnTo>
                  <a:pt x="1324" y="3803"/>
                </a:lnTo>
                <a:lnTo>
                  <a:pt x="1360" y="3823"/>
                </a:lnTo>
                <a:lnTo>
                  <a:pt x="1431" y="3863"/>
                </a:lnTo>
                <a:lnTo>
                  <a:pt x="1467" y="3881"/>
                </a:lnTo>
                <a:lnTo>
                  <a:pt x="1503" y="3900"/>
                </a:lnTo>
                <a:lnTo>
                  <a:pt x="1540" y="3916"/>
                </a:lnTo>
                <a:lnTo>
                  <a:pt x="1577" y="3930"/>
                </a:lnTo>
                <a:lnTo>
                  <a:pt x="1596" y="3938"/>
                </a:lnTo>
                <a:lnTo>
                  <a:pt x="1615" y="3943"/>
                </a:lnTo>
                <a:lnTo>
                  <a:pt x="1634" y="3949"/>
                </a:lnTo>
                <a:lnTo>
                  <a:pt x="1654" y="3953"/>
                </a:lnTo>
                <a:lnTo>
                  <a:pt x="1697" y="3961"/>
                </a:lnTo>
                <a:lnTo>
                  <a:pt x="1741" y="3968"/>
                </a:lnTo>
                <a:lnTo>
                  <a:pt x="1785" y="3975"/>
                </a:lnTo>
                <a:lnTo>
                  <a:pt x="1829" y="3979"/>
                </a:lnTo>
                <a:lnTo>
                  <a:pt x="1874" y="3982"/>
                </a:lnTo>
                <a:lnTo>
                  <a:pt x="1918" y="3984"/>
                </a:lnTo>
                <a:lnTo>
                  <a:pt x="1962" y="3985"/>
                </a:lnTo>
                <a:lnTo>
                  <a:pt x="2006" y="3985"/>
                </a:lnTo>
                <a:lnTo>
                  <a:pt x="2051" y="3984"/>
                </a:lnTo>
                <a:lnTo>
                  <a:pt x="2095" y="3983"/>
                </a:lnTo>
                <a:lnTo>
                  <a:pt x="2139" y="3980"/>
                </a:lnTo>
                <a:lnTo>
                  <a:pt x="2184" y="3977"/>
                </a:lnTo>
                <a:lnTo>
                  <a:pt x="2272" y="3969"/>
                </a:lnTo>
                <a:lnTo>
                  <a:pt x="2359" y="3960"/>
                </a:lnTo>
                <a:lnTo>
                  <a:pt x="2407" y="3954"/>
                </a:lnTo>
                <a:lnTo>
                  <a:pt x="2470" y="3945"/>
                </a:lnTo>
                <a:lnTo>
                  <a:pt x="2547" y="3931"/>
                </a:lnTo>
                <a:lnTo>
                  <a:pt x="2635" y="3915"/>
                </a:lnTo>
                <a:lnTo>
                  <a:pt x="2681" y="3906"/>
                </a:lnTo>
                <a:lnTo>
                  <a:pt x="2729" y="3895"/>
                </a:lnTo>
                <a:lnTo>
                  <a:pt x="2778" y="3883"/>
                </a:lnTo>
                <a:lnTo>
                  <a:pt x="2829" y="3871"/>
                </a:lnTo>
                <a:lnTo>
                  <a:pt x="2879" y="3857"/>
                </a:lnTo>
                <a:lnTo>
                  <a:pt x="2929" y="3841"/>
                </a:lnTo>
                <a:lnTo>
                  <a:pt x="2980" y="3826"/>
                </a:lnTo>
                <a:lnTo>
                  <a:pt x="3029" y="3809"/>
                </a:lnTo>
                <a:lnTo>
                  <a:pt x="3078" y="3790"/>
                </a:lnTo>
                <a:lnTo>
                  <a:pt x="3125" y="3771"/>
                </a:lnTo>
                <a:lnTo>
                  <a:pt x="3171" y="3750"/>
                </a:lnTo>
                <a:lnTo>
                  <a:pt x="3214" y="3729"/>
                </a:lnTo>
                <a:lnTo>
                  <a:pt x="3255" y="3705"/>
                </a:lnTo>
                <a:lnTo>
                  <a:pt x="3274" y="3693"/>
                </a:lnTo>
                <a:lnTo>
                  <a:pt x="3293" y="3680"/>
                </a:lnTo>
                <a:lnTo>
                  <a:pt x="3311" y="3668"/>
                </a:lnTo>
                <a:lnTo>
                  <a:pt x="3328" y="3655"/>
                </a:lnTo>
                <a:lnTo>
                  <a:pt x="3344" y="3642"/>
                </a:lnTo>
                <a:lnTo>
                  <a:pt x="3359" y="3627"/>
                </a:lnTo>
                <a:lnTo>
                  <a:pt x="3374" y="3614"/>
                </a:lnTo>
                <a:lnTo>
                  <a:pt x="3387" y="3600"/>
                </a:lnTo>
                <a:lnTo>
                  <a:pt x="3398" y="3584"/>
                </a:lnTo>
                <a:lnTo>
                  <a:pt x="3410" y="3570"/>
                </a:lnTo>
                <a:lnTo>
                  <a:pt x="3420" y="3553"/>
                </a:lnTo>
                <a:lnTo>
                  <a:pt x="3428" y="3538"/>
                </a:lnTo>
                <a:lnTo>
                  <a:pt x="3435" y="3522"/>
                </a:lnTo>
                <a:lnTo>
                  <a:pt x="3441" y="3505"/>
                </a:lnTo>
                <a:lnTo>
                  <a:pt x="3446" y="3489"/>
                </a:lnTo>
                <a:lnTo>
                  <a:pt x="3450" y="3471"/>
                </a:lnTo>
                <a:lnTo>
                  <a:pt x="3452" y="3454"/>
                </a:lnTo>
                <a:lnTo>
                  <a:pt x="3453" y="3436"/>
                </a:lnTo>
                <a:lnTo>
                  <a:pt x="3452" y="3417"/>
                </a:lnTo>
                <a:lnTo>
                  <a:pt x="3449" y="3399"/>
                </a:lnTo>
                <a:lnTo>
                  <a:pt x="3444" y="3379"/>
                </a:lnTo>
                <a:lnTo>
                  <a:pt x="3438" y="3360"/>
                </a:lnTo>
                <a:lnTo>
                  <a:pt x="3450" y="3361"/>
                </a:lnTo>
                <a:lnTo>
                  <a:pt x="3462" y="3362"/>
                </a:lnTo>
                <a:lnTo>
                  <a:pt x="3473" y="3364"/>
                </a:lnTo>
                <a:lnTo>
                  <a:pt x="3485" y="3367"/>
                </a:lnTo>
                <a:lnTo>
                  <a:pt x="3498" y="3370"/>
                </a:lnTo>
                <a:lnTo>
                  <a:pt x="3509" y="3374"/>
                </a:lnTo>
                <a:lnTo>
                  <a:pt x="3534" y="3384"/>
                </a:lnTo>
                <a:lnTo>
                  <a:pt x="3557" y="3398"/>
                </a:lnTo>
                <a:lnTo>
                  <a:pt x="3582" y="3412"/>
                </a:lnTo>
                <a:lnTo>
                  <a:pt x="3606" y="3429"/>
                </a:lnTo>
                <a:lnTo>
                  <a:pt x="3631" y="3449"/>
                </a:lnTo>
                <a:lnTo>
                  <a:pt x="3655" y="3470"/>
                </a:lnTo>
                <a:lnTo>
                  <a:pt x="3680" y="3493"/>
                </a:lnTo>
                <a:lnTo>
                  <a:pt x="3705" y="3518"/>
                </a:lnTo>
                <a:lnTo>
                  <a:pt x="3729" y="3544"/>
                </a:lnTo>
                <a:lnTo>
                  <a:pt x="3754" y="3571"/>
                </a:lnTo>
                <a:lnTo>
                  <a:pt x="3778" y="3598"/>
                </a:lnTo>
                <a:lnTo>
                  <a:pt x="3802" y="3628"/>
                </a:lnTo>
                <a:lnTo>
                  <a:pt x="3826" y="3657"/>
                </a:lnTo>
                <a:lnTo>
                  <a:pt x="3872" y="3718"/>
                </a:lnTo>
                <a:lnTo>
                  <a:pt x="3917" y="3780"/>
                </a:lnTo>
                <a:lnTo>
                  <a:pt x="3960" y="3840"/>
                </a:lnTo>
                <a:lnTo>
                  <a:pt x="4001" y="3900"/>
                </a:lnTo>
                <a:lnTo>
                  <a:pt x="4074" y="4006"/>
                </a:lnTo>
                <a:lnTo>
                  <a:pt x="4106" y="4051"/>
                </a:lnTo>
                <a:lnTo>
                  <a:pt x="4135" y="4089"/>
                </a:lnTo>
                <a:lnTo>
                  <a:pt x="4124" y="4090"/>
                </a:lnTo>
                <a:lnTo>
                  <a:pt x="4112" y="4090"/>
                </a:lnTo>
                <a:lnTo>
                  <a:pt x="4101" y="4089"/>
                </a:lnTo>
                <a:lnTo>
                  <a:pt x="4091" y="4087"/>
                </a:lnTo>
                <a:lnTo>
                  <a:pt x="4071" y="4083"/>
                </a:lnTo>
                <a:lnTo>
                  <a:pt x="4052" y="4077"/>
                </a:lnTo>
                <a:lnTo>
                  <a:pt x="4034" y="4069"/>
                </a:lnTo>
                <a:lnTo>
                  <a:pt x="4016" y="4060"/>
                </a:lnTo>
                <a:lnTo>
                  <a:pt x="4000" y="4048"/>
                </a:lnTo>
                <a:lnTo>
                  <a:pt x="3982" y="4037"/>
                </a:lnTo>
                <a:lnTo>
                  <a:pt x="3949" y="4012"/>
                </a:lnTo>
                <a:lnTo>
                  <a:pt x="3931" y="4000"/>
                </a:lnTo>
                <a:lnTo>
                  <a:pt x="3913" y="3988"/>
                </a:lnTo>
                <a:lnTo>
                  <a:pt x="3894" y="3976"/>
                </a:lnTo>
                <a:lnTo>
                  <a:pt x="3874" y="3964"/>
                </a:lnTo>
                <a:lnTo>
                  <a:pt x="3852" y="3954"/>
                </a:lnTo>
                <a:lnTo>
                  <a:pt x="3830" y="3945"/>
                </a:lnTo>
                <a:lnTo>
                  <a:pt x="3808" y="3938"/>
                </a:lnTo>
                <a:lnTo>
                  <a:pt x="3786" y="3931"/>
                </a:lnTo>
                <a:lnTo>
                  <a:pt x="3764" y="3926"/>
                </a:lnTo>
                <a:lnTo>
                  <a:pt x="3742" y="3921"/>
                </a:lnTo>
                <a:lnTo>
                  <a:pt x="3720" y="3917"/>
                </a:lnTo>
                <a:lnTo>
                  <a:pt x="3697" y="3914"/>
                </a:lnTo>
                <a:lnTo>
                  <a:pt x="3675" y="3912"/>
                </a:lnTo>
                <a:lnTo>
                  <a:pt x="3652" y="3910"/>
                </a:lnTo>
                <a:lnTo>
                  <a:pt x="3607" y="3908"/>
                </a:lnTo>
                <a:lnTo>
                  <a:pt x="3562" y="3908"/>
                </a:lnTo>
                <a:lnTo>
                  <a:pt x="3517" y="3909"/>
                </a:lnTo>
                <a:lnTo>
                  <a:pt x="3472" y="3912"/>
                </a:lnTo>
                <a:lnTo>
                  <a:pt x="3422" y="3916"/>
                </a:lnTo>
                <a:lnTo>
                  <a:pt x="3372" y="3921"/>
                </a:lnTo>
                <a:lnTo>
                  <a:pt x="3272" y="3933"/>
                </a:lnTo>
                <a:lnTo>
                  <a:pt x="3173" y="3947"/>
                </a:lnTo>
                <a:lnTo>
                  <a:pt x="3073" y="3962"/>
                </a:lnTo>
                <a:lnTo>
                  <a:pt x="2974" y="3980"/>
                </a:lnTo>
                <a:lnTo>
                  <a:pt x="2876" y="3999"/>
                </a:lnTo>
                <a:lnTo>
                  <a:pt x="2777" y="4020"/>
                </a:lnTo>
                <a:lnTo>
                  <a:pt x="2680" y="4042"/>
                </a:lnTo>
                <a:lnTo>
                  <a:pt x="2605" y="4059"/>
                </a:lnTo>
                <a:lnTo>
                  <a:pt x="2526" y="4076"/>
                </a:lnTo>
                <a:lnTo>
                  <a:pt x="2444" y="4094"/>
                </a:lnTo>
                <a:lnTo>
                  <a:pt x="2403" y="4105"/>
                </a:lnTo>
                <a:lnTo>
                  <a:pt x="2362" y="4116"/>
                </a:lnTo>
                <a:lnTo>
                  <a:pt x="2322" y="4128"/>
                </a:lnTo>
                <a:lnTo>
                  <a:pt x="2282" y="4142"/>
                </a:lnTo>
                <a:lnTo>
                  <a:pt x="2244" y="4157"/>
                </a:lnTo>
                <a:lnTo>
                  <a:pt x="2206" y="4173"/>
                </a:lnTo>
                <a:lnTo>
                  <a:pt x="2169" y="4191"/>
                </a:lnTo>
                <a:lnTo>
                  <a:pt x="2151" y="4200"/>
                </a:lnTo>
                <a:lnTo>
                  <a:pt x="2135" y="4210"/>
                </a:lnTo>
                <a:lnTo>
                  <a:pt x="2118" y="4220"/>
                </a:lnTo>
                <a:lnTo>
                  <a:pt x="2102" y="4232"/>
                </a:lnTo>
                <a:lnTo>
                  <a:pt x="2087" y="4243"/>
                </a:lnTo>
                <a:lnTo>
                  <a:pt x="2071" y="4254"/>
                </a:lnTo>
                <a:lnTo>
                  <a:pt x="2030" y="4289"/>
                </a:lnTo>
                <a:lnTo>
                  <a:pt x="1989" y="4326"/>
                </a:lnTo>
                <a:lnTo>
                  <a:pt x="1950" y="4364"/>
                </a:lnTo>
                <a:lnTo>
                  <a:pt x="1914" y="4403"/>
                </a:lnTo>
                <a:lnTo>
                  <a:pt x="1896" y="4423"/>
                </a:lnTo>
                <a:lnTo>
                  <a:pt x="1879" y="4444"/>
                </a:lnTo>
                <a:lnTo>
                  <a:pt x="1861" y="4465"/>
                </a:lnTo>
                <a:lnTo>
                  <a:pt x="1845" y="4487"/>
                </a:lnTo>
                <a:lnTo>
                  <a:pt x="1830" y="4508"/>
                </a:lnTo>
                <a:lnTo>
                  <a:pt x="1814" y="4531"/>
                </a:lnTo>
                <a:lnTo>
                  <a:pt x="1799" y="4553"/>
                </a:lnTo>
                <a:lnTo>
                  <a:pt x="1786" y="4577"/>
                </a:lnTo>
                <a:lnTo>
                  <a:pt x="1773" y="4599"/>
                </a:lnTo>
                <a:lnTo>
                  <a:pt x="1762" y="4621"/>
                </a:lnTo>
                <a:lnTo>
                  <a:pt x="1750" y="4644"/>
                </a:lnTo>
                <a:lnTo>
                  <a:pt x="1736" y="4665"/>
                </a:lnTo>
                <a:lnTo>
                  <a:pt x="1722" y="4685"/>
                </a:lnTo>
                <a:lnTo>
                  <a:pt x="1714" y="4695"/>
                </a:lnTo>
                <a:lnTo>
                  <a:pt x="1705" y="4704"/>
                </a:lnTo>
                <a:lnTo>
                  <a:pt x="1696" y="4712"/>
                </a:lnTo>
                <a:lnTo>
                  <a:pt x="1686" y="4719"/>
                </a:lnTo>
                <a:lnTo>
                  <a:pt x="1676" y="4727"/>
                </a:lnTo>
                <a:lnTo>
                  <a:pt x="1665" y="4733"/>
                </a:lnTo>
                <a:lnTo>
                  <a:pt x="1686" y="4741"/>
                </a:lnTo>
                <a:lnTo>
                  <a:pt x="1708" y="4749"/>
                </a:lnTo>
                <a:lnTo>
                  <a:pt x="1728" y="4758"/>
                </a:lnTo>
                <a:lnTo>
                  <a:pt x="1750" y="4768"/>
                </a:lnTo>
                <a:lnTo>
                  <a:pt x="1790" y="4788"/>
                </a:lnTo>
                <a:lnTo>
                  <a:pt x="1829" y="4811"/>
                </a:lnTo>
                <a:lnTo>
                  <a:pt x="1868" y="4833"/>
                </a:lnTo>
                <a:lnTo>
                  <a:pt x="1905" y="4856"/>
                </a:lnTo>
                <a:lnTo>
                  <a:pt x="1943" y="4878"/>
                </a:lnTo>
                <a:lnTo>
                  <a:pt x="1981" y="4900"/>
                </a:lnTo>
                <a:lnTo>
                  <a:pt x="2019" y="4920"/>
                </a:lnTo>
                <a:lnTo>
                  <a:pt x="2039" y="4929"/>
                </a:lnTo>
                <a:lnTo>
                  <a:pt x="2058" y="4938"/>
                </a:lnTo>
                <a:lnTo>
                  <a:pt x="2078" y="4946"/>
                </a:lnTo>
                <a:lnTo>
                  <a:pt x="2098" y="4954"/>
                </a:lnTo>
                <a:lnTo>
                  <a:pt x="2119" y="4960"/>
                </a:lnTo>
                <a:lnTo>
                  <a:pt x="2139" y="4966"/>
                </a:lnTo>
                <a:lnTo>
                  <a:pt x="2161" y="4971"/>
                </a:lnTo>
                <a:lnTo>
                  <a:pt x="2182" y="4976"/>
                </a:lnTo>
                <a:lnTo>
                  <a:pt x="2205" y="4979"/>
                </a:lnTo>
                <a:lnTo>
                  <a:pt x="2227" y="4981"/>
                </a:lnTo>
                <a:lnTo>
                  <a:pt x="2250" y="4982"/>
                </a:lnTo>
                <a:lnTo>
                  <a:pt x="2274" y="4982"/>
                </a:lnTo>
                <a:lnTo>
                  <a:pt x="2298" y="4980"/>
                </a:lnTo>
                <a:lnTo>
                  <a:pt x="2323" y="4977"/>
                </a:lnTo>
                <a:lnTo>
                  <a:pt x="2369" y="4969"/>
                </a:lnTo>
                <a:lnTo>
                  <a:pt x="2414" y="4962"/>
                </a:lnTo>
                <a:lnTo>
                  <a:pt x="2503" y="4945"/>
                </a:lnTo>
                <a:lnTo>
                  <a:pt x="2593" y="4926"/>
                </a:lnTo>
                <a:lnTo>
                  <a:pt x="2682" y="4906"/>
                </a:lnTo>
                <a:lnTo>
                  <a:pt x="2771" y="4884"/>
                </a:lnTo>
                <a:lnTo>
                  <a:pt x="2859" y="4862"/>
                </a:lnTo>
                <a:lnTo>
                  <a:pt x="3037" y="4817"/>
                </a:lnTo>
                <a:lnTo>
                  <a:pt x="3089" y="4803"/>
                </a:lnTo>
                <a:lnTo>
                  <a:pt x="3156" y="4789"/>
                </a:lnTo>
                <a:lnTo>
                  <a:pt x="3235" y="4772"/>
                </a:lnTo>
                <a:lnTo>
                  <a:pt x="3324" y="4751"/>
                </a:lnTo>
                <a:lnTo>
                  <a:pt x="3418" y="4728"/>
                </a:lnTo>
                <a:lnTo>
                  <a:pt x="3467" y="4714"/>
                </a:lnTo>
                <a:lnTo>
                  <a:pt x="3516" y="4701"/>
                </a:lnTo>
                <a:lnTo>
                  <a:pt x="3565" y="4686"/>
                </a:lnTo>
                <a:lnTo>
                  <a:pt x="3616" y="4670"/>
                </a:lnTo>
                <a:lnTo>
                  <a:pt x="3664" y="4653"/>
                </a:lnTo>
                <a:lnTo>
                  <a:pt x="3713" y="4634"/>
                </a:lnTo>
                <a:lnTo>
                  <a:pt x="3760" y="4616"/>
                </a:lnTo>
                <a:lnTo>
                  <a:pt x="3805" y="4595"/>
                </a:lnTo>
                <a:lnTo>
                  <a:pt x="3849" y="4574"/>
                </a:lnTo>
                <a:lnTo>
                  <a:pt x="3890" y="4551"/>
                </a:lnTo>
                <a:lnTo>
                  <a:pt x="3911" y="4539"/>
                </a:lnTo>
                <a:lnTo>
                  <a:pt x="3930" y="4528"/>
                </a:lnTo>
                <a:lnTo>
                  <a:pt x="3949" y="4515"/>
                </a:lnTo>
                <a:lnTo>
                  <a:pt x="3966" y="4502"/>
                </a:lnTo>
                <a:lnTo>
                  <a:pt x="3983" y="4489"/>
                </a:lnTo>
                <a:lnTo>
                  <a:pt x="3999" y="4476"/>
                </a:lnTo>
                <a:lnTo>
                  <a:pt x="4014" y="4462"/>
                </a:lnTo>
                <a:lnTo>
                  <a:pt x="4028" y="4448"/>
                </a:lnTo>
                <a:lnTo>
                  <a:pt x="4042" y="4434"/>
                </a:lnTo>
                <a:lnTo>
                  <a:pt x="4054" y="4418"/>
                </a:lnTo>
                <a:lnTo>
                  <a:pt x="4065" y="4403"/>
                </a:lnTo>
                <a:lnTo>
                  <a:pt x="4076" y="4387"/>
                </a:lnTo>
                <a:lnTo>
                  <a:pt x="4085" y="4372"/>
                </a:lnTo>
                <a:lnTo>
                  <a:pt x="4092" y="4356"/>
                </a:lnTo>
                <a:lnTo>
                  <a:pt x="4099" y="4339"/>
                </a:lnTo>
                <a:lnTo>
                  <a:pt x="4104" y="4322"/>
                </a:lnTo>
                <a:lnTo>
                  <a:pt x="4107" y="4304"/>
                </a:lnTo>
                <a:lnTo>
                  <a:pt x="4110" y="4286"/>
                </a:lnTo>
                <a:lnTo>
                  <a:pt x="4111" y="4269"/>
                </a:lnTo>
                <a:lnTo>
                  <a:pt x="4111" y="4249"/>
                </a:lnTo>
                <a:lnTo>
                  <a:pt x="4109" y="4231"/>
                </a:lnTo>
                <a:lnTo>
                  <a:pt x="4106" y="4211"/>
                </a:lnTo>
                <a:lnTo>
                  <a:pt x="4101" y="4191"/>
                </a:lnTo>
                <a:lnTo>
                  <a:pt x="4095" y="4171"/>
                </a:lnTo>
                <a:lnTo>
                  <a:pt x="4105" y="4170"/>
                </a:lnTo>
                <a:lnTo>
                  <a:pt x="4116" y="4170"/>
                </a:lnTo>
                <a:lnTo>
                  <a:pt x="4127" y="4172"/>
                </a:lnTo>
                <a:lnTo>
                  <a:pt x="4138" y="4174"/>
                </a:lnTo>
                <a:lnTo>
                  <a:pt x="4149" y="4177"/>
                </a:lnTo>
                <a:lnTo>
                  <a:pt x="4161" y="4180"/>
                </a:lnTo>
                <a:lnTo>
                  <a:pt x="4172" y="4186"/>
                </a:lnTo>
                <a:lnTo>
                  <a:pt x="4184" y="4191"/>
                </a:lnTo>
                <a:lnTo>
                  <a:pt x="4208" y="4204"/>
                </a:lnTo>
                <a:lnTo>
                  <a:pt x="4232" y="4220"/>
                </a:lnTo>
                <a:lnTo>
                  <a:pt x="4257" y="4240"/>
                </a:lnTo>
                <a:lnTo>
                  <a:pt x="4283" y="4261"/>
                </a:lnTo>
                <a:lnTo>
                  <a:pt x="4308" y="4285"/>
                </a:lnTo>
                <a:lnTo>
                  <a:pt x="4335" y="4311"/>
                </a:lnTo>
                <a:lnTo>
                  <a:pt x="4360" y="4337"/>
                </a:lnTo>
                <a:lnTo>
                  <a:pt x="4387" y="4367"/>
                </a:lnTo>
                <a:lnTo>
                  <a:pt x="4413" y="4398"/>
                </a:lnTo>
                <a:lnTo>
                  <a:pt x="4439" y="4429"/>
                </a:lnTo>
                <a:lnTo>
                  <a:pt x="4465" y="4461"/>
                </a:lnTo>
                <a:lnTo>
                  <a:pt x="4491" y="4495"/>
                </a:lnTo>
                <a:lnTo>
                  <a:pt x="4542" y="4564"/>
                </a:lnTo>
                <a:lnTo>
                  <a:pt x="4591" y="4632"/>
                </a:lnTo>
                <a:lnTo>
                  <a:pt x="4638" y="4701"/>
                </a:lnTo>
                <a:lnTo>
                  <a:pt x="4682" y="4766"/>
                </a:lnTo>
                <a:lnTo>
                  <a:pt x="4761" y="4881"/>
                </a:lnTo>
                <a:lnTo>
                  <a:pt x="4794" y="4928"/>
                </a:lnTo>
                <a:lnTo>
                  <a:pt x="4822" y="4965"/>
                </a:lnTo>
                <a:lnTo>
                  <a:pt x="4806" y="4966"/>
                </a:lnTo>
                <a:lnTo>
                  <a:pt x="4791" y="4966"/>
                </a:lnTo>
                <a:lnTo>
                  <a:pt x="4776" y="4965"/>
                </a:lnTo>
                <a:lnTo>
                  <a:pt x="4762" y="4963"/>
                </a:lnTo>
                <a:lnTo>
                  <a:pt x="4748" y="4960"/>
                </a:lnTo>
                <a:lnTo>
                  <a:pt x="4734" y="4957"/>
                </a:lnTo>
                <a:lnTo>
                  <a:pt x="4720" y="4952"/>
                </a:lnTo>
                <a:lnTo>
                  <a:pt x="4707" y="4948"/>
                </a:lnTo>
                <a:lnTo>
                  <a:pt x="4680" y="4936"/>
                </a:lnTo>
                <a:lnTo>
                  <a:pt x="4655" y="4922"/>
                </a:lnTo>
                <a:lnTo>
                  <a:pt x="4629" y="4908"/>
                </a:lnTo>
                <a:lnTo>
                  <a:pt x="4603" y="4892"/>
                </a:lnTo>
                <a:lnTo>
                  <a:pt x="4550" y="4860"/>
                </a:lnTo>
                <a:lnTo>
                  <a:pt x="4523" y="4844"/>
                </a:lnTo>
                <a:lnTo>
                  <a:pt x="4495" y="4830"/>
                </a:lnTo>
                <a:lnTo>
                  <a:pt x="4465" y="4817"/>
                </a:lnTo>
                <a:lnTo>
                  <a:pt x="4451" y="4812"/>
                </a:lnTo>
                <a:lnTo>
                  <a:pt x="4434" y="4807"/>
                </a:lnTo>
                <a:lnTo>
                  <a:pt x="4419" y="4801"/>
                </a:lnTo>
                <a:lnTo>
                  <a:pt x="4402" y="4798"/>
                </a:lnTo>
                <a:lnTo>
                  <a:pt x="4385" y="4795"/>
                </a:lnTo>
                <a:lnTo>
                  <a:pt x="4368" y="4793"/>
                </a:lnTo>
                <a:lnTo>
                  <a:pt x="4342" y="4791"/>
                </a:lnTo>
                <a:lnTo>
                  <a:pt x="4316" y="4789"/>
                </a:lnTo>
                <a:lnTo>
                  <a:pt x="4290" y="4788"/>
                </a:lnTo>
                <a:lnTo>
                  <a:pt x="4264" y="4788"/>
                </a:lnTo>
                <a:lnTo>
                  <a:pt x="4212" y="4789"/>
                </a:lnTo>
                <a:lnTo>
                  <a:pt x="4160" y="4793"/>
                </a:lnTo>
                <a:lnTo>
                  <a:pt x="4107" y="4798"/>
                </a:lnTo>
                <a:lnTo>
                  <a:pt x="4055" y="4806"/>
                </a:lnTo>
                <a:lnTo>
                  <a:pt x="4002" y="4814"/>
                </a:lnTo>
                <a:lnTo>
                  <a:pt x="3950" y="4824"/>
                </a:lnTo>
                <a:lnTo>
                  <a:pt x="3897" y="4835"/>
                </a:lnTo>
                <a:lnTo>
                  <a:pt x="3845" y="4848"/>
                </a:lnTo>
                <a:lnTo>
                  <a:pt x="3794" y="4860"/>
                </a:lnTo>
                <a:lnTo>
                  <a:pt x="3742" y="4873"/>
                </a:lnTo>
                <a:lnTo>
                  <a:pt x="3640" y="4902"/>
                </a:lnTo>
                <a:lnTo>
                  <a:pt x="3542" y="4929"/>
                </a:lnTo>
                <a:lnTo>
                  <a:pt x="3455" y="4954"/>
                </a:lnTo>
                <a:lnTo>
                  <a:pt x="3367" y="4981"/>
                </a:lnTo>
                <a:lnTo>
                  <a:pt x="3322" y="4995"/>
                </a:lnTo>
                <a:lnTo>
                  <a:pt x="3279" y="5009"/>
                </a:lnTo>
                <a:lnTo>
                  <a:pt x="3236" y="5025"/>
                </a:lnTo>
                <a:lnTo>
                  <a:pt x="3193" y="5041"/>
                </a:lnTo>
                <a:lnTo>
                  <a:pt x="3150" y="5059"/>
                </a:lnTo>
                <a:lnTo>
                  <a:pt x="3108" y="5076"/>
                </a:lnTo>
                <a:lnTo>
                  <a:pt x="3066" y="5095"/>
                </a:lnTo>
                <a:lnTo>
                  <a:pt x="3025" y="5116"/>
                </a:lnTo>
                <a:lnTo>
                  <a:pt x="2985" y="5137"/>
                </a:lnTo>
                <a:lnTo>
                  <a:pt x="2945" y="5160"/>
                </a:lnTo>
                <a:lnTo>
                  <a:pt x="2908" y="5185"/>
                </a:lnTo>
                <a:lnTo>
                  <a:pt x="2870" y="5210"/>
                </a:lnTo>
                <a:lnTo>
                  <a:pt x="2834" y="5236"/>
                </a:lnTo>
                <a:lnTo>
                  <a:pt x="2800" y="5264"/>
                </a:lnTo>
                <a:lnTo>
                  <a:pt x="2767" y="5293"/>
                </a:lnTo>
                <a:lnTo>
                  <a:pt x="2735" y="5324"/>
                </a:lnTo>
                <a:lnTo>
                  <a:pt x="2706" y="5356"/>
                </a:lnTo>
                <a:lnTo>
                  <a:pt x="2691" y="5373"/>
                </a:lnTo>
                <a:lnTo>
                  <a:pt x="2678" y="5391"/>
                </a:lnTo>
                <a:lnTo>
                  <a:pt x="2665" y="5408"/>
                </a:lnTo>
                <a:lnTo>
                  <a:pt x="2652" y="5426"/>
                </a:lnTo>
                <a:lnTo>
                  <a:pt x="2640" y="5445"/>
                </a:lnTo>
                <a:lnTo>
                  <a:pt x="2629" y="5463"/>
                </a:lnTo>
                <a:lnTo>
                  <a:pt x="2622" y="5478"/>
                </a:lnTo>
                <a:lnTo>
                  <a:pt x="2614" y="5493"/>
                </a:lnTo>
                <a:lnTo>
                  <a:pt x="2601" y="5526"/>
                </a:lnTo>
                <a:lnTo>
                  <a:pt x="2574" y="5594"/>
                </a:lnTo>
                <a:lnTo>
                  <a:pt x="2560" y="5629"/>
                </a:lnTo>
                <a:lnTo>
                  <a:pt x="2553" y="5646"/>
                </a:lnTo>
                <a:lnTo>
                  <a:pt x="2545" y="5661"/>
                </a:lnTo>
                <a:lnTo>
                  <a:pt x="2536" y="5675"/>
                </a:lnTo>
                <a:lnTo>
                  <a:pt x="2525" y="5690"/>
                </a:lnTo>
                <a:lnTo>
                  <a:pt x="2514" y="5702"/>
                </a:lnTo>
                <a:lnTo>
                  <a:pt x="2503" y="5713"/>
                </a:lnTo>
                <a:lnTo>
                  <a:pt x="2512" y="5714"/>
                </a:lnTo>
                <a:lnTo>
                  <a:pt x="2522" y="5715"/>
                </a:lnTo>
                <a:lnTo>
                  <a:pt x="2541" y="5720"/>
                </a:lnTo>
                <a:lnTo>
                  <a:pt x="2559" y="5727"/>
                </a:lnTo>
                <a:lnTo>
                  <a:pt x="2577" y="5735"/>
                </a:lnTo>
                <a:lnTo>
                  <a:pt x="2593" y="5745"/>
                </a:lnTo>
                <a:lnTo>
                  <a:pt x="2609" y="5755"/>
                </a:lnTo>
                <a:lnTo>
                  <a:pt x="2625" y="5768"/>
                </a:lnTo>
                <a:lnTo>
                  <a:pt x="2640" y="5780"/>
                </a:lnTo>
                <a:lnTo>
                  <a:pt x="2671" y="5807"/>
                </a:lnTo>
                <a:lnTo>
                  <a:pt x="2701" y="5832"/>
                </a:lnTo>
                <a:lnTo>
                  <a:pt x="2716" y="5844"/>
                </a:lnTo>
                <a:lnTo>
                  <a:pt x="2732" y="5856"/>
                </a:lnTo>
                <a:lnTo>
                  <a:pt x="2749" y="5866"/>
                </a:lnTo>
                <a:lnTo>
                  <a:pt x="2765" y="5875"/>
                </a:lnTo>
                <a:lnTo>
                  <a:pt x="2792" y="5886"/>
                </a:lnTo>
                <a:lnTo>
                  <a:pt x="2818" y="5897"/>
                </a:lnTo>
                <a:lnTo>
                  <a:pt x="2846" y="5904"/>
                </a:lnTo>
                <a:lnTo>
                  <a:pt x="2875" y="5911"/>
                </a:lnTo>
                <a:lnTo>
                  <a:pt x="2903" y="5916"/>
                </a:lnTo>
                <a:lnTo>
                  <a:pt x="2932" y="5920"/>
                </a:lnTo>
                <a:lnTo>
                  <a:pt x="2961" y="5924"/>
                </a:lnTo>
                <a:lnTo>
                  <a:pt x="2989" y="5927"/>
                </a:lnTo>
                <a:lnTo>
                  <a:pt x="3045" y="5931"/>
                </a:lnTo>
                <a:lnTo>
                  <a:pt x="3100" y="5933"/>
                </a:lnTo>
                <a:lnTo>
                  <a:pt x="3156" y="5933"/>
                </a:lnTo>
                <a:lnTo>
                  <a:pt x="3212" y="5931"/>
                </a:lnTo>
                <a:lnTo>
                  <a:pt x="3267" y="5926"/>
                </a:lnTo>
                <a:lnTo>
                  <a:pt x="3322" y="5920"/>
                </a:lnTo>
                <a:lnTo>
                  <a:pt x="3378" y="5913"/>
                </a:lnTo>
                <a:lnTo>
                  <a:pt x="3433" y="5904"/>
                </a:lnTo>
                <a:lnTo>
                  <a:pt x="3487" y="5895"/>
                </a:lnTo>
                <a:lnTo>
                  <a:pt x="3543" y="5882"/>
                </a:lnTo>
                <a:lnTo>
                  <a:pt x="3597" y="5870"/>
                </a:lnTo>
                <a:lnTo>
                  <a:pt x="3651" y="5857"/>
                </a:lnTo>
                <a:lnTo>
                  <a:pt x="3705" y="5842"/>
                </a:lnTo>
                <a:lnTo>
                  <a:pt x="3759" y="5827"/>
                </a:lnTo>
                <a:lnTo>
                  <a:pt x="3812" y="5811"/>
                </a:lnTo>
                <a:lnTo>
                  <a:pt x="3865" y="5794"/>
                </a:lnTo>
                <a:lnTo>
                  <a:pt x="3983" y="5757"/>
                </a:lnTo>
                <a:lnTo>
                  <a:pt x="4058" y="5734"/>
                </a:lnTo>
                <a:lnTo>
                  <a:pt x="4138" y="5705"/>
                </a:lnTo>
                <a:lnTo>
                  <a:pt x="4181" y="5690"/>
                </a:lnTo>
                <a:lnTo>
                  <a:pt x="4224" y="5673"/>
                </a:lnTo>
                <a:lnTo>
                  <a:pt x="4267" y="5656"/>
                </a:lnTo>
                <a:lnTo>
                  <a:pt x="4311" y="5638"/>
                </a:lnTo>
                <a:lnTo>
                  <a:pt x="4354" y="5618"/>
                </a:lnTo>
                <a:lnTo>
                  <a:pt x="4397" y="5598"/>
                </a:lnTo>
                <a:lnTo>
                  <a:pt x="4439" y="5576"/>
                </a:lnTo>
                <a:lnTo>
                  <a:pt x="4481" y="5553"/>
                </a:lnTo>
                <a:lnTo>
                  <a:pt x="4521" y="5530"/>
                </a:lnTo>
                <a:lnTo>
                  <a:pt x="4559" y="5505"/>
                </a:lnTo>
                <a:lnTo>
                  <a:pt x="4596" y="5480"/>
                </a:lnTo>
                <a:lnTo>
                  <a:pt x="4630" y="5453"/>
                </a:lnTo>
                <a:lnTo>
                  <a:pt x="4646" y="5439"/>
                </a:lnTo>
                <a:lnTo>
                  <a:pt x="4662" y="5425"/>
                </a:lnTo>
                <a:lnTo>
                  <a:pt x="4676" y="5411"/>
                </a:lnTo>
                <a:lnTo>
                  <a:pt x="4690" y="5397"/>
                </a:lnTo>
                <a:lnTo>
                  <a:pt x="4704" y="5381"/>
                </a:lnTo>
                <a:lnTo>
                  <a:pt x="4716" y="5367"/>
                </a:lnTo>
                <a:lnTo>
                  <a:pt x="4727" y="5352"/>
                </a:lnTo>
                <a:lnTo>
                  <a:pt x="4739" y="5336"/>
                </a:lnTo>
                <a:lnTo>
                  <a:pt x="4748" y="5320"/>
                </a:lnTo>
                <a:lnTo>
                  <a:pt x="4757" y="5303"/>
                </a:lnTo>
                <a:lnTo>
                  <a:pt x="4764" y="5287"/>
                </a:lnTo>
                <a:lnTo>
                  <a:pt x="4771" y="5271"/>
                </a:lnTo>
                <a:lnTo>
                  <a:pt x="4776" y="5254"/>
                </a:lnTo>
                <a:lnTo>
                  <a:pt x="4782" y="5237"/>
                </a:lnTo>
                <a:lnTo>
                  <a:pt x="4785" y="5219"/>
                </a:lnTo>
                <a:lnTo>
                  <a:pt x="4787" y="5202"/>
                </a:lnTo>
                <a:lnTo>
                  <a:pt x="4788" y="5184"/>
                </a:lnTo>
                <a:lnTo>
                  <a:pt x="4788" y="5165"/>
                </a:lnTo>
                <a:lnTo>
                  <a:pt x="4786" y="5147"/>
                </a:lnTo>
                <a:lnTo>
                  <a:pt x="4783" y="5128"/>
                </a:lnTo>
                <a:lnTo>
                  <a:pt x="4778" y="5109"/>
                </a:lnTo>
                <a:lnTo>
                  <a:pt x="4772" y="5089"/>
                </a:lnTo>
                <a:lnTo>
                  <a:pt x="4765" y="5070"/>
                </a:lnTo>
                <a:lnTo>
                  <a:pt x="4756" y="5049"/>
                </a:lnTo>
                <a:lnTo>
                  <a:pt x="4767" y="5047"/>
                </a:lnTo>
                <a:lnTo>
                  <a:pt x="4780" y="5047"/>
                </a:lnTo>
                <a:lnTo>
                  <a:pt x="4791" y="5047"/>
                </a:lnTo>
                <a:lnTo>
                  <a:pt x="4803" y="5048"/>
                </a:lnTo>
                <a:lnTo>
                  <a:pt x="4814" y="5050"/>
                </a:lnTo>
                <a:lnTo>
                  <a:pt x="4827" y="5053"/>
                </a:lnTo>
                <a:lnTo>
                  <a:pt x="4840" y="5058"/>
                </a:lnTo>
                <a:lnTo>
                  <a:pt x="4852" y="5062"/>
                </a:lnTo>
                <a:lnTo>
                  <a:pt x="4865" y="5068"/>
                </a:lnTo>
                <a:lnTo>
                  <a:pt x="4878" y="5075"/>
                </a:lnTo>
                <a:lnTo>
                  <a:pt x="4891" y="5082"/>
                </a:lnTo>
                <a:lnTo>
                  <a:pt x="4905" y="5090"/>
                </a:lnTo>
                <a:lnTo>
                  <a:pt x="4931" y="5109"/>
                </a:lnTo>
                <a:lnTo>
                  <a:pt x="4958" y="5130"/>
                </a:lnTo>
                <a:lnTo>
                  <a:pt x="4985" y="5155"/>
                </a:lnTo>
                <a:lnTo>
                  <a:pt x="5013" y="5182"/>
                </a:lnTo>
                <a:lnTo>
                  <a:pt x="5041" y="5210"/>
                </a:lnTo>
                <a:lnTo>
                  <a:pt x="5069" y="5241"/>
                </a:lnTo>
                <a:lnTo>
                  <a:pt x="5097" y="5273"/>
                </a:lnTo>
                <a:lnTo>
                  <a:pt x="5125" y="5307"/>
                </a:lnTo>
                <a:lnTo>
                  <a:pt x="5152" y="5341"/>
                </a:lnTo>
                <a:lnTo>
                  <a:pt x="5180" y="5376"/>
                </a:lnTo>
                <a:lnTo>
                  <a:pt x="5234" y="5450"/>
                </a:lnTo>
                <a:lnTo>
                  <a:pt x="5288" y="5524"/>
                </a:lnTo>
                <a:lnTo>
                  <a:pt x="5338" y="5598"/>
                </a:lnTo>
                <a:lnTo>
                  <a:pt x="5386" y="5668"/>
                </a:lnTo>
                <a:lnTo>
                  <a:pt x="5470" y="5793"/>
                </a:lnTo>
                <a:lnTo>
                  <a:pt x="5506" y="5844"/>
                </a:lnTo>
                <a:lnTo>
                  <a:pt x="5537" y="5885"/>
                </a:lnTo>
                <a:lnTo>
                  <a:pt x="5520" y="5886"/>
                </a:lnTo>
                <a:lnTo>
                  <a:pt x="5505" y="5886"/>
                </a:lnTo>
                <a:lnTo>
                  <a:pt x="5491" y="5885"/>
                </a:lnTo>
                <a:lnTo>
                  <a:pt x="5475" y="5884"/>
                </a:lnTo>
                <a:lnTo>
                  <a:pt x="5461" y="5882"/>
                </a:lnTo>
                <a:lnTo>
                  <a:pt x="5447" y="5879"/>
                </a:lnTo>
                <a:lnTo>
                  <a:pt x="5432" y="5875"/>
                </a:lnTo>
                <a:lnTo>
                  <a:pt x="5418" y="5871"/>
                </a:lnTo>
                <a:lnTo>
                  <a:pt x="5391" y="5862"/>
                </a:lnTo>
                <a:lnTo>
                  <a:pt x="5365" y="5850"/>
                </a:lnTo>
                <a:lnTo>
                  <a:pt x="5338" y="5836"/>
                </a:lnTo>
                <a:lnTo>
                  <a:pt x="5311" y="5822"/>
                </a:lnTo>
                <a:lnTo>
                  <a:pt x="5258" y="5792"/>
                </a:lnTo>
                <a:lnTo>
                  <a:pt x="5230" y="5777"/>
                </a:lnTo>
                <a:lnTo>
                  <a:pt x="5203" y="5763"/>
                </a:lnTo>
                <a:lnTo>
                  <a:pt x="5174" y="5749"/>
                </a:lnTo>
                <a:lnTo>
                  <a:pt x="5144" y="5737"/>
                </a:lnTo>
                <a:lnTo>
                  <a:pt x="5114" y="5727"/>
                </a:lnTo>
                <a:lnTo>
                  <a:pt x="5097" y="5723"/>
                </a:lnTo>
                <a:lnTo>
                  <a:pt x="5081" y="5718"/>
                </a:lnTo>
                <a:lnTo>
                  <a:pt x="5057" y="5713"/>
                </a:lnTo>
                <a:lnTo>
                  <a:pt x="5034" y="5710"/>
                </a:lnTo>
                <a:lnTo>
                  <a:pt x="5010" y="5707"/>
                </a:lnTo>
                <a:lnTo>
                  <a:pt x="4986" y="5705"/>
                </a:lnTo>
                <a:lnTo>
                  <a:pt x="4963" y="5704"/>
                </a:lnTo>
                <a:lnTo>
                  <a:pt x="4938" y="5704"/>
                </a:lnTo>
                <a:lnTo>
                  <a:pt x="4914" y="5705"/>
                </a:lnTo>
                <a:lnTo>
                  <a:pt x="4890" y="5706"/>
                </a:lnTo>
                <a:lnTo>
                  <a:pt x="4866" y="5708"/>
                </a:lnTo>
                <a:lnTo>
                  <a:pt x="4841" y="5710"/>
                </a:lnTo>
                <a:lnTo>
                  <a:pt x="4793" y="5717"/>
                </a:lnTo>
                <a:lnTo>
                  <a:pt x="4744" y="5726"/>
                </a:lnTo>
                <a:lnTo>
                  <a:pt x="4694" y="5737"/>
                </a:lnTo>
                <a:lnTo>
                  <a:pt x="4645" y="5748"/>
                </a:lnTo>
                <a:lnTo>
                  <a:pt x="4597" y="5761"/>
                </a:lnTo>
                <a:lnTo>
                  <a:pt x="4549" y="5776"/>
                </a:lnTo>
                <a:lnTo>
                  <a:pt x="4501" y="5790"/>
                </a:lnTo>
                <a:lnTo>
                  <a:pt x="4408" y="5818"/>
                </a:lnTo>
                <a:lnTo>
                  <a:pt x="4361" y="5832"/>
                </a:lnTo>
                <a:lnTo>
                  <a:pt x="4316" y="5844"/>
                </a:lnTo>
                <a:lnTo>
                  <a:pt x="4221" y="5872"/>
                </a:lnTo>
                <a:lnTo>
                  <a:pt x="4125" y="5900"/>
                </a:lnTo>
                <a:lnTo>
                  <a:pt x="4077" y="5915"/>
                </a:lnTo>
                <a:lnTo>
                  <a:pt x="4029" y="5932"/>
                </a:lnTo>
                <a:lnTo>
                  <a:pt x="3981" y="5948"/>
                </a:lnTo>
                <a:lnTo>
                  <a:pt x="3934" y="5965"/>
                </a:lnTo>
                <a:lnTo>
                  <a:pt x="3887" y="5985"/>
                </a:lnTo>
                <a:lnTo>
                  <a:pt x="3841" y="6004"/>
                </a:lnTo>
                <a:lnTo>
                  <a:pt x="3796" y="6026"/>
                </a:lnTo>
                <a:lnTo>
                  <a:pt x="3751" y="6048"/>
                </a:lnTo>
                <a:lnTo>
                  <a:pt x="3707" y="6073"/>
                </a:lnTo>
                <a:lnTo>
                  <a:pt x="3665" y="6099"/>
                </a:lnTo>
                <a:lnTo>
                  <a:pt x="3623" y="6125"/>
                </a:lnTo>
                <a:lnTo>
                  <a:pt x="3583" y="6155"/>
                </a:lnTo>
                <a:lnTo>
                  <a:pt x="3563" y="6170"/>
                </a:lnTo>
                <a:lnTo>
                  <a:pt x="3546" y="6186"/>
                </a:lnTo>
                <a:lnTo>
                  <a:pt x="3527" y="6201"/>
                </a:lnTo>
                <a:lnTo>
                  <a:pt x="3510" y="6217"/>
                </a:lnTo>
                <a:lnTo>
                  <a:pt x="3494" y="6235"/>
                </a:lnTo>
                <a:lnTo>
                  <a:pt x="3477" y="6252"/>
                </a:lnTo>
                <a:lnTo>
                  <a:pt x="3462" y="6271"/>
                </a:lnTo>
                <a:lnTo>
                  <a:pt x="3446" y="6289"/>
                </a:lnTo>
                <a:lnTo>
                  <a:pt x="3431" y="6309"/>
                </a:lnTo>
                <a:lnTo>
                  <a:pt x="3417" y="6327"/>
                </a:lnTo>
                <a:lnTo>
                  <a:pt x="3390" y="6367"/>
                </a:lnTo>
                <a:lnTo>
                  <a:pt x="3364" y="6408"/>
                </a:lnTo>
                <a:lnTo>
                  <a:pt x="3341" y="6450"/>
                </a:lnTo>
                <a:lnTo>
                  <a:pt x="3332" y="6471"/>
                </a:lnTo>
                <a:lnTo>
                  <a:pt x="3321" y="6494"/>
                </a:lnTo>
                <a:lnTo>
                  <a:pt x="3311" y="6519"/>
                </a:lnTo>
                <a:lnTo>
                  <a:pt x="3300" y="6544"/>
                </a:lnTo>
                <a:lnTo>
                  <a:pt x="3288" y="6569"/>
                </a:lnTo>
                <a:lnTo>
                  <a:pt x="3281" y="6580"/>
                </a:lnTo>
                <a:lnTo>
                  <a:pt x="3273" y="6591"/>
                </a:lnTo>
                <a:lnTo>
                  <a:pt x="3266" y="6601"/>
                </a:lnTo>
                <a:lnTo>
                  <a:pt x="3257" y="6610"/>
                </a:lnTo>
                <a:lnTo>
                  <a:pt x="3248" y="6617"/>
                </a:lnTo>
                <a:lnTo>
                  <a:pt x="3238" y="6623"/>
                </a:lnTo>
                <a:lnTo>
                  <a:pt x="3254" y="6625"/>
                </a:lnTo>
                <a:lnTo>
                  <a:pt x="3270" y="6627"/>
                </a:lnTo>
                <a:lnTo>
                  <a:pt x="3287" y="6630"/>
                </a:lnTo>
                <a:lnTo>
                  <a:pt x="3302" y="6634"/>
                </a:lnTo>
                <a:lnTo>
                  <a:pt x="3317" y="6640"/>
                </a:lnTo>
                <a:lnTo>
                  <a:pt x="3333" y="6645"/>
                </a:lnTo>
                <a:lnTo>
                  <a:pt x="3348" y="6651"/>
                </a:lnTo>
                <a:lnTo>
                  <a:pt x="3363" y="6658"/>
                </a:lnTo>
                <a:lnTo>
                  <a:pt x="3393" y="6673"/>
                </a:lnTo>
                <a:lnTo>
                  <a:pt x="3423" y="6691"/>
                </a:lnTo>
                <a:lnTo>
                  <a:pt x="3482" y="6728"/>
                </a:lnTo>
                <a:lnTo>
                  <a:pt x="3512" y="6747"/>
                </a:lnTo>
                <a:lnTo>
                  <a:pt x="3543" y="6765"/>
                </a:lnTo>
                <a:lnTo>
                  <a:pt x="3574" y="6782"/>
                </a:lnTo>
                <a:lnTo>
                  <a:pt x="3605" y="6797"/>
                </a:lnTo>
                <a:lnTo>
                  <a:pt x="3621" y="6805"/>
                </a:lnTo>
                <a:lnTo>
                  <a:pt x="3637" y="6811"/>
                </a:lnTo>
                <a:lnTo>
                  <a:pt x="3654" y="6817"/>
                </a:lnTo>
                <a:lnTo>
                  <a:pt x="3671" y="6822"/>
                </a:lnTo>
                <a:lnTo>
                  <a:pt x="3688" y="6826"/>
                </a:lnTo>
                <a:lnTo>
                  <a:pt x="3706" y="6829"/>
                </a:lnTo>
                <a:lnTo>
                  <a:pt x="3723" y="6831"/>
                </a:lnTo>
                <a:lnTo>
                  <a:pt x="3742" y="6832"/>
                </a:lnTo>
                <a:lnTo>
                  <a:pt x="3786" y="6833"/>
                </a:lnTo>
                <a:lnTo>
                  <a:pt x="3831" y="6833"/>
                </a:lnTo>
                <a:lnTo>
                  <a:pt x="3875" y="6831"/>
                </a:lnTo>
                <a:lnTo>
                  <a:pt x="3920" y="6828"/>
                </a:lnTo>
                <a:lnTo>
                  <a:pt x="3964" y="6824"/>
                </a:lnTo>
                <a:lnTo>
                  <a:pt x="4009" y="6819"/>
                </a:lnTo>
                <a:lnTo>
                  <a:pt x="4053" y="6813"/>
                </a:lnTo>
                <a:lnTo>
                  <a:pt x="4098" y="6806"/>
                </a:lnTo>
                <a:lnTo>
                  <a:pt x="4142" y="6798"/>
                </a:lnTo>
                <a:lnTo>
                  <a:pt x="4186" y="6789"/>
                </a:lnTo>
                <a:lnTo>
                  <a:pt x="4230" y="6780"/>
                </a:lnTo>
                <a:lnTo>
                  <a:pt x="4274" y="6770"/>
                </a:lnTo>
                <a:lnTo>
                  <a:pt x="4361" y="6748"/>
                </a:lnTo>
                <a:lnTo>
                  <a:pt x="4447" y="6724"/>
                </a:lnTo>
                <a:lnTo>
                  <a:pt x="4495" y="6709"/>
                </a:lnTo>
                <a:lnTo>
                  <a:pt x="4558" y="6689"/>
                </a:lnTo>
                <a:lnTo>
                  <a:pt x="4634" y="6662"/>
                </a:lnTo>
                <a:lnTo>
                  <a:pt x="4719" y="6629"/>
                </a:lnTo>
                <a:lnTo>
                  <a:pt x="4764" y="6612"/>
                </a:lnTo>
                <a:lnTo>
                  <a:pt x="4811" y="6592"/>
                </a:lnTo>
                <a:lnTo>
                  <a:pt x="4858" y="6572"/>
                </a:lnTo>
                <a:lnTo>
                  <a:pt x="4908" y="6550"/>
                </a:lnTo>
                <a:lnTo>
                  <a:pt x="4956" y="6529"/>
                </a:lnTo>
                <a:lnTo>
                  <a:pt x="5004" y="6505"/>
                </a:lnTo>
                <a:lnTo>
                  <a:pt x="5052" y="6481"/>
                </a:lnTo>
                <a:lnTo>
                  <a:pt x="5100" y="6455"/>
                </a:lnTo>
                <a:lnTo>
                  <a:pt x="5146" y="6430"/>
                </a:lnTo>
                <a:lnTo>
                  <a:pt x="5191" y="6403"/>
                </a:lnTo>
                <a:lnTo>
                  <a:pt x="5234" y="6375"/>
                </a:lnTo>
                <a:lnTo>
                  <a:pt x="5275" y="6347"/>
                </a:lnTo>
                <a:lnTo>
                  <a:pt x="5314" y="6318"/>
                </a:lnTo>
                <a:lnTo>
                  <a:pt x="5350" y="6288"/>
                </a:lnTo>
                <a:lnTo>
                  <a:pt x="5368" y="6274"/>
                </a:lnTo>
                <a:lnTo>
                  <a:pt x="5383" y="6258"/>
                </a:lnTo>
                <a:lnTo>
                  <a:pt x="5398" y="6243"/>
                </a:lnTo>
                <a:lnTo>
                  <a:pt x="5413" y="6228"/>
                </a:lnTo>
                <a:lnTo>
                  <a:pt x="5426" y="6212"/>
                </a:lnTo>
                <a:lnTo>
                  <a:pt x="5438" y="6197"/>
                </a:lnTo>
                <a:lnTo>
                  <a:pt x="5450" y="6182"/>
                </a:lnTo>
                <a:lnTo>
                  <a:pt x="5460" y="6165"/>
                </a:lnTo>
                <a:lnTo>
                  <a:pt x="5469" y="6150"/>
                </a:lnTo>
                <a:lnTo>
                  <a:pt x="5476" y="6133"/>
                </a:lnTo>
                <a:lnTo>
                  <a:pt x="5483" y="6118"/>
                </a:lnTo>
                <a:lnTo>
                  <a:pt x="5489" y="6102"/>
                </a:lnTo>
                <a:lnTo>
                  <a:pt x="5493" y="6085"/>
                </a:lnTo>
                <a:lnTo>
                  <a:pt x="5496" y="6070"/>
                </a:lnTo>
                <a:lnTo>
                  <a:pt x="5497" y="6053"/>
                </a:lnTo>
                <a:lnTo>
                  <a:pt x="5497" y="6037"/>
                </a:lnTo>
                <a:lnTo>
                  <a:pt x="5496" y="6021"/>
                </a:lnTo>
                <a:lnTo>
                  <a:pt x="5493" y="6004"/>
                </a:lnTo>
                <a:lnTo>
                  <a:pt x="5488" y="5988"/>
                </a:lnTo>
                <a:lnTo>
                  <a:pt x="5481" y="5972"/>
                </a:lnTo>
                <a:lnTo>
                  <a:pt x="5491" y="5969"/>
                </a:lnTo>
                <a:lnTo>
                  <a:pt x="5501" y="5968"/>
                </a:lnTo>
                <a:lnTo>
                  <a:pt x="5510" y="5968"/>
                </a:lnTo>
                <a:lnTo>
                  <a:pt x="5520" y="5969"/>
                </a:lnTo>
                <a:lnTo>
                  <a:pt x="5531" y="5971"/>
                </a:lnTo>
                <a:lnTo>
                  <a:pt x="5541" y="5972"/>
                </a:lnTo>
                <a:lnTo>
                  <a:pt x="5561" y="5978"/>
                </a:lnTo>
                <a:lnTo>
                  <a:pt x="5582" y="5986"/>
                </a:lnTo>
                <a:lnTo>
                  <a:pt x="5602" y="5996"/>
                </a:lnTo>
                <a:lnTo>
                  <a:pt x="5624" y="6009"/>
                </a:lnTo>
                <a:lnTo>
                  <a:pt x="5645" y="6024"/>
                </a:lnTo>
                <a:lnTo>
                  <a:pt x="5667" y="6040"/>
                </a:lnTo>
                <a:lnTo>
                  <a:pt x="5689" y="6059"/>
                </a:lnTo>
                <a:lnTo>
                  <a:pt x="5711" y="6078"/>
                </a:lnTo>
                <a:lnTo>
                  <a:pt x="5733" y="6100"/>
                </a:lnTo>
                <a:lnTo>
                  <a:pt x="5755" y="6122"/>
                </a:lnTo>
                <a:lnTo>
                  <a:pt x="5776" y="6146"/>
                </a:lnTo>
                <a:lnTo>
                  <a:pt x="5799" y="6170"/>
                </a:lnTo>
                <a:lnTo>
                  <a:pt x="5821" y="6196"/>
                </a:lnTo>
                <a:lnTo>
                  <a:pt x="5863" y="6247"/>
                </a:lnTo>
                <a:lnTo>
                  <a:pt x="5905" y="6300"/>
                </a:lnTo>
                <a:lnTo>
                  <a:pt x="5945" y="6354"/>
                </a:lnTo>
                <a:lnTo>
                  <a:pt x="5982" y="6405"/>
                </a:lnTo>
                <a:lnTo>
                  <a:pt x="6052" y="6498"/>
                </a:lnTo>
                <a:lnTo>
                  <a:pt x="6083" y="6537"/>
                </a:lnTo>
                <a:lnTo>
                  <a:pt x="6109" y="6570"/>
                </a:lnTo>
                <a:lnTo>
                  <a:pt x="6099" y="6572"/>
                </a:lnTo>
                <a:lnTo>
                  <a:pt x="6088" y="6573"/>
                </a:lnTo>
                <a:lnTo>
                  <a:pt x="6078" y="6573"/>
                </a:lnTo>
                <a:lnTo>
                  <a:pt x="6066" y="6573"/>
                </a:lnTo>
                <a:lnTo>
                  <a:pt x="6056" y="6571"/>
                </a:lnTo>
                <a:lnTo>
                  <a:pt x="6046" y="6569"/>
                </a:lnTo>
                <a:lnTo>
                  <a:pt x="6024" y="6564"/>
                </a:lnTo>
                <a:lnTo>
                  <a:pt x="6004" y="6556"/>
                </a:lnTo>
                <a:lnTo>
                  <a:pt x="5983" y="6546"/>
                </a:lnTo>
                <a:lnTo>
                  <a:pt x="5963" y="6535"/>
                </a:lnTo>
                <a:lnTo>
                  <a:pt x="5942" y="6524"/>
                </a:lnTo>
                <a:lnTo>
                  <a:pt x="5899" y="6500"/>
                </a:lnTo>
                <a:lnTo>
                  <a:pt x="5878" y="6489"/>
                </a:lnTo>
                <a:lnTo>
                  <a:pt x="5855" y="6479"/>
                </a:lnTo>
                <a:lnTo>
                  <a:pt x="5832" y="6469"/>
                </a:lnTo>
                <a:lnTo>
                  <a:pt x="5808" y="6463"/>
                </a:lnTo>
                <a:lnTo>
                  <a:pt x="5796" y="6460"/>
                </a:lnTo>
                <a:lnTo>
                  <a:pt x="5784" y="6458"/>
                </a:lnTo>
                <a:lnTo>
                  <a:pt x="5770" y="6457"/>
                </a:lnTo>
                <a:lnTo>
                  <a:pt x="5757" y="6456"/>
                </a:lnTo>
                <a:lnTo>
                  <a:pt x="5738" y="6456"/>
                </a:lnTo>
                <a:lnTo>
                  <a:pt x="5718" y="6456"/>
                </a:lnTo>
                <a:lnTo>
                  <a:pt x="5678" y="6459"/>
                </a:lnTo>
                <a:lnTo>
                  <a:pt x="5638" y="6464"/>
                </a:lnTo>
                <a:lnTo>
                  <a:pt x="5598" y="6472"/>
                </a:lnTo>
                <a:lnTo>
                  <a:pt x="5558" y="6481"/>
                </a:lnTo>
                <a:lnTo>
                  <a:pt x="5519" y="6491"/>
                </a:lnTo>
                <a:lnTo>
                  <a:pt x="5479" y="6503"/>
                </a:lnTo>
                <a:lnTo>
                  <a:pt x="5440" y="6517"/>
                </a:lnTo>
                <a:lnTo>
                  <a:pt x="5401" y="6530"/>
                </a:lnTo>
                <a:lnTo>
                  <a:pt x="5363" y="6545"/>
                </a:lnTo>
                <a:lnTo>
                  <a:pt x="5287" y="6577"/>
                </a:lnTo>
                <a:lnTo>
                  <a:pt x="5213" y="6610"/>
                </a:lnTo>
                <a:lnTo>
                  <a:pt x="5141" y="6642"/>
                </a:lnTo>
                <a:lnTo>
                  <a:pt x="5068" y="6673"/>
                </a:lnTo>
                <a:lnTo>
                  <a:pt x="4997" y="6707"/>
                </a:lnTo>
                <a:lnTo>
                  <a:pt x="4961" y="6725"/>
                </a:lnTo>
                <a:lnTo>
                  <a:pt x="4925" y="6742"/>
                </a:lnTo>
                <a:lnTo>
                  <a:pt x="4889" y="6762"/>
                </a:lnTo>
                <a:lnTo>
                  <a:pt x="4854" y="6780"/>
                </a:lnTo>
                <a:lnTo>
                  <a:pt x="4819" y="6800"/>
                </a:lnTo>
                <a:lnTo>
                  <a:pt x="4786" y="6822"/>
                </a:lnTo>
                <a:lnTo>
                  <a:pt x="4753" y="6843"/>
                </a:lnTo>
                <a:lnTo>
                  <a:pt x="4720" y="6866"/>
                </a:lnTo>
                <a:lnTo>
                  <a:pt x="4688" y="6890"/>
                </a:lnTo>
                <a:lnTo>
                  <a:pt x="4658" y="6915"/>
                </a:lnTo>
                <a:lnTo>
                  <a:pt x="4628" y="6941"/>
                </a:lnTo>
                <a:lnTo>
                  <a:pt x="4599" y="6968"/>
                </a:lnTo>
                <a:lnTo>
                  <a:pt x="4588" y="6980"/>
                </a:lnTo>
                <a:lnTo>
                  <a:pt x="4577" y="6992"/>
                </a:lnTo>
                <a:lnTo>
                  <a:pt x="4567" y="7004"/>
                </a:lnTo>
                <a:lnTo>
                  <a:pt x="4558" y="7018"/>
                </a:lnTo>
                <a:lnTo>
                  <a:pt x="4549" y="7031"/>
                </a:lnTo>
                <a:lnTo>
                  <a:pt x="4542" y="7043"/>
                </a:lnTo>
                <a:lnTo>
                  <a:pt x="4527" y="7071"/>
                </a:lnTo>
                <a:lnTo>
                  <a:pt x="4514" y="7099"/>
                </a:lnTo>
                <a:lnTo>
                  <a:pt x="4503" y="7127"/>
                </a:lnTo>
                <a:lnTo>
                  <a:pt x="4493" y="7156"/>
                </a:lnTo>
                <a:lnTo>
                  <a:pt x="4482" y="7185"/>
                </a:lnTo>
                <a:lnTo>
                  <a:pt x="4463" y="7242"/>
                </a:lnTo>
                <a:lnTo>
                  <a:pt x="4453" y="7271"/>
                </a:lnTo>
                <a:lnTo>
                  <a:pt x="4441" y="7297"/>
                </a:lnTo>
                <a:lnTo>
                  <a:pt x="4430" y="7324"/>
                </a:lnTo>
                <a:lnTo>
                  <a:pt x="4416" y="7349"/>
                </a:lnTo>
                <a:lnTo>
                  <a:pt x="4409" y="7361"/>
                </a:lnTo>
                <a:lnTo>
                  <a:pt x="4400" y="7372"/>
                </a:lnTo>
                <a:lnTo>
                  <a:pt x="4392" y="7383"/>
                </a:lnTo>
                <a:lnTo>
                  <a:pt x="4383" y="7395"/>
                </a:lnTo>
                <a:lnTo>
                  <a:pt x="4395" y="7394"/>
                </a:lnTo>
                <a:lnTo>
                  <a:pt x="4408" y="7394"/>
                </a:lnTo>
                <a:lnTo>
                  <a:pt x="4420" y="7395"/>
                </a:lnTo>
                <a:lnTo>
                  <a:pt x="4432" y="7396"/>
                </a:lnTo>
                <a:lnTo>
                  <a:pt x="4457" y="7401"/>
                </a:lnTo>
                <a:lnTo>
                  <a:pt x="4481" y="7408"/>
                </a:lnTo>
                <a:lnTo>
                  <a:pt x="4507" y="7416"/>
                </a:lnTo>
                <a:lnTo>
                  <a:pt x="4532" y="7425"/>
                </a:lnTo>
                <a:lnTo>
                  <a:pt x="4582" y="7448"/>
                </a:lnTo>
                <a:lnTo>
                  <a:pt x="4607" y="7459"/>
                </a:lnTo>
                <a:lnTo>
                  <a:pt x="4633" y="7470"/>
                </a:lnTo>
                <a:lnTo>
                  <a:pt x="4660" y="7480"/>
                </a:lnTo>
                <a:lnTo>
                  <a:pt x="4686" y="7488"/>
                </a:lnTo>
                <a:lnTo>
                  <a:pt x="4713" y="7495"/>
                </a:lnTo>
                <a:lnTo>
                  <a:pt x="4741" y="7500"/>
                </a:lnTo>
                <a:lnTo>
                  <a:pt x="4755" y="7501"/>
                </a:lnTo>
                <a:lnTo>
                  <a:pt x="4769" y="7502"/>
                </a:lnTo>
                <a:lnTo>
                  <a:pt x="4784" y="7502"/>
                </a:lnTo>
                <a:lnTo>
                  <a:pt x="4798" y="7502"/>
                </a:lnTo>
                <a:lnTo>
                  <a:pt x="4842" y="7497"/>
                </a:lnTo>
                <a:lnTo>
                  <a:pt x="4886" y="7492"/>
                </a:lnTo>
                <a:lnTo>
                  <a:pt x="4930" y="7484"/>
                </a:lnTo>
                <a:lnTo>
                  <a:pt x="4973" y="7476"/>
                </a:lnTo>
                <a:lnTo>
                  <a:pt x="5017" y="7465"/>
                </a:lnTo>
                <a:lnTo>
                  <a:pt x="5059" y="7453"/>
                </a:lnTo>
                <a:lnTo>
                  <a:pt x="5102" y="7441"/>
                </a:lnTo>
                <a:lnTo>
                  <a:pt x="5144" y="7426"/>
                </a:lnTo>
                <a:lnTo>
                  <a:pt x="5186" y="7411"/>
                </a:lnTo>
                <a:lnTo>
                  <a:pt x="5227" y="7396"/>
                </a:lnTo>
                <a:lnTo>
                  <a:pt x="5268" y="7378"/>
                </a:lnTo>
                <a:lnTo>
                  <a:pt x="5309" y="7361"/>
                </a:lnTo>
                <a:lnTo>
                  <a:pt x="5350" y="7342"/>
                </a:lnTo>
                <a:lnTo>
                  <a:pt x="5390" y="7324"/>
                </a:lnTo>
                <a:lnTo>
                  <a:pt x="5470" y="7285"/>
                </a:lnTo>
                <a:lnTo>
                  <a:pt x="5553" y="7244"/>
                </a:lnTo>
                <a:lnTo>
                  <a:pt x="5604" y="7219"/>
                </a:lnTo>
                <a:lnTo>
                  <a:pt x="5660" y="7189"/>
                </a:lnTo>
                <a:lnTo>
                  <a:pt x="5717" y="7157"/>
                </a:lnTo>
                <a:lnTo>
                  <a:pt x="5776" y="7121"/>
                </a:lnTo>
                <a:lnTo>
                  <a:pt x="5806" y="7103"/>
                </a:lnTo>
                <a:lnTo>
                  <a:pt x="5835" y="7083"/>
                </a:lnTo>
                <a:lnTo>
                  <a:pt x="5864" y="7063"/>
                </a:lnTo>
                <a:lnTo>
                  <a:pt x="5892" y="7042"/>
                </a:lnTo>
                <a:lnTo>
                  <a:pt x="5919" y="7021"/>
                </a:lnTo>
                <a:lnTo>
                  <a:pt x="5945" y="6999"/>
                </a:lnTo>
                <a:lnTo>
                  <a:pt x="5969" y="6977"/>
                </a:lnTo>
                <a:lnTo>
                  <a:pt x="5993" y="6953"/>
                </a:lnTo>
                <a:lnTo>
                  <a:pt x="6013" y="6930"/>
                </a:lnTo>
                <a:lnTo>
                  <a:pt x="6033" y="6906"/>
                </a:lnTo>
                <a:lnTo>
                  <a:pt x="6050" y="6881"/>
                </a:lnTo>
                <a:lnTo>
                  <a:pt x="6064" y="6856"/>
                </a:lnTo>
                <a:lnTo>
                  <a:pt x="6071" y="6843"/>
                </a:lnTo>
                <a:lnTo>
                  <a:pt x="6077" y="6831"/>
                </a:lnTo>
                <a:lnTo>
                  <a:pt x="6082" y="6818"/>
                </a:lnTo>
                <a:lnTo>
                  <a:pt x="6086" y="6806"/>
                </a:lnTo>
                <a:lnTo>
                  <a:pt x="6090" y="6792"/>
                </a:lnTo>
                <a:lnTo>
                  <a:pt x="6093" y="6779"/>
                </a:lnTo>
                <a:lnTo>
                  <a:pt x="6095" y="6766"/>
                </a:lnTo>
                <a:lnTo>
                  <a:pt x="6096" y="6752"/>
                </a:lnTo>
                <a:lnTo>
                  <a:pt x="6096" y="6739"/>
                </a:lnTo>
                <a:lnTo>
                  <a:pt x="6096" y="6726"/>
                </a:lnTo>
                <a:lnTo>
                  <a:pt x="6095" y="6712"/>
                </a:lnTo>
                <a:lnTo>
                  <a:pt x="6092" y="6699"/>
                </a:lnTo>
                <a:lnTo>
                  <a:pt x="6089" y="6686"/>
                </a:lnTo>
                <a:lnTo>
                  <a:pt x="6085" y="6671"/>
                </a:lnTo>
                <a:lnTo>
                  <a:pt x="6080" y="6658"/>
                </a:lnTo>
                <a:lnTo>
                  <a:pt x="6074" y="6644"/>
                </a:lnTo>
                <a:lnTo>
                  <a:pt x="6082" y="6643"/>
                </a:lnTo>
                <a:lnTo>
                  <a:pt x="6090" y="6642"/>
                </a:lnTo>
                <a:lnTo>
                  <a:pt x="6106" y="6641"/>
                </a:lnTo>
                <a:lnTo>
                  <a:pt x="6123" y="6643"/>
                </a:lnTo>
                <a:lnTo>
                  <a:pt x="6140" y="6647"/>
                </a:lnTo>
                <a:lnTo>
                  <a:pt x="6158" y="6653"/>
                </a:lnTo>
                <a:lnTo>
                  <a:pt x="6176" y="6661"/>
                </a:lnTo>
                <a:lnTo>
                  <a:pt x="6193" y="6671"/>
                </a:lnTo>
                <a:lnTo>
                  <a:pt x="6212" y="6683"/>
                </a:lnTo>
                <a:lnTo>
                  <a:pt x="6230" y="6696"/>
                </a:lnTo>
                <a:lnTo>
                  <a:pt x="6249" y="6710"/>
                </a:lnTo>
                <a:lnTo>
                  <a:pt x="6267" y="6727"/>
                </a:lnTo>
                <a:lnTo>
                  <a:pt x="6287" y="6743"/>
                </a:lnTo>
                <a:lnTo>
                  <a:pt x="6305" y="6762"/>
                </a:lnTo>
                <a:lnTo>
                  <a:pt x="6324" y="6780"/>
                </a:lnTo>
                <a:lnTo>
                  <a:pt x="6361" y="6820"/>
                </a:lnTo>
                <a:lnTo>
                  <a:pt x="6396" y="6862"/>
                </a:lnTo>
                <a:lnTo>
                  <a:pt x="6432" y="6905"/>
                </a:lnTo>
                <a:lnTo>
                  <a:pt x="6466" y="6947"/>
                </a:lnTo>
                <a:lnTo>
                  <a:pt x="6498" y="6988"/>
                </a:lnTo>
                <a:lnTo>
                  <a:pt x="6555" y="7063"/>
                </a:lnTo>
                <a:lnTo>
                  <a:pt x="6581" y="7095"/>
                </a:lnTo>
                <a:lnTo>
                  <a:pt x="6602" y="7120"/>
                </a:lnTo>
                <a:lnTo>
                  <a:pt x="7076" y="7646"/>
                </a:lnTo>
                <a:lnTo>
                  <a:pt x="7095" y="7668"/>
                </a:lnTo>
                <a:lnTo>
                  <a:pt x="7115" y="7695"/>
                </a:lnTo>
                <a:lnTo>
                  <a:pt x="7135" y="7724"/>
                </a:lnTo>
                <a:lnTo>
                  <a:pt x="7157" y="7755"/>
                </a:lnTo>
                <a:lnTo>
                  <a:pt x="7203" y="7822"/>
                </a:lnTo>
                <a:lnTo>
                  <a:pt x="7250" y="7892"/>
                </a:lnTo>
                <a:lnTo>
                  <a:pt x="7274" y="7925"/>
                </a:lnTo>
                <a:lnTo>
                  <a:pt x="7300" y="7958"/>
                </a:lnTo>
                <a:lnTo>
                  <a:pt x="7326" y="7989"/>
                </a:lnTo>
                <a:lnTo>
                  <a:pt x="7351" y="8017"/>
                </a:lnTo>
                <a:lnTo>
                  <a:pt x="7364" y="8030"/>
                </a:lnTo>
                <a:lnTo>
                  <a:pt x="7377" y="8042"/>
                </a:lnTo>
                <a:lnTo>
                  <a:pt x="7389" y="8054"/>
                </a:lnTo>
                <a:lnTo>
                  <a:pt x="7403" y="8064"/>
                </a:lnTo>
                <a:lnTo>
                  <a:pt x="7416" y="8072"/>
                </a:lnTo>
                <a:lnTo>
                  <a:pt x="7428" y="8080"/>
                </a:lnTo>
                <a:lnTo>
                  <a:pt x="7442" y="8086"/>
                </a:lnTo>
                <a:lnTo>
                  <a:pt x="7455" y="8093"/>
                </a:lnTo>
                <a:lnTo>
                  <a:pt x="7469" y="8097"/>
                </a:lnTo>
                <a:lnTo>
                  <a:pt x="7484" y="8099"/>
                </a:lnTo>
                <a:lnTo>
                  <a:pt x="7497" y="8099"/>
                </a:lnTo>
                <a:lnTo>
                  <a:pt x="7509" y="8098"/>
                </a:lnTo>
                <a:lnTo>
                  <a:pt x="7521" y="8095"/>
                </a:lnTo>
                <a:lnTo>
                  <a:pt x="7533" y="8089"/>
                </a:lnTo>
                <a:lnTo>
                  <a:pt x="7543" y="8082"/>
                </a:lnTo>
                <a:lnTo>
                  <a:pt x="7553" y="8075"/>
                </a:lnTo>
                <a:lnTo>
                  <a:pt x="7562" y="8066"/>
                </a:lnTo>
                <a:lnTo>
                  <a:pt x="7571" y="8055"/>
                </a:lnTo>
                <a:lnTo>
                  <a:pt x="7579" y="8043"/>
                </a:lnTo>
                <a:lnTo>
                  <a:pt x="7586" y="8031"/>
                </a:lnTo>
                <a:lnTo>
                  <a:pt x="7592" y="8018"/>
                </a:lnTo>
                <a:lnTo>
                  <a:pt x="7597" y="8003"/>
                </a:lnTo>
                <a:lnTo>
                  <a:pt x="7602" y="7988"/>
                </a:lnTo>
                <a:lnTo>
                  <a:pt x="7606" y="7973"/>
                </a:lnTo>
                <a:lnTo>
                  <a:pt x="7610" y="7957"/>
                </a:lnTo>
                <a:lnTo>
                  <a:pt x="7613" y="7941"/>
                </a:lnTo>
                <a:lnTo>
                  <a:pt x="7615" y="7924"/>
                </a:lnTo>
                <a:lnTo>
                  <a:pt x="7616" y="7908"/>
                </a:lnTo>
                <a:lnTo>
                  <a:pt x="7617" y="7892"/>
                </a:lnTo>
                <a:lnTo>
                  <a:pt x="7617" y="7875"/>
                </a:lnTo>
                <a:lnTo>
                  <a:pt x="7616" y="7860"/>
                </a:lnTo>
                <a:lnTo>
                  <a:pt x="7614" y="7844"/>
                </a:lnTo>
                <a:lnTo>
                  <a:pt x="7611" y="7828"/>
                </a:lnTo>
                <a:lnTo>
                  <a:pt x="7607" y="7814"/>
                </a:lnTo>
                <a:lnTo>
                  <a:pt x="7603" y="7799"/>
                </a:lnTo>
                <a:lnTo>
                  <a:pt x="7598" y="7787"/>
                </a:lnTo>
                <a:lnTo>
                  <a:pt x="7593" y="7775"/>
                </a:lnTo>
                <a:lnTo>
                  <a:pt x="7587" y="7763"/>
                </a:lnTo>
                <a:lnTo>
                  <a:pt x="7580" y="7753"/>
                </a:lnTo>
                <a:lnTo>
                  <a:pt x="7572" y="7744"/>
                </a:lnTo>
                <a:lnTo>
                  <a:pt x="7512" y="7686"/>
                </a:lnTo>
                <a:lnTo>
                  <a:pt x="7453" y="7628"/>
                </a:lnTo>
                <a:lnTo>
                  <a:pt x="7333" y="7515"/>
                </a:lnTo>
                <a:lnTo>
                  <a:pt x="7213" y="7402"/>
                </a:lnTo>
                <a:lnTo>
                  <a:pt x="7091" y="7290"/>
                </a:lnTo>
                <a:lnTo>
                  <a:pt x="6970" y="7178"/>
                </a:lnTo>
                <a:lnTo>
                  <a:pt x="6850" y="7064"/>
                </a:lnTo>
                <a:lnTo>
                  <a:pt x="6791" y="7006"/>
                </a:lnTo>
                <a:lnTo>
                  <a:pt x="6731" y="6948"/>
                </a:lnTo>
                <a:lnTo>
                  <a:pt x="6673" y="6890"/>
                </a:lnTo>
                <a:lnTo>
                  <a:pt x="6615" y="6830"/>
                </a:lnTo>
                <a:lnTo>
                  <a:pt x="6384" y="6592"/>
                </a:lnTo>
                <a:lnTo>
                  <a:pt x="6269" y="6474"/>
                </a:lnTo>
                <a:lnTo>
                  <a:pt x="6156" y="6354"/>
                </a:lnTo>
                <a:lnTo>
                  <a:pt x="6135" y="6333"/>
                </a:lnTo>
                <a:lnTo>
                  <a:pt x="6113" y="6312"/>
                </a:lnTo>
                <a:lnTo>
                  <a:pt x="6063" y="6265"/>
                </a:lnTo>
                <a:lnTo>
                  <a:pt x="6037" y="6240"/>
                </a:lnTo>
                <a:lnTo>
                  <a:pt x="6011" y="6214"/>
                </a:lnTo>
                <a:lnTo>
                  <a:pt x="5987" y="6188"/>
                </a:lnTo>
                <a:lnTo>
                  <a:pt x="5963" y="6160"/>
                </a:lnTo>
                <a:lnTo>
                  <a:pt x="5941" y="6132"/>
                </a:lnTo>
                <a:lnTo>
                  <a:pt x="5932" y="6118"/>
                </a:lnTo>
                <a:lnTo>
                  <a:pt x="5924" y="6105"/>
                </a:lnTo>
                <a:lnTo>
                  <a:pt x="5916" y="6090"/>
                </a:lnTo>
                <a:lnTo>
                  <a:pt x="5909" y="6076"/>
                </a:lnTo>
                <a:lnTo>
                  <a:pt x="5904" y="6063"/>
                </a:lnTo>
                <a:lnTo>
                  <a:pt x="5898" y="6048"/>
                </a:lnTo>
                <a:lnTo>
                  <a:pt x="5895" y="6035"/>
                </a:lnTo>
                <a:lnTo>
                  <a:pt x="5893" y="6021"/>
                </a:lnTo>
                <a:lnTo>
                  <a:pt x="5893" y="6007"/>
                </a:lnTo>
                <a:lnTo>
                  <a:pt x="5894" y="5994"/>
                </a:lnTo>
                <a:lnTo>
                  <a:pt x="5896" y="5980"/>
                </a:lnTo>
                <a:lnTo>
                  <a:pt x="5900" y="5966"/>
                </a:lnTo>
                <a:lnTo>
                  <a:pt x="5907" y="5954"/>
                </a:lnTo>
                <a:lnTo>
                  <a:pt x="5915" y="5941"/>
                </a:lnTo>
                <a:lnTo>
                  <a:pt x="5930" y="5950"/>
                </a:lnTo>
                <a:lnTo>
                  <a:pt x="5947" y="5959"/>
                </a:lnTo>
                <a:lnTo>
                  <a:pt x="5962" y="5966"/>
                </a:lnTo>
                <a:lnTo>
                  <a:pt x="5978" y="5972"/>
                </a:lnTo>
                <a:lnTo>
                  <a:pt x="5995" y="5977"/>
                </a:lnTo>
                <a:lnTo>
                  <a:pt x="6011" y="5981"/>
                </a:lnTo>
                <a:lnTo>
                  <a:pt x="6028" y="5984"/>
                </a:lnTo>
                <a:lnTo>
                  <a:pt x="6044" y="5985"/>
                </a:lnTo>
                <a:lnTo>
                  <a:pt x="6060" y="5986"/>
                </a:lnTo>
                <a:lnTo>
                  <a:pt x="6077" y="5986"/>
                </a:lnTo>
                <a:lnTo>
                  <a:pt x="6094" y="5985"/>
                </a:lnTo>
                <a:lnTo>
                  <a:pt x="6111" y="5983"/>
                </a:lnTo>
                <a:lnTo>
                  <a:pt x="6128" y="5980"/>
                </a:lnTo>
                <a:lnTo>
                  <a:pt x="6144" y="5976"/>
                </a:lnTo>
                <a:lnTo>
                  <a:pt x="6162" y="5972"/>
                </a:lnTo>
                <a:lnTo>
                  <a:pt x="6178" y="5965"/>
                </a:lnTo>
                <a:lnTo>
                  <a:pt x="6196" y="5959"/>
                </a:lnTo>
                <a:lnTo>
                  <a:pt x="6212" y="5952"/>
                </a:lnTo>
                <a:lnTo>
                  <a:pt x="6229" y="5945"/>
                </a:lnTo>
                <a:lnTo>
                  <a:pt x="6246" y="5937"/>
                </a:lnTo>
                <a:lnTo>
                  <a:pt x="6280" y="5917"/>
                </a:lnTo>
                <a:lnTo>
                  <a:pt x="6313" y="5897"/>
                </a:lnTo>
                <a:lnTo>
                  <a:pt x="6346" y="5873"/>
                </a:lnTo>
                <a:lnTo>
                  <a:pt x="6379" y="5848"/>
                </a:lnTo>
                <a:lnTo>
                  <a:pt x="6412" y="5821"/>
                </a:lnTo>
                <a:lnTo>
                  <a:pt x="6444" y="5792"/>
                </a:lnTo>
                <a:lnTo>
                  <a:pt x="6475" y="5763"/>
                </a:lnTo>
                <a:lnTo>
                  <a:pt x="6506" y="5732"/>
                </a:lnTo>
                <a:lnTo>
                  <a:pt x="6537" y="5700"/>
                </a:lnTo>
                <a:lnTo>
                  <a:pt x="6565" y="5667"/>
                </a:lnTo>
                <a:lnTo>
                  <a:pt x="6594" y="5634"/>
                </a:lnTo>
                <a:lnTo>
                  <a:pt x="6622" y="5602"/>
                </a:lnTo>
                <a:lnTo>
                  <a:pt x="6648" y="5569"/>
                </a:lnTo>
                <a:lnTo>
                  <a:pt x="6674" y="5536"/>
                </a:lnTo>
                <a:lnTo>
                  <a:pt x="6722" y="5474"/>
                </a:lnTo>
                <a:lnTo>
                  <a:pt x="6765" y="5414"/>
                </a:lnTo>
                <a:lnTo>
                  <a:pt x="6802" y="5360"/>
                </a:lnTo>
                <a:lnTo>
                  <a:pt x="6834" y="5315"/>
                </a:lnTo>
                <a:lnTo>
                  <a:pt x="6879" y="5245"/>
                </a:lnTo>
                <a:lnTo>
                  <a:pt x="6923" y="5174"/>
                </a:lnTo>
                <a:lnTo>
                  <a:pt x="6965" y="5103"/>
                </a:lnTo>
                <a:lnTo>
                  <a:pt x="7006" y="5030"/>
                </a:lnTo>
                <a:lnTo>
                  <a:pt x="7045" y="4956"/>
                </a:lnTo>
                <a:lnTo>
                  <a:pt x="7082" y="4881"/>
                </a:lnTo>
                <a:lnTo>
                  <a:pt x="7099" y="4843"/>
                </a:lnTo>
                <a:lnTo>
                  <a:pt x="7117" y="4806"/>
                </a:lnTo>
                <a:lnTo>
                  <a:pt x="7132" y="4768"/>
                </a:lnTo>
                <a:lnTo>
                  <a:pt x="7148" y="4729"/>
                </a:lnTo>
                <a:lnTo>
                  <a:pt x="7160" y="4698"/>
                </a:lnTo>
                <a:lnTo>
                  <a:pt x="7171" y="4668"/>
                </a:lnTo>
                <a:lnTo>
                  <a:pt x="7180" y="4637"/>
                </a:lnTo>
                <a:lnTo>
                  <a:pt x="7188" y="4607"/>
                </a:lnTo>
                <a:lnTo>
                  <a:pt x="7196" y="4576"/>
                </a:lnTo>
                <a:lnTo>
                  <a:pt x="7201" y="4545"/>
                </a:lnTo>
                <a:lnTo>
                  <a:pt x="7203" y="4512"/>
                </a:lnTo>
                <a:lnTo>
                  <a:pt x="7204" y="4496"/>
                </a:lnTo>
                <a:lnTo>
                  <a:pt x="7203" y="4480"/>
                </a:lnTo>
                <a:lnTo>
                  <a:pt x="7202" y="4461"/>
                </a:lnTo>
                <a:lnTo>
                  <a:pt x="7200" y="4441"/>
                </a:lnTo>
                <a:lnTo>
                  <a:pt x="7197" y="4421"/>
                </a:lnTo>
                <a:lnTo>
                  <a:pt x="7193" y="4400"/>
                </a:lnTo>
                <a:lnTo>
                  <a:pt x="7183" y="4357"/>
                </a:lnTo>
                <a:lnTo>
                  <a:pt x="7174" y="4313"/>
                </a:lnTo>
                <a:lnTo>
                  <a:pt x="7171" y="4291"/>
                </a:lnTo>
                <a:lnTo>
                  <a:pt x="7168" y="4270"/>
                </a:lnTo>
                <a:lnTo>
                  <a:pt x="7166" y="4248"/>
                </a:lnTo>
                <a:lnTo>
                  <a:pt x="7165" y="4228"/>
                </a:lnTo>
                <a:lnTo>
                  <a:pt x="7166" y="4207"/>
                </a:lnTo>
                <a:lnTo>
                  <a:pt x="7169" y="4187"/>
                </a:lnTo>
                <a:lnTo>
                  <a:pt x="7173" y="4168"/>
                </a:lnTo>
                <a:lnTo>
                  <a:pt x="7176" y="4159"/>
                </a:lnTo>
                <a:lnTo>
                  <a:pt x="7180" y="4150"/>
                </a:lnTo>
                <a:lnTo>
                  <a:pt x="7166" y="4158"/>
                </a:lnTo>
                <a:lnTo>
                  <a:pt x="7149" y="4165"/>
                </a:lnTo>
                <a:lnTo>
                  <a:pt x="7133" y="4170"/>
                </a:lnTo>
                <a:lnTo>
                  <a:pt x="7117" y="4173"/>
                </a:lnTo>
                <a:lnTo>
                  <a:pt x="7098" y="4175"/>
                </a:lnTo>
                <a:lnTo>
                  <a:pt x="7080" y="4175"/>
                </a:lnTo>
                <a:lnTo>
                  <a:pt x="7061" y="4175"/>
                </a:lnTo>
                <a:lnTo>
                  <a:pt x="7043" y="4174"/>
                </a:lnTo>
                <a:lnTo>
                  <a:pt x="7005" y="4170"/>
                </a:lnTo>
                <a:lnTo>
                  <a:pt x="6967" y="4166"/>
                </a:lnTo>
                <a:lnTo>
                  <a:pt x="6932" y="4162"/>
                </a:lnTo>
                <a:lnTo>
                  <a:pt x="6915" y="4162"/>
                </a:lnTo>
                <a:lnTo>
                  <a:pt x="6899" y="4162"/>
                </a:lnTo>
                <a:lnTo>
                  <a:pt x="6878" y="4163"/>
                </a:lnTo>
                <a:lnTo>
                  <a:pt x="6856" y="4166"/>
                </a:lnTo>
                <a:lnTo>
                  <a:pt x="6836" y="4169"/>
                </a:lnTo>
                <a:lnTo>
                  <a:pt x="6816" y="4174"/>
                </a:lnTo>
                <a:lnTo>
                  <a:pt x="6797" y="4180"/>
                </a:lnTo>
                <a:lnTo>
                  <a:pt x="6778" y="4187"/>
                </a:lnTo>
                <a:lnTo>
                  <a:pt x="6759" y="4195"/>
                </a:lnTo>
                <a:lnTo>
                  <a:pt x="6742" y="4203"/>
                </a:lnTo>
                <a:lnTo>
                  <a:pt x="6723" y="4212"/>
                </a:lnTo>
                <a:lnTo>
                  <a:pt x="6706" y="4222"/>
                </a:lnTo>
                <a:lnTo>
                  <a:pt x="6689" y="4234"/>
                </a:lnTo>
                <a:lnTo>
                  <a:pt x="6672" y="4245"/>
                </a:lnTo>
                <a:lnTo>
                  <a:pt x="6639" y="4270"/>
                </a:lnTo>
                <a:lnTo>
                  <a:pt x="6607" y="4296"/>
                </a:lnTo>
                <a:lnTo>
                  <a:pt x="6574" y="4326"/>
                </a:lnTo>
                <a:lnTo>
                  <a:pt x="6541" y="4356"/>
                </a:lnTo>
                <a:lnTo>
                  <a:pt x="6508" y="4386"/>
                </a:lnTo>
                <a:lnTo>
                  <a:pt x="6476" y="4418"/>
                </a:lnTo>
                <a:lnTo>
                  <a:pt x="6445" y="4450"/>
                </a:lnTo>
                <a:lnTo>
                  <a:pt x="6414" y="4482"/>
                </a:lnTo>
                <a:lnTo>
                  <a:pt x="6352" y="4548"/>
                </a:lnTo>
                <a:lnTo>
                  <a:pt x="6293" y="4615"/>
                </a:lnTo>
                <a:lnTo>
                  <a:pt x="6234" y="4684"/>
                </a:lnTo>
                <a:lnTo>
                  <a:pt x="6177" y="4753"/>
                </a:lnTo>
                <a:lnTo>
                  <a:pt x="6122" y="4823"/>
                </a:lnTo>
                <a:lnTo>
                  <a:pt x="6070" y="4890"/>
                </a:lnTo>
                <a:lnTo>
                  <a:pt x="6018" y="4957"/>
                </a:lnTo>
                <a:lnTo>
                  <a:pt x="5994" y="4992"/>
                </a:lnTo>
                <a:lnTo>
                  <a:pt x="5969" y="5027"/>
                </a:lnTo>
                <a:lnTo>
                  <a:pt x="5945" y="5063"/>
                </a:lnTo>
                <a:lnTo>
                  <a:pt x="5921" y="5099"/>
                </a:lnTo>
                <a:lnTo>
                  <a:pt x="5898" y="5134"/>
                </a:lnTo>
                <a:lnTo>
                  <a:pt x="5877" y="5171"/>
                </a:lnTo>
                <a:lnTo>
                  <a:pt x="5856" y="5208"/>
                </a:lnTo>
                <a:lnTo>
                  <a:pt x="5837" y="5246"/>
                </a:lnTo>
                <a:lnTo>
                  <a:pt x="5820" y="5285"/>
                </a:lnTo>
                <a:lnTo>
                  <a:pt x="5803" y="5324"/>
                </a:lnTo>
                <a:lnTo>
                  <a:pt x="5788" y="5364"/>
                </a:lnTo>
                <a:lnTo>
                  <a:pt x="5774" y="5404"/>
                </a:lnTo>
                <a:lnTo>
                  <a:pt x="5762" y="5446"/>
                </a:lnTo>
                <a:lnTo>
                  <a:pt x="5757" y="5467"/>
                </a:lnTo>
                <a:lnTo>
                  <a:pt x="5753" y="5489"/>
                </a:lnTo>
                <a:lnTo>
                  <a:pt x="5749" y="5510"/>
                </a:lnTo>
                <a:lnTo>
                  <a:pt x="5746" y="5532"/>
                </a:lnTo>
                <a:lnTo>
                  <a:pt x="5744" y="5555"/>
                </a:lnTo>
                <a:lnTo>
                  <a:pt x="5742" y="5576"/>
                </a:lnTo>
                <a:lnTo>
                  <a:pt x="5742" y="5598"/>
                </a:lnTo>
                <a:lnTo>
                  <a:pt x="5742" y="5620"/>
                </a:lnTo>
                <a:lnTo>
                  <a:pt x="5743" y="5642"/>
                </a:lnTo>
                <a:lnTo>
                  <a:pt x="5745" y="5664"/>
                </a:lnTo>
                <a:lnTo>
                  <a:pt x="5748" y="5686"/>
                </a:lnTo>
                <a:lnTo>
                  <a:pt x="5752" y="5707"/>
                </a:lnTo>
                <a:lnTo>
                  <a:pt x="5757" y="5729"/>
                </a:lnTo>
                <a:lnTo>
                  <a:pt x="5763" y="5749"/>
                </a:lnTo>
                <a:lnTo>
                  <a:pt x="5771" y="5770"/>
                </a:lnTo>
                <a:lnTo>
                  <a:pt x="5780" y="5787"/>
                </a:lnTo>
                <a:lnTo>
                  <a:pt x="5789" y="5802"/>
                </a:lnTo>
                <a:lnTo>
                  <a:pt x="5798" y="5816"/>
                </a:lnTo>
                <a:lnTo>
                  <a:pt x="5815" y="5839"/>
                </a:lnTo>
                <a:lnTo>
                  <a:pt x="5824" y="5850"/>
                </a:lnTo>
                <a:lnTo>
                  <a:pt x="5830" y="5859"/>
                </a:lnTo>
                <a:lnTo>
                  <a:pt x="5836" y="5869"/>
                </a:lnTo>
                <a:lnTo>
                  <a:pt x="5840" y="5878"/>
                </a:lnTo>
                <a:lnTo>
                  <a:pt x="5841" y="5889"/>
                </a:lnTo>
                <a:lnTo>
                  <a:pt x="5841" y="5900"/>
                </a:lnTo>
                <a:lnTo>
                  <a:pt x="5839" y="5913"/>
                </a:lnTo>
                <a:lnTo>
                  <a:pt x="5833" y="5926"/>
                </a:lnTo>
                <a:lnTo>
                  <a:pt x="5825" y="5943"/>
                </a:lnTo>
                <a:lnTo>
                  <a:pt x="5812" y="5961"/>
                </a:lnTo>
                <a:lnTo>
                  <a:pt x="5783" y="5926"/>
                </a:lnTo>
                <a:lnTo>
                  <a:pt x="5748" y="5889"/>
                </a:lnTo>
                <a:lnTo>
                  <a:pt x="5672" y="5808"/>
                </a:lnTo>
                <a:lnTo>
                  <a:pt x="5631" y="5765"/>
                </a:lnTo>
                <a:lnTo>
                  <a:pt x="5590" y="5719"/>
                </a:lnTo>
                <a:lnTo>
                  <a:pt x="5550" y="5674"/>
                </a:lnTo>
                <a:lnTo>
                  <a:pt x="5512" y="5627"/>
                </a:lnTo>
                <a:lnTo>
                  <a:pt x="5494" y="5604"/>
                </a:lnTo>
                <a:lnTo>
                  <a:pt x="5476" y="5580"/>
                </a:lnTo>
                <a:lnTo>
                  <a:pt x="5460" y="5556"/>
                </a:lnTo>
                <a:lnTo>
                  <a:pt x="5446" y="5532"/>
                </a:lnTo>
                <a:lnTo>
                  <a:pt x="5431" y="5507"/>
                </a:lnTo>
                <a:lnTo>
                  <a:pt x="5418" y="5484"/>
                </a:lnTo>
                <a:lnTo>
                  <a:pt x="5407" y="5459"/>
                </a:lnTo>
                <a:lnTo>
                  <a:pt x="5397" y="5435"/>
                </a:lnTo>
                <a:lnTo>
                  <a:pt x="5389" y="5411"/>
                </a:lnTo>
                <a:lnTo>
                  <a:pt x="5382" y="5386"/>
                </a:lnTo>
                <a:lnTo>
                  <a:pt x="5378" y="5363"/>
                </a:lnTo>
                <a:lnTo>
                  <a:pt x="5376" y="5339"/>
                </a:lnTo>
                <a:lnTo>
                  <a:pt x="5376" y="5316"/>
                </a:lnTo>
                <a:lnTo>
                  <a:pt x="5378" y="5292"/>
                </a:lnTo>
                <a:lnTo>
                  <a:pt x="5379" y="5280"/>
                </a:lnTo>
                <a:lnTo>
                  <a:pt x="5382" y="5269"/>
                </a:lnTo>
                <a:lnTo>
                  <a:pt x="5385" y="5257"/>
                </a:lnTo>
                <a:lnTo>
                  <a:pt x="5389" y="5246"/>
                </a:lnTo>
                <a:lnTo>
                  <a:pt x="5408" y="5252"/>
                </a:lnTo>
                <a:lnTo>
                  <a:pt x="5426" y="5257"/>
                </a:lnTo>
                <a:lnTo>
                  <a:pt x="5443" y="5261"/>
                </a:lnTo>
                <a:lnTo>
                  <a:pt x="5462" y="5264"/>
                </a:lnTo>
                <a:lnTo>
                  <a:pt x="5479" y="5265"/>
                </a:lnTo>
                <a:lnTo>
                  <a:pt x="5498" y="5264"/>
                </a:lnTo>
                <a:lnTo>
                  <a:pt x="5515" y="5261"/>
                </a:lnTo>
                <a:lnTo>
                  <a:pt x="5533" y="5258"/>
                </a:lnTo>
                <a:lnTo>
                  <a:pt x="5550" y="5253"/>
                </a:lnTo>
                <a:lnTo>
                  <a:pt x="5567" y="5247"/>
                </a:lnTo>
                <a:lnTo>
                  <a:pt x="5585" y="5241"/>
                </a:lnTo>
                <a:lnTo>
                  <a:pt x="5602" y="5232"/>
                </a:lnTo>
                <a:lnTo>
                  <a:pt x="5619" y="5223"/>
                </a:lnTo>
                <a:lnTo>
                  <a:pt x="5636" y="5212"/>
                </a:lnTo>
                <a:lnTo>
                  <a:pt x="5652" y="5201"/>
                </a:lnTo>
                <a:lnTo>
                  <a:pt x="5669" y="5188"/>
                </a:lnTo>
                <a:lnTo>
                  <a:pt x="5685" y="5174"/>
                </a:lnTo>
                <a:lnTo>
                  <a:pt x="5702" y="5160"/>
                </a:lnTo>
                <a:lnTo>
                  <a:pt x="5718" y="5145"/>
                </a:lnTo>
                <a:lnTo>
                  <a:pt x="5734" y="5128"/>
                </a:lnTo>
                <a:lnTo>
                  <a:pt x="5750" y="5112"/>
                </a:lnTo>
                <a:lnTo>
                  <a:pt x="5765" y="5094"/>
                </a:lnTo>
                <a:lnTo>
                  <a:pt x="5796" y="5057"/>
                </a:lnTo>
                <a:lnTo>
                  <a:pt x="5827" y="5017"/>
                </a:lnTo>
                <a:lnTo>
                  <a:pt x="5856" y="4975"/>
                </a:lnTo>
                <a:lnTo>
                  <a:pt x="5885" y="4931"/>
                </a:lnTo>
                <a:lnTo>
                  <a:pt x="5913" y="4884"/>
                </a:lnTo>
                <a:lnTo>
                  <a:pt x="5940" y="4838"/>
                </a:lnTo>
                <a:lnTo>
                  <a:pt x="5966" y="4790"/>
                </a:lnTo>
                <a:lnTo>
                  <a:pt x="5992" y="4742"/>
                </a:lnTo>
                <a:lnTo>
                  <a:pt x="6016" y="4694"/>
                </a:lnTo>
                <a:lnTo>
                  <a:pt x="6041" y="4646"/>
                </a:lnTo>
                <a:lnTo>
                  <a:pt x="6063" y="4599"/>
                </a:lnTo>
                <a:lnTo>
                  <a:pt x="6106" y="4505"/>
                </a:lnTo>
                <a:lnTo>
                  <a:pt x="6181" y="4341"/>
                </a:lnTo>
                <a:lnTo>
                  <a:pt x="6213" y="4274"/>
                </a:lnTo>
                <a:lnTo>
                  <a:pt x="6226" y="4245"/>
                </a:lnTo>
                <a:lnTo>
                  <a:pt x="6240" y="4220"/>
                </a:lnTo>
                <a:lnTo>
                  <a:pt x="6279" y="4148"/>
                </a:lnTo>
                <a:lnTo>
                  <a:pt x="6317" y="4074"/>
                </a:lnTo>
                <a:lnTo>
                  <a:pt x="6336" y="4037"/>
                </a:lnTo>
                <a:lnTo>
                  <a:pt x="6354" y="3999"/>
                </a:lnTo>
                <a:lnTo>
                  <a:pt x="6371" y="3962"/>
                </a:lnTo>
                <a:lnTo>
                  <a:pt x="6387" y="3924"/>
                </a:lnTo>
                <a:lnTo>
                  <a:pt x="6403" y="3885"/>
                </a:lnTo>
                <a:lnTo>
                  <a:pt x="6416" y="3846"/>
                </a:lnTo>
                <a:lnTo>
                  <a:pt x="6428" y="3808"/>
                </a:lnTo>
                <a:lnTo>
                  <a:pt x="6438" y="3768"/>
                </a:lnTo>
                <a:lnTo>
                  <a:pt x="6448" y="3728"/>
                </a:lnTo>
                <a:lnTo>
                  <a:pt x="6455" y="3687"/>
                </a:lnTo>
                <a:lnTo>
                  <a:pt x="6459" y="3646"/>
                </a:lnTo>
                <a:lnTo>
                  <a:pt x="6461" y="3603"/>
                </a:lnTo>
                <a:lnTo>
                  <a:pt x="6461" y="3587"/>
                </a:lnTo>
                <a:lnTo>
                  <a:pt x="6461" y="3572"/>
                </a:lnTo>
                <a:lnTo>
                  <a:pt x="6459" y="3555"/>
                </a:lnTo>
                <a:lnTo>
                  <a:pt x="6457" y="3539"/>
                </a:lnTo>
                <a:lnTo>
                  <a:pt x="6450" y="3506"/>
                </a:lnTo>
                <a:lnTo>
                  <a:pt x="6441" y="3472"/>
                </a:lnTo>
                <a:lnTo>
                  <a:pt x="6431" y="3439"/>
                </a:lnTo>
                <a:lnTo>
                  <a:pt x="6420" y="3404"/>
                </a:lnTo>
                <a:lnTo>
                  <a:pt x="6397" y="3335"/>
                </a:lnTo>
                <a:lnTo>
                  <a:pt x="6386" y="3301"/>
                </a:lnTo>
                <a:lnTo>
                  <a:pt x="6377" y="3268"/>
                </a:lnTo>
                <a:lnTo>
                  <a:pt x="6368" y="3234"/>
                </a:lnTo>
                <a:lnTo>
                  <a:pt x="6362" y="3202"/>
                </a:lnTo>
                <a:lnTo>
                  <a:pt x="6359" y="3186"/>
                </a:lnTo>
                <a:lnTo>
                  <a:pt x="6358" y="3170"/>
                </a:lnTo>
                <a:lnTo>
                  <a:pt x="6357" y="3154"/>
                </a:lnTo>
                <a:lnTo>
                  <a:pt x="6357" y="3138"/>
                </a:lnTo>
                <a:lnTo>
                  <a:pt x="6358" y="3124"/>
                </a:lnTo>
                <a:lnTo>
                  <a:pt x="6361" y="3109"/>
                </a:lnTo>
                <a:lnTo>
                  <a:pt x="6364" y="3094"/>
                </a:lnTo>
                <a:lnTo>
                  <a:pt x="6368" y="3080"/>
                </a:lnTo>
                <a:lnTo>
                  <a:pt x="6353" y="3093"/>
                </a:lnTo>
                <a:lnTo>
                  <a:pt x="6337" y="3105"/>
                </a:lnTo>
                <a:lnTo>
                  <a:pt x="6321" y="3114"/>
                </a:lnTo>
                <a:lnTo>
                  <a:pt x="6304" y="3121"/>
                </a:lnTo>
                <a:lnTo>
                  <a:pt x="6287" y="3127"/>
                </a:lnTo>
                <a:lnTo>
                  <a:pt x="6268" y="3131"/>
                </a:lnTo>
                <a:lnTo>
                  <a:pt x="6251" y="3135"/>
                </a:lnTo>
                <a:lnTo>
                  <a:pt x="6232" y="3138"/>
                </a:lnTo>
                <a:lnTo>
                  <a:pt x="6196" y="3143"/>
                </a:lnTo>
                <a:lnTo>
                  <a:pt x="6158" y="3147"/>
                </a:lnTo>
                <a:lnTo>
                  <a:pt x="6121" y="3152"/>
                </a:lnTo>
                <a:lnTo>
                  <a:pt x="6102" y="3155"/>
                </a:lnTo>
                <a:lnTo>
                  <a:pt x="6084" y="3159"/>
                </a:lnTo>
                <a:lnTo>
                  <a:pt x="6063" y="3165"/>
                </a:lnTo>
                <a:lnTo>
                  <a:pt x="6045" y="3171"/>
                </a:lnTo>
                <a:lnTo>
                  <a:pt x="6026" y="3179"/>
                </a:lnTo>
                <a:lnTo>
                  <a:pt x="6008" y="3189"/>
                </a:lnTo>
                <a:lnTo>
                  <a:pt x="5991" y="3198"/>
                </a:lnTo>
                <a:lnTo>
                  <a:pt x="5973" y="3208"/>
                </a:lnTo>
                <a:lnTo>
                  <a:pt x="5957" y="3219"/>
                </a:lnTo>
                <a:lnTo>
                  <a:pt x="5941" y="3231"/>
                </a:lnTo>
                <a:lnTo>
                  <a:pt x="5926" y="3244"/>
                </a:lnTo>
                <a:lnTo>
                  <a:pt x="5911" y="3256"/>
                </a:lnTo>
                <a:lnTo>
                  <a:pt x="5896" y="3271"/>
                </a:lnTo>
                <a:lnTo>
                  <a:pt x="5882" y="3285"/>
                </a:lnTo>
                <a:lnTo>
                  <a:pt x="5855" y="3315"/>
                </a:lnTo>
                <a:lnTo>
                  <a:pt x="5830" y="3345"/>
                </a:lnTo>
                <a:lnTo>
                  <a:pt x="5796" y="3388"/>
                </a:lnTo>
                <a:lnTo>
                  <a:pt x="5764" y="3433"/>
                </a:lnTo>
                <a:lnTo>
                  <a:pt x="5733" y="3477"/>
                </a:lnTo>
                <a:lnTo>
                  <a:pt x="5704" y="3523"/>
                </a:lnTo>
                <a:lnTo>
                  <a:pt x="5675" y="3569"/>
                </a:lnTo>
                <a:lnTo>
                  <a:pt x="5647" y="3616"/>
                </a:lnTo>
                <a:lnTo>
                  <a:pt x="5620" y="3663"/>
                </a:lnTo>
                <a:lnTo>
                  <a:pt x="5594" y="3711"/>
                </a:lnTo>
                <a:lnTo>
                  <a:pt x="5568" y="3759"/>
                </a:lnTo>
                <a:lnTo>
                  <a:pt x="5543" y="3809"/>
                </a:lnTo>
                <a:lnTo>
                  <a:pt x="5519" y="3858"/>
                </a:lnTo>
                <a:lnTo>
                  <a:pt x="5495" y="3907"/>
                </a:lnTo>
                <a:lnTo>
                  <a:pt x="5450" y="4005"/>
                </a:lnTo>
                <a:lnTo>
                  <a:pt x="5405" y="4105"/>
                </a:lnTo>
                <a:lnTo>
                  <a:pt x="5363" y="4200"/>
                </a:lnTo>
                <a:lnTo>
                  <a:pt x="5318" y="4299"/>
                </a:lnTo>
                <a:lnTo>
                  <a:pt x="5298" y="4351"/>
                </a:lnTo>
                <a:lnTo>
                  <a:pt x="5276" y="4402"/>
                </a:lnTo>
                <a:lnTo>
                  <a:pt x="5257" y="4454"/>
                </a:lnTo>
                <a:lnTo>
                  <a:pt x="5239" y="4506"/>
                </a:lnTo>
                <a:lnTo>
                  <a:pt x="5221" y="4560"/>
                </a:lnTo>
                <a:lnTo>
                  <a:pt x="5206" y="4613"/>
                </a:lnTo>
                <a:lnTo>
                  <a:pt x="5193" y="4666"/>
                </a:lnTo>
                <a:lnTo>
                  <a:pt x="5182" y="4719"/>
                </a:lnTo>
                <a:lnTo>
                  <a:pt x="5177" y="4746"/>
                </a:lnTo>
                <a:lnTo>
                  <a:pt x="5174" y="4773"/>
                </a:lnTo>
                <a:lnTo>
                  <a:pt x="5170" y="4799"/>
                </a:lnTo>
                <a:lnTo>
                  <a:pt x="5168" y="4826"/>
                </a:lnTo>
                <a:lnTo>
                  <a:pt x="5167" y="4853"/>
                </a:lnTo>
                <a:lnTo>
                  <a:pt x="5166" y="4879"/>
                </a:lnTo>
                <a:lnTo>
                  <a:pt x="5166" y="4905"/>
                </a:lnTo>
                <a:lnTo>
                  <a:pt x="5167" y="4932"/>
                </a:lnTo>
                <a:lnTo>
                  <a:pt x="5169" y="4955"/>
                </a:lnTo>
                <a:lnTo>
                  <a:pt x="5172" y="4978"/>
                </a:lnTo>
                <a:lnTo>
                  <a:pt x="5176" y="5000"/>
                </a:lnTo>
                <a:lnTo>
                  <a:pt x="5182" y="5023"/>
                </a:lnTo>
                <a:lnTo>
                  <a:pt x="5189" y="5044"/>
                </a:lnTo>
                <a:lnTo>
                  <a:pt x="5199" y="5066"/>
                </a:lnTo>
                <a:lnTo>
                  <a:pt x="5210" y="5086"/>
                </a:lnTo>
                <a:lnTo>
                  <a:pt x="5222" y="5106"/>
                </a:lnTo>
                <a:lnTo>
                  <a:pt x="5247" y="5139"/>
                </a:lnTo>
                <a:lnTo>
                  <a:pt x="5266" y="5163"/>
                </a:lnTo>
                <a:lnTo>
                  <a:pt x="5281" y="5183"/>
                </a:lnTo>
                <a:lnTo>
                  <a:pt x="5287" y="5191"/>
                </a:lnTo>
                <a:lnTo>
                  <a:pt x="5291" y="5200"/>
                </a:lnTo>
                <a:lnTo>
                  <a:pt x="5295" y="5209"/>
                </a:lnTo>
                <a:lnTo>
                  <a:pt x="5297" y="5219"/>
                </a:lnTo>
                <a:lnTo>
                  <a:pt x="5299" y="5230"/>
                </a:lnTo>
                <a:lnTo>
                  <a:pt x="5299" y="5243"/>
                </a:lnTo>
                <a:lnTo>
                  <a:pt x="5299" y="5257"/>
                </a:lnTo>
                <a:lnTo>
                  <a:pt x="5297" y="5275"/>
                </a:lnTo>
                <a:lnTo>
                  <a:pt x="5292" y="5317"/>
                </a:lnTo>
                <a:lnTo>
                  <a:pt x="5258" y="5277"/>
                </a:lnTo>
                <a:lnTo>
                  <a:pt x="5217" y="5232"/>
                </a:lnTo>
                <a:lnTo>
                  <a:pt x="5123" y="5129"/>
                </a:lnTo>
                <a:lnTo>
                  <a:pt x="5071" y="5073"/>
                </a:lnTo>
                <a:lnTo>
                  <a:pt x="5017" y="5015"/>
                </a:lnTo>
                <a:lnTo>
                  <a:pt x="4965" y="4954"/>
                </a:lnTo>
                <a:lnTo>
                  <a:pt x="4913" y="4893"/>
                </a:lnTo>
                <a:lnTo>
                  <a:pt x="4888" y="4861"/>
                </a:lnTo>
                <a:lnTo>
                  <a:pt x="4865" y="4829"/>
                </a:lnTo>
                <a:lnTo>
                  <a:pt x="4841" y="4798"/>
                </a:lnTo>
                <a:lnTo>
                  <a:pt x="4819" y="4767"/>
                </a:lnTo>
                <a:lnTo>
                  <a:pt x="4799" y="4735"/>
                </a:lnTo>
                <a:lnTo>
                  <a:pt x="4781" y="4704"/>
                </a:lnTo>
                <a:lnTo>
                  <a:pt x="4763" y="4672"/>
                </a:lnTo>
                <a:lnTo>
                  <a:pt x="4748" y="4642"/>
                </a:lnTo>
                <a:lnTo>
                  <a:pt x="4734" y="4612"/>
                </a:lnTo>
                <a:lnTo>
                  <a:pt x="4723" y="4581"/>
                </a:lnTo>
                <a:lnTo>
                  <a:pt x="4715" y="4552"/>
                </a:lnTo>
                <a:lnTo>
                  <a:pt x="4709" y="4523"/>
                </a:lnTo>
                <a:lnTo>
                  <a:pt x="4707" y="4508"/>
                </a:lnTo>
                <a:lnTo>
                  <a:pt x="4705" y="4495"/>
                </a:lnTo>
                <a:lnTo>
                  <a:pt x="4704" y="4481"/>
                </a:lnTo>
                <a:lnTo>
                  <a:pt x="4704" y="4467"/>
                </a:lnTo>
                <a:lnTo>
                  <a:pt x="4705" y="4454"/>
                </a:lnTo>
                <a:lnTo>
                  <a:pt x="4707" y="4441"/>
                </a:lnTo>
                <a:lnTo>
                  <a:pt x="4709" y="4427"/>
                </a:lnTo>
                <a:lnTo>
                  <a:pt x="4712" y="4414"/>
                </a:lnTo>
                <a:lnTo>
                  <a:pt x="4726" y="4417"/>
                </a:lnTo>
                <a:lnTo>
                  <a:pt x="4741" y="4419"/>
                </a:lnTo>
                <a:lnTo>
                  <a:pt x="4755" y="4420"/>
                </a:lnTo>
                <a:lnTo>
                  <a:pt x="4768" y="4420"/>
                </a:lnTo>
                <a:lnTo>
                  <a:pt x="4783" y="4419"/>
                </a:lnTo>
                <a:lnTo>
                  <a:pt x="4796" y="4418"/>
                </a:lnTo>
                <a:lnTo>
                  <a:pt x="4809" y="4416"/>
                </a:lnTo>
                <a:lnTo>
                  <a:pt x="4823" y="4413"/>
                </a:lnTo>
                <a:lnTo>
                  <a:pt x="4836" y="4410"/>
                </a:lnTo>
                <a:lnTo>
                  <a:pt x="4849" y="4406"/>
                </a:lnTo>
                <a:lnTo>
                  <a:pt x="4863" y="4402"/>
                </a:lnTo>
                <a:lnTo>
                  <a:pt x="4875" y="4397"/>
                </a:lnTo>
                <a:lnTo>
                  <a:pt x="4900" y="4384"/>
                </a:lnTo>
                <a:lnTo>
                  <a:pt x="4925" y="4370"/>
                </a:lnTo>
                <a:lnTo>
                  <a:pt x="4950" y="4354"/>
                </a:lnTo>
                <a:lnTo>
                  <a:pt x="4972" y="4335"/>
                </a:lnTo>
                <a:lnTo>
                  <a:pt x="4996" y="4315"/>
                </a:lnTo>
                <a:lnTo>
                  <a:pt x="5018" y="4293"/>
                </a:lnTo>
                <a:lnTo>
                  <a:pt x="5040" y="4271"/>
                </a:lnTo>
                <a:lnTo>
                  <a:pt x="5060" y="4246"/>
                </a:lnTo>
                <a:lnTo>
                  <a:pt x="5081" y="4220"/>
                </a:lnTo>
                <a:lnTo>
                  <a:pt x="5101" y="4195"/>
                </a:lnTo>
                <a:lnTo>
                  <a:pt x="5120" y="4167"/>
                </a:lnTo>
                <a:lnTo>
                  <a:pt x="5138" y="4139"/>
                </a:lnTo>
                <a:lnTo>
                  <a:pt x="5157" y="4112"/>
                </a:lnTo>
                <a:lnTo>
                  <a:pt x="5173" y="4083"/>
                </a:lnTo>
                <a:lnTo>
                  <a:pt x="5190" y="4054"/>
                </a:lnTo>
                <a:lnTo>
                  <a:pt x="5206" y="4026"/>
                </a:lnTo>
                <a:lnTo>
                  <a:pt x="5235" y="3968"/>
                </a:lnTo>
                <a:lnTo>
                  <a:pt x="5262" y="3913"/>
                </a:lnTo>
                <a:lnTo>
                  <a:pt x="5286" y="3861"/>
                </a:lnTo>
                <a:lnTo>
                  <a:pt x="5306" y="3814"/>
                </a:lnTo>
                <a:lnTo>
                  <a:pt x="5325" y="3771"/>
                </a:lnTo>
                <a:lnTo>
                  <a:pt x="5376" y="3647"/>
                </a:lnTo>
                <a:lnTo>
                  <a:pt x="5400" y="3583"/>
                </a:lnTo>
                <a:lnTo>
                  <a:pt x="5425" y="3521"/>
                </a:lnTo>
                <a:lnTo>
                  <a:pt x="5450" y="3457"/>
                </a:lnTo>
                <a:lnTo>
                  <a:pt x="5472" y="3393"/>
                </a:lnTo>
                <a:lnTo>
                  <a:pt x="5494" y="3328"/>
                </a:lnTo>
                <a:lnTo>
                  <a:pt x="5515" y="3263"/>
                </a:lnTo>
                <a:lnTo>
                  <a:pt x="5534" y="3198"/>
                </a:lnTo>
                <a:lnTo>
                  <a:pt x="5551" y="3132"/>
                </a:lnTo>
                <a:lnTo>
                  <a:pt x="5567" y="3066"/>
                </a:lnTo>
                <a:lnTo>
                  <a:pt x="5581" y="3000"/>
                </a:lnTo>
                <a:lnTo>
                  <a:pt x="5592" y="2934"/>
                </a:lnTo>
                <a:lnTo>
                  <a:pt x="5597" y="2900"/>
                </a:lnTo>
                <a:lnTo>
                  <a:pt x="5601" y="2866"/>
                </a:lnTo>
                <a:lnTo>
                  <a:pt x="5604" y="2833"/>
                </a:lnTo>
                <a:lnTo>
                  <a:pt x="5607" y="2799"/>
                </a:lnTo>
                <a:lnTo>
                  <a:pt x="5609" y="2765"/>
                </a:lnTo>
                <a:lnTo>
                  <a:pt x="5612" y="2732"/>
                </a:lnTo>
                <a:lnTo>
                  <a:pt x="5612" y="2697"/>
                </a:lnTo>
                <a:lnTo>
                  <a:pt x="5612" y="2662"/>
                </a:lnTo>
                <a:lnTo>
                  <a:pt x="5610" y="2626"/>
                </a:lnTo>
                <a:lnTo>
                  <a:pt x="5608" y="2591"/>
                </a:lnTo>
                <a:lnTo>
                  <a:pt x="5603" y="2556"/>
                </a:lnTo>
                <a:lnTo>
                  <a:pt x="5597" y="2522"/>
                </a:lnTo>
                <a:lnTo>
                  <a:pt x="5593" y="2504"/>
                </a:lnTo>
                <a:lnTo>
                  <a:pt x="5589" y="2488"/>
                </a:lnTo>
                <a:lnTo>
                  <a:pt x="5584" y="2471"/>
                </a:lnTo>
                <a:lnTo>
                  <a:pt x="5578" y="2455"/>
                </a:lnTo>
                <a:lnTo>
                  <a:pt x="5568" y="2435"/>
                </a:lnTo>
                <a:lnTo>
                  <a:pt x="5556" y="2414"/>
                </a:lnTo>
                <a:lnTo>
                  <a:pt x="5543" y="2393"/>
                </a:lnTo>
                <a:lnTo>
                  <a:pt x="5527" y="2371"/>
                </a:lnTo>
                <a:lnTo>
                  <a:pt x="5494" y="2325"/>
                </a:lnTo>
                <a:lnTo>
                  <a:pt x="5459" y="2279"/>
                </a:lnTo>
                <a:lnTo>
                  <a:pt x="5441" y="2255"/>
                </a:lnTo>
                <a:lnTo>
                  <a:pt x="5425" y="2232"/>
                </a:lnTo>
                <a:lnTo>
                  <a:pt x="5411" y="2208"/>
                </a:lnTo>
                <a:lnTo>
                  <a:pt x="5397" y="2186"/>
                </a:lnTo>
                <a:lnTo>
                  <a:pt x="5387" y="2162"/>
                </a:lnTo>
                <a:lnTo>
                  <a:pt x="5382" y="2151"/>
                </a:lnTo>
                <a:lnTo>
                  <a:pt x="5379" y="2139"/>
                </a:lnTo>
                <a:lnTo>
                  <a:pt x="5376" y="2129"/>
                </a:lnTo>
                <a:lnTo>
                  <a:pt x="5374" y="2118"/>
                </a:lnTo>
                <a:lnTo>
                  <a:pt x="5373" y="2107"/>
                </a:lnTo>
                <a:lnTo>
                  <a:pt x="5372" y="2096"/>
                </a:lnTo>
                <a:lnTo>
                  <a:pt x="5360" y="2110"/>
                </a:lnTo>
                <a:lnTo>
                  <a:pt x="5347" y="2122"/>
                </a:lnTo>
                <a:lnTo>
                  <a:pt x="5333" y="2133"/>
                </a:lnTo>
                <a:lnTo>
                  <a:pt x="5317" y="2144"/>
                </a:lnTo>
                <a:lnTo>
                  <a:pt x="5301" y="2154"/>
                </a:lnTo>
                <a:lnTo>
                  <a:pt x="5285" y="2162"/>
                </a:lnTo>
                <a:lnTo>
                  <a:pt x="5266" y="2170"/>
                </a:lnTo>
                <a:lnTo>
                  <a:pt x="5249" y="2178"/>
                </a:lnTo>
                <a:lnTo>
                  <a:pt x="5175" y="2207"/>
                </a:lnTo>
                <a:lnTo>
                  <a:pt x="5141" y="2222"/>
                </a:lnTo>
                <a:lnTo>
                  <a:pt x="5125" y="2231"/>
                </a:lnTo>
                <a:lnTo>
                  <a:pt x="5109" y="2239"/>
                </a:lnTo>
                <a:lnTo>
                  <a:pt x="5091" y="2251"/>
                </a:lnTo>
                <a:lnTo>
                  <a:pt x="5074" y="2263"/>
                </a:lnTo>
                <a:lnTo>
                  <a:pt x="5057" y="2276"/>
                </a:lnTo>
                <a:lnTo>
                  <a:pt x="5041" y="2289"/>
                </a:lnTo>
                <a:lnTo>
                  <a:pt x="5025" y="2302"/>
                </a:lnTo>
                <a:lnTo>
                  <a:pt x="5011" y="2317"/>
                </a:lnTo>
                <a:lnTo>
                  <a:pt x="4998" y="2331"/>
                </a:lnTo>
                <a:lnTo>
                  <a:pt x="4984" y="2346"/>
                </a:lnTo>
                <a:lnTo>
                  <a:pt x="4971" y="2362"/>
                </a:lnTo>
                <a:lnTo>
                  <a:pt x="4959" y="2378"/>
                </a:lnTo>
                <a:lnTo>
                  <a:pt x="4948" y="2395"/>
                </a:lnTo>
                <a:lnTo>
                  <a:pt x="4936" y="2411"/>
                </a:lnTo>
                <a:lnTo>
                  <a:pt x="4915" y="2447"/>
                </a:lnTo>
                <a:lnTo>
                  <a:pt x="4894" y="2484"/>
                </a:lnTo>
                <a:lnTo>
                  <a:pt x="4875" y="2524"/>
                </a:lnTo>
                <a:lnTo>
                  <a:pt x="4855" y="2565"/>
                </a:lnTo>
                <a:lnTo>
                  <a:pt x="4818" y="2647"/>
                </a:lnTo>
                <a:lnTo>
                  <a:pt x="4784" y="2730"/>
                </a:lnTo>
                <a:lnTo>
                  <a:pt x="4751" y="2813"/>
                </a:lnTo>
                <a:lnTo>
                  <a:pt x="4719" y="2897"/>
                </a:lnTo>
                <a:lnTo>
                  <a:pt x="4688" y="2982"/>
                </a:lnTo>
                <a:lnTo>
                  <a:pt x="4659" y="3067"/>
                </a:lnTo>
                <a:lnTo>
                  <a:pt x="4629" y="3152"/>
                </a:lnTo>
                <a:lnTo>
                  <a:pt x="4579" y="3297"/>
                </a:lnTo>
                <a:lnTo>
                  <a:pt x="4554" y="3372"/>
                </a:lnTo>
                <a:lnTo>
                  <a:pt x="4531" y="3446"/>
                </a:lnTo>
                <a:lnTo>
                  <a:pt x="4508" y="3521"/>
                </a:lnTo>
                <a:lnTo>
                  <a:pt x="4498" y="3559"/>
                </a:lnTo>
                <a:lnTo>
                  <a:pt x="4489" y="3596"/>
                </a:lnTo>
                <a:lnTo>
                  <a:pt x="4479" y="3633"/>
                </a:lnTo>
                <a:lnTo>
                  <a:pt x="4471" y="3671"/>
                </a:lnTo>
                <a:lnTo>
                  <a:pt x="4463" y="3709"/>
                </a:lnTo>
                <a:lnTo>
                  <a:pt x="4457" y="3747"/>
                </a:lnTo>
                <a:lnTo>
                  <a:pt x="4450" y="3795"/>
                </a:lnTo>
                <a:lnTo>
                  <a:pt x="4444" y="3843"/>
                </a:lnTo>
                <a:lnTo>
                  <a:pt x="4440" y="3892"/>
                </a:lnTo>
                <a:lnTo>
                  <a:pt x="4439" y="3915"/>
                </a:lnTo>
                <a:lnTo>
                  <a:pt x="4439" y="3940"/>
                </a:lnTo>
                <a:lnTo>
                  <a:pt x="4439" y="3963"/>
                </a:lnTo>
                <a:lnTo>
                  <a:pt x="4440" y="3988"/>
                </a:lnTo>
                <a:lnTo>
                  <a:pt x="4442" y="4011"/>
                </a:lnTo>
                <a:lnTo>
                  <a:pt x="4444" y="4036"/>
                </a:lnTo>
                <a:lnTo>
                  <a:pt x="4449" y="4060"/>
                </a:lnTo>
                <a:lnTo>
                  <a:pt x="4453" y="4083"/>
                </a:lnTo>
                <a:lnTo>
                  <a:pt x="4458" y="4107"/>
                </a:lnTo>
                <a:lnTo>
                  <a:pt x="4464" y="4130"/>
                </a:lnTo>
                <a:lnTo>
                  <a:pt x="4468" y="4144"/>
                </a:lnTo>
                <a:lnTo>
                  <a:pt x="4473" y="4156"/>
                </a:lnTo>
                <a:lnTo>
                  <a:pt x="4483" y="4179"/>
                </a:lnTo>
                <a:lnTo>
                  <a:pt x="4496" y="4203"/>
                </a:lnTo>
                <a:lnTo>
                  <a:pt x="4509" y="4225"/>
                </a:lnTo>
                <a:lnTo>
                  <a:pt x="4523" y="4245"/>
                </a:lnTo>
                <a:lnTo>
                  <a:pt x="4538" y="4266"/>
                </a:lnTo>
                <a:lnTo>
                  <a:pt x="4567" y="4305"/>
                </a:lnTo>
                <a:lnTo>
                  <a:pt x="4581" y="4325"/>
                </a:lnTo>
                <a:lnTo>
                  <a:pt x="4593" y="4344"/>
                </a:lnTo>
                <a:lnTo>
                  <a:pt x="4604" y="4364"/>
                </a:lnTo>
                <a:lnTo>
                  <a:pt x="4614" y="4384"/>
                </a:lnTo>
                <a:lnTo>
                  <a:pt x="4618" y="4395"/>
                </a:lnTo>
                <a:lnTo>
                  <a:pt x="4622" y="4405"/>
                </a:lnTo>
                <a:lnTo>
                  <a:pt x="4624" y="4415"/>
                </a:lnTo>
                <a:lnTo>
                  <a:pt x="4626" y="4426"/>
                </a:lnTo>
                <a:lnTo>
                  <a:pt x="4627" y="4438"/>
                </a:lnTo>
                <a:lnTo>
                  <a:pt x="4628" y="4449"/>
                </a:lnTo>
                <a:lnTo>
                  <a:pt x="4628" y="4460"/>
                </a:lnTo>
                <a:lnTo>
                  <a:pt x="4626" y="4471"/>
                </a:lnTo>
                <a:lnTo>
                  <a:pt x="4495" y="4296"/>
                </a:lnTo>
                <a:lnTo>
                  <a:pt x="4428" y="4210"/>
                </a:lnTo>
                <a:lnTo>
                  <a:pt x="4360" y="4124"/>
                </a:lnTo>
                <a:lnTo>
                  <a:pt x="4340" y="4101"/>
                </a:lnTo>
                <a:lnTo>
                  <a:pt x="4316" y="4074"/>
                </a:lnTo>
                <a:lnTo>
                  <a:pt x="4260" y="4014"/>
                </a:lnTo>
                <a:lnTo>
                  <a:pt x="4196" y="3950"/>
                </a:lnTo>
                <a:lnTo>
                  <a:pt x="4164" y="3915"/>
                </a:lnTo>
                <a:lnTo>
                  <a:pt x="4132" y="3880"/>
                </a:lnTo>
                <a:lnTo>
                  <a:pt x="4101" y="3845"/>
                </a:lnTo>
                <a:lnTo>
                  <a:pt x="4073" y="3810"/>
                </a:lnTo>
                <a:lnTo>
                  <a:pt x="4046" y="3775"/>
                </a:lnTo>
                <a:lnTo>
                  <a:pt x="4034" y="3757"/>
                </a:lnTo>
                <a:lnTo>
                  <a:pt x="4022" y="3740"/>
                </a:lnTo>
                <a:lnTo>
                  <a:pt x="4013" y="3723"/>
                </a:lnTo>
                <a:lnTo>
                  <a:pt x="4004" y="3706"/>
                </a:lnTo>
                <a:lnTo>
                  <a:pt x="3996" y="3691"/>
                </a:lnTo>
                <a:lnTo>
                  <a:pt x="3990" y="3674"/>
                </a:lnTo>
                <a:lnTo>
                  <a:pt x="3984" y="3659"/>
                </a:lnTo>
                <a:lnTo>
                  <a:pt x="3980" y="3644"/>
                </a:lnTo>
                <a:lnTo>
                  <a:pt x="3978" y="3629"/>
                </a:lnTo>
                <a:lnTo>
                  <a:pt x="3977" y="3615"/>
                </a:lnTo>
                <a:lnTo>
                  <a:pt x="3978" y="3597"/>
                </a:lnTo>
                <a:lnTo>
                  <a:pt x="3979" y="3581"/>
                </a:lnTo>
                <a:lnTo>
                  <a:pt x="3982" y="3567"/>
                </a:lnTo>
                <a:lnTo>
                  <a:pt x="3985" y="3553"/>
                </a:lnTo>
                <a:lnTo>
                  <a:pt x="3990" y="3542"/>
                </a:lnTo>
                <a:lnTo>
                  <a:pt x="3994" y="3532"/>
                </a:lnTo>
                <a:lnTo>
                  <a:pt x="3999" y="3523"/>
                </a:lnTo>
                <a:lnTo>
                  <a:pt x="4005" y="3514"/>
                </a:lnTo>
                <a:lnTo>
                  <a:pt x="4012" y="3506"/>
                </a:lnTo>
                <a:lnTo>
                  <a:pt x="4019" y="3500"/>
                </a:lnTo>
                <a:lnTo>
                  <a:pt x="4026" y="3495"/>
                </a:lnTo>
                <a:lnTo>
                  <a:pt x="4035" y="3490"/>
                </a:lnTo>
                <a:lnTo>
                  <a:pt x="4044" y="3485"/>
                </a:lnTo>
                <a:lnTo>
                  <a:pt x="4053" y="3482"/>
                </a:lnTo>
                <a:lnTo>
                  <a:pt x="4073" y="3475"/>
                </a:lnTo>
                <a:lnTo>
                  <a:pt x="4094" y="3469"/>
                </a:lnTo>
                <a:lnTo>
                  <a:pt x="4117" y="3464"/>
                </a:lnTo>
                <a:lnTo>
                  <a:pt x="4140" y="3458"/>
                </a:lnTo>
                <a:lnTo>
                  <a:pt x="4165" y="3452"/>
                </a:lnTo>
                <a:lnTo>
                  <a:pt x="4190" y="3444"/>
                </a:lnTo>
                <a:lnTo>
                  <a:pt x="4203" y="3439"/>
                </a:lnTo>
                <a:lnTo>
                  <a:pt x="4216" y="3433"/>
                </a:lnTo>
                <a:lnTo>
                  <a:pt x="4228" y="3425"/>
                </a:lnTo>
                <a:lnTo>
                  <a:pt x="4242" y="3418"/>
                </a:lnTo>
                <a:lnTo>
                  <a:pt x="4254" y="3410"/>
                </a:lnTo>
                <a:lnTo>
                  <a:pt x="4266" y="3401"/>
                </a:lnTo>
                <a:lnTo>
                  <a:pt x="4291" y="3380"/>
                </a:lnTo>
                <a:lnTo>
                  <a:pt x="4314" y="3359"/>
                </a:lnTo>
                <a:lnTo>
                  <a:pt x="4337" y="3336"/>
                </a:lnTo>
                <a:lnTo>
                  <a:pt x="4358" y="3313"/>
                </a:lnTo>
                <a:lnTo>
                  <a:pt x="4379" y="3288"/>
                </a:lnTo>
                <a:lnTo>
                  <a:pt x="4399" y="3262"/>
                </a:lnTo>
                <a:lnTo>
                  <a:pt x="4418" y="3237"/>
                </a:lnTo>
                <a:lnTo>
                  <a:pt x="4436" y="3210"/>
                </a:lnTo>
                <a:lnTo>
                  <a:pt x="4453" y="3184"/>
                </a:lnTo>
                <a:lnTo>
                  <a:pt x="4470" y="3156"/>
                </a:lnTo>
                <a:lnTo>
                  <a:pt x="4485" y="3128"/>
                </a:lnTo>
                <a:lnTo>
                  <a:pt x="4501" y="3099"/>
                </a:lnTo>
                <a:lnTo>
                  <a:pt x="4515" y="3072"/>
                </a:lnTo>
                <a:lnTo>
                  <a:pt x="4529" y="3043"/>
                </a:lnTo>
                <a:lnTo>
                  <a:pt x="4556" y="2985"/>
                </a:lnTo>
                <a:lnTo>
                  <a:pt x="4579" y="2931"/>
                </a:lnTo>
                <a:lnTo>
                  <a:pt x="4601" y="2878"/>
                </a:lnTo>
                <a:lnTo>
                  <a:pt x="4624" y="2824"/>
                </a:lnTo>
                <a:lnTo>
                  <a:pt x="4645" y="2770"/>
                </a:lnTo>
                <a:lnTo>
                  <a:pt x="4666" y="2714"/>
                </a:lnTo>
                <a:lnTo>
                  <a:pt x="4685" y="2659"/>
                </a:lnTo>
                <a:lnTo>
                  <a:pt x="4704" y="2603"/>
                </a:lnTo>
                <a:lnTo>
                  <a:pt x="4722" y="2547"/>
                </a:lnTo>
                <a:lnTo>
                  <a:pt x="4740" y="2491"/>
                </a:lnTo>
                <a:lnTo>
                  <a:pt x="4755" y="2433"/>
                </a:lnTo>
                <a:lnTo>
                  <a:pt x="4770" y="2377"/>
                </a:lnTo>
                <a:lnTo>
                  <a:pt x="4785" y="2320"/>
                </a:lnTo>
                <a:lnTo>
                  <a:pt x="4797" y="2263"/>
                </a:lnTo>
                <a:lnTo>
                  <a:pt x="4809" y="2206"/>
                </a:lnTo>
                <a:lnTo>
                  <a:pt x="4819" y="2149"/>
                </a:lnTo>
                <a:lnTo>
                  <a:pt x="4829" y="2091"/>
                </a:lnTo>
                <a:lnTo>
                  <a:pt x="4833" y="2055"/>
                </a:lnTo>
                <a:lnTo>
                  <a:pt x="4836" y="2022"/>
                </a:lnTo>
                <a:lnTo>
                  <a:pt x="4837" y="1988"/>
                </a:lnTo>
                <a:lnTo>
                  <a:pt x="4837" y="1955"/>
                </a:lnTo>
                <a:lnTo>
                  <a:pt x="4836" y="1923"/>
                </a:lnTo>
                <a:lnTo>
                  <a:pt x="4833" y="1891"/>
                </a:lnTo>
                <a:lnTo>
                  <a:pt x="4828" y="1861"/>
                </a:lnTo>
                <a:lnTo>
                  <a:pt x="4823" y="1831"/>
                </a:lnTo>
                <a:lnTo>
                  <a:pt x="4816" y="1801"/>
                </a:lnTo>
                <a:lnTo>
                  <a:pt x="4808" y="1773"/>
                </a:lnTo>
                <a:lnTo>
                  <a:pt x="4800" y="1744"/>
                </a:lnTo>
                <a:lnTo>
                  <a:pt x="4791" y="1715"/>
                </a:lnTo>
                <a:lnTo>
                  <a:pt x="4781" y="1688"/>
                </a:lnTo>
                <a:lnTo>
                  <a:pt x="4769" y="1660"/>
                </a:lnTo>
                <a:lnTo>
                  <a:pt x="4746" y="1606"/>
                </a:lnTo>
                <a:lnTo>
                  <a:pt x="4721" y="1551"/>
                </a:lnTo>
                <a:lnTo>
                  <a:pt x="4694" y="1497"/>
                </a:lnTo>
                <a:lnTo>
                  <a:pt x="4668" y="1443"/>
                </a:lnTo>
                <a:lnTo>
                  <a:pt x="4642" y="1388"/>
                </a:lnTo>
                <a:lnTo>
                  <a:pt x="4617" y="1331"/>
                </a:lnTo>
                <a:lnTo>
                  <a:pt x="4604" y="1302"/>
                </a:lnTo>
                <a:lnTo>
                  <a:pt x="4593" y="1274"/>
                </a:lnTo>
                <a:lnTo>
                  <a:pt x="4582" y="1244"/>
                </a:lnTo>
                <a:lnTo>
                  <a:pt x="4572" y="1213"/>
                </a:lnTo>
                <a:lnTo>
                  <a:pt x="4561" y="1182"/>
                </a:lnTo>
                <a:lnTo>
                  <a:pt x="4552" y="1151"/>
                </a:lnTo>
                <a:lnTo>
                  <a:pt x="4539" y="1170"/>
                </a:lnTo>
                <a:lnTo>
                  <a:pt x="4523" y="1190"/>
                </a:lnTo>
                <a:lnTo>
                  <a:pt x="4508" y="1209"/>
                </a:lnTo>
                <a:lnTo>
                  <a:pt x="4493" y="1226"/>
                </a:lnTo>
                <a:lnTo>
                  <a:pt x="4475" y="1244"/>
                </a:lnTo>
                <a:lnTo>
                  <a:pt x="4458" y="1260"/>
                </a:lnTo>
                <a:lnTo>
                  <a:pt x="4440" y="1276"/>
                </a:lnTo>
                <a:lnTo>
                  <a:pt x="4422" y="1291"/>
                </a:lnTo>
                <a:lnTo>
                  <a:pt x="4385" y="1321"/>
                </a:lnTo>
                <a:lnTo>
                  <a:pt x="4347" y="1348"/>
                </a:lnTo>
                <a:lnTo>
                  <a:pt x="4269" y="1404"/>
                </a:lnTo>
                <a:lnTo>
                  <a:pt x="4230" y="1432"/>
                </a:lnTo>
                <a:lnTo>
                  <a:pt x="4192" y="1461"/>
                </a:lnTo>
                <a:lnTo>
                  <a:pt x="4156" y="1492"/>
                </a:lnTo>
                <a:lnTo>
                  <a:pt x="4138" y="1508"/>
                </a:lnTo>
                <a:lnTo>
                  <a:pt x="4121" y="1525"/>
                </a:lnTo>
                <a:lnTo>
                  <a:pt x="4104" y="1542"/>
                </a:lnTo>
                <a:lnTo>
                  <a:pt x="4088" y="1559"/>
                </a:lnTo>
                <a:lnTo>
                  <a:pt x="4073" y="1579"/>
                </a:lnTo>
                <a:lnTo>
                  <a:pt x="4057" y="1598"/>
                </a:lnTo>
                <a:lnTo>
                  <a:pt x="4043" y="1619"/>
                </a:lnTo>
                <a:lnTo>
                  <a:pt x="4029" y="1641"/>
                </a:lnTo>
                <a:lnTo>
                  <a:pt x="4017" y="1664"/>
                </a:lnTo>
                <a:lnTo>
                  <a:pt x="4006" y="1688"/>
                </a:lnTo>
                <a:lnTo>
                  <a:pt x="3982" y="1741"/>
                </a:lnTo>
                <a:lnTo>
                  <a:pt x="3960" y="1794"/>
                </a:lnTo>
                <a:lnTo>
                  <a:pt x="3938" y="1848"/>
                </a:lnTo>
                <a:lnTo>
                  <a:pt x="3918" y="1903"/>
                </a:lnTo>
                <a:lnTo>
                  <a:pt x="3898" y="1958"/>
                </a:lnTo>
                <a:lnTo>
                  <a:pt x="3880" y="2013"/>
                </a:lnTo>
                <a:lnTo>
                  <a:pt x="3862" y="2070"/>
                </a:lnTo>
                <a:lnTo>
                  <a:pt x="3846" y="2125"/>
                </a:lnTo>
                <a:lnTo>
                  <a:pt x="3830" y="2181"/>
                </a:lnTo>
                <a:lnTo>
                  <a:pt x="3814" y="2238"/>
                </a:lnTo>
                <a:lnTo>
                  <a:pt x="3800" y="2295"/>
                </a:lnTo>
                <a:lnTo>
                  <a:pt x="3786" y="2352"/>
                </a:lnTo>
                <a:lnTo>
                  <a:pt x="3760" y="2465"/>
                </a:lnTo>
                <a:lnTo>
                  <a:pt x="3735" y="2578"/>
                </a:lnTo>
                <a:close/>
                <a:moveTo>
                  <a:pt x="2476" y="2582"/>
                </a:moveTo>
                <a:lnTo>
                  <a:pt x="2476" y="2582"/>
                </a:lnTo>
                <a:lnTo>
                  <a:pt x="2465" y="2562"/>
                </a:lnTo>
                <a:lnTo>
                  <a:pt x="2452" y="2542"/>
                </a:lnTo>
                <a:lnTo>
                  <a:pt x="2436" y="2522"/>
                </a:lnTo>
                <a:lnTo>
                  <a:pt x="2419" y="2502"/>
                </a:lnTo>
                <a:lnTo>
                  <a:pt x="2449" y="2520"/>
                </a:lnTo>
                <a:lnTo>
                  <a:pt x="2483" y="2540"/>
                </a:lnTo>
                <a:lnTo>
                  <a:pt x="2561" y="2588"/>
                </a:lnTo>
                <a:lnTo>
                  <a:pt x="2536" y="2584"/>
                </a:lnTo>
                <a:lnTo>
                  <a:pt x="2513" y="2582"/>
                </a:lnTo>
                <a:lnTo>
                  <a:pt x="2493" y="2582"/>
                </a:lnTo>
                <a:lnTo>
                  <a:pt x="2476" y="2582"/>
                </a:lnTo>
                <a:close/>
              </a:path>
            </a:pathLst>
          </a:custGeom>
          <a:solidFill>
            <a:srgbClr val="BAE18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5122" name="标题 1"/>
          <p:cNvSpPr txBox="1"/>
          <p:nvPr/>
        </p:nvSpPr>
        <p:spPr bwMode="auto">
          <a:xfrm>
            <a:off x="827584" y="1109663"/>
            <a:ext cx="554464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7.3 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交换排序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16388" name="直接连接符 24"/>
          <p:cNvCxnSpPr>
            <a:cxnSpLocks noChangeShapeType="1"/>
          </p:cNvCxnSpPr>
          <p:nvPr/>
        </p:nvCxnSpPr>
        <p:spPr bwMode="auto">
          <a:xfrm>
            <a:off x="3330575" y="1666875"/>
            <a:ext cx="0" cy="4714875"/>
          </a:xfrm>
          <a:prstGeom prst="line">
            <a:avLst/>
          </a:prstGeom>
          <a:noFill/>
          <a:ln w="3810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25"/>
          <p:cNvCxnSpPr>
            <a:cxnSpLocks noChangeShapeType="1"/>
          </p:cNvCxnSpPr>
          <p:nvPr/>
        </p:nvCxnSpPr>
        <p:spPr bwMode="auto">
          <a:xfrm>
            <a:off x="1016000" y="1663700"/>
            <a:ext cx="3268663" cy="0"/>
          </a:xfrm>
          <a:prstGeom prst="line">
            <a:avLst/>
          </a:prstGeom>
          <a:noFill/>
          <a:ln w="5715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82798" y="2206626"/>
            <a:ext cx="1265066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7.3.1</a:t>
            </a:r>
            <a:endParaRPr lang="en-US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0575" y="292417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7.3.2</a:t>
            </a:r>
            <a:endParaRPr lang="en-US" altLang="zh-CN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392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冒泡排序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6393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快速排序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16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交换排序</a:t>
            </a:r>
            <a:r>
              <a:rPr lang="en-US" altLang="zh-CN" dirty="0"/>
              <a:t>——</a:t>
            </a:r>
            <a:r>
              <a:rPr lang="zh-CN" altLang="en-US" dirty="0"/>
              <a:t>基本思想</a:t>
            </a:r>
            <a:endParaRPr lang="zh-CN" altLang="en-US" dirty="0"/>
          </a:p>
        </p:txBody>
      </p:sp>
      <p:sp>
        <p:nvSpPr>
          <p:cNvPr id="4" name="MH_Other_5"/>
          <p:cNvSpPr/>
          <p:nvPr>
            <p:custDataLst>
              <p:tags r:id="rId1"/>
            </p:custDataLst>
          </p:nvPr>
        </p:nvSpPr>
        <p:spPr>
          <a:xfrm>
            <a:off x="684213" y="2179638"/>
            <a:ext cx="8135937" cy="14653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zh-CN" altLang="en-US" dirty="0"/>
              <a:t>      </a:t>
            </a:r>
            <a:r>
              <a:rPr lang="zh-CN" altLang="zh-CN" dirty="0"/>
              <a:t>不断将键值较大的记录向序列的尾部移动，而将键值较小的记录向序列的前部移动，从而最终达到有序序列的目的</a:t>
            </a:r>
            <a:endParaRPr lang="zh-CN" altLang="en-US" dirty="0"/>
          </a:p>
        </p:txBody>
      </p:sp>
      <p:sp>
        <p:nvSpPr>
          <p:cNvPr id="5" name="MH_SubTitle_1"/>
          <p:cNvSpPr/>
          <p:nvPr>
            <p:custDataLst>
              <p:tags r:id="rId2"/>
            </p:custDataLst>
          </p:nvPr>
        </p:nvSpPr>
        <p:spPr>
          <a:xfrm>
            <a:off x="971600" y="1892300"/>
            <a:ext cx="1951037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算法思想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131840" y="4565030"/>
            <a:ext cx="4536504" cy="2008956"/>
          </a:xfrm>
          <a:prstGeom prst="cloudCallout">
            <a:avLst>
              <a:gd name="adj1" fmla="val 45946"/>
              <a:gd name="adj2" fmla="val -901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zh-CN" sz="1600" dirty="0"/>
              <a:t>本节介绍两种交换排序算法，冒泡排序算法和快速排序算法，</a:t>
            </a:r>
            <a:r>
              <a:rPr lang="zh-CN" altLang="zh-CN" sz="1600" dirty="0">
                <a:solidFill>
                  <a:srgbClr val="FF0000"/>
                </a:solidFill>
              </a:rPr>
              <a:t>其中快速排序算法是目前公认最快的排序算法</a:t>
            </a:r>
            <a:r>
              <a:rPr lang="zh-CN" altLang="zh-CN" sz="1600" dirty="0"/>
              <a:t>。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学习目标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2876550" y="1317625"/>
            <a:ext cx="0" cy="4487863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767013" y="4221163"/>
            <a:ext cx="220662" cy="2206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HK" altLang="en-US">
              <a:solidFill>
                <a:srgbClr val="FFFFFF"/>
              </a:solidFill>
              <a:ea typeface="PMingLiU" panose="02020500000000000000" pitchFamily="18" charset="-12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76538" y="2027238"/>
            <a:ext cx="220662" cy="222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HK" altLang="en-US">
              <a:solidFill>
                <a:srgbClr val="FFFFFF"/>
              </a:solidFill>
              <a:ea typeface="PMingLiU" panose="02020500000000000000" pitchFamily="18" charset="-120"/>
            </a:endParaRPr>
          </a:p>
        </p:txBody>
      </p:sp>
      <p:sp>
        <p:nvSpPr>
          <p:cNvPr id="5126" name="矩形 21"/>
          <p:cNvSpPr>
            <a:spLocks noChangeArrowheads="1"/>
          </p:cNvSpPr>
          <p:nvPr/>
        </p:nvSpPr>
        <p:spPr bwMode="auto">
          <a:xfrm>
            <a:off x="2627784" y="2675274"/>
            <a:ext cx="6192838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0"/>
              <a:t>熟悉各种排序方法的特点</a:t>
            </a:r>
            <a:endParaRPr lang="zh-CN" altLang="en-US" sz="2400" b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0"/>
              <a:t>熟悉各种排序过程及其依据原则 </a:t>
            </a:r>
            <a:endParaRPr lang="en-US" altLang="zh-CN" sz="2400" b="0" dirty="0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752475" y="2492375"/>
            <a:ext cx="1692275" cy="1689100"/>
            <a:chOff x="668338" y="2982913"/>
            <a:chExt cx="1860550" cy="1857375"/>
          </a:xfrm>
        </p:grpSpPr>
        <p:sp>
          <p:nvSpPr>
            <p:cNvPr id="3" name="椭圆 2"/>
            <p:cNvSpPr/>
            <p:nvPr/>
          </p:nvSpPr>
          <p:spPr>
            <a:xfrm>
              <a:off x="668338" y="2982913"/>
              <a:ext cx="1860550" cy="18573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1033118" y="3630551"/>
              <a:ext cx="1302036" cy="769833"/>
            </a:xfrm>
            <a:custGeom>
              <a:avLst/>
              <a:gdLst>
                <a:gd name="T0" fmla="*/ 2147483646 w 2758"/>
                <a:gd name="T1" fmla="*/ 2147483646 h 1666"/>
                <a:gd name="T2" fmla="*/ 2147483646 w 2758"/>
                <a:gd name="T3" fmla="*/ 2147483646 h 1666"/>
                <a:gd name="T4" fmla="*/ 2147483646 w 2758"/>
                <a:gd name="T5" fmla="*/ 2147483646 h 1666"/>
                <a:gd name="T6" fmla="*/ 2147483646 w 2758"/>
                <a:gd name="T7" fmla="*/ 2147483646 h 1666"/>
                <a:gd name="T8" fmla="*/ 2147483646 w 2758"/>
                <a:gd name="T9" fmla="*/ 2147483646 h 1666"/>
                <a:gd name="T10" fmla="*/ 2147483646 w 2758"/>
                <a:gd name="T11" fmla="*/ 2147483646 h 1666"/>
                <a:gd name="T12" fmla="*/ 2147483646 w 2758"/>
                <a:gd name="T13" fmla="*/ 2147483646 h 1666"/>
                <a:gd name="T14" fmla="*/ 2147483646 w 2758"/>
                <a:gd name="T15" fmla="*/ 2147483646 h 1666"/>
                <a:gd name="T16" fmla="*/ 2147483646 w 2758"/>
                <a:gd name="T17" fmla="*/ 2147483646 h 1666"/>
                <a:gd name="T18" fmla="*/ 2147483646 w 2758"/>
                <a:gd name="T19" fmla="*/ 2147483646 h 1666"/>
                <a:gd name="T20" fmla="*/ 2147483646 w 2758"/>
                <a:gd name="T21" fmla="*/ 2147483646 h 1666"/>
                <a:gd name="T22" fmla="*/ 2147483646 w 2758"/>
                <a:gd name="T23" fmla="*/ 2147483646 h 1666"/>
                <a:gd name="T24" fmla="*/ 2147483646 w 2758"/>
                <a:gd name="T25" fmla="*/ 2147483646 h 1666"/>
                <a:gd name="T26" fmla="*/ 2147483646 w 2758"/>
                <a:gd name="T27" fmla="*/ 2147483646 h 1666"/>
                <a:gd name="T28" fmla="*/ 2147483646 w 2758"/>
                <a:gd name="T29" fmla="*/ 2147483646 h 1666"/>
                <a:gd name="T30" fmla="*/ 2147483646 w 2758"/>
                <a:gd name="T31" fmla="*/ 2147483646 h 1666"/>
                <a:gd name="T32" fmla="*/ 2147483646 w 2758"/>
                <a:gd name="T33" fmla="*/ 2147483646 h 1666"/>
                <a:gd name="T34" fmla="*/ 2147483646 w 2758"/>
                <a:gd name="T35" fmla="*/ 2147483646 h 1666"/>
                <a:gd name="T36" fmla="*/ 2147483646 w 2758"/>
                <a:gd name="T37" fmla="*/ 2147483646 h 1666"/>
                <a:gd name="T38" fmla="*/ 2147483646 w 2758"/>
                <a:gd name="T39" fmla="*/ 2147483646 h 1666"/>
                <a:gd name="T40" fmla="*/ 2147483646 w 2758"/>
                <a:gd name="T41" fmla="*/ 2147483646 h 1666"/>
                <a:gd name="T42" fmla="*/ 2147483646 w 2758"/>
                <a:gd name="T43" fmla="*/ 2147483646 h 1666"/>
                <a:gd name="T44" fmla="*/ 2147483646 w 2758"/>
                <a:gd name="T45" fmla="*/ 2147483646 h 1666"/>
                <a:gd name="T46" fmla="*/ 2147483646 w 2758"/>
                <a:gd name="T47" fmla="*/ 2147483646 h 1666"/>
                <a:gd name="T48" fmla="*/ 2147483646 w 2758"/>
                <a:gd name="T49" fmla="*/ 2147483646 h 1666"/>
                <a:gd name="T50" fmla="*/ 2147483646 w 2758"/>
                <a:gd name="T51" fmla="*/ 2147483646 h 1666"/>
                <a:gd name="T52" fmla="*/ 2147483646 w 2758"/>
                <a:gd name="T53" fmla="*/ 2147483646 h 1666"/>
                <a:gd name="T54" fmla="*/ 2147483646 w 2758"/>
                <a:gd name="T55" fmla="*/ 2147483646 h 1666"/>
                <a:gd name="T56" fmla="*/ 2147483646 w 2758"/>
                <a:gd name="T57" fmla="*/ 2147483646 h 1666"/>
                <a:gd name="T58" fmla="*/ 2147483646 w 2758"/>
                <a:gd name="T59" fmla="*/ 2147483646 h 1666"/>
                <a:gd name="T60" fmla="*/ 2147483646 w 2758"/>
                <a:gd name="T61" fmla="*/ 2147483646 h 1666"/>
                <a:gd name="T62" fmla="*/ 2147483646 w 2758"/>
                <a:gd name="T63" fmla="*/ 2147483646 h 1666"/>
                <a:gd name="T64" fmla="*/ 2147483646 w 2758"/>
                <a:gd name="T65" fmla="*/ 2147483646 h 1666"/>
                <a:gd name="T66" fmla="*/ 2147483646 w 2758"/>
                <a:gd name="T67" fmla="*/ 2147483646 h 1666"/>
                <a:gd name="T68" fmla="*/ 2147483646 w 2758"/>
                <a:gd name="T69" fmla="*/ 2147483646 h 1666"/>
                <a:gd name="T70" fmla="*/ 2147483646 w 2758"/>
                <a:gd name="T71" fmla="*/ 2147483646 h 1666"/>
                <a:gd name="T72" fmla="*/ 2147483646 w 2758"/>
                <a:gd name="T73" fmla="*/ 2147483646 h 1666"/>
                <a:gd name="T74" fmla="*/ 2147483646 w 2758"/>
                <a:gd name="T75" fmla="*/ 2147483646 h 1666"/>
                <a:gd name="T76" fmla="*/ 2147483646 w 2758"/>
                <a:gd name="T77" fmla="*/ 2147483646 h 1666"/>
                <a:gd name="T78" fmla="*/ 2147483646 w 2758"/>
                <a:gd name="T79" fmla="*/ 2147483646 h 1666"/>
                <a:gd name="T80" fmla="*/ 2147483646 w 2758"/>
                <a:gd name="T81" fmla="*/ 2147483646 h 1666"/>
                <a:gd name="T82" fmla="*/ 2147483646 w 2758"/>
                <a:gd name="T83" fmla="*/ 2147483646 h 1666"/>
                <a:gd name="T84" fmla="*/ 2147483646 w 2758"/>
                <a:gd name="T85" fmla="*/ 2147483646 h 1666"/>
                <a:gd name="T86" fmla="*/ 2147483646 w 2758"/>
                <a:gd name="T87" fmla="*/ 2147483646 h 1666"/>
                <a:gd name="T88" fmla="*/ 2147483646 w 2758"/>
                <a:gd name="T89" fmla="*/ 2147483646 h 1666"/>
                <a:gd name="T90" fmla="*/ 2147483646 w 2758"/>
                <a:gd name="T91" fmla="*/ 2147483646 h 1666"/>
                <a:gd name="T92" fmla="*/ 2147483646 w 2758"/>
                <a:gd name="T93" fmla="*/ 2147483646 h 1666"/>
                <a:gd name="T94" fmla="*/ 2147483646 w 2758"/>
                <a:gd name="T95" fmla="*/ 2147483646 h 1666"/>
                <a:gd name="T96" fmla="*/ 2147483646 w 2758"/>
                <a:gd name="T97" fmla="*/ 2147483646 h 1666"/>
                <a:gd name="T98" fmla="*/ 2147483646 w 2758"/>
                <a:gd name="T99" fmla="*/ 2147483646 h 1666"/>
                <a:gd name="T100" fmla="*/ 2147483646 w 2758"/>
                <a:gd name="T101" fmla="*/ 2147483646 h 1666"/>
                <a:gd name="T102" fmla="*/ 2147483646 w 2758"/>
                <a:gd name="T103" fmla="*/ 2147483646 h 1666"/>
                <a:gd name="T104" fmla="*/ 2147483646 w 2758"/>
                <a:gd name="T105" fmla="*/ 2147483646 h 1666"/>
                <a:gd name="T106" fmla="*/ 2147483646 w 2758"/>
                <a:gd name="T107" fmla="*/ 2147483646 h 1666"/>
                <a:gd name="T108" fmla="*/ 2147483646 w 2758"/>
                <a:gd name="T109" fmla="*/ 2147483646 h 1666"/>
                <a:gd name="T110" fmla="*/ 2147483646 w 2758"/>
                <a:gd name="T111" fmla="*/ 2147483646 h 1666"/>
                <a:gd name="T112" fmla="*/ 2147483646 w 2758"/>
                <a:gd name="T113" fmla="*/ 2147483646 h 1666"/>
                <a:gd name="T114" fmla="*/ 2147483646 w 2758"/>
                <a:gd name="T115" fmla="*/ 2147483646 h 1666"/>
                <a:gd name="T116" fmla="*/ 2147483646 w 2758"/>
                <a:gd name="T117" fmla="*/ 2147483646 h 1666"/>
                <a:gd name="T118" fmla="*/ 2147483646 w 2758"/>
                <a:gd name="T119" fmla="*/ 2147483646 h 1666"/>
                <a:gd name="T120" fmla="*/ 2147483646 w 2758"/>
                <a:gd name="T121" fmla="*/ 2147483646 h 1666"/>
                <a:gd name="T122" fmla="*/ 2147483646 w 2758"/>
                <a:gd name="T123" fmla="*/ 2147483646 h 1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58" h="1666">
                  <a:moveTo>
                    <a:pt x="931" y="1269"/>
                  </a:moveTo>
                  <a:lnTo>
                    <a:pt x="895" y="1297"/>
                  </a:lnTo>
                  <a:lnTo>
                    <a:pt x="864" y="1328"/>
                  </a:lnTo>
                  <a:lnTo>
                    <a:pt x="839" y="1359"/>
                  </a:lnTo>
                  <a:lnTo>
                    <a:pt x="816" y="1392"/>
                  </a:lnTo>
                  <a:lnTo>
                    <a:pt x="1102" y="1555"/>
                  </a:lnTo>
                  <a:lnTo>
                    <a:pt x="1172" y="1557"/>
                  </a:lnTo>
                  <a:lnTo>
                    <a:pt x="1210" y="1555"/>
                  </a:lnTo>
                  <a:lnTo>
                    <a:pt x="1243" y="1547"/>
                  </a:lnTo>
                  <a:lnTo>
                    <a:pt x="1269" y="1535"/>
                  </a:lnTo>
                  <a:lnTo>
                    <a:pt x="1293" y="1518"/>
                  </a:lnTo>
                  <a:lnTo>
                    <a:pt x="1310" y="1495"/>
                  </a:lnTo>
                  <a:lnTo>
                    <a:pt x="1323" y="1466"/>
                  </a:lnTo>
                  <a:lnTo>
                    <a:pt x="1331" y="1434"/>
                  </a:lnTo>
                  <a:lnTo>
                    <a:pt x="1333" y="1397"/>
                  </a:lnTo>
                  <a:lnTo>
                    <a:pt x="1164" y="1397"/>
                  </a:lnTo>
                  <a:lnTo>
                    <a:pt x="931" y="1269"/>
                  </a:lnTo>
                  <a:close/>
                  <a:moveTo>
                    <a:pt x="1060" y="975"/>
                  </a:moveTo>
                  <a:lnTo>
                    <a:pt x="1026" y="983"/>
                  </a:lnTo>
                  <a:lnTo>
                    <a:pt x="993" y="992"/>
                  </a:lnTo>
                  <a:lnTo>
                    <a:pt x="964" y="1006"/>
                  </a:lnTo>
                  <a:lnTo>
                    <a:pt x="937" y="1021"/>
                  </a:lnTo>
                  <a:lnTo>
                    <a:pt x="912" y="1040"/>
                  </a:lnTo>
                  <a:lnTo>
                    <a:pt x="891" y="1061"/>
                  </a:lnTo>
                  <a:lnTo>
                    <a:pt x="872" y="1084"/>
                  </a:lnTo>
                  <a:lnTo>
                    <a:pt x="855" y="1111"/>
                  </a:lnTo>
                  <a:lnTo>
                    <a:pt x="1195" y="1292"/>
                  </a:lnTo>
                  <a:lnTo>
                    <a:pt x="1352" y="1296"/>
                  </a:lnTo>
                  <a:lnTo>
                    <a:pt x="1392" y="1294"/>
                  </a:lnTo>
                  <a:lnTo>
                    <a:pt x="1427" y="1288"/>
                  </a:lnTo>
                  <a:lnTo>
                    <a:pt x="1456" y="1276"/>
                  </a:lnTo>
                  <a:lnTo>
                    <a:pt x="1481" y="1263"/>
                  </a:lnTo>
                  <a:lnTo>
                    <a:pt x="1500" y="1244"/>
                  </a:lnTo>
                  <a:lnTo>
                    <a:pt x="1513" y="1221"/>
                  </a:lnTo>
                  <a:lnTo>
                    <a:pt x="1521" y="1192"/>
                  </a:lnTo>
                  <a:lnTo>
                    <a:pt x="1523" y="1161"/>
                  </a:lnTo>
                  <a:lnTo>
                    <a:pt x="1521" y="1142"/>
                  </a:lnTo>
                  <a:lnTo>
                    <a:pt x="1517" y="1121"/>
                  </a:lnTo>
                  <a:lnTo>
                    <a:pt x="1510" y="1096"/>
                  </a:lnTo>
                  <a:lnTo>
                    <a:pt x="1498" y="1071"/>
                  </a:lnTo>
                  <a:lnTo>
                    <a:pt x="1241" y="1075"/>
                  </a:lnTo>
                  <a:lnTo>
                    <a:pt x="1060" y="975"/>
                  </a:lnTo>
                  <a:close/>
                  <a:moveTo>
                    <a:pt x="1137" y="668"/>
                  </a:moveTo>
                  <a:lnTo>
                    <a:pt x="1104" y="670"/>
                  </a:lnTo>
                  <a:lnTo>
                    <a:pt x="1074" y="676"/>
                  </a:lnTo>
                  <a:lnTo>
                    <a:pt x="1047" y="687"/>
                  </a:lnTo>
                  <a:lnTo>
                    <a:pt x="1020" y="702"/>
                  </a:lnTo>
                  <a:lnTo>
                    <a:pt x="997" y="722"/>
                  </a:lnTo>
                  <a:lnTo>
                    <a:pt x="976" y="745"/>
                  </a:lnTo>
                  <a:lnTo>
                    <a:pt x="954" y="772"/>
                  </a:lnTo>
                  <a:lnTo>
                    <a:pt x="937" y="804"/>
                  </a:lnTo>
                  <a:lnTo>
                    <a:pt x="1269" y="969"/>
                  </a:lnTo>
                  <a:lnTo>
                    <a:pt x="1454" y="971"/>
                  </a:lnTo>
                  <a:lnTo>
                    <a:pt x="1502" y="969"/>
                  </a:lnTo>
                  <a:lnTo>
                    <a:pt x="1542" y="962"/>
                  </a:lnTo>
                  <a:lnTo>
                    <a:pt x="1579" y="952"/>
                  </a:lnTo>
                  <a:lnTo>
                    <a:pt x="1608" y="937"/>
                  </a:lnTo>
                  <a:lnTo>
                    <a:pt x="1631" y="916"/>
                  </a:lnTo>
                  <a:lnTo>
                    <a:pt x="1646" y="893"/>
                  </a:lnTo>
                  <a:lnTo>
                    <a:pt x="1656" y="864"/>
                  </a:lnTo>
                  <a:lnTo>
                    <a:pt x="1659" y="833"/>
                  </a:lnTo>
                  <a:lnTo>
                    <a:pt x="1657" y="810"/>
                  </a:lnTo>
                  <a:lnTo>
                    <a:pt x="1650" y="789"/>
                  </a:lnTo>
                  <a:lnTo>
                    <a:pt x="1640" y="772"/>
                  </a:lnTo>
                  <a:lnTo>
                    <a:pt x="1625" y="758"/>
                  </a:lnTo>
                  <a:lnTo>
                    <a:pt x="1604" y="749"/>
                  </a:lnTo>
                  <a:lnTo>
                    <a:pt x="1579" y="741"/>
                  </a:lnTo>
                  <a:lnTo>
                    <a:pt x="1550" y="735"/>
                  </a:lnTo>
                  <a:lnTo>
                    <a:pt x="1517" y="733"/>
                  </a:lnTo>
                  <a:lnTo>
                    <a:pt x="1293" y="733"/>
                  </a:lnTo>
                  <a:lnTo>
                    <a:pt x="1273" y="718"/>
                  </a:lnTo>
                  <a:lnTo>
                    <a:pt x="1254" y="704"/>
                  </a:lnTo>
                  <a:lnTo>
                    <a:pt x="1233" y="693"/>
                  </a:lnTo>
                  <a:lnTo>
                    <a:pt x="1214" y="683"/>
                  </a:lnTo>
                  <a:lnTo>
                    <a:pt x="1195" y="678"/>
                  </a:lnTo>
                  <a:lnTo>
                    <a:pt x="1175" y="672"/>
                  </a:lnTo>
                  <a:lnTo>
                    <a:pt x="1156" y="668"/>
                  </a:lnTo>
                  <a:lnTo>
                    <a:pt x="1137" y="668"/>
                  </a:lnTo>
                  <a:close/>
                  <a:moveTo>
                    <a:pt x="1694" y="240"/>
                  </a:moveTo>
                  <a:lnTo>
                    <a:pt x="1898" y="466"/>
                  </a:lnTo>
                  <a:lnTo>
                    <a:pt x="1874" y="497"/>
                  </a:lnTo>
                  <a:lnTo>
                    <a:pt x="1855" y="520"/>
                  </a:lnTo>
                  <a:lnTo>
                    <a:pt x="2251" y="518"/>
                  </a:lnTo>
                  <a:lnTo>
                    <a:pt x="2303" y="516"/>
                  </a:lnTo>
                  <a:lnTo>
                    <a:pt x="2351" y="516"/>
                  </a:lnTo>
                  <a:lnTo>
                    <a:pt x="2395" y="512"/>
                  </a:lnTo>
                  <a:lnTo>
                    <a:pt x="2435" y="511"/>
                  </a:lnTo>
                  <a:lnTo>
                    <a:pt x="2474" y="505"/>
                  </a:lnTo>
                  <a:lnTo>
                    <a:pt x="2508" y="501"/>
                  </a:lnTo>
                  <a:lnTo>
                    <a:pt x="2539" y="493"/>
                  </a:lnTo>
                  <a:lnTo>
                    <a:pt x="2568" y="488"/>
                  </a:lnTo>
                  <a:lnTo>
                    <a:pt x="2593" y="478"/>
                  </a:lnTo>
                  <a:lnTo>
                    <a:pt x="2614" y="470"/>
                  </a:lnTo>
                  <a:lnTo>
                    <a:pt x="2631" y="459"/>
                  </a:lnTo>
                  <a:lnTo>
                    <a:pt x="2647" y="449"/>
                  </a:lnTo>
                  <a:lnTo>
                    <a:pt x="2658" y="436"/>
                  </a:lnTo>
                  <a:lnTo>
                    <a:pt x="2666" y="424"/>
                  </a:lnTo>
                  <a:lnTo>
                    <a:pt x="2672" y="411"/>
                  </a:lnTo>
                  <a:lnTo>
                    <a:pt x="2673" y="395"/>
                  </a:lnTo>
                  <a:lnTo>
                    <a:pt x="2672" y="380"/>
                  </a:lnTo>
                  <a:lnTo>
                    <a:pt x="2668" y="363"/>
                  </a:lnTo>
                  <a:lnTo>
                    <a:pt x="2662" y="349"/>
                  </a:lnTo>
                  <a:lnTo>
                    <a:pt x="2652" y="336"/>
                  </a:lnTo>
                  <a:lnTo>
                    <a:pt x="2639" y="324"/>
                  </a:lnTo>
                  <a:lnTo>
                    <a:pt x="2625" y="313"/>
                  </a:lnTo>
                  <a:lnTo>
                    <a:pt x="2608" y="301"/>
                  </a:lnTo>
                  <a:lnTo>
                    <a:pt x="2587" y="294"/>
                  </a:lnTo>
                  <a:lnTo>
                    <a:pt x="2566" y="284"/>
                  </a:lnTo>
                  <a:lnTo>
                    <a:pt x="2541" y="278"/>
                  </a:lnTo>
                  <a:lnTo>
                    <a:pt x="2512" y="273"/>
                  </a:lnTo>
                  <a:lnTo>
                    <a:pt x="2481" y="267"/>
                  </a:lnTo>
                  <a:lnTo>
                    <a:pt x="2449" y="263"/>
                  </a:lnTo>
                  <a:lnTo>
                    <a:pt x="2412" y="261"/>
                  </a:lnTo>
                  <a:lnTo>
                    <a:pt x="2374" y="259"/>
                  </a:lnTo>
                  <a:lnTo>
                    <a:pt x="2334" y="259"/>
                  </a:lnTo>
                  <a:lnTo>
                    <a:pt x="1694" y="240"/>
                  </a:lnTo>
                  <a:close/>
                  <a:moveTo>
                    <a:pt x="1060" y="109"/>
                  </a:moveTo>
                  <a:lnTo>
                    <a:pt x="1039" y="117"/>
                  </a:lnTo>
                  <a:lnTo>
                    <a:pt x="1018" y="125"/>
                  </a:lnTo>
                  <a:lnTo>
                    <a:pt x="993" y="134"/>
                  </a:lnTo>
                  <a:lnTo>
                    <a:pt x="966" y="146"/>
                  </a:lnTo>
                  <a:lnTo>
                    <a:pt x="937" y="159"/>
                  </a:lnTo>
                  <a:lnTo>
                    <a:pt x="906" y="173"/>
                  </a:lnTo>
                  <a:lnTo>
                    <a:pt x="872" y="188"/>
                  </a:lnTo>
                  <a:lnTo>
                    <a:pt x="835" y="203"/>
                  </a:lnTo>
                  <a:lnTo>
                    <a:pt x="799" y="221"/>
                  </a:lnTo>
                  <a:lnTo>
                    <a:pt x="757" y="240"/>
                  </a:lnTo>
                  <a:lnTo>
                    <a:pt x="714" y="261"/>
                  </a:lnTo>
                  <a:lnTo>
                    <a:pt x="670" y="282"/>
                  </a:lnTo>
                  <a:lnTo>
                    <a:pt x="622" y="305"/>
                  </a:lnTo>
                  <a:lnTo>
                    <a:pt x="572" y="328"/>
                  </a:lnTo>
                  <a:lnTo>
                    <a:pt x="520" y="353"/>
                  </a:lnTo>
                  <a:lnTo>
                    <a:pt x="467" y="380"/>
                  </a:lnTo>
                  <a:lnTo>
                    <a:pt x="150" y="380"/>
                  </a:lnTo>
                  <a:lnTo>
                    <a:pt x="123" y="480"/>
                  </a:lnTo>
                  <a:lnTo>
                    <a:pt x="104" y="580"/>
                  </a:lnTo>
                  <a:lnTo>
                    <a:pt x="92" y="679"/>
                  </a:lnTo>
                  <a:lnTo>
                    <a:pt x="88" y="779"/>
                  </a:lnTo>
                  <a:lnTo>
                    <a:pt x="92" y="875"/>
                  </a:lnTo>
                  <a:lnTo>
                    <a:pt x="102" y="971"/>
                  </a:lnTo>
                  <a:lnTo>
                    <a:pt x="119" y="1069"/>
                  </a:lnTo>
                  <a:lnTo>
                    <a:pt x="142" y="1169"/>
                  </a:lnTo>
                  <a:lnTo>
                    <a:pt x="378" y="1169"/>
                  </a:lnTo>
                  <a:lnTo>
                    <a:pt x="417" y="1228"/>
                  </a:lnTo>
                  <a:lnTo>
                    <a:pt x="459" y="1286"/>
                  </a:lnTo>
                  <a:lnTo>
                    <a:pt x="501" y="1340"/>
                  </a:lnTo>
                  <a:lnTo>
                    <a:pt x="545" y="1390"/>
                  </a:lnTo>
                  <a:lnTo>
                    <a:pt x="591" y="1438"/>
                  </a:lnTo>
                  <a:lnTo>
                    <a:pt x="640" y="1482"/>
                  </a:lnTo>
                  <a:lnTo>
                    <a:pt x="688" y="1524"/>
                  </a:lnTo>
                  <a:lnTo>
                    <a:pt x="737" y="1562"/>
                  </a:lnTo>
                  <a:lnTo>
                    <a:pt x="757" y="1566"/>
                  </a:lnTo>
                  <a:lnTo>
                    <a:pt x="774" y="1568"/>
                  </a:lnTo>
                  <a:lnTo>
                    <a:pt x="787" y="1570"/>
                  </a:lnTo>
                  <a:lnTo>
                    <a:pt x="797" y="1570"/>
                  </a:lnTo>
                  <a:lnTo>
                    <a:pt x="805" y="1570"/>
                  </a:lnTo>
                  <a:lnTo>
                    <a:pt x="814" y="1570"/>
                  </a:lnTo>
                  <a:lnTo>
                    <a:pt x="826" y="1568"/>
                  </a:lnTo>
                  <a:lnTo>
                    <a:pt x="839" y="1566"/>
                  </a:lnTo>
                  <a:lnTo>
                    <a:pt x="855" y="1564"/>
                  </a:lnTo>
                  <a:lnTo>
                    <a:pt x="872" y="1562"/>
                  </a:lnTo>
                  <a:lnTo>
                    <a:pt x="891" y="1559"/>
                  </a:lnTo>
                  <a:lnTo>
                    <a:pt x="912" y="1555"/>
                  </a:lnTo>
                  <a:lnTo>
                    <a:pt x="695" y="1441"/>
                  </a:lnTo>
                  <a:lnTo>
                    <a:pt x="720" y="1380"/>
                  </a:lnTo>
                  <a:lnTo>
                    <a:pt x="753" y="1322"/>
                  </a:lnTo>
                  <a:lnTo>
                    <a:pt x="791" y="1267"/>
                  </a:lnTo>
                  <a:lnTo>
                    <a:pt x="835" y="1215"/>
                  </a:lnTo>
                  <a:lnTo>
                    <a:pt x="728" y="1155"/>
                  </a:lnTo>
                  <a:lnTo>
                    <a:pt x="753" y="1107"/>
                  </a:lnTo>
                  <a:lnTo>
                    <a:pt x="778" y="1065"/>
                  </a:lnTo>
                  <a:lnTo>
                    <a:pt x="803" y="1027"/>
                  </a:lnTo>
                  <a:lnTo>
                    <a:pt x="830" y="994"/>
                  </a:lnTo>
                  <a:lnTo>
                    <a:pt x="855" y="967"/>
                  </a:lnTo>
                  <a:lnTo>
                    <a:pt x="883" y="942"/>
                  </a:lnTo>
                  <a:lnTo>
                    <a:pt x="910" y="925"/>
                  </a:lnTo>
                  <a:lnTo>
                    <a:pt x="939" y="912"/>
                  </a:lnTo>
                  <a:lnTo>
                    <a:pt x="816" y="846"/>
                  </a:lnTo>
                  <a:lnTo>
                    <a:pt x="832" y="812"/>
                  </a:lnTo>
                  <a:lnTo>
                    <a:pt x="849" y="781"/>
                  </a:lnTo>
                  <a:lnTo>
                    <a:pt x="864" y="750"/>
                  </a:lnTo>
                  <a:lnTo>
                    <a:pt x="882" y="724"/>
                  </a:lnTo>
                  <a:lnTo>
                    <a:pt x="899" y="697"/>
                  </a:lnTo>
                  <a:lnTo>
                    <a:pt x="918" y="674"/>
                  </a:lnTo>
                  <a:lnTo>
                    <a:pt x="937" y="653"/>
                  </a:lnTo>
                  <a:lnTo>
                    <a:pt x="956" y="633"/>
                  </a:lnTo>
                  <a:lnTo>
                    <a:pt x="976" y="616"/>
                  </a:lnTo>
                  <a:lnTo>
                    <a:pt x="997" y="603"/>
                  </a:lnTo>
                  <a:lnTo>
                    <a:pt x="1020" y="591"/>
                  </a:lnTo>
                  <a:lnTo>
                    <a:pt x="1041" y="580"/>
                  </a:lnTo>
                  <a:lnTo>
                    <a:pt x="1064" y="572"/>
                  </a:lnTo>
                  <a:lnTo>
                    <a:pt x="1087" y="566"/>
                  </a:lnTo>
                  <a:lnTo>
                    <a:pt x="1112" y="564"/>
                  </a:lnTo>
                  <a:lnTo>
                    <a:pt x="1137" y="562"/>
                  </a:lnTo>
                  <a:lnTo>
                    <a:pt x="1181" y="566"/>
                  </a:lnTo>
                  <a:lnTo>
                    <a:pt x="1225" y="578"/>
                  </a:lnTo>
                  <a:lnTo>
                    <a:pt x="1248" y="585"/>
                  </a:lnTo>
                  <a:lnTo>
                    <a:pt x="1271" y="597"/>
                  </a:lnTo>
                  <a:lnTo>
                    <a:pt x="1294" y="610"/>
                  </a:lnTo>
                  <a:lnTo>
                    <a:pt x="1317" y="624"/>
                  </a:lnTo>
                  <a:lnTo>
                    <a:pt x="1477" y="622"/>
                  </a:lnTo>
                  <a:lnTo>
                    <a:pt x="1431" y="599"/>
                  </a:lnTo>
                  <a:lnTo>
                    <a:pt x="1385" y="568"/>
                  </a:lnTo>
                  <a:lnTo>
                    <a:pt x="1335" y="530"/>
                  </a:lnTo>
                  <a:lnTo>
                    <a:pt x="1285" y="484"/>
                  </a:lnTo>
                  <a:lnTo>
                    <a:pt x="1248" y="505"/>
                  </a:lnTo>
                  <a:lnTo>
                    <a:pt x="1214" y="524"/>
                  </a:lnTo>
                  <a:lnTo>
                    <a:pt x="1177" y="539"/>
                  </a:lnTo>
                  <a:lnTo>
                    <a:pt x="1139" y="553"/>
                  </a:lnTo>
                  <a:lnTo>
                    <a:pt x="1102" y="562"/>
                  </a:lnTo>
                  <a:lnTo>
                    <a:pt x="1064" y="570"/>
                  </a:lnTo>
                  <a:lnTo>
                    <a:pt x="1026" y="574"/>
                  </a:lnTo>
                  <a:lnTo>
                    <a:pt x="987" y="576"/>
                  </a:lnTo>
                  <a:lnTo>
                    <a:pt x="947" y="572"/>
                  </a:lnTo>
                  <a:lnTo>
                    <a:pt x="943" y="466"/>
                  </a:lnTo>
                  <a:lnTo>
                    <a:pt x="972" y="468"/>
                  </a:lnTo>
                  <a:lnTo>
                    <a:pt x="1014" y="466"/>
                  </a:lnTo>
                  <a:lnTo>
                    <a:pt x="1056" y="461"/>
                  </a:lnTo>
                  <a:lnTo>
                    <a:pt x="1099" y="453"/>
                  </a:lnTo>
                  <a:lnTo>
                    <a:pt x="1141" y="441"/>
                  </a:lnTo>
                  <a:lnTo>
                    <a:pt x="1181" y="424"/>
                  </a:lnTo>
                  <a:lnTo>
                    <a:pt x="1221" y="405"/>
                  </a:lnTo>
                  <a:lnTo>
                    <a:pt x="1262" y="384"/>
                  </a:lnTo>
                  <a:lnTo>
                    <a:pt x="1302" y="357"/>
                  </a:lnTo>
                  <a:lnTo>
                    <a:pt x="1339" y="401"/>
                  </a:lnTo>
                  <a:lnTo>
                    <a:pt x="1375" y="440"/>
                  </a:lnTo>
                  <a:lnTo>
                    <a:pt x="1414" y="474"/>
                  </a:lnTo>
                  <a:lnTo>
                    <a:pt x="1450" y="499"/>
                  </a:lnTo>
                  <a:lnTo>
                    <a:pt x="1487" y="520"/>
                  </a:lnTo>
                  <a:lnTo>
                    <a:pt x="1525" y="536"/>
                  </a:lnTo>
                  <a:lnTo>
                    <a:pt x="1561" y="545"/>
                  </a:lnTo>
                  <a:lnTo>
                    <a:pt x="1600" y="547"/>
                  </a:lnTo>
                  <a:lnTo>
                    <a:pt x="1623" y="547"/>
                  </a:lnTo>
                  <a:lnTo>
                    <a:pt x="1646" y="543"/>
                  </a:lnTo>
                  <a:lnTo>
                    <a:pt x="1669" y="536"/>
                  </a:lnTo>
                  <a:lnTo>
                    <a:pt x="1692" y="526"/>
                  </a:lnTo>
                  <a:lnTo>
                    <a:pt x="1713" y="514"/>
                  </a:lnTo>
                  <a:lnTo>
                    <a:pt x="1734" y="501"/>
                  </a:lnTo>
                  <a:lnTo>
                    <a:pt x="1753" y="484"/>
                  </a:lnTo>
                  <a:lnTo>
                    <a:pt x="1773" y="464"/>
                  </a:lnTo>
                  <a:lnTo>
                    <a:pt x="1502" y="155"/>
                  </a:lnTo>
                  <a:lnTo>
                    <a:pt x="1060" y="109"/>
                  </a:lnTo>
                  <a:close/>
                  <a:moveTo>
                    <a:pt x="1054" y="0"/>
                  </a:moveTo>
                  <a:lnTo>
                    <a:pt x="1536" y="54"/>
                  </a:lnTo>
                  <a:lnTo>
                    <a:pt x="1608" y="134"/>
                  </a:lnTo>
                  <a:lnTo>
                    <a:pt x="2318" y="154"/>
                  </a:lnTo>
                  <a:lnTo>
                    <a:pt x="2378" y="155"/>
                  </a:lnTo>
                  <a:lnTo>
                    <a:pt x="2431" y="157"/>
                  </a:lnTo>
                  <a:lnTo>
                    <a:pt x="2481" y="161"/>
                  </a:lnTo>
                  <a:lnTo>
                    <a:pt x="2528" y="167"/>
                  </a:lnTo>
                  <a:lnTo>
                    <a:pt x="2568" y="175"/>
                  </a:lnTo>
                  <a:lnTo>
                    <a:pt x="2602" y="184"/>
                  </a:lnTo>
                  <a:lnTo>
                    <a:pt x="2635" y="196"/>
                  </a:lnTo>
                  <a:lnTo>
                    <a:pt x="2662" y="207"/>
                  </a:lnTo>
                  <a:lnTo>
                    <a:pt x="2683" y="223"/>
                  </a:lnTo>
                  <a:lnTo>
                    <a:pt x="2704" y="240"/>
                  </a:lnTo>
                  <a:lnTo>
                    <a:pt x="2720" y="259"/>
                  </a:lnTo>
                  <a:lnTo>
                    <a:pt x="2735" y="280"/>
                  </a:lnTo>
                  <a:lnTo>
                    <a:pt x="2745" y="305"/>
                  </a:lnTo>
                  <a:lnTo>
                    <a:pt x="2752" y="332"/>
                  </a:lnTo>
                  <a:lnTo>
                    <a:pt x="2756" y="361"/>
                  </a:lnTo>
                  <a:lnTo>
                    <a:pt x="2758" y="393"/>
                  </a:lnTo>
                  <a:lnTo>
                    <a:pt x="2756" y="420"/>
                  </a:lnTo>
                  <a:lnTo>
                    <a:pt x="2752" y="447"/>
                  </a:lnTo>
                  <a:lnTo>
                    <a:pt x="2745" y="470"/>
                  </a:lnTo>
                  <a:lnTo>
                    <a:pt x="2733" y="493"/>
                  </a:lnTo>
                  <a:lnTo>
                    <a:pt x="2720" y="514"/>
                  </a:lnTo>
                  <a:lnTo>
                    <a:pt x="2700" y="532"/>
                  </a:lnTo>
                  <a:lnTo>
                    <a:pt x="2681" y="549"/>
                  </a:lnTo>
                  <a:lnTo>
                    <a:pt x="2656" y="564"/>
                  </a:lnTo>
                  <a:lnTo>
                    <a:pt x="2629" y="578"/>
                  </a:lnTo>
                  <a:lnTo>
                    <a:pt x="2599" y="589"/>
                  </a:lnTo>
                  <a:lnTo>
                    <a:pt x="2566" y="601"/>
                  </a:lnTo>
                  <a:lnTo>
                    <a:pt x="2529" y="608"/>
                  </a:lnTo>
                  <a:lnTo>
                    <a:pt x="2489" y="614"/>
                  </a:lnTo>
                  <a:lnTo>
                    <a:pt x="2447" y="618"/>
                  </a:lnTo>
                  <a:lnTo>
                    <a:pt x="2401" y="622"/>
                  </a:lnTo>
                  <a:lnTo>
                    <a:pt x="2353" y="622"/>
                  </a:lnTo>
                  <a:lnTo>
                    <a:pt x="1725" y="631"/>
                  </a:lnTo>
                  <a:lnTo>
                    <a:pt x="1661" y="649"/>
                  </a:lnTo>
                  <a:lnTo>
                    <a:pt x="1682" y="666"/>
                  </a:lnTo>
                  <a:lnTo>
                    <a:pt x="1700" y="685"/>
                  </a:lnTo>
                  <a:lnTo>
                    <a:pt x="1715" y="704"/>
                  </a:lnTo>
                  <a:lnTo>
                    <a:pt x="1727" y="727"/>
                  </a:lnTo>
                  <a:lnTo>
                    <a:pt x="1736" y="750"/>
                  </a:lnTo>
                  <a:lnTo>
                    <a:pt x="1744" y="777"/>
                  </a:lnTo>
                  <a:lnTo>
                    <a:pt x="1748" y="804"/>
                  </a:lnTo>
                  <a:lnTo>
                    <a:pt x="1748" y="835"/>
                  </a:lnTo>
                  <a:lnTo>
                    <a:pt x="1746" y="875"/>
                  </a:lnTo>
                  <a:lnTo>
                    <a:pt x="1738" y="912"/>
                  </a:lnTo>
                  <a:lnTo>
                    <a:pt x="1727" y="944"/>
                  </a:lnTo>
                  <a:lnTo>
                    <a:pt x="1709" y="973"/>
                  </a:lnTo>
                  <a:lnTo>
                    <a:pt x="1688" y="1000"/>
                  </a:lnTo>
                  <a:lnTo>
                    <a:pt x="1661" y="1021"/>
                  </a:lnTo>
                  <a:lnTo>
                    <a:pt x="1631" y="1040"/>
                  </a:lnTo>
                  <a:lnTo>
                    <a:pt x="1596" y="1056"/>
                  </a:lnTo>
                  <a:lnTo>
                    <a:pt x="1604" y="1084"/>
                  </a:lnTo>
                  <a:lnTo>
                    <a:pt x="1609" y="1111"/>
                  </a:lnTo>
                  <a:lnTo>
                    <a:pt x="1613" y="1136"/>
                  </a:lnTo>
                  <a:lnTo>
                    <a:pt x="1615" y="1159"/>
                  </a:lnTo>
                  <a:lnTo>
                    <a:pt x="1611" y="1207"/>
                  </a:lnTo>
                  <a:lnTo>
                    <a:pt x="1602" y="1251"/>
                  </a:lnTo>
                  <a:lnTo>
                    <a:pt x="1586" y="1290"/>
                  </a:lnTo>
                  <a:lnTo>
                    <a:pt x="1565" y="1321"/>
                  </a:lnTo>
                  <a:lnTo>
                    <a:pt x="1538" y="1347"/>
                  </a:lnTo>
                  <a:lnTo>
                    <a:pt x="1504" y="1370"/>
                  </a:lnTo>
                  <a:lnTo>
                    <a:pt x="1463" y="1386"/>
                  </a:lnTo>
                  <a:lnTo>
                    <a:pt x="1417" y="1397"/>
                  </a:lnTo>
                  <a:lnTo>
                    <a:pt x="1419" y="1416"/>
                  </a:lnTo>
                  <a:lnTo>
                    <a:pt x="1419" y="1432"/>
                  </a:lnTo>
                  <a:lnTo>
                    <a:pt x="1417" y="1459"/>
                  </a:lnTo>
                  <a:lnTo>
                    <a:pt x="1415" y="1486"/>
                  </a:lnTo>
                  <a:lnTo>
                    <a:pt x="1410" y="1511"/>
                  </a:lnTo>
                  <a:lnTo>
                    <a:pt x="1402" y="1532"/>
                  </a:lnTo>
                  <a:lnTo>
                    <a:pt x="1394" y="1553"/>
                  </a:lnTo>
                  <a:lnTo>
                    <a:pt x="1383" y="1572"/>
                  </a:lnTo>
                  <a:lnTo>
                    <a:pt x="1369" y="1589"/>
                  </a:lnTo>
                  <a:lnTo>
                    <a:pt x="1354" y="1605"/>
                  </a:lnTo>
                  <a:lnTo>
                    <a:pt x="1337" y="1618"/>
                  </a:lnTo>
                  <a:lnTo>
                    <a:pt x="1317" y="1630"/>
                  </a:lnTo>
                  <a:lnTo>
                    <a:pt x="1296" y="1639"/>
                  </a:lnTo>
                  <a:lnTo>
                    <a:pt x="1273" y="1649"/>
                  </a:lnTo>
                  <a:lnTo>
                    <a:pt x="1246" y="1654"/>
                  </a:lnTo>
                  <a:lnTo>
                    <a:pt x="1220" y="1658"/>
                  </a:lnTo>
                  <a:lnTo>
                    <a:pt x="1191" y="1662"/>
                  </a:lnTo>
                  <a:lnTo>
                    <a:pt x="1158" y="1662"/>
                  </a:lnTo>
                  <a:lnTo>
                    <a:pt x="1099" y="1658"/>
                  </a:lnTo>
                  <a:lnTo>
                    <a:pt x="1033" y="1624"/>
                  </a:lnTo>
                  <a:lnTo>
                    <a:pt x="979" y="1643"/>
                  </a:lnTo>
                  <a:lnTo>
                    <a:pt x="928" y="1656"/>
                  </a:lnTo>
                  <a:lnTo>
                    <a:pt x="876" y="1664"/>
                  </a:lnTo>
                  <a:lnTo>
                    <a:pt x="828" y="1666"/>
                  </a:lnTo>
                  <a:lnTo>
                    <a:pt x="809" y="1666"/>
                  </a:lnTo>
                  <a:lnTo>
                    <a:pt x="785" y="1664"/>
                  </a:lnTo>
                  <a:lnTo>
                    <a:pt x="757" y="1660"/>
                  </a:lnTo>
                  <a:lnTo>
                    <a:pt x="722" y="1656"/>
                  </a:lnTo>
                  <a:lnTo>
                    <a:pt x="676" y="1626"/>
                  </a:lnTo>
                  <a:lnTo>
                    <a:pt x="628" y="1591"/>
                  </a:lnTo>
                  <a:lnTo>
                    <a:pt x="578" y="1553"/>
                  </a:lnTo>
                  <a:lnTo>
                    <a:pt x="530" y="1509"/>
                  </a:lnTo>
                  <a:lnTo>
                    <a:pt x="482" y="1459"/>
                  </a:lnTo>
                  <a:lnTo>
                    <a:pt x="432" y="1403"/>
                  </a:lnTo>
                  <a:lnTo>
                    <a:pt x="382" y="1344"/>
                  </a:lnTo>
                  <a:lnTo>
                    <a:pt x="332" y="1280"/>
                  </a:lnTo>
                  <a:lnTo>
                    <a:pt x="83" y="1280"/>
                  </a:lnTo>
                  <a:lnTo>
                    <a:pt x="63" y="1219"/>
                  </a:lnTo>
                  <a:lnTo>
                    <a:pt x="46" y="1157"/>
                  </a:lnTo>
                  <a:lnTo>
                    <a:pt x="33" y="1096"/>
                  </a:lnTo>
                  <a:lnTo>
                    <a:pt x="19" y="1036"/>
                  </a:lnTo>
                  <a:lnTo>
                    <a:pt x="11" y="975"/>
                  </a:lnTo>
                  <a:lnTo>
                    <a:pt x="4" y="914"/>
                  </a:lnTo>
                  <a:lnTo>
                    <a:pt x="0" y="854"/>
                  </a:lnTo>
                  <a:lnTo>
                    <a:pt x="0" y="793"/>
                  </a:lnTo>
                  <a:lnTo>
                    <a:pt x="0" y="724"/>
                  </a:lnTo>
                  <a:lnTo>
                    <a:pt x="6" y="656"/>
                  </a:lnTo>
                  <a:lnTo>
                    <a:pt x="11" y="591"/>
                  </a:lnTo>
                  <a:lnTo>
                    <a:pt x="23" y="526"/>
                  </a:lnTo>
                  <a:lnTo>
                    <a:pt x="34" y="463"/>
                  </a:lnTo>
                  <a:lnTo>
                    <a:pt x="52" y="399"/>
                  </a:lnTo>
                  <a:lnTo>
                    <a:pt x="69" y="336"/>
                  </a:lnTo>
                  <a:lnTo>
                    <a:pt x="92" y="276"/>
                  </a:lnTo>
                  <a:lnTo>
                    <a:pt x="465" y="276"/>
                  </a:lnTo>
                  <a:lnTo>
                    <a:pt x="530" y="236"/>
                  </a:lnTo>
                  <a:lnTo>
                    <a:pt x="599" y="200"/>
                  </a:lnTo>
                  <a:lnTo>
                    <a:pt x="668" y="163"/>
                  </a:lnTo>
                  <a:lnTo>
                    <a:pt x="741" y="129"/>
                  </a:lnTo>
                  <a:lnTo>
                    <a:pt x="816" y="94"/>
                  </a:lnTo>
                  <a:lnTo>
                    <a:pt x="893" y="61"/>
                  </a:lnTo>
                  <a:lnTo>
                    <a:pt x="972" y="31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 txBox="1"/>
          <p:nvPr/>
        </p:nvSpPr>
        <p:spPr bwMode="auto">
          <a:xfrm>
            <a:off x="827584" y="1109663"/>
            <a:ext cx="554464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7.3 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交换排序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TextBox 33"/>
          <p:cNvSpPr txBox="1"/>
          <p:nvPr/>
        </p:nvSpPr>
        <p:spPr>
          <a:xfrm>
            <a:off x="2082798" y="2206626"/>
            <a:ext cx="1265066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7.3.1</a:t>
            </a:r>
            <a:endParaRPr lang="en-US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冒泡排序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2060575" y="2924175"/>
            <a:ext cx="1250950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7.3.2</a:t>
            </a:r>
            <a:endParaRPr lang="en-US" altLang="zh-CN" sz="2400" b="1" i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1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快速排序</a:t>
            </a:r>
            <a:endParaRPr lang="zh-CN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  <a:r>
              <a:rPr lang="en-US" altLang="zh-CN" dirty="0"/>
              <a:t>——</a:t>
            </a:r>
            <a:r>
              <a:rPr lang="zh-CN" altLang="en-US" dirty="0"/>
              <a:t>基本思想</a:t>
            </a:r>
            <a:endParaRPr lang="zh-CN" altLang="en-US" dirty="0"/>
          </a:p>
        </p:txBody>
      </p:sp>
      <p:sp>
        <p:nvSpPr>
          <p:cNvPr id="3" name="MH_Other_5"/>
          <p:cNvSpPr/>
          <p:nvPr>
            <p:custDataLst>
              <p:tags r:id="rId1"/>
            </p:custDataLst>
          </p:nvPr>
        </p:nvSpPr>
        <p:spPr>
          <a:xfrm>
            <a:off x="684213" y="2179638"/>
            <a:ext cx="8135937" cy="14653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zh-CN" altLang="zh-CN" dirty="0"/>
              <a:t>冒泡排序是一种最简单的排序方法，其核心思想就是交换，所以属于交换排序。</a:t>
            </a:r>
            <a:endParaRPr lang="zh-CN" altLang="en-US" dirty="0"/>
          </a:p>
        </p:txBody>
      </p:sp>
      <p:sp>
        <p:nvSpPr>
          <p:cNvPr id="5" name="MH_SubTitle_1"/>
          <p:cNvSpPr/>
          <p:nvPr>
            <p:custDataLst>
              <p:tags r:id="rId2"/>
            </p:custDataLst>
          </p:nvPr>
        </p:nvSpPr>
        <p:spPr>
          <a:xfrm>
            <a:off x="971600" y="1892300"/>
            <a:ext cx="1951037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算法思想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364088" y="4565030"/>
            <a:ext cx="3096344" cy="1574626"/>
          </a:xfrm>
          <a:prstGeom prst="cloudCallout">
            <a:avLst>
              <a:gd name="adj1" fmla="val -15491"/>
              <a:gd name="adj2" fmla="val -1007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en-US" sz="1600" dirty="0"/>
              <a:t>联想</a:t>
            </a:r>
            <a:r>
              <a:rPr lang="zh-CN" altLang="zh-CN" sz="1600" dirty="0"/>
              <a:t>体育课上，体育老师需要同学们从矮到高排队时</a:t>
            </a:r>
            <a:r>
              <a:rPr lang="zh-CN" altLang="en-US" sz="1600" dirty="0"/>
              <a:t>的情形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冒泡排序的例子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3608" y="1412776"/>
            <a:ext cx="7632848" cy="402291"/>
          </a:xfrm>
          <a:prstGeom prst="rect">
            <a:avLst/>
          </a:prstGeom>
          <a:noFill/>
          <a:ln w="38100" cap="flat" cmpd="dbl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zh-CN" sz="2000" dirty="0"/>
              <a:t>对</a:t>
            </a:r>
            <a:r>
              <a:rPr lang="en-US" altLang="zh-CN" sz="2000" dirty="0"/>
              <a:t>{49,38,65,97,76,13,27,49,55,04}</a:t>
            </a:r>
            <a:r>
              <a:rPr lang="zh-CN" altLang="zh-CN" sz="2000" dirty="0"/>
              <a:t>这个序列进行冒泡排序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90165" y="1088443"/>
            <a:ext cx="648866" cy="6488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83768" y="176528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39854" y="2990678"/>
          <a:ext cx="5248291" cy="55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4838700" imgH="520700" progId="">
                  <p:embed/>
                </p:oleObj>
              </mc:Choice>
              <mc:Fallback>
                <p:oleObj name="" r:id="rId1" imgW="4838700" imgH="520700" progId="">
                  <p:embed/>
                  <p:pic>
                    <p:nvPicPr>
                      <p:cNvPr id="0" name="Picture 132" descr="image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9854" y="2990678"/>
                        <a:ext cx="5248291" cy="55240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11560" y="2709120"/>
            <a:ext cx="1435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ts val="1200"/>
              </a:lnSpc>
              <a:tabLst>
                <a:tab pos="5257800" algn="l"/>
              </a:tabLst>
            </a:pPr>
            <a:r>
              <a:rPr lang="zh-CN" altLang="zh-CN" kern="100" dirty="0">
                <a:latin typeface="Lucida Console" panose="020B0609040504020204" pitchFamily="49" charset="0"/>
                <a:ea typeface="宋体" panose="02010600030101010101" pitchFamily="2" charset="-122"/>
              </a:rPr>
              <a:t>初始序列</a:t>
            </a:r>
            <a:r>
              <a:rPr lang="zh-CN" altLang="zh-CN" kern="100" dirty="0">
                <a:latin typeface="Times New Roman" panose="02020603050405020304" pitchFamily="18" charset="0"/>
                <a:ea typeface="Lucida Console" panose="020B0609040504020204" pitchFamily="49" charset="0"/>
              </a:rPr>
              <a:t> 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635896" y="-99392"/>
          <a:ext cx="4535513" cy="87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4838700" imgH="939800" progId="">
                  <p:embed/>
                </p:oleObj>
              </mc:Choice>
              <mc:Fallback>
                <p:oleObj name="" r:id="rId1" imgW="4838700" imgH="939800" progId="">
                  <p:embed/>
                  <p:pic>
                    <p:nvPicPr>
                      <p:cNvPr id="0" name="Picture 1340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5896" y="-99392"/>
                        <a:ext cx="4535513" cy="87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>
            <a:spLocks noChangeAspect="1"/>
          </p:cNvSpPr>
          <p:nvPr/>
        </p:nvSpPr>
        <p:spPr>
          <a:xfrm>
            <a:off x="539552" y="374299"/>
            <a:ext cx="2276777" cy="27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ts val="1200"/>
              </a:lnSpc>
              <a:tabLst>
                <a:tab pos="5257800" algn="l"/>
              </a:tabLst>
            </a:pPr>
            <a:r>
              <a:rPr lang="zh-CN" altLang="zh-CN" sz="2000" kern="100" dirty="0">
                <a:latin typeface="Lucida Console" panose="020B0609040504020204" pitchFamily="49" charset="0"/>
                <a:ea typeface="黑体" panose="02010609060101010101" pitchFamily="49" charset="-122"/>
              </a:rPr>
              <a:t>第一趟冒泡排序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3635975" y="620688"/>
          <a:ext cx="4534596" cy="87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4838700" imgH="939800" progId="">
                  <p:embed/>
                </p:oleObj>
              </mc:Choice>
              <mc:Fallback>
                <p:oleObj name="" r:id="rId3" imgW="4838700" imgH="939800" progId="">
                  <p:embed/>
                  <p:pic>
                    <p:nvPicPr>
                      <p:cNvPr id="0" name="Picture 1341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975" y="620688"/>
                        <a:ext cx="4534596" cy="87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3635975" y="1340768"/>
          <a:ext cx="4534596" cy="87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5" imgW="4838700" imgH="939800" progId="">
                  <p:embed/>
                </p:oleObj>
              </mc:Choice>
              <mc:Fallback>
                <p:oleObj name="" r:id="rId5" imgW="4838700" imgH="939800" progId="">
                  <p:embed/>
                  <p:pic>
                    <p:nvPicPr>
                      <p:cNvPr id="0" name="Picture 1342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975" y="1340768"/>
                        <a:ext cx="4534596" cy="87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3652437" y="2054085"/>
          <a:ext cx="4534596" cy="87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r:id="rId7" imgW="4838700" imgH="939800" progId="">
                  <p:embed/>
                </p:oleObj>
              </mc:Choice>
              <mc:Fallback>
                <p:oleObj name="" r:id="rId7" imgW="4838700" imgH="939800" progId="">
                  <p:embed/>
                  <p:pic>
                    <p:nvPicPr>
                      <p:cNvPr id="0" name="Picture 1343" descr="image1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2437" y="2054085"/>
                        <a:ext cx="4534596" cy="87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3635975" y="2709029"/>
          <a:ext cx="4534596" cy="87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" r:id="rId9" imgW="4838700" imgH="939800" progId="">
                  <p:embed/>
                </p:oleObj>
              </mc:Choice>
              <mc:Fallback>
                <p:oleObj name="" r:id="rId9" imgW="4838700" imgH="939800" progId="">
                  <p:embed/>
                  <p:pic>
                    <p:nvPicPr>
                      <p:cNvPr id="0" name="Picture 1344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5975" y="2709029"/>
                        <a:ext cx="4534596" cy="87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3635975" y="3298517"/>
          <a:ext cx="4534596" cy="87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" r:id="rId11" imgW="4838700" imgH="939800" progId="">
                  <p:embed/>
                </p:oleObj>
              </mc:Choice>
              <mc:Fallback>
                <p:oleObj name="" r:id="rId11" imgW="4838700" imgH="939800" progId="">
                  <p:embed/>
                  <p:pic>
                    <p:nvPicPr>
                      <p:cNvPr id="0" name="Picture 1345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35975" y="3298517"/>
                        <a:ext cx="4534596" cy="87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3635975" y="3935541"/>
          <a:ext cx="4534596" cy="87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" r:id="rId13" imgW="4838700" imgH="939800" progId="">
                  <p:embed/>
                </p:oleObj>
              </mc:Choice>
              <mc:Fallback>
                <p:oleObj name="" r:id="rId13" imgW="4838700" imgH="939800" progId="">
                  <p:embed/>
                  <p:pic>
                    <p:nvPicPr>
                      <p:cNvPr id="0" name="Picture 1346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35975" y="3935541"/>
                        <a:ext cx="4534596" cy="87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3635975" y="4581128"/>
          <a:ext cx="4534596" cy="87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" r:id="rId15" imgW="4838700" imgH="939800" progId="">
                  <p:embed/>
                </p:oleObj>
              </mc:Choice>
              <mc:Fallback>
                <p:oleObj name="" r:id="rId15" imgW="4838700" imgH="939800" progId="">
                  <p:embed/>
                  <p:pic>
                    <p:nvPicPr>
                      <p:cNvPr id="0" name="Picture 1347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35975" y="4581128"/>
                        <a:ext cx="4534596" cy="87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3635975" y="5294104"/>
          <a:ext cx="4534596" cy="87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" r:id="rId17" imgW="4838700" imgH="939800" progId="">
                  <p:embed/>
                </p:oleObj>
              </mc:Choice>
              <mc:Fallback>
                <p:oleObj name="" r:id="rId17" imgW="4838700" imgH="939800" progId="">
                  <p:embed/>
                  <p:pic>
                    <p:nvPicPr>
                      <p:cNvPr id="0" name="Picture 1348" descr="image16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35975" y="5294104"/>
                        <a:ext cx="4534596" cy="87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3636705" y="6237312"/>
          <a:ext cx="452618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" r:id="rId19" imgW="4838700" imgH="520700" progId="">
                  <p:embed/>
                </p:oleObj>
              </mc:Choice>
              <mc:Fallback>
                <p:oleObj name="" r:id="rId19" imgW="4838700" imgH="520700" progId="">
                  <p:embed/>
                  <p:pic>
                    <p:nvPicPr>
                      <p:cNvPr id="0" name="Picture 1349" descr="image17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36705" y="6237312"/>
                        <a:ext cx="4526182" cy="5040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AutoShape 5"/>
          <p:cNvSpPr>
            <a:spLocks noChangeAspect="1" noChangeArrowheads="1"/>
          </p:cNvSpPr>
          <p:nvPr/>
        </p:nvSpPr>
        <p:spPr bwMode="auto">
          <a:xfrm>
            <a:off x="0" y="2924944"/>
            <a:ext cx="2546430" cy="2353832"/>
          </a:xfrm>
          <a:prstGeom prst="cloudCallout">
            <a:avLst>
              <a:gd name="adj1" fmla="val 80408"/>
              <a:gd name="adj2" fmla="val -430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zh-CN" sz="1600" dirty="0"/>
              <a:t>经过一趟冒泡排序之后，序列中</a:t>
            </a:r>
            <a:r>
              <a:rPr lang="zh-CN" altLang="zh-CN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最大的记录</a:t>
            </a:r>
            <a:r>
              <a:rPr lang="en-US" altLang="zh-CN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{97}</a:t>
            </a:r>
            <a:r>
              <a:rPr lang="zh-CN" altLang="zh-CN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已经到了序列最后</a:t>
            </a:r>
            <a:r>
              <a:rPr lang="zh-CN" altLang="zh-CN" sz="1600" dirty="0"/>
              <a:t>，而较小的记录位置均向前移动了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  <a:r>
              <a:rPr lang="en-US" altLang="zh-CN" dirty="0"/>
              <a:t>——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3448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tabLst>
                <a:tab pos="5257800" algn="l"/>
              </a:tabLst>
            </a:pPr>
            <a:r>
              <a:rPr lang="en-US" altLang="zh-CN" dirty="0">
                <a:latin typeface="+mn-ea"/>
                <a:cs typeface="Verdana" panose="020B0604030504040204" pitchFamily="34" charset="0"/>
              </a:rPr>
              <a:t>/*=======================================================</a:t>
            </a:r>
            <a:endParaRPr lang="en-US" altLang="zh-CN" dirty="0">
              <a:latin typeface="+mn-ea"/>
              <a:cs typeface="Verdana" panose="020B0604030504040204" pitchFamily="34" charset="0"/>
            </a:endParaRPr>
          </a:p>
          <a:p>
            <a:pPr>
              <a:lnSpc>
                <a:spcPts val="1200"/>
              </a:lnSpc>
              <a:tabLst>
                <a:tab pos="5257800" algn="l"/>
              </a:tabLst>
            </a:pPr>
            <a:endParaRPr lang="zh-CN" altLang="zh-CN" dirty="0">
              <a:latin typeface="+mn-ea"/>
              <a:cs typeface="Verdana" panose="020B0604030504040204" pitchFamily="34" charset="0"/>
            </a:endParaRPr>
          </a:p>
          <a:p>
            <a:pPr>
              <a:lnSpc>
                <a:spcPts val="1200"/>
              </a:lnSpc>
              <a:tabLst>
                <a:tab pos="5257800" algn="l"/>
              </a:tabLst>
            </a:pPr>
            <a:r>
              <a:rPr lang="zh-CN" altLang="zh-CN" dirty="0">
                <a:latin typeface="+mn-ea"/>
                <a:cs typeface="Verdana" panose="020B0604030504040204" pitchFamily="34" charset="0"/>
              </a:rPr>
              <a:t>函数功能：冒泡排序</a:t>
            </a:r>
            <a:endParaRPr lang="en-US" altLang="zh-CN" dirty="0">
              <a:latin typeface="+mn-ea"/>
              <a:cs typeface="Verdana" panose="020B0604030504040204" pitchFamily="34" charset="0"/>
            </a:endParaRPr>
          </a:p>
          <a:p>
            <a:pPr>
              <a:lnSpc>
                <a:spcPts val="1200"/>
              </a:lnSpc>
              <a:tabLst>
                <a:tab pos="5257800" algn="l"/>
              </a:tabLst>
            </a:pPr>
            <a:endParaRPr lang="zh-CN" altLang="zh-CN" dirty="0">
              <a:latin typeface="+mn-ea"/>
              <a:cs typeface="Verdana" panose="020B0604030504040204" pitchFamily="34" charset="0"/>
            </a:endParaRPr>
          </a:p>
          <a:p>
            <a:pPr>
              <a:lnSpc>
                <a:spcPts val="1200"/>
              </a:lnSpc>
              <a:tabLst>
                <a:tab pos="5257800" algn="l"/>
              </a:tabLst>
            </a:pPr>
            <a:r>
              <a:rPr lang="zh-CN" altLang="zh-CN" dirty="0">
                <a:latin typeface="+mn-ea"/>
                <a:cs typeface="Verdana" panose="020B0604030504040204" pitchFamily="34" charset="0"/>
              </a:rPr>
              <a:t>函数输入：数组首地址</a:t>
            </a:r>
            <a:r>
              <a:rPr lang="en-US" altLang="zh-CN" dirty="0">
                <a:latin typeface="+mn-ea"/>
                <a:cs typeface="Verdana" panose="020B0604030504040204" pitchFamily="34" charset="0"/>
              </a:rPr>
              <a:t>*a</a:t>
            </a:r>
            <a:r>
              <a:rPr lang="zh-CN" altLang="zh-CN" dirty="0">
                <a:latin typeface="+mn-ea"/>
                <a:cs typeface="Verdana" panose="020B0604030504040204" pitchFamily="34" charset="0"/>
              </a:rPr>
              <a:t>，数组长度</a:t>
            </a:r>
            <a:r>
              <a:rPr lang="en-US" altLang="zh-CN" dirty="0">
                <a:latin typeface="+mn-ea"/>
                <a:cs typeface="Verdana" panose="020B0604030504040204" pitchFamily="34" charset="0"/>
              </a:rPr>
              <a:t>n</a:t>
            </a:r>
            <a:endParaRPr lang="en-US" altLang="zh-CN" dirty="0">
              <a:latin typeface="+mn-ea"/>
              <a:cs typeface="Verdana" panose="020B0604030504040204" pitchFamily="34" charset="0"/>
            </a:endParaRPr>
          </a:p>
          <a:p>
            <a:pPr>
              <a:lnSpc>
                <a:spcPts val="1200"/>
              </a:lnSpc>
              <a:tabLst>
                <a:tab pos="5257800" algn="l"/>
              </a:tabLst>
            </a:pPr>
            <a:endParaRPr lang="zh-CN" altLang="zh-CN" dirty="0">
              <a:latin typeface="+mn-ea"/>
              <a:cs typeface="Verdana" panose="020B0604030504040204" pitchFamily="34" charset="0"/>
            </a:endParaRPr>
          </a:p>
          <a:p>
            <a:pPr>
              <a:lnSpc>
                <a:spcPts val="1200"/>
              </a:lnSpc>
              <a:tabLst>
                <a:tab pos="5257800" algn="l"/>
              </a:tabLst>
            </a:pPr>
            <a:r>
              <a:rPr lang="zh-CN" altLang="zh-CN" dirty="0">
                <a:latin typeface="+mn-ea"/>
                <a:cs typeface="Verdana" panose="020B0604030504040204" pitchFamily="34" charset="0"/>
              </a:rPr>
              <a:t>函数输出：无</a:t>
            </a:r>
            <a:r>
              <a:rPr lang="en-US" altLang="zh-CN" dirty="0">
                <a:latin typeface="+mn-ea"/>
                <a:cs typeface="Verdana" panose="020B0604030504040204" pitchFamily="34" charset="0"/>
              </a:rPr>
              <a:t>=======================================================*/</a:t>
            </a:r>
            <a:endParaRPr lang="zh-CN" altLang="en-US" dirty="0">
              <a:latin typeface="+mn-ea"/>
              <a:cs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5095416"/>
            <a:ext cx="2376264" cy="79208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算法效率：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356992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与初始序列状态无关</a:t>
            </a:r>
            <a:endParaRPr lang="en-US" altLang="zh-CN" dirty="0" smtClean="0"/>
          </a:p>
          <a:p>
            <a:r>
              <a:rPr lang="en-US" altLang="zh-CN" dirty="0" smtClean="0"/>
              <a:t>     2. </a:t>
            </a:r>
            <a:r>
              <a:rPr lang="zh-CN" altLang="en-US" dirty="0" smtClean="0"/>
              <a:t>稳定排序法</a:t>
            </a:r>
            <a:endParaRPr lang="en-US" altLang="zh-CN" dirty="0" smtClean="0"/>
          </a:p>
          <a:p>
            <a:r>
              <a:rPr lang="en-US" altLang="zh-CN" dirty="0" smtClean="0"/>
              <a:t>     3. n</a:t>
            </a:r>
            <a:r>
              <a:rPr lang="zh-CN" altLang="en-US" dirty="0" smtClean="0"/>
              <a:t>个元素需要进行</a:t>
            </a:r>
            <a:r>
              <a:rPr lang="en-US" altLang="zh-CN" dirty="0" smtClean="0"/>
              <a:t>n*(n-1)/2</a:t>
            </a:r>
            <a:r>
              <a:rPr lang="zh-CN" altLang="en-US" dirty="0" smtClean="0"/>
              <a:t>次比较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 bwMode="auto">
          <a:xfrm flipH="1">
            <a:off x="6875463" y="2036763"/>
            <a:ext cx="460375" cy="476250"/>
          </a:xfrm>
          <a:custGeom>
            <a:avLst/>
            <a:gdLst>
              <a:gd name="T0" fmla="*/ 215713171 w 7617"/>
              <a:gd name="T1" fmla="*/ 194912619 h 8099"/>
              <a:gd name="T2" fmla="*/ 186862848 w 7617"/>
              <a:gd name="T3" fmla="*/ 154137527 h 8099"/>
              <a:gd name="T4" fmla="*/ 209688925 w 7617"/>
              <a:gd name="T5" fmla="*/ 69433828 h 8099"/>
              <a:gd name="T6" fmla="*/ 185536456 w 7617"/>
              <a:gd name="T7" fmla="*/ 27220166 h 8099"/>
              <a:gd name="T8" fmla="*/ 159173412 w 7617"/>
              <a:gd name="T9" fmla="*/ 113639048 h 8099"/>
              <a:gd name="T10" fmla="*/ 173487962 w 7617"/>
              <a:gd name="T11" fmla="*/ 157291045 h 8099"/>
              <a:gd name="T12" fmla="*/ 148009101 w 7617"/>
              <a:gd name="T13" fmla="*/ 113251885 h 8099"/>
              <a:gd name="T14" fmla="*/ 130157348 w 7617"/>
              <a:gd name="T15" fmla="*/ 20193847 h 8099"/>
              <a:gd name="T16" fmla="*/ 94785557 w 7617"/>
              <a:gd name="T17" fmla="*/ 22794140 h 8099"/>
              <a:gd name="T18" fmla="*/ 118551064 w 7617"/>
              <a:gd name="T19" fmla="*/ 108493737 h 8099"/>
              <a:gd name="T20" fmla="*/ 105397165 w 7617"/>
              <a:gd name="T21" fmla="*/ 111149305 h 8099"/>
              <a:gd name="T22" fmla="*/ 73175614 w 7617"/>
              <a:gd name="T23" fmla="*/ 41328315 h 8099"/>
              <a:gd name="T24" fmla="*/ 6300716 w 7617"/>
              <a:gd name="T25" fmla="*/ 3706741 h 8099"/>
              <a:gd name="T26" fmla="*/ 35427038 w 7617"/>
              <a:gd name="T27" fmla="*/ 76349596 h 8099"/>
              <a:gd name="T28" fmla="*/ 100865051 w 7617"/>
              <a:gd name="T29" fmla="*/ 116018005 h 8099"/>
              <a:gd name="T30" fmla="*/ 31281886 w 7617"/>
              <a:gd name="T31" fmla="*/ 115686117 h 8099"/>
              <a:gd name="T32" fmla="*/ 3813436 w 7617"/>
              <a:gd name="T33" fmla="*/ 138148370 h 8099"/>
              <a:gd name="T34" fmla="*/ 78039209 w 7617"/>
              <a:gd name="T35" fmla="*/ 170845970 h 8099"/>
              <a:gd name="T36" fmla="*/ 138337158 w 7617"/>
              <a:gd name="T37" fmla="*/ 150264725 h 8099"/>
              <a:gd name="T38" fmla="*/ 180120158 w 7617"/>
              <a:gd name="T39" fmla="*/ 177872289 h 8099"/>
              <a:gd name="T40" fmla="*/ 81852645 w 7617"/>
              <a:gd name="T41" fmla="*/ 181191868 h 8099"/>
              <a:gd name="T42" fmla="*/ 73175614 w 7617"/>
              <a:gd name="T43" fmla="*/ 210403828 h 8099"/>
              <a:gd name="T44" fmla="*/ 170116500 w 7617"/>
              <a:gd name="T45" fmla="*/ 209684543 h 8099"/>
              <a:gd name="T46" fmla="*/ 202006570 w 7617"/>
              <a:gd name="T47" fmla="*/ 191980203 h 8099"/>
              <a:gd name="T48" fmla="*/ 204327874 w 7617"/>
              <a:gd name="T49" fmla="*/ 216544801 h 8099"/>
              <a:gd name="T50" fmla="*/ 104789216 w 7617"/>
              <a:gd name="T51" fmla="*/ 244705824 h 8099"/>
              <a:gd name="T52" fmla="*/ 120595899 w 7617"/>
              <a:gd name="T53" fmla="*/ 275300843 h 8099"/>
              <a:gd name="T54" fmla="*/ 222621601 w 7617"/>
              <a:gd name="T55" fmla="*/ 246088883 h 8099"/>
              <a:gd name="T56" fmla="*/ 253737982 w 7617"/>
              <a:gd name="T57" fmla="*/ 256268720 h 8099"/>
              <a:gd name="T58" fmla="*/ 218310709 w 7617"/>
              <a:gd name="T59" fmla="*/ 266891229 h 8099"/>
              <a:gd name="T60" fmla="*/ 141487399 w 7617"/>
              <a:gd name="T61" fmla="*/ 311428572 h 8099"/>
              <a:gd name="T62" fmla="*/ 186697108 w 7617"/>
              <a:gd name="T63" fmla="*/ 327141117 h 8099"/>
              <a:gd name="T64" fmla="*/ 264294108 w 7617"/>
              <a:gd name="T65" fmla="*/ 289740880 h 8099"/>
              <a:gd name="T66" fmla="*/ 304308506 w 7617"/>
              <a:gd name="T67" fmla="*/ 323323591 h 8099"/>
              <a:gd name="T68" fmla="*/ 251416678 w 7617"/>
              <a:gd name="T69" fmla="*/ 319561339 h 8099"/>
              <a:gd name="T70" fmla="*/ 181723019 w 7617"/>
              <a:gd name="T71" fmla="*/ 363434672 h 8099"/>
              <a:gd name="T72" fmla="*/ 226490519 w 7617"/>
              <a:gd name="T73" fmla="*/ 376546924 h 8099"/>
              <a:gd name="T74" fmla="*/ 303755804 w 7617"/>
              <a:gd name="T75" fmla="*/ 335827108 h 8099"/>
              <a:gd name="T76" fmla="*/ 334706209 w 7617"/>
              <a:gd name="T77" fmla="*/ 363545458 h 8099"/>
              <a:gd name="T78" fmla="*/ 264515330 w 7617"/>
              <a:gd name="T79" fmla="*/ 377432035 h 8099"/>
              <a:gd name="T80" fmla="*/ 256059051 w 7617"/>
              <a:gd name="T81" fmla="*/ 413283152 h 8099"/>
              <a:gd name="T82" fmla="*/ 332329658 w 7617"/>
              <a:gd name="T83" fmla="*/ 383407418 h 8099"/>
              <a:gd name="T84" fmla="*/ 357366310 w 7617"/>
              <a:gd name="T85" fmla="*/ 384347804 h 8099"/>
              <a:gd name="T86" fmla="*/ 419598836 w 7617"/>
              <a:gd name="T87" fmla="*/ 443601795 h 8099"/>
              <a:gd name="T88" fmla="*/ 335093171 w 7617"/>
              <a:gd name="T89" fmla="*/ 346615679 h 8099"/>
              <a:gd name="T90" fmla="*/ 344267658 w 7617"/>
              <a:gd name="T91" fmla="*/ 328911575 h 8099"/>
              <a:gd name="T92" fmla="*/ 398154634 w 7617"/>
              <a:gd name="T93" fmla="*/ 248744452 h 8099"/>
              <a:gd name="T94" fmla="*/ 373559956 w 7617"/>
              <a:gd name="T95" fmla="*/ 232091520 h 8099"/>
              <a:gd name="T96" fmla="*/ 317738874 w 7617"/>
              <a:gd name="T97" fmla="*/ 304844691 h 8099"/>
              <a:gd name="T98" fmla="*/ 300992526 w 7617"/>
              <a:gd name="T99" fmla="*/ 306061924 h 8099"/>
              <a:gd name="T100" fmla="*/ 322049766 w 7617"/>
              <a:gd name="T101" fmla="*/ 277569249 h 8099"/>
              <a:gd name="T102" fmla="*/ 353552874 w 7617"/>
              <a:gd name="T103" fmla="*/ 184511211 h 8099"/>
              <a:gd name="T104" fmla="*/ 325089513 w 7617"/>
              <a:gd name="T105" fmla="*/ 181745091 h 8099"/>
              <a:gd name="T106" fmla="*/ 285848804 w 7617"/>
              <a:gd name="T107" fmla="*/ 275411394 h 8099"/>
              <a:gd name="T108" fmla="*/ 260259449 w 7617"/>
              <a:gd name="T109" fmla="*/ 250238297 h 8099"/>
              <a:gd name="T110" fmla="*/ 290823127 w 7617"/>
              <a:gd name="T111" fmla="*/ 216489525 h 8099"/>
              <a:gd name="T112" fmla="*/ 303645310 w 7617"/>
              <a:gd name="T113" fmla="*/ 128632308 h 8099"/>
              <a:gd name="T114" fmla="*/ 271644982 w 7617"/>
              <a:gd name="T115" fmla="*/ 135382016 h 8099"/>
              <a:gd name="T116" fmla="*/ 247216279 w 7617"/>
              <a:gd name="T117" fmla="*/ 229933665 h 8099"/>
              <a:gd name="T118" fmla="*/ 220189804 w 7617"/>
              <a:gd name="T119" fmla="*/ 202436887 h 8099"/>
              <a:gd name="T120" fmla="*/ 245171209 w 7617"/>
              <a:gd name="T121" fmla="*/ 177595677 h 8099"/>
              <a:gd name="T122" fmla="*/ 263575665 w 7617"/>
              <a:gd name="T123" fmla="*/ 91840805 h 8099"/>
              <a:gd name="T124" fmla="*/ 220079310 w 7617"/>
              <a:gd name="T125" fmla="*/ 96322106 h 80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17" h="8099">
                <a:moveTo>
                  <a:pt x="3735" y="2578"/>
                </a:moveTo>
                <a:lnTo>
                  <a:pt x="3735" y="2578"/>
                </a:lnTo>
                <a:lnTo>
                  <a:pt x="3721" y="2650"/>
                </a:lnTo>
                <a:lnTo>
                  <a:pt x="3709" y="2721"/>
                </a:lnTo>
                <a:lnTo>
                  <a:pt x="3704" y="2758"/>
                </a:lnTo>
                <a:lnTo>
                  <a:pt x="3699" y="2794"/>
                </a:lnTo>
                <a:lnTo>
                  <a:pt x="3695" y="2831"/>
                </a:lnTo>
                <a:lnTo>
                  <a:pt x="3692" y="2868"/>
                </a:lnTo>
                <a:lnTo>
                  <a:pt x="3690" y="2905"/>
                </a:lnTo>
                <a:lnTo>
                  <a:pt x="3689" y="2942"/>
                </a:lnTo>
                <a:lnTo>
                  <a:pt x="3689" y="2978"/>
                </a:lnTo>
                <a:lnTo>
                  <a:pt x="3691" y="3014"/>
                </a:lnTo>
                <a:lnTo>
                  <a:pt x="3694" y="3051"/>
                </a:lnTo>
                <a:lnTo>
                  <a:pt x="3700" y="3087"/>
                </a:lnTo>
                <a:lnTo>
                  <a:pt x="3706" y="3123"/>
                </a:lnTo>
                <a:lnTo>
                  <a:pt x="3714" y="3159"/>
                </a:lnTo>
                <a:lnTo>
                  <a:pt x="3720" y="3185"/>
                </a:lnTo>
                <a:lnTo>
                  <a:pt x="3728" y="3210"/>
                </a:lnTo>
                <a:lnTo>
                  <a:pt x="3737" y="3236"/>
                </a:lnTo>
                <a:lnTo>
                  <a:pt x="3748" y="3260"/>
                </a:lnTo>
                <a:lnTo>
                  <a:pt x="3759" y="3285"/>
                </a:lnTo>
                <a:lnTo>
                  <a:pt x="3772" y="3309"/>
                </a:lnTo>
                <a:lnTo>
                  <a:pt x="3787" y="3332"/>
                </a:lnTo>
                <a:lnTo>
                  <a:pt x="3802" y="3354"/>
                </a:lnTo>
                <a:lnTo>
                  <a:pt x="3819" y="3375"/>
                </a:lnTo>
                <a:lnTo>
                  <a:pt x="3836" y="3393"/>
                </a:lnTo>
                <a:lnTo>
                  <a:pt x="3849" y="3407"/>
                </a:lnTo>
                <a:lnTo>
                  <a:pt x="3861" y="3418"/>
                </a:lnTo>
                <a:lnTo>
                  <a:pt x="3882" y="3437"/>
                </a:lnTo>
                <a:lnTo>
                  <a:pt x="3889" y="3444"/>
                </a:lnTo>
                <a:lnTo>
                  <a:pt x="3895" y="3451"/>
                </a:lnTo>
                <a:lnTo>
                  <a:pt x="3899" y="3458"/>
                </a:lnTo>
                <a:lnTo>
                  <a:pt x="3902" y="3466"/>
                </a:lnTo>
                <a:lnTo>
                  <a:pt x="3904" y="3477"/>
                </a:lnTo>
                <a:lnTo>
                  <a:pt x="3905" y="3489"/>
                </a:lnTo>
                <a:lnTo>
                  <a:pt x="3905" y="3504"/>
                </a:lnTo>
                <a:lnTo>
                  <a:pt x="3903" y="3523"/>
                </a:lnTo>
                <a:lnTo>
                  <a:pt x="3898" y="3574"/>
                </a:lnTo>
                <a:lnTo>
                  <a:pt x="3811" y="3475"/>
                </a:lnTo>
                <a:lnTo>
                  <a:pt x="3724" y="3376"/>
                </a:lnTo>
                <a:lnTo>
                  <a:pt x="3680" y="3327"/>
                </a:lnTo>
                <a:lnTo>
                  <a:pt x="3635" y="3280"/>
                </a:lnTo>
                <a:lnTo>
                  <a:pt x="3590" y="3232"/>
                </a:lnTo>
                <a:lnTo>
                  <a:pt x="3544" y="3186"/>
                </a:lnTo>
                <a:lnTo>
                  <a:pt x="3525" y="3168"/>
                </a:lnTo>
                <a:lnTo>
                  <a:pt x="3502" y="3148"/>
                </a:lnTo>
                <a:lnTo>
                  <a:pt x="3444" y="3098"/>
                </a:lnTo>
                <a:lnTo>
                  <a:pt x="3414" y="3071"/>
                </a:lnTo>
                <a:lnTo>
                  <a:pt x="3382" y="3042"/>
                </a:lnTo>
                <a:lnTo>
                  <a:pt x="3352" y="3012"/>
                </a:lnTo>
                <a:lnTo>
                  <a:pt x="3338" y="2997"/>
                </a:lnTo>
                <a:lnTo>
                  <a:pt x="3325" y="2982"/>
                </a:lnTo>
                <a:lnTo>
                  <a:pt x="3312" y="2966"/>
                </a:lnTo>
                <a:lnTo>
                  <a:pt x="3301" y="2952"/>
                </a:lnTo>
                <a:lnTo>
                  <a:pt x="3291" y="2938"/>
                </a:lnTo>
                <a:lnTo>
                  <a:pt x="3283" y="2922"/>
                </a:lnTo>
                <a:lnTo>
                  <a:pt x="3276" y="2909"/>
                </a:lnTo>
                <a:lnTo>
                  <a:pt x="3271" y="2895"/>
                </a:lnTo>
                <a:lnTo>
                  <a:pt x="3268" y="2881"/>
                </a:lnTo>
                <a:lnTo>
                  <a:pt x="3267" y="2869"/>
                </a:lnTo>
                <a:lnTo>
                  <a:pt x="3268" y="2857"/>
                </a:lnTo>
                <a:lnTo>
                  <a:pt x="3270" y="2851"/>
                </a:lnTo>
                <a:lnTo>
                  <a:pt x="3272" y="2845"/>
                </a:lnTo>
                <a:lnTo>
                  <a:pt x="3275" y="2839"/>
                </a:lnTo>
                <a:lnTo>
                  <a:pt x="3278" y="2834"/>
                </a:lnTo>
                <a:lnTo>
                  <a:pt x="3283" y="2829"/>
                </a:lnTo>
                <a:lnTo>
                  <a:pt x="3288" y="2824"/>
                </a:lnTo>
                <a:lnTo>
                  <a:pt x="3293" y="2820"/>
                </a:lnTo>
                <a:lnTo>
                  <a:pt x="3300" y="2815"/>
                </a:lnTo>
                <a:lnTo>
                  <a:pt x="3315" y="2806"/>
                </a:lnTo>
                <a:lnTo>
                  <a:pt x="3334" y="2799"/>
                </a:lnTo>
                <a:lnTo>
                  <a:pt x="3355" y="2793"/>
                </a:lnTo>
                <a:lnTo>
                  <a:pt x="3381" y="2786"/>
                </a:lnTo>
                <a:lnTo>
                  <a:pt x="3405" y="2777"/>
                </a:lnTo>
                <a:lnTo>
                  <a:pt x="3429" y="2765"/>
                </a:lnTo>
                <a:lnTo>
                  <a:pt x="3452" y="2752"/>
                </a:lnTo>
                <a:lnTo>
                  <a:pt x="3473" y="2738"/>
                </a:lnTo>
                <a:lnTo>
                  <a:pt x="3494" y="2721"/>
                </a:lnTo>
                <a:lnTo>
                  <a:pt x="3512" y="2704"/>
                </a:lnTo>
                <a:lnTo>
                  <a:pt x="3530" y="2685"/>
                </a:lnTo>
                <a:lnTo>
                  <a:pt x="3548" y="2665"/>
                </a:lnTo>
                <a:lnTo>
                  <a:pt x="3563" y="2644"/>
                </a:lnTo>
                <a:lnTo>
                  <a:pt x="3579" y="2621"/>
                </a:lnTo>
                <a:lnTo>
                  <a:pt x="3593" y="2597"/>
                </a:lnTo>
                <a:lnTo>
                  <a:pt x="3606" y="2573"/>
                </a:lnTo>
                <a:lnTo>
                  <a:pt x="3620" y="2547"/>
                </a:lnTo>
                <a:lnTo>
                  <a:pt x="3631" y="2522"/>
                </a:lnTo>
                <a:lnTo>
                  <a:pt x="3642" y="2495"/>
                </a:lnTo>
                <a:lnTo>
                  <a:pt x="3652" y="2468"/>
                </a:lnTo>
                <a:lnTo>
                  <a:pt x="3663" y="2441"/>
                </a:lnTo>
                <a:lnTo>
                  <a:pt x="3672" y="2413"/>
                </a:lnTo>
                <a:lnTo>
                  <a:pt x="3680" y="2385"/>
                </a:lnTo>
                <a:lnTo>
                  <a:pt x="3695" y="2329"/>
                </a:lnTo>
                <a:lnTo>
                  <a:pt x="3709" y="2274"/>
                </a:lnTo>
                <a:lnTo>
                  <a:pt x="3720" y="2219"/>
                </a:lnTo>
                <a:lnTo>
                  <a:pt x="3729" y="2167"/>
                </a:lnTo>
                <a:lnTo>
                  <a:pt x="3747" y="2071"/>
                </a:lnTo>
                <a:lnTo>
                  <a:pt x="3756" y="2014"/>
                </a:lnTo>
                <a:lnTo>
                  <a:pt x="3764" y="1957"/>
                </a:lnTo>
                <a:lnTo>
                  <a:pt x="3772" y="1899"/>
                </a:lnTo>
                <a:lnTo>
                  <a:pt x="3779" y="1841"/>
                </a:lnTo>
                <a:lnTo>
                  <a:pt x="3786" y="1783"/>
                </a:lnTo>
                <a:lnTo>
                  <a:pt x="3791" y="1724"/>
                </a:lnTo>
                <a:lnTo>
                  <a:pt x="3796" y="1665"/>
                </a:lnTo>
                <a:lnTo>
                  <a:pt x="3799" y="1607"/>
                </a:lnTo>
                <a:lnTo>
                  <a:pt x="3801" y="1548"/>
                </a:lnTo>
                <a:lnTo>
                  <a:pt x="3802" y="1489"/>
                </a:lnTo>
                <a:lnTo>
                  <a:pt x="3802" y="1430"/>
                </a:lnTo>
                <a:lnTo>
                  <a:pt x="3801" y="1372"/>
                </a:lnTo>
                <a:lnTo>
                  <a:pt x="3798" y="1314"/>
                </a:lnTo>
                <a:lnTo>
                  <a:pt x="3794" y="1255"/>
                </a:lnTo>
                <a:lnTo>
                  <a:pt x="3788" y="1198"/>
                </a:lnTo>
                <a:lnTo>
                  <a:pt x="3779" y="1140"/>
                </a:lnTo>
                <a:lnTo>
                  <a:pt x="3775" y="1110"/>
                </a:lnTo>
                <a:lnTo>
                  <a:pt x="3769" y="1080"/>
                </a:lnTo>
                <a:lnTo>
                  <a:pt x="3762" y="1049"/>
                </a:lnTo>
                <a:lnTo>
                  <a:pt x="3754" y="1020"/>
                </a:lnTo>
                <a:lnTo>
                  <a:pt x="3746" y="990"/>
                </a:lnTo>
                <a:lnTo>
                  <a:pt x="3736" y="960"/>
                </a:lnTo>
                <a:lnTo>
                  <a:pt x="3725" y="931"/>
                </a:lnTo>
                <a:lnTo>
                  <a:pt x="3714" y="903"/>
                </a:lnTo>
                <a:lnTo>
                  <a:pt x="3702" y="874"/>
                </a:lnTo>
                <a:lnTo>
                  <a:pt x="3689" y="846"/>
                </a:lnTo>
                <a:lnTo>
                  <a:pt x="3676" y="819"/>
                </a:lnTo>
                <a:lnTo>
                  <a:pt x="3662" y="791"/>
                </a:lnTo>
                <a:lnTo>
                  <a:pt x="3646" y="764"/>
                </a:lnTo>
                <a:lnTo>
                  <a:pt x="3631" y="738"/>
                </a:lnTo>
                <a:lnTo>
                  <a:pt x="3615" y="711"/>
                </a:lnTo>
                <a:lnTo>
                  <a:pt x="3597" y="685"/>
                </a:lnTo>
                <a:lnTo>
                  <a:pt x="3586" y="668"/>
                </a:lnTo>
                <a:lnTo>
                  <a:pt x="3572" y="652"/>
                </a:lnTo>
                <a:lnTo>
                  <a:pt x="3546" y="618"/>
                </a:lnTo>
                <a:lnTo>
                  <a:pt x="3516" y="583"/>
                </a:lnTo>
                <a:lnTo>
                  <a:pt x="3487" y="548"/>
                </a:lnTo>
                <a:lnTo>
                  <a:pt x="3460" y="512"/>
                </a:lnTo>
                <a:lnTo>
                  <a:pt x="3446" y="495"/>
                </a:lnTo>
                <a:lnTo>
                  <a:pt x="3434" y="476"/>
                </a:lnTo>
                <a:lnTo>
                  <a:pt x="3423" y="457"/>
                </a:lnTo>
                <a:lnTo>
                  <a:pt x="3414" y="439"/>
                </a:lnTo>
                <a:lnTo>
                  <a:pt x="3405" y="419"/>
                </a:lnTo>
                <a:lnTo>
                  <a:pt x="3398" y="400"/>
                </a:lnTo>
                <a:lnTo>
                  <a:pt x="3394" y="416"/>
                </a:lnTo>
                <a:lnTo>
                  <a:pt x="3389" y="431"/>
                </a:lnTo>
                <a:lnTo>
                  <a:pt x="3382" y="447"/>
                </a:lnTo>
                <a:lnTo>
                  <a:pt x="3375" y="462"/>
                </a:lnTo>
                <a:lnTo>
                  <a:pt x="3367" y="476"/>
                </a:lnTo>
                <a:lnTo>
                  <a:pt x="3357" y="492"/>
                </a:lnTo>
                <a:lnTo>
                  <a:pt x="3347" y="506"/>
                </a:lnTo>
                <a:lnTo>
                  <a:pt x="3336" y="521"/>
                </a:lnTo>
                <a:lnTo>
                  <a:pt x="3312" y="549"/>
                </a:lnTo>
                <a:lnTo>
                  <a:pt x="3286" y="577"/>
                </a:lnTo>
                <a:lnTo>
                  <a:pt x="3259" y="605"/>
                </a:lnTo>
                <a:lnTo>
                  <a:pt x="3230" y="633"/>
                </a:lnTo>
                <a:lnTo>
                  <a:pt x="3172" y="689"/>
                </a:lnTo>
                <a:lnTo>
                  <a:pt x="3144" y="717"/>
                </a:lnTo>
                <a:lnTo>
                  <a:pt x="3118" y="746"/>
                </a:lnTo>
                <a:lnTo>
                  <a:pt x="3092" y="775"/>
                </a:lnTo>
                <a:lnTo>
                  <a:pt x="3081" y="790"/>
                </a:lnTo>
                <a:lnTo>
                  <a:pt x="3069" y="805"/>
                </a:lnTo>
                <a:lnTo>
                  <a:pt x="3059" y="821"/>
                </a:lnTo>
                <a:lnTo>
                  <a:pt x="3049" y="837"/>
                </a:lnTo>
                <a:lnTo>
                  <a:pt x="3041" y="852"/>
                </a:lnTo>
                <a:lnTo>
                  <a:pt x="3033" y="869"/>
                </a:lnTo>
                <a:lnTo>
                  <a:pt x="3013" y="915"/>
                </a:lnTo>
                <a:lnTo>
                  <a:pt x="2996" y="960"/>
                </a:lnTo>
                <a:lnTo>
                  <a:pt x="2979" y="1006"/>
                </a:lnTo>
                <a:lnTo>
                  <a:pt x="2965" y="1053"/>
                </a:lnTo>
                <a:lnTo>
                  <a:pt x="2952" y="1099"/>
                </a:lnTo>
                <a:lnTo>
                  <a:pt x="2939" y="1147"/>
                </a:lnTo>
                <a:lnTo>
                  <a:pt x="2928" y="1193"/>
                </a:lnTo>
                <a:lnTo>
                  <a:pt x="2919" y="1241"/>
                </a:lnTo>
                <a:lnTo>
                  <a:pt x="2911" y="1288"/>
                </a:lnTo>
                <a:lnTo>
                  <a:pt x="2903" y="1335"/>
                </a:lnTo>
                <a:lnTo>
                  <a:pt x="2896" y="1383"/>
                </a:lnTo>
                <a:lnTo>
                  <a:pt x="2891" y="1431"/>
                </a:lnTo>
                <a:lnTo>
                  <a:pt x="2887" y="1480"/>
                </a:lnTo>
                <a:lnTo>
                  <a:pt x="2883" y="1529"/>
                </a:lnTo>
                <a:lnTo>
                  <a:pt x="2881" y="1578"/>
                </a:lnTo>
                <a:lnTo>
                  <a:pt x="2879" y="1627"/>
                </a:lnTo>
                <a:lnTo>
                  <a:pt x="2876" y="1712"/>
                </a:lnTo>
                <a:lnTo>
                  <a:pt x="2875" y="1797"/>
                </a:lnTo>
                <a:lnTo>
                  <a:pt x="2875" y="1883"/>
                </a:lnTo>
                <a:lnTo>
                  <a:pt x="2877" y="1969"/>
                </a:lnTo>
                <a:lnTo>
                  <a:pt x="2880" y="2054"/>
                </a:lnTo>
                <a:lnTo>
                  <a:pt x="2883" y="2097"/>
                </a:lnTo>
                <a:lnTo>
                  <a:pt x="2886" y="2139"/>
                </a:lnTo>
                <a:lnTo>
                  <a:pt x="2890" y="2182"/>
                </a:lnTo>
                <a:lnTo>
                  <a:pt x="2895" y="2224"/>
                </a:lnTo>
                <a:lnTo>
                  <a:pt x="2900" y="2268"/>
                </a:lnTo>
                <a:lnTo>
                  <a:pt x="2906" y="2310"/>
                </a:lnTo>
                <a:lnTo>
                  <a:pt x="2914" y="2354"/>
                </a:lnTo>
                <a:lnTo>
                  <a:pt x="2924" y="2397"/>
                </a:lnTo>
                <a:lnTo>
                  <a:pt x="2936" y="2439"/>
                </a:lnTo>
                <a:lnTo>
                  <a:pt x="2943" y="2460"/>
                </a:lnTo>
                <a:lnTo>
                  <a:pt x="2951" y="2481"/>
                </a:lnTo>
                <a:lnTo>
                  <a:pt x="2959" y="2501"/>
                </a:lnTo>
                <a:lnTo>
                  <a:pt x="2968" y="2522"/>
                </a:lnTo>
                <a:lnTo>
                  <a:pt x="2977" y="2541"/>
                </a:lnTo>
                <a:lnTo>
                  <a:pt x="2987" y="2561"/>
                </a:lnTo>
                <a:lnTo>
                  <a:pt x="2998" y="2580"/>
                </a:lnTo>
                <a:lnTo>
                  <a:pt x="3009" y="2599"/>
                </a:lnTo>
                <a:lnTo>
                  <a:pt x="3021" y="2618"/>
                </a:lnTo>
                <a:lnTo>
                  <a:pt x="3035" y="2636"/>
                </a:lnTo>
                <a:lnTo>
                  <a:pt x="3051" y="2658"/>
                </a:lnTo>
                <a:lnTo>
                  <a:pt x="3068" y="2677"/>
                </a:lnTo>
                <a:lnTo>
                  <a:pt x="3085" y="2693"/>
                </a:lnTo>
                <a:lnTo>
                  <a:pt x="3100" y="2707"/>
                </a:lnTo>
                <a:lnTo>
                  <a:pt x="3129" y="2731"/>
                </a:lnTo>
                <a:lnTo>
                  <a:pt x="3142" y="2742"/>
                </a:lnTo>
                <a:lnTo>
                  <a:pt x="3154" y="2752"/>
                </a:lnTo>
                <a:lnTo>
                  <a:pt x="3166" y="2763"/>
                </a:lnTo>
                <a:lnTo>
                  <a:pt x="3175" y="2775"/>
                </a:lnTo>
                <a:lnTo>
                  <a:pt x="3183" y="2787"/>
                </a:lnTo>
                <a:lnTo>
                  <a:pt x="3190" y="2802"/>
                </a:lnTo>
                <a:lnTo>
                  <a:pt x="3195" y="2819"/>
                </a:lnTo>
                <a:lnTo>
                  <a:pt x="3200" y="2839"/>
                </a:lnTo>
                <a:lnTo>
                  <a:pt x="3201" y="2862"/>
                </a:lnTo>
                <a:lnTo>
                  <a:pt x="3201" y="2888"/>
                </a:lnTo>
                <a:lnTo>
                  <a:pt x="3176" y="2870"/>
                </a:lnTo>
                <a:lnTo>
                  <a:pt x="3139" y="2843"/>
                </a:lnTo>
                <a:lnTo>
                  <a:pt x="3034" y="2770"/>
                </a:lnTo>
                <a:lnTo>
                  <a:pt x="2971" y="2726"/>
                </a:lnTo>
                <a:lnTo>
                  <a:pt x="2903" y="2677"/>
                </a:lnTo>
                <a:lnTo>
                  <a:pt x="2835" y="2626"/>
                </a:lnTo>
                <a:lnTo>
                  <a:pt x="2767" y="2573"/>
                </a:lnTo>
                <a:lnTo>
                  <a:pt x="2735" y="2546"/>
                </a:lnTo>
                <a:lnTo>
                  <a:pt x="2704" y="2520"/>
                </a:lnTo>
                <a:lnTo>
                  <a:pt x="2673" y="2494"/>
                </a:lnTo>
                <a:lnTo>
                  <a:pt x="2644" y="2467"/>
                </a:lnTo>
                <a:lnTo>
                  <a:pt x="2618" y="2442"/>
                </a:lnTo>
                <a:lnTo>
                  <a:pt x="2593" y="2417"/>
                </a:lnTo>
                <a:lnTo>
                  <a:pt x="2571" y="2393"/>
                </a:lnTo>
                <a:lnTo>
                  <a:pt x="2552" y="2369"/>
                </a:lnTo>
                <a:lnTo>
                  <a:pt x="2537" y="2346"/>
                </a:lnTo>
                <a:lnTo>
                  <a:pt x="2529" y="2336"/>
                </a:lnTo>
                <a:lnTo>
                  <a:pt x="2524" y="2325"/>
                </a:lnTo>
                <a:lnTo>
                  <a:pt x="2519" y="2315"/>
                </a:lnTo>
                <a:lnTo>
                  <a:pt x="2515" y="2305"/>
                </a:lnTo>
                <a:lnTo>
                  <a:pt x="2512" y="2295"/>
                </a:lnTo>
                <a:lnTo>
                  <a:pt x="2511" y="2286"/>
                </a:lnTo>
                <a:lnTo>
                  <a:pt x="2510" y="2278"/>
                </a:lnTo>
                <a:lnTo>
                  <a:pt x="2510" y="2270"/>
                </a:lnTo>
                <a:lnTo>
                  <a:pt x="2512" y="2261"/>
                </a:lnTo>
                <a:lnTo>
                  <a:pt x="2514" y="2254"/>
                </a:lnTo>
                <a:lnTo>
                  <a:pt x="2518" y="2247"/>
                </a:lnTo>
                <a:lnTo>
                  <a:pt x="2523" y="2241"/>
                </a:lnTo>
                <a:lnTo>
                  <a:pt x="2530" y="2235"/>
                </a:lnTo>
                <a:lnTo>
                  <a:pt x="2538" y="2229"/>
                </a:lnTo>
                <a:lnTo>
                  <a:pt x="2557" y="2216"/>
                </a:lnTo>
                <a:lnTo>
                  <a:pt x="2574" y="2202"/>
                </a:lnTo>
                <a:lnTo>
                  <a:pt x="2591" y="2186"/>
                </a:lnTo>
                <a:lnTo>
                  <a:pt x="2606" y="2169"/>
                </a:lnTo>
                <a:lnTo>
                  <a:pt x="2622" y="2151"/>
                </a:lnTo>
                <a:lnTo>
                  <a:pt x="2634" y="2132"/>
                </a:lnTo>
                <a:lnTo>
                  <a:pt x="2646" y="2112"/>
                </a:lnTo>
                <a:lnTo>
                  <a:pt x="2657" y="2091"/>
                </a:lnTo>
                <a:lnTo>
                  <a:pt x="2668" y="2070"/>
                </a:lnTo>
                <a:lnTo>
                  <a:pt x="2678" y="2047"/>
                </a:lnTo>
                <a:lnTo>
                  <a:pt x="2686" y="2024"/>
                </a:lnTo>
                <a:lnTo>
                  <a:pt x="2693" y="2000"/>
                </a:lnTo>
                <a:lnTo>
                  <a:pt x="2701" y="1975"/>
                </a:lnTo>
                <a:lnTo>
                  <a:pt x="2707" y="1951"/>
                </a:lnTo>
                <a:lnTo>
                  <a:pt x="2712" y="1925"/>
                </a:lnTo>
                <a:lnTo>
                  <a:pt x="2717" y="1900"/>
                </a:lnTo>
                <a:lnTo>
                  <a:pt x="2721" y="1874"/>
                </a:lnTo>
                <a:lnTo>
                  <a:pt x="2724" y="1848"/>
                </a:lnTo>
                <a:lnTo>
                  <a:pt x="2729" y="1796"/>
                </a:lnTo>
                <a:lnTo>
                  <a:pt x="2732" y="1745"/>
                </a:lnTo>
                <a:lnTo>
                  <a:pt x="2733" y="1694"/>
                </a:lnTo>
                <a:lnTo>
                  <a:pt x="2733" y="1645"/>
                </a:lnTo>
                <a:lnTo>
                  <a:pt x="2732" y="1597"/>
                </a:lnTo>
                <a:lnTo>
                  <a:pt x="2730" y="1553"/>
                </a:lnTo>
                <a:lnTo>
                  <a:pt x="2727" y="1512"/>
                </a:lnTo>
                <a:lnTo>
                  <a:pt x="2722" y="1453"/>
                </a:lnTo>
                <a:lnTo>
                  <a:pt x="2716" y="1395"/>
                </a:lnTo>
                <a:lnTo>
                  <a:pt x="2708" y="1335"/>
                </a:lnTo>
                <a:lnTo>
                  <a:pt x="2697" y="1277"/>
                </a:lnTo>
                <a:lnTo>
                  <a:pt x="2685" y="1218"/>
                </a:lnTo>
                <a:lnTo>
                  <a:pt x="2673" y="1160"/>
                </a:lnTo>
                <a:lnTo>
                  <a:pt x="2657" y="1101"/>
                </a:lnTo>
                <a:lnTo>
                  <a:pt x="2642" y="1043"/>
                </a:lnTo>
                <a:lnTo>
                  <a:pt x="2625" y="986"/>
                </a:lnTo>
                <a:lnTo>
                  <a:pt x="2606" y="928"/>
                </a:lnTo>
                <a:lnTo>
                  <a:pt x="2587" y="871"/>
                </a:lnTo>
                <a:lnTo>
                  <a:pt x="2566" y="815"/>
                </a:lnTo>
                <a:lnTo>
                  <a:pt x="2546" y="759"/>
                </a:lnTo>
                <a:lnTo>
                  <a:pt x="2523" y="704"/>
                </a:lnTo>
                <a:lnTo>
                  <a:pt x="2501" y="650"/>
                </a:lnTo>
                <a:lnTo>
                  <a:pt x="2477" y="595"/>
                </a:lnTo>
                <a:lnTo>
                  <a:pt x="2455" y="548"/>
                </a:lnTo>
                <a:lnTo>
                  <a:pt x="2432" y="501"/>
                </a:lnTo>
                <a:lnTo>
                  <a:pt x="2409" y="455"/>
                </a:lnTo>
                <a:lnTo>
                  <a:pt x="2383" y="409"/>
                </a:lnTo>
                <a:lnTo>
                  <a:pt x="2370" y="386"/>
                </a:lnTo>
                <a:lnTo>
                  <a:pt x="2355" y="365"/>
                </a:lnTo>
                <a:lnTo>
                  <a:pt x="2341" y="343"/>
                </a:lnTo>
                <a:lnTo>
                  <a:pt x="2326" y="322"/>
                </a:lnTo>
                <a:lnTo>
                  <a:pt x="2309" y="301"/>
                </a:lnTo>
                <a:lnTo>
                  <a:pt x="2293" y="281"/>
                </a:lnTo>
                <a:lnTo>
                  <a:pt x="2275" y="261"/>
                </a:lnTo>
                <a:lnTo>
                  <a:pt x="2258" y="242"/>
                </a:lnTo>
                <a:lnTo>
                  <a:pt x="2240" y="225"/>
                </a:lnTo>
                <a:lnTo>
                  <a:pt x="2222" y="210"/>
                </a:lnTo>
                <a:lnTo>
                  <a:pt x="2203" y="196"/>
                </a:lnTo>
                <a:lnTo>
                  <a:pt x="2182" y="181"/>
                </a:lnTo>
                <a:lnTo>
                  <a:pt x="2140" y="154"/>
                </a:lnTo>
                <a:lnTo>
                  <a:pt x="2096" y="126"/>
                </a:lnTo>
                <a:lnTo>
                  <a:pt x="2053" y="98"/>
                </a:lnTo>
                <a:lnTo>
                  <a:pt x="2033" y="84"/>
                </a:lnTo>
                <a:lnTo>
                  <a:pt x="2013" y="69"/>
                </a:lnTo>
                <a:lnTo>
                  <a:pt x="1995" y="53"/>
                </a:lnTo>
                <a:lnTo>
                  <a:pt x="1978" y="36"/>
                </a:lnTo>
                <a:lnTo>
                  <a:pt x="1963" y="18"/>
                </a:lnTo>
                <a:lnTo>
                  <a:pt x="1948" y="0"/>
                </a:lnTo>
                <a:lnTo>
                  <a:pt x="1949" y="10"/>
                </a:lnTo>
                <a:lnTo>
                  <a:pt x="1949" y="22"/>
                </a:lnTo>
                <a:lnTo>
                  <a:pt x="1947" y="34"/>
                </a:lnTo>
                <a:lnTo>
                  <a:pt x="1944" y="46"/>
                </a:lnTo>
                <a:lnTo>
                  <a:pt x="1940" y="59"/>
                </a:lnTo>
                <a:lnTo>
                  <a:pt x="1935" y="73"/>
                </a:lnTo>
                <a:lnTo>
                  <a:pt x="1929" y="86"/>
                </a:lnTo>
                <a:lnTo>
                  <a:pt x="1921" y="100"/>
                </a:lnTo>
                <a:lnTo>
                  <a:pt x="1903" y="130"/>
                </a:lnTo>
                <a:lnTo>
                  <a:pt x="1884" y="161"/>
                </a:lnTo>
                <a:lnTo>
                  <a:pt x="1861" y="192"/>
                </a:lnTo>
                <a:lnTo>
                  <a:pt x="1839" y="224"/>
                </a:lnTo>
                <a:lnTo>
                  <a:pt x="1791" y="288"/>
                </a:lnTo>
                <a:lnTo>
                  <a:pt x="1768" y="321"/>
                </a:lnTo>
                <a:lnTo>
                  <a:pt x="1748" y="351"/>
                </a:lnTo>
                <a:lnTo>
                  <a:pt x="1729" y="382"/>
                </a:lnTo>
                <a:lnTo>
                  <a:pt x="1722" y="398"/>
                </a:lnTo>
                <a:lnTo>
                  <a:pt x="1715" y="412"/>
                </a:lnTo>
                <a:lnTo>
                  <a:pt x="1709" y="426"/>
                </a:lnTo>
                <a:lnTo>
                  <a:pt x="1704" y="441"/>
                </a:lnTo>
                <a:lnTo>
                  <a:pt x="1699" y="454"/>
                </a:lnTo>
                <a:lnTo>
                  <a:pt x="1697" y="467"/>
                </a:lnTo>
                <a:lnTo>
                  <a:pt x="1692" y="511"/>
                </a:lnTo>
                <a:lnTo>
                  <a:pt x="1689" y="555"/>
                </a:lnTo>
                <a:lnTo>
                  <a:pt x="1688" y="599"/>
                </a:lnTo>
                <a:lnTo>
                  <a:pt x="1689" y="643"/>
                </a:lnTo>
                <a:lnTo>
                  <a:pt x="1692" y="689"/>
                </a:lnTo>
                <a:lnTo>
                  <a:pt x="1696" y="734"/>
                </a:lnTo>
                <a:lnTo>
                  <a:pt x="1702" y="779"/>
                </a:lnTo>
                <a:lnTo>
                  <a:pt x="1708" y="824"/>
                </a:lnTo>
                <a:lnTo>
                  <a:pt x="1716" y="869"/>
                </a:lnTo>
                <a:lnTo>
                  <a:pt x="1724" y="914"/>
                </a:lnTo>
                <a:lnTo>
                  <a:pt x="1734" y="958"/>
                </a:lnTo>
                <a:lnTo>
                  <a:pt x="1744" y="1002"/>
                </a:lnTo>
                <a:lnTo>
                  <a:pt x="1765" y="1089"/>
                </a:lnTo>
                <a:lnTo>
                  <a:pt x="1788" y="1173"/>
                </a:lnTo>
                <a:lnTo>
                  <a:pt x="1801" y="1220"/>
                </a:lnTo>
                <a:lnTo>
                  <a:pt x="1815" y="1267"/>
                </a:lnTo>
                <a:lnTo>
                  <a:pt x="1830" y="1314"/>
                </a:lnTo>
                <a:lnTo>
                  <a:pt x="1846" y="1360"/>
                </a:lnTo>
                <a:lnTo>
                  <a:pt x="1862" y="1405"/>
                </a:lnTo>
                <a:lnTo>
                  <a:pt x="1880" y="1450"/>
                </a:lnTo>
                <a:lnTo>
                  <a:pt x="1898" y="1495"/>
                </a:lnTo>
                <a:lnTo>
                  <a:pt x="1917" y="1540"/>
                </a:lnTo>
                <a:lnTo>
                  <a:pt x="1937" y="1584"/>
                </a:lnTo>
                <a:lnTo>
                  <a:pt x="1958" y="1628"/>
                </a:lnTo>
                <a:lnTo>
                  <a:pt x="1978" y="1671"/>
                </a:lnTo>
                <a:lnTo>
                  <a:pt x="2001" y="1714"/>
                </a:lnTo>
                <a:lnTo>
                  <a:pt x="2023" y="1757"/>
                </a:lnTo>
                <a:lnTo>
                  <a:pt x="2047" y="1800"/>
                </a:lnTo>
                <a:lnTo>
                  <a:pt x="2071" y="1842"/>
                </a:lnTo>
                <a:lnTo>
                  <a:pt x="2096" y="1884"/>
                </a:lnTo>
                <a:lnTo>
                  <a:pt x="2121" y="1922"/>
                </a:lnTo>
                <a:lnTo>
                  <a:pt x="2145" y="1961"/>
                </a:lnTo>
                <a:lnTo>
                  <a:pt x="2171" y="1999"/>
                </a:lnTo>
                <a:lnTo>
                  <a:pt x="2197" y="2036"/>
                </a:lnTo>
                <a:lnTo>
                  <a:pt x="2225" y="2072"/>
                </a:lnTo>
                <a:lnTo>
                  <a:pt x="2254" y="2107"/>
                </a:lnTo>
                <a:lnTo>
                  <a:pt x="2285" y="2140"/>
                </a:lnTo>
                <a:lnTo>
                  <a:pt x="2301" y="2156"/>
                </a:lnTo>
                <a:lnTo>
                  <a:pt x="2317" y="2172"/>
                </a:lnTo>
                <a:lnTo>
                  <a:pt x="2349" y="2201"/>
                </a:lnTo>
                <a:lnTo>
                  <a:pt x="2373" y="2221"/>
                </a:lnTo>
                <a:lnTo>
                  <a:pt x="2391" y="2239"/>
                </a:lnTo>
                <a:lnTo>
                  <a:pt x="2398" y="2247"/>
                </a:lnTo>
                <a:lnTo>
                  <a:pt x="2405" y="2255"/>
                </a:lnTo>
                <a:lnTo>
                  <a:pt x="2412" y="2263"/>
                </a:lnTo>
                <a:lnTo>
                  <a:pt x="2418" y="2273"/>
                </a:lnTo>
                <a:lnTo>
                  <a:pt x="2423" y="2284"/>
                </a:lnTo>
                <a:lnTo>
                  <a:pt x="2428" y="2296"/>
                </a:lnTo>
                <a:lnTo>
                  <a:pt x="2440" y="2326"/>
                </a:lnTo>
                <a:lnTo>
                  <a:pt x="2455" y="2368"/>
                </a:lnTo>
                <a:lnTo>
                  <a:pt x="2429" y="2355"/>
                </a:lnTo>
                <a:lnTo>
                  <a:pt x="2396" y="2339"/>
                </a:lnTo>
                <a:lnTo>
                  <a:pt x="2314" y="2300"/>
                </a:lnTo>
                <a:lnTo>
                  <a:pt x="2268" y="2278"/>
                </a:lnTo>
                <a:lnTo>
                  <a:pt x="2219" y="2253"/>
                </a:lnTo>
                <a:lnTo>
                  <a:pt x="2170" y="2228"/>
                </a:lnTo>
                <a:lnTo>
                  <a:pt x="2121" y="2200"/>
                </a:lnTo>
                <a:lnTo>
                  <a:pt x="2073" y="2172"/>
                </a:lnTo>
                <a:lnTo>
                  <a:pt x="2051" y="2157"/>
                </a:lnTo>
                <a:lnTo>
                  <a:pt x="2029" y="2142"/>
                </a:lnTo>
                <a:lnTo>
                  <a:pt x="2009" y="2128"/>
                </a:lnTo>
                <a:lnTo>
                  <a:pt x="1990" y="2113"/>
                </a:lnTo>
                <a:lnTo>
                  <a:pt x="1973" y="2098"/>
                </a:lnTo>
                <a:lnTo>
                  <a:pt x="1957" y="2083"/>
                </a:lnTo>
                <a:lnTo>
                  <a:pt x="1942" y="2068"/>
                </a:lnTo>
                <a:lnTo>
                  <a:pt x="1931" y="2053"/>
                </a:lnTo>
                <a:lnTo>
                  <a:pt x="1921" y="2038"/>
                </a:lnTo>
                <a:lnTo>
                  <a:pt x="1913" y="2024"/>
                </a:lnTo>
                <a:lnTo>
                  <a:pt x="1907" y="2009"/>
                </a:lnTo>
                <a:lnTo>
                  <a:pt x="1906" y="2002"/>
                </a:lnTo>
                <a:lnTo>
                  <a:pt x="1905" y="1995"/>
                </a:lnTo>
                <a:lnTo>
                  <a:pt x="1904" y="1988"/>
                </a:lnTo>
                <a:lnTo>
                  <a:pt x="1905" y="1981"/>
                </a:lnTo>
                <a:lnTo>
                  <a:pt x="1906" y="1973"/>
                </a:lnTo>
                <a:lnTo>
                  <a:pt x="1908" y="1966"/>
                </a:lnTo>
                <a:lnTo>
                  <a:pt x="1916" y="1943"/>
                </a:lnTo>
                <a:lnTo>
                  <a:pt x="1921" y="1918"/>
                </a:lnTo>
                <a:lnTo>
                  <a:pt x="1925" y="1894"/>
                </a:lnTo>
                <a:lnTo>
                  <a:pt x="1927" y="1869"/>
                </a:lnTo>
                <a:lnTo>
                  <a:pt x="1928" y="1843"/>
                </a:lnTo>
                <a:lnTo>
                  <a:pt x="1927" y="1819"/>
                </a:lnTo>
                <a:lnTo>
                  <a:pt x="1926" y="1792"/>
                </a:lnTo>
                <a:lnTo>
                  <a:pt x="1923" y="1766"/>
                </a:lnTo>
                <a:lnTo>
                  <a:pt x="1919" y="1741"/>
                </a:lnTo>
                <a:lnTo>
                  <a:pt x="1914" y="1714"/>
                </a:lnTo>
                <a:lnTo>
                  <a:pt x="1906" y="1688"/>
                </a:lnTo>
                <a:lnTo>
                  <a:pt x="1899" y="1662"/>
                </a:lnTo>
                <a:lnTo>
                  <a:pt x="1891" y="1635"/>
                </a:lnTo>
                <a:lnTo>
                  <a:pt x="1883" y="1609"/>
                </a:lnTo>
                <a:lnTo>
                  <a:pt x="1873" y="1583"/>
                </a:lnTo>
                <a:lnTo>
                  <a:pt x="1862" y="1556"/>
                </a:lnTo>
                <a:lnTo>
                  <a:pt x="1840" y="1505"/>
                </a:lnTo>
                <a:lnTo>
                  <a:pt x="1815" y="1454"/>
                </a:lnTo>
                <a:lnTo>
                  <a:pt x="1789" y="1405"/>
                </a:lnTo>
                <a:lnTo>
                  <a:pt x="1762" y="1357"/>
                </a:lnTo>
                <a:lnTo>
                  <a:pt x="1735" y="1310"/>
                </a:lnTo>
                <a:lnTo>
                  <a:pt x="1708" y="1266"/>
                </a:lnTo>
                <a:lnTo>
                  <a:pt x="1656" y="1187"/>
                </a:lnTo>
                <a:lnTo>
                  <a:pt x="1620" y="1130"/>
                </a:lnTo>
                <a:lnTo>
                  <a:pt x="1581" y="1074"/>
                </a:lnTo>
                <a:lnTo>
                  <a:pt x="1541" y="1018"/>
                </a:lnTo>
                <a:lnTo>
                  <a:pt x="1500" y="963"/>
                </a:lnTo>
                <a:lnTo>
                  <a:pt x="1457" y="908"/>
                </a:lnTo>
                <a:lnTo>
                  <a:pt x="1414" y="854"/>
                </a:lnTo>
                <a:lnTo>
                  <a:pt x="1370" y="800"/>
                </a:lnTo>
                <a:lnTo>
                  <a:pt x="1324" y="747"/>
                </a:lnTo>
                <a:lnTo>
                  <a:pt x="1278" y="696"/>
                </a:lnTo>
                <a:lnTo>
                  <a:pt x="1231" y="643"/>
                </a:lnTo>
                <a:lnTo>
                  <a:pt x="1184" y="593"/>
                </a:lnTo>
                <a:lnTo>
                  <a:pt x="1135" y="544"/>
                </a:lnTo>
                <a:lnTo>
                  <a:pt x="1086" y="496"/>
                </a:lnTo>
                <a:lnTo>
                  <a:pt x="1037" y="449"/>
                </a:lnTo>
                <a:lnTo>
                  <a:pt x="985" y="403"/>
                </a:lnTo>
                <a:lnTo>
                  <a:pt x="935" y="358"/>
                </a:lnTo>
                <a:lnTo>
                  <a:pt x="894" y="323"/>
                </a:lnTo>
                <a:lnTo>
                  <a:pt x="852" y="290"/>
                </a:lnTo>
                <a:lnTo>
                  <a:pt x="809" y="257"/>
                </a:lnTo>
                <a:lnTo>
                  <a:pt x="764" y="226"/>
                </a:lnTo>
                <a:lnTo>
                  <a:pt x="741" y="212"/>
                </a:lnTo>
                <a:lnTo>
                  <a:pt x="719" y="198"/>
                </a:lnTo>
                <a:lnTo>
                  <a:pt x="695" y="184"/>
                </a:lnTo>
                <a:lnTo>
                  <a:pt x="672" y="172"/>
                </a:lnTo>
                <a:lnTo>
                  <a:pt x="648" y="160"/>
                </a:lnTo>
                <a:lnTo>
                  <a:pt x="624" y="149"/>
                </a:lnTo>
                <a:lnTo>
                  <a:pt x="599" y="137"/>
                </a:lnTo>
                <a:lnTo>
                  <a:pt x="573" y="128"/>
                </a:lnTo>
                <a:lnTo>
                  <a:pt x="545" y="118"/>
                </a:lnTo>
                <a:lnTo>
                  <a:pt x="516" y="110"/>
                </a:lnTo>
                <a:lnTo>
                  <a:pt x="486" y="103"/>
                </a:lnTo>
                <a:lnTo>
                  <a:pt x="457" y="98"/>
                </a:lnTo>
                <a:lnTo>
                  <a:pt x="427" y="93"/>
                </a:lnTo>
                <a:lnTo>
                  <a:pt x="396" y="90"/>
                </a:lnTo>
                <a:lnTo>
                  <a:pt x="336" y="84"/>
                </a:lnTo>
                <a:lnTo>
                  <a:pt x="276" y="77"/>
                </a:lnTo>
                <a:lnTo>
                  <a:pt x="246" y="73"/>
                </a:lnTo>
                <a:lnTo>
                  <a:pt x="217" y="68"/>
                </a:lnTo>
                <a:lnTo>
                  <a:pt x="187" y="61"/>
                </a:lnTo>
                <a:lnTo>
                  <a:pt x="158" y="53"/>
                </a:lnTo>
                <a:lnTo>
                  <a:pt x="130" y="44"/>
                </a:lnTo>
                <a:lnTo>
                  <a:pt x="102" y="33"/>
                </a:lnTo>
                <a:lnTo>
                  <a:pt x="109" y="49"/>
                </a:lnTo>
                <a:lnTo>
                  <a:pt x="114" y="67"/>
                </a:lnTo>
                <a:lnTo>
                  <a:pt x="117" y="84"/>
                </a:lnTo>
                <a:lnTo>
                  <a:pt x="119" y="101"/>
                </a:lnTo>
                <a:lnTo>
                  <a:pt x="119" y="119"/>
                </a:lnTo>
                <a:lnTo>
                  <a:pt x="118" y="137"/>
                </a:lnTo>
                <a:lnTo>
                  <a:pt x="116" y="156"/>
                </a:lnTo>
                <a:lnTo>
                  <a:pt x="113" y="173"/>
                </a:lnTo>
                <a:lnTo>
                  <a:pt x="106" y="210"/>
                </a:lnTo>
                <a:lnTo>
                  <a:pt x="97" y="246"/>
                </a:lnTo>
                <a:lnTo>
                  <a:pt x="89" y="282"/>
                </a:lnTo>
                <a:lnTo>
                  <a:pt x="83" y="316"/>
                </a:lnTo>
                <a:lnTo>
                  <a:pt x="78" y="345"/>
                </a:lnTo>
                <a:lnTo>
                  <a:pt x="76" y="375"/>
                </a:lnTo>
                <a:lnTo>
                  <a:pt x="75" y="406"/>
                </a:lnTo>
                <a:lnTo>
                  <a:pt x="75" y="435"/>
                </a:lnTo>
                <a:lnTo>
                  <a:pt x="77" y="465"/>
                </a:lnTo>
                <a:lnTo>
                  <a:pt x="81" y="495"/>
                </a:lnTo>
                <a:lnTo>
                  <a:pt x="85" y="525"/>
                </a:lnTo>
                <a:lnTo>
                  <a:pt x="91" y="554"/>
                </a:lnTo>
                <a:lnTo>
                  <a:pt x="98" y="583"/>
                </a:lnTo>
                <a:lnTo>
                  <a:pt x="106" y="612"/>
                </a:lnTo>
                <a:lnTo>
                  <a:pt x="115" y="640"/>
                </a:lnTo>
                <a:lnTo>
                  <a:pt x="126" y="668"/>
                </a:lnTo>
                <a:lnTo>
                  <a:pt x="138" y="696"/>
                </a:lnTo>
                <a:lnTo>
                  <a:pt x="150" y="723"/>
                </a:lnTo>
                <a:lnTo>
                  <a:pt x="165" y="750"/>
                </a:lnTo>
                <a:lnTo>
                  <a:pt x="179" y="776"/>
                </a:lnTo>
                <a:lnTo>
                  <a:pt x="208" y="822"/>
                </a:lnTo>
                <a:lnTo>
                  <a:pt x="237" y="868"/>
                </a:lnTo>
                <a:lnTo>
                  <a:pt x="267" y="913"/>
                </a:lnTo>
                <a:lnTo>
                  <a:pt x="299" y="957"/>
                </a:lnTo>
                <a:lnTo>
                  <a:pt x="331" y="1001"/>
                </a:lnTo>
                <a:lnTo>
                  <a:pt x="363" y="1044"/>
                </a:lnTo>
                <a:lnTo>
                  <a:pt x="396" y="1087"/>
                </a:lnTo>
                <a:lnTo>
                  <a:pt x="430" y="1130"/>
                </a:lnTo>
                <a:lnTo>
                  <a:pt x="500" y="1215"/>
                </a:lnTo>
                <a:lnTo>
                  <a:pt x="570" y="1298"/>
                </a:lnTo>
                <a:lnTo>
                  <a:pt x="641" y="1380"/>
                </a:lnTo>
                <a:lnTo>
                  <a:pt x="712" y="1461"/>
                </a:lnTo>
                <a:lnTo>
                  <a:pt x="782" y="1541"/>
                </a:lnTo>
                <a:lnTo>
                  <a:pt x="854" y="1620"/>
                </a:lnTo>
                <a:lnTo>
                  <a:pt x="890" y="1658"/>
                </a:lnTo>
                <a:lnTo>
                  <a:pt x="927" y="1696"/>
                </a:lnTo>
                <a:lnTo>
                  <a:pt x="965" y="1733"/>
                </a:lnTo>
                <a:lnTo>
                  <a:pt x="1003" y="1770"/>
                </a:lnTo>
                <a:lnTo>
                  <a:pt x="1042" y="1804"/>
                </a:lnTo>
                <a:lnTo>
                  <a:pt x="1082" y="1838"/>
                </a:lnTo>
                <a:lnTo>
                  <a:pt x="1123" y="1872"/>
                </a:lnTo>
                <a:lnTo>
                  <a:pt x="1165" y="1904"/>
                </a:lnTo>
                <a:lnTo>
                  <a:pt x="1209" y="1933"/>
                </a:lnTo>
                <a:lnTo>
                  <a:pt x="1253" y="1963"/>
                </a:lnTo>
                <a:lnTo>
                  <a:pt x="1299" y="1990"/>
                </a:lnTo>
                <a:lnTo>
                  <a:pt x="1346" y="2016"/>
                </a:lnTo>
                <a:lnTo>
                  <a:pt x="1393" y="2040"/>
                </a:lnTo>
                <a:lnTo>
                  <a:pt x="1418" y="2051"/>
                </a:lnTo>
                <a:lnTo>
                  <a:pt x="1443" y="2062"/>
                </a:lnTo>
                <a:lnTo>
                  <a:pt x="1469" y="2072"/>
                </a:lnTo>
                <a:lnTo>
                  <a:pt x="1496" y="2082"/>
                </a:lnTo>
                <a:lnTo>
                  <a:pt x="1522" y="2090"/>
                </a:lnTo>
                <a:lnTo>
                  <a:pt x="1549" y="2097"/>
                </a:lnTo>
                <a:lnTo>
                  <a:pt x="1577" y="2104"/>
                </a:lnTo>
                <a:lnTo>
                  <a:pt x="1603" y="2109"/>
                </a:lnTo>
                <a:lnTo>
                  <a:pt x="1631" y="2112"/>
                </a:lnTo>
                <a:lnTo>
                  <a:pt x="1657" y="2113"/>
                </a:lnTo>
                <a:lnTo>
                  <a:pt x="1685" y="2113"/>
                </a:lnTo>
                <a:lnTo>
                  <a:pt x="1712" y="2110"/>
                </a:lnTo>
                <a:lnTo>
                  <a:pt x="1738" y="2106"/>
                </a:lnTo>
                <a:lnTo>
                  <a:pt x="1752" y="2103"/>
                </a:lnTo>
                <a:lnTo>
                  <a:pt x="1765" y="2098"/>
                </a:lnTo>
                <a:lnTo>
                  <a:pt x="1776" y="2095"/>
                </a:lnTo>
                <a:lnTo>
                  <a:pt x="1789" y="2094"/>
                </a:lnTo>
                <a:lnTo>
                  <a:pt x="1801" y="2094"/>
                </a:lnTo>
                <a:lnTo>
                  <a:pt x="1813" y="2095"/>
                </a:lnTo>
                <a:lnTo>
                  <a:pt x="1825" y="2097"/>
                </a:lnTo>
                <a:lnTo>
                  <a:pt x="1839" y="2102"/>
                </a:lnTo>
                <a:lnTo>
                  <a:pt x="1852" y="2106"/>
                </a:lnTo>
                <a:lnTo>
                  <a:pt x="1865" y="2112"/>
                </a:lnTo>
                <a:lnTo>
                  <a:pt x="1879" y="2118"/>
                </a:lnTo>
                <a:lnTo>
                  <a:pt x="1892" y="2125"/>
                </a:lnTo>
                <a:lnTo>
                  <a:pt x="1920" y="2142"/>
                </a:lnTo>
                <a:lnTo>
                  <a:pt x="1947" y="2162"/>
                </a:lnTo>
                <a:lnTo>
                  <a:pt x="1975" y="2183"/>
                </a:lnTo>
                <a:lnTo>
                  <a:pt x="2003" y="2207"/>
                </a:lnTo>
                <a:lnTo>
                  <a:pt x="2029" y="2231"/>
                </a:lnTo>
                <a:lnTo>
                  <a:pt x="2082" y="2278"/>
                </a:lnTo>
                <a:lnTo>
                  <a:pt x="2131" y="2321"/>
                </a:lnTo>
                <a:lnTo>
                  <a:pt x="2153" y="2340"/>
                </a:lnTo>
                <a:lnTo>
                  <a:pt x="2174" y="2356"/>
                </a:lnTo>
                <a:lnTo>
                  <a:pt x="2099" y="2332"/>
                </a:lnTo>
                <a:lnTo>
                  <a:pt x="2024" y="2310"/>
                </a:lnTo>
                <a:lnTo>
                  <a:pt x="1948" y="2288"/>
                </a:lnTo>
                <a:lnTo>
                  <a:pt x="1872" y="2268"/>
                </a:lnTo>
                <a:lnTo>
                  <a:pt x="1795" y="2249"/>
                </a:lnTo>
                <a:lnTo>
                  <a:pt x="1717" y="2232"/>
                </a:lnTo>
                <a:lnTo>
                  <a:pt x="1639" y="2215"/>
                </a:lnTo>
                <a:lnTo>
                  <a:pt x="1561" y="2200"/>
                </a:lnTo>
                <a:lnTo>
                  <a:pt x="1483" y="2186"/>
                </a:lnTo>
                <a:lnTo>
                  <a:pt x="1404" y="2172"/>
                </a:lnTo>
                <a:lnTo>
                  <a:pt x="1325" y="2160"/>
                </a:lnTo>
                <a:lnTo>
                  <a:pt x="1248" y="2149"/>
                </a:lnTo>
                <a:lnTo>
                  <a:pt x="1169" y="2137"/>
                </a:lnTo>
                <a:lnTo>
                  <a:pt x="1091" y="2127"/>
                </a:lnTo>
                <a:lnTo>
                  <a:pt x="935" y="2109"/>
                </a:lnTo>
                <a:lnTo>
                  <a:pt x="868" y="2100"/>
                </a:lnTo>
                <a:lnTo>
                  <a:pt x="801" y="2094"/>
                </a:lnTo>
                <a:lnTo>
                  <a:pt x="734" y="2089"/>
                </a:lnTo>
                <a:lnTo>
                  <a:pt x="700" y="2088"/>
                </a:lnTo>
                <a:lnTo>
                  <a:pt x="667" y="2087"/>
                </a:lnTo>
                <a:lnTo>
                  <a:pt x="633" y="2087"/>
                </a:lnTo>
                <a:lnTo>
                  <a:pt x="600" y="2089"/>
                </a:lnTo>
                <a:lnTo>
                  <a:pt x="566" y="2091"/>
                </a:lnTo>
                <a:lnTo>
                  <a:pt x="532" y="2095"/>
                </a:lnTo>
                <a:lnTo>
                  <a:pt x="500" y="2100"/>
                </a:lnTo>
                <a:lnTo>
                  <a:pt x="467" y="2107"/>
                </a:lnTo>
                <a:lnTo>
                  <a:pt x="434" y="2115"/>
                </a:lnTo>
                <a:lnTo>
                  <a:pt x="401" y="2125"/>
                </a:lnTo>
                <a:lnTo>
                  <a:pt x="364" y="2138"/>
                </a:lnTo>
                <a:lnTo>
                  <a:pt x="329" y="2154"/>
                </a:lnTo>
                <a:lnTo>
                  <a:pt x="311" y="2163"/>
                </a:lnTo>
                <a:lnTo>
                  <a:pt x="294" y="2171"/>
                </a:lnTo>
                <a:lnTo>
                  <a:pt x="276" y="2181"/>
                </a:lnTo>
                <a:lnTo>
                  <a:pt x="260" y="2192"/>
                </a:lnTo>
                <a:lnTo>
                  <a:pt x="244" y="2202"/>
                </a:lnTo>
                <a:lnTo>
                  <a:pt x="228" y="2213"/>
                </a:lnTo>
                <a:lnTo>
                  <a:pt x="213" y="2225"/>
                </a:lnTo>
                <a:lnTo>
                  <a:pt x="198" y="2238"/>
                </a:lnTo>
                <a:lnTo>
                  <a:pt x="184" y="2251"/>
                </a:lnTo>
                <a:lnTo>
                  <a:pt x="171" y="2265"/>
                </a:lnTo>
                <a:lnTo>
                  <a:pt x="157" y="2280"/>
                </a:lnTo>
                <a:lnTo>
                  <a:pt x="144" y="2295"/>
                </a:lnTo>
                <a:lnTo>
                  <a:pt x="130" y="2316"/>
                </a:lnTo>
                <a:lnTo>
                  <a:pt x="115" y="2337"/>
                </a:lnTo>
                <a:lnTo>
                  <a:pt x="100" y="2359"/>
                </a:lnTo>
                <a:lnTo>
                  <a:pt x="84" y="2379"/>
                </a:lnTo>
                <a:lnTo>
                  <a:pt x="75" y="2389"/>
                </a:lnTo>
                <a:lnTo>
                  <a:pt x="66" y="2399"/>
                </a:lnTo>
                <a:lnTo>
                  <a:pt x="57" y="2407"/>
                </a:lnTo>
                <a:lnTo>
                  <a:pt x="47" y="2415"/>
                </a:lnTo>
                <a:lnTo>
                  <a:pt x="35" y="2421"/>
                </a:lnTo>
                <a:lnTo>
                  <a:pt x="24" y="2426"/>
                </a:lnTo>
                <a:lnTo>
                  <a:pt x="12" y="2430"/>
                </a:lnTo>
                <a:lnTo>
                  <a:pt x="0" y="2432"/>
                </a:lnTo>
                <a:lnTo>
                  <a:pt x="16" y="2442"/>
                </a:lnTo>
                <a:lnTo>
                  <a:pt x="31" y="2454"/>
                </a:lnTo>
                <a:lnTo>
                  <a:pt x="45" y="2466"/>
                </a:lnTo>
                <a:lnTo>
                  <a:pt x="58" y="2481"/>
                </a:lnTo>
                <a:lnTo>
                  <a:pt x="69" y="2497"/>
                </a:lnTo>
                <a:lnTo>
                  <a:pt x="81" y="2513"/>
                </a:lnTo>
                <a:lnTo>
                  <a:pt x="91" y="2531"/>
                </a:lnTo>
                <a:lnTo>
                  <a:pt x="101" y="2548"/>
                </a:lnTo>
                <a:lnTo>
                  <a:pt x="119" y="2585"/>
                </a:lnTo>
                <a:lnTo>
                  <a:pt x="138" y="2621"/>
                </a:lnTo>
                <a:lnTo>
                  <a:pt x="148" y="2638"/>
                </a:lnTo>
                <a:lnTo>
                  <a:pt x="157" y="2656"/>
                </a:lnTo>
                <a:lnTo>
                  <a:pt x="169" y="2671"/>
                </a:lnTo>
                <a:lnTo>
                  <a:pt x="179" y="2687"/>
                </a:lnTo>
                <a:lnTo>
                  <a:pt x="193" y="2702"/>
                </a:lnTo>
                <a:lnTo>
                  <a:pt x="208" y="2717"/>
                </a:lnTo>
                <a:lnTo>
                  <a:pt x="222" y="2732"/>
                </a:lnTo>
                <a:lnTo>
                  <a:pt x="237" y="2745"/>
                </a:lnTo>
                <a:lnTo>
                  <a:pt x="254" y="2758"/>
                </a:lnTo>
                <a:lnTo>
                  <a:pt x="270" y="2771"/>
                </a:lnTo>
                <a:lnTo>
                  <a:pt x="288" y="2782"/>
                </a:lnTo>
                <a:lnTo>
                  <a:pt x="305" y="2793"/>
                </a:lnTo>
                <a:lnTo>
                  <a:pt x="341" y="2814"/>
                </a:lnTo>
                <a:lnTo>
                  <a:pt x="378" y="2833"/>
                </a:lnTo>
                <a:lnTo>
                  <a:pt x="415" y="2851"/>
                </a:lnTo>
                <a:lnTo>
                  <a:pt x="452" y="2867"/>
                </a:lnTo>
                <a:lnTo>
                  <a:pt x="509" y="2890"/>
                </a:lnTo>
                <a:lnTo>
                  <a:pt x="566" y="2912"/>
                </a:lnTo>
                <a:lnTo>
                  <a:pt x="625" y="2932"/>
                </a:lnTo>
                <a:lnTo>
                  <a:pt x="683" y="2952"/>
                </a:lnTo>
                <a:lnTo>
                  <a:pt x="742" y="2969"/>
                </a:lnTo>
                <a:lnTo>
                  <a:pt x="803" y="2986"/>
                </a:lnTo>
                <a:lnTo>
                  <a:pt x="862" y="3001"/>
                </a:lnTo>
                <a:lnTo>
                  <a:pt x="923" y="3015"/>
                </a:lnTo>
                <a:lnTo>
                  <a:pt x="984" y="3029"/>
                </a:lnTo>
                <a:lnTo>
                  <a:pt x="1045" y="3040"/>
                </a:lnTo>
                <a:lnTo>
                  <a:pt x="1106" y="3050"/>
                </a:lnTo>
                <a:lnTo>
                  <a:pt x="1168" y="3061"/>
                </a:lnTo>
                <a:lnTo>
                  <a:pt x="1228" y="3069"/>
                </a:lnTo>
                <a:lnTo>
                  <a:pt x="1290" y="3076"/>
                </a:lnTo>
                <a:lnTo>
                  <a:pt x="1351" y="3082"/>
                </a:lnTo>
                <a:lnTo>
                  <a:pt x="1412" y="3088"/>
                </a:lnTo>
                <a:lnTo>
                  <a:pt x="1464" y="3091"/>
                </a:lnTo>
                <a:lnTo>
                  <a:pt x="1529" y="3094"/>
                </a:lnTo>
                <a:lnTo>
                  <a:pt x="1606" y="3095"/>
                </a:lnTo>
                <a:lnTo>
                  <a:pt x="1647" y="3094"/>
                </a:lnTo>
                <a:lnTo>
                  <a:pt x="1691" y="3094"/>
                </a:lnTo>
                <a:lnTo>
                  <a:pt x="1736" y="3092"/>
                </a:lnTo>
                <a:lnTo>
                  <a:pt x="1782" y="3090"/>
                </a:lnTo>
                <a:lnTo>
                  <a:pt x="1830" y="3087"/>
                </a:lnTo>
                <a:lnTo>
                  <a:pt x="1878" y="3082"/>
                </a:lnTo>
                <a:lnTo>
                  <a:pt x="1926" y="3077"/>
                </a:lnTo>
                <a:lnTo>
                  <a:pt x="1975" y="3071"/>
                </a:lnTo>
                <a:lnTo>
                  <a:pt x="2023" y="3063"/>
                </a:lnTo>
                <a:lnTo>
                  <a:pt x="2070" y="3053"/>
                </a:lnTo>
                <a:lnTo>
                  <a:pt x="2116" y="3043"/>
                </a:lnTo>
                <a:lnTo>
                  <a:pt x="2163" y="3031"/>
                </a:lnTo>
                <a:lnTo>
                  <a:pt x="2207" y="3018"/>
                </a:lnTo>
                <a:lnTo>
                  <a:pt x="2249" y="3002"/>
                </a:lnTo>
                <a:lnTo>
                  <a:pt x="2268" y="2994"/>
                </a:lnTo>
                <a:lnTo>
                  <a:pt x="2289" y="2985"/>
                </a:lnTo>
                <a:lnTo>
                  <a:pt x="2307" y="2976"/>
                </a:lnTo>
                <a:lnTo>
                  <a:pt x="2326" y="2966"/>
                </a:lnTo>
                <a:lnTo>
                  <a:pt x="2344" y="2956"/>
                </a:lnTo>
                <a:lnTo>
                  <a:pt x="2360" y="2945"/>
                </a:lnTo>
                <a:lnTo>
                  <a:pt x="2377" y="2934"/>
                </a:lnTo>
                <a:lnTo>
                  <a:pt x="2392" y="2922"/>
                </a:lnTo>
                <a:lnTo>
                  <a:pt x="2406" y="2910"/>
                </a:lnTo>
                <a:lnTo>
                  <a:pt x="2421" y="2897"/>
                </a:lnTo>
                <a:lnTo>
                  <a:pt x="2433" y="2883"/>
                </a:lnTo>
                <a:lnTo>
                  <a:pt x="2445" y="2870"/>
                </a:lnTo>
                <a:lnTo>
                  <a:pt x="2457" y="2856"/>
                </a:lnTo>
                <a:lnTo>
                  <a:pt x="2466" y="2840"/>
                </a:lnTo>
                <a:lnTo>
                  <a:pt x="2475" y="2824"/>
                </a:lnTo>
                <a:lnTo>
                  <a:pt x="2482" y="2807"/>
                </a:lnTo>
                <a:lnTo>
                  <a:pt x="2489" y="2791"/>
                </a:lnTo>
                <a:lnTo>
                  <a:pt x="2495" y="2774"/>
                </a:lnTo>
                <a:lnTo>
                  <a:pt x="2499" y="2755"/>
                </a:lnTo>
                <a:lnTo>
                  <a:pt x="2502" y="2737"/>
                </a:lnTo>
                <a:lnTo>
                  <a:pt x="2503" y="2716"/>
                </a:lnTo>
                <a:lnTo>
                  <a:pt x="2503" y="2697"/>
                </a:lnTo>
                <a:lnTo>
                  <a:pt x="2502" y="2675"/>
                </a:lnTo>
                <a:lnTo>
                  <a:pt x="2500" y="2654"/>
                </a:lnTo>
                <a:lnTo>
                  <a:pt x="2532" y="2655"/>
                </a:lnTo>
                <a:lnTo>
                  <a:pt x="2565" y="2658"/>
                </a:lnTo>
                <a:lnTo>
                  <a:pt x="2598" y="2662"/>
                </a:lnTo>
                <a:lnTo>
                  <a:pt x="2631" y="2670"/>
                </a:lnTo>
                <a:lnTo>
                  <a:pt x="2664" y="2678"/>
                </a:lnTo>
                <a:lnTo>
                  <a:pt x="2697" y="2690"/>
                </a:lnTo>
                <a:lnTo>
                  <a:pt x="2730" y="2703"/>
                </a:lnTo>
                <a:lnTo>
                  <a:pt x="2764" y="2717"/>
                </a:lnTo>
                <a:lnTo>
                  <a:pt x="2797" y="2734"/>
                </a:lnTo>
                <a:lnTo>
                  <a:pt x="2830" y="2751"/>
                </a:lnTo>
                <a:lnTo>
                  <a:pt x="2862" y="2770"/>
                </a:lnTo>
                <a:lnTo>
                  <a:pt x="2895" y="2790"/>
                </a:lnTo>
                <a:lnTo>
                  <a:pt x="2928" y="2812"/>
                </a:lnTo>
                <a:lnTo>
                  <a:pt x="2961" y="2834"/>
                </a:lnTo>
                <a:lnTo>
                  <a:pt x="2993" y="2857"/>
                </a:lnTo>
                <a:lnTo>
                  <a:pt x="3024" y="2881"/>
                </a:lnTo>
                <a:lnTo>
                  <a:pt x="3056" y="2906"/>
                </a:lnTo>
                <a:lnTo>
                  <a:pt x="3087" y="2931"/>
                </a:lnTo>
                <a:lnTo>
                  <a:pt x="3147" y="2983"/>
                </a:lnTo>
                <a:lnTo>
                  <a:pt x="3206" y="3036"/>
                </a:lnTo>
                <a:lnTo>
                  <a:pt x="3262" y="3089"/>
                </a:lnTo>
                <a:lnTo>
                  <a:pt x="3315" y="3142"/>
                </a:lnTo>
                <a:lnTo>
                  <a:pt x="3367" y="3193"/>
                </a:lnTo>
                <a:lnTo>
                  <a:pt x="3458" y="3286"/>
                </a:lnTo>
                <a:lnTo>
                  <a:pt x="3445" y="3285"/>
                </a:lnTo>
                <a:lnTo>
                  <a:pt x="3432" y="3284"/>
                </a:lnTo>
                <a:lnTo>
                  <a:pt x="3419" y="3282"/>
                </a:lnTo>
                <a:lnTo>
                  <a:pt x="3405" y="3278"/>
                </a:lnTo>
                <a:lnTo>
                  <a:pt x="3391" y="3275"/>
                </a:lnTo>
                <a:lnTo>
                  <a:pt x="3377" y="3270"/>
                </a:lnTo>
                <a:lnTo>
                  <a:pt x="3348" y="3259"/>
                </a:lnTo>
                <a:lnTo>
                  <a:pt x="3319" y="3246"/>
                </a:lnTo>
                <a:lnTo>
                  <a:pt x="3290" y="3232"/>
                </a:lnTo>
                <a:lnTo>
                  <a:pt x="3259" y="3215"/>
                </a:lnTo>
                <a:lnTo>
                  <a:pt x="3228" y="3199"/>
                </a:lnTo>
                <a:lnTo>
                  <a:pt x="3166" y="3165"/>
                </a:lnTo>
                <a:lnTo>
                  <a:pt x="3134" y="3149"/>
                </a:lnTo>
                <a:lnTo>
                  <a:pt x="3103" y="3133"/>
                </a:lnTo>
                <a:lnTo>
                  <a:pt x="3071" y="3119"/>
                </a:lnTo>
                <a:lnTo>
                  <a:pt x="3041" y="3107"/>
                </a:lnTo>
                <a:lnTo>
                  <a:pt x="3010" y="3097"/>
                </a:lnTo>
                <a:lnTo>
                  <a:pt x="2995" y="3093"/>
                </a:lnTo>
                <a:lnTo>
                  <a:pt x="2980" y="3090"/>
                </a:lnTo>
                <a:lnTo>
                  <a:pt x="2926" y="3081"/>
                </a:lnTo>
                <a:lnTo>
                  <a:pt x="2873" y="3074"/>
                </a:lnTo>
                <a:lnTo>
                  <a:pt x="2818" y="3069"/>
                </a:lnTo>
                <a:lnTo>
                  <a:pt x="2764" y="3065"/>
                </a:lnTo>
                <a:lnTo>
                  <a:pt x="2710" y="3063"/>
                </a:lnTo>
                <a:lnTo>
                  <a:pt x="2655" y="3062"/>
                </a:lnTo>
                <a:lnTo>
                  <a:pt x="2600" y="3063"/>
                </a:lnTo>
                <a:lnTo>
                  <a:pt x="2546" y="3064"/>
                </a:lnTo>
                <a:lnTo>
                  <a:pt x="2490" y="3067"/>
                </a:lnTo>
                <a:lnTo>
                  <a:pt x="2436" y="3070"/>
                </a:lnTo>
                <a:lnTo>
                  <a:pt x="2381" y="3074"/>
                </a:lnTo>
                <a:lnTo>
                  <a:pt x="2327" y="3079"/>
                </a:lnTo>
                <a:lnTo>
                  <a:pt x="2218" y="3090"/>
                </a:lnTo>
                <a:lnTo>
                  <a:pt x="2111" y="3103"/>
                </a:lnTo>
                <a:lnTo>
                  <a:pt x="2030" y="3113"/>
                </a:lnTo>
                <a:lnTo>
                  <a:pt x="1948" y="3124"/>
                </a:lnTo>
                <a:lnTo>
                  <a:pt x="1907" y="3131"/>
                </a:lnTo>
                <a:lnTo>
                  <a:pt x="1868" y="3138"/>
                </a:lnTo>
                <a:lnTo>
                  <a:pt x="1827" y="3148"/>
                </a:lnTo>
                <a:lnTo>
                  <a:pt x="1787" y="3157"/>
                </a:lnTo>
                <a:lnTo>
                  <a:pt x="1747" y="3166"/>
                </a:lnTo>
                <a:lnTo>
                  <a:pt x="1707" y="3178"/>
                </a:lnTo>
                <a:lnTo>
                  <a:pt x="1668" y="3191"/>
                </a:lnTo>
                <a:lnTo>
                  <a:pt x="1629" y="3204"/>
                </a:lnTo>
                <a:lnTo>
                  <a:pt x="1591" y="3219"/>
                </a:lnTo>
                <a:lnTo>
                  <a:pt x="1554" y="3236"/>
                </a:lnTo>
                <a:lnTo>
                  <a:pt x="1517" y="3254"/>
                </a:lnTo>
                <a:lnTo>
                  <a:pt x="1481" y="3275"/>
                </a:lnTo>
                <a:lnTo>
                  <a:pt x="1452" y="3292"/>
                </a:lnTo>
                <a:lnTo>
                  <a:pt x="1422" y="3312"/>
                </a:lnTo>
                <a:lnTo>
                  <a:pt x="1392" y="3333"/>
                </a:lnTo>
                <a:lnTo>
                  <a:pt x="1364" y="3355"/>
                </a:lnTo>
                <a:lnTo>
                  <a:pt x="1337" y="3378"/>
                </a:lnTo>
                <a:lnTo>
                  <a:pt x="1311" y="3404"/>
                </a:lnTo>
                <a:lnTo>
                  <a:pt x="1299" y="3417"/>
                </a:lnTo>
                <a:lnTo>
                  <a:pt x="1288" y="3430"/>
                </a:lnTo>
                <a:lnTo>
                  <a:pt x="1277" y="3444"/>
                </a:lnTo>
                <a:lnTo>
                  <a:pt x="1266" y="3458"/>
                </a:lnTo>
                <a:lnTo>
                  <a:pt x="1256" y="3473"/>
                </a:lnTo>
                <a:lnTo>
                  <a:pt x="1247" y="3491"/>
                </a:lnTo>
                <a:lnTo>
                  <a:pt x="1227" y="3527"/>
                </a:lnTo>
                <a:lnTo>
                  <a:pt x="1208" y="3564"/>
                </a:lnTo>
                <a:lnTo>
                  <a:pt x="1197" y="3582"/>
                </a:lnTo>
                <a:lnTo>
                  <a:pt x="1187" y="3600"/>
                </a:lnTo>
                <a:lnTo>
                  <a:pt x="1176" y="3617"/>
                </a:lnTo>
                <a:lnTo>
                  <a:pt x="1164" y="3634"/>
                </a:lnTo>
                <a:lnTo>
                  <a:pt x="1151" y="3650"/>
                </a:lnTo>
                <a:lnTo>
                  <a:pt x="1137" y="3664"/>
                </a:lnTo>
                <a:lnTo>
                  <a:pt x="1123" y="3676"/>
                </a:lnTo>
                <a:lnTo>
                  <a:pt x="1106" y="3688"/>
                </a:lnTo>
                <a:lnTo>
                  <a:pt x="1097" y="3693"/>
                </a:lnTo>
                <a:lnTo>
                  <a:pt x="1088" y="3697"/>
                </a:lnTo>
                <a:lnTo>
                  <a:pt x="1079" y="3701"/>
                </a:lnTo>
                <a:lnTo>
                  <a:pt x="1069" y="3704"/>
                </a:lnTo>
                <a:lnTo>
                  <a:pt x="1088" y="3707"/>
                </a:lnTo>
                <a:lnTo>
                  <a:pt x="1107" y="3711"/>
                </a:lnTo>
                <a:lnTo>
                  <a:pt x="1126" y="3716"/>
                </a:lnTo>
                <a:lnTo>
                  <a:pt x="1145" y="3721"/>
                </a:lnTo>
                <a:lnTo>
                  <a:pt x="1164" y="3728"/>
                </a:lnTo>
                <a:lnTo>
                  <a:pt x="1182" y="3735"/>
                </a:lnTo>
                <a:lnTo>
                  <a:pt x="1218" y="3750"/>
                </a:lnTo>
                <a:lnTo>
                  <a:pt x="1254" y="3767"/>
                </a:lnTo>
                <a:lnTo>
                  <a:pt x="1290" y="3785"/>
                </a:lnTo>
                <a:lnTo>
                  <a:pt x="1324" y="3803"/>
                </a:lnTo>
                <a:lnTo>
                  <a:pt x="1360" y="3823"/>
                </a:lnTo>
                <a:lnTo>
                  <a:pt x="1431" y="3863"/>
                </a:lnTo>
                <a:lnTo>
                  <a:pt x="1467" y="3881"/>
                </a:lnTo>
                <a:lnTo>
                  <a:pt x="1503" y="3900"/>
                </a:lnTo>
                <a:lnTo>
                  <a:pt x="1540" y="3916"/>
                </a:lnTo>
                <a:lnTo>
                  <a:pt x="1577" y="3930"/>
                </a:lnTo>
                <a:lnTo>
                  <a:pt x="1596" y="3938"/>
                </a:lnTo>
                <a:lnTo>
                  <a:pt x="1615" y="3943"/>
                </a:lnTo>
                <a:lnTo>
                  <a:pt x="1634" y="3949"/>
                </a:lnTo>
                <a:lnTo>
                  <a:pt x="1654" y="3953"/>
                </a:lnTo>
                <a:lnTo>
                  <a:pt x="1697" y="3961"/>
                </a:lnTo>
                <a:lnTo>
                  <a:pt x="1741" y="3968"/>
                </a:lnTo>
                <a:lnTo>
                  <a:pt x="1785" y="3975"/>
                </a:lnTo>
                <a:lnTo>
                  <a:pt x="1829" y="3979"/>
                </a:lnTo>
                <a:lnTo>
                  <a:pt x="1874" y="3982"/>
                </a:lnTo>
                <a:lnTo>
                  <a:pt x="1918" y="3984"/>
                </a:lnTo>
                <a:lnTo>
                  <a:pt x="1962" y="3985"/>
                </a:lnTo>
                <a:lnTo>
                  <a:pt x="2006" y="3985"/>
                </a:lnTo>
                <a:lnTo>
                  <a:pt x="2051" y="3984"/>
                </a:lnTo>
                <a:lnTo>
                  <a:pt x="2095" y="3983"/>
                </a:lnTo>
                <a:lnTo>
                  <a:pt x="2139" y="3980"/>
                </a:lnTo>
                <a:lnTo>
                  <a:pt x="2184" y="3977"/>
                </a:lnTo>
                <a:lnTo>
                  <a:pt x="2272" y="3969"/>
                </a:lnTo>
                <a:lnTo>
                  <a:pt x="2359" y="3960"/>
                </a:lnTo>
                <a:lnTo>
                  <a:pt x="2407" y="3954"/>
                </a:lnTo>
                <a:lnTo>
                  <a:pt x="2470" y="3945"/>
                </a:lnTo>
                <a:lnTo>
                  <a:pt x="2547" y="3931"/>
                </a:lnTo>
                <a:lnTo>
                  <a:pt x="2635" y="3915"/>
                </a:lnTo>
                <a:lnTo>
                  <a:pt x="2681" y="3906"/>
                </a:lnTo>
                <a:lnTo>
                  <a:pt x="2729" y="3895"/>
                </a:lnTo>
                <a:lnTo>
                  <a:pt x="2778" y="3883"/>
                </a:lnTo>
                <a:lnTo>
                  <a:pt x="2829" y="3871"/>
                </a:lnTo>
                <a:lnTo>
                  <a:pt x="2879" y="3857"/>
                </a:lnTo>
                <a:lnTo>
                  <a:pt x="2929" y="3841"/>
                </a:lnTo>
                <a:lnTo>
                  <a:pt x="2980" y="3826"/>
                </a:lnTo>
                <a:lnTo>
                  <a:pt x="3029" y="3809"/>
                </a:lnTo>
                <a:lnTo>
                  <a:pt x="3078" y="3790"/>
                </a:lnTo>
                <a:lnTo>
                  <a:pt x="3125" y="3771"/>
                </a:lnTo>
                <a:lnTo>
                  <a:pt x="3171" y="3750"/>
                </a:lnTo>
                <a:lnTo>
                  <a:pt x="3214" y="3729"/>
                </a:lnTo>
                <a:lnTo>
                  <a:pt x="3255" y="3705"/>
                </a:lnTo>
                <a:lnTo>
                  <a:pt x="3274" y="3693"/>
                </a:lnTo>
                <a:lnTo>
                  <a:pt x="3293" y="3680"/>
                </a:lnTo>
                <a:lnTo>
                  <a:pt x="3311" y="3668"/>
                </a:lnTo>
                <a:lnTo>
                  <a:pt x="3328" y="3655"/>
                </a:lnTo>
                <a:lnTo>
                  <a:pt x="3344" y="3642"/>
                </a:lnTo>
                <a:lnTo>
                  <a:pt x="3359" y="3627"/>
                </a:lnTo>
                <a:lnTo>
                  <a:pt x="3374" y="3614"/>
                </a:lnTo>
                <a:lnTo>
                  <a:pt x="3387" y="3600"/>
                </a:lnTo>
                <a:lnTo>
                  <a:pt x="3398" y="3584"/>
                </a:lnTo>
                <a:lnTo>
                  <a:pt x="3410" y="3570"/>
                </a:lnTo>
                <a:lnTo>
                  <a:pt x="3420" y="3553"/>
                </a:lnTo>
                <a:lnTo>
                  <a:pt x="3428" y="3538"/>
                </a:lnTo>
                <a:lnTo>
                  <a:pt x="3435" y="3522"/>
                </a:lnTo>
                <a:lnTo>
                  <a:pt x="3441" y="3505"/>
                </a:lnTo>
                <a:lnTo>
                  <a:pt x="3446" y="3489"/>
                </a:lnTo>
                <a:lnTo>
                  <a:pt x="3450" y="3471"/>
                </a:lnTo>
                <a:lnTo>
                  <a:pt x="3452" y="3454"/>
                </a:lnTo>
                <a:lnTo>
                  <a:pt x="3453" y="3436"/>
                </a:lnTo>
                <a:lnTo>
                  <a:pt x="3452" y="3417"/>
                </a:lnTo>
                <a:lnTo>
                  <a:pt x="3449" y="3399"/>
                </a:lnTo>
                <a:lnTo>
                  <a:pt x="3444" y="3379"/>
                </a:lnTo>
                <a:lnTo>
                  <a:pt x="3438" y="3360"/>
                </a:lnTo>
                <a:lnTo>
                  <a:pt x="3450" y="3361"/>
                </a:lnTo>
                <a:lnTo>
                  <a:pt x="3462" y="3362"/>
                </a:lnTo>
                <a:lnTo>
                  <a:pt x="3473" y="3364"/>
                </a:lnTo>
                <a:lnTo>
                  <a:pt x="3485" y="3367"/>
                </a:lnTo>
                <a:lnTo>
                  <a:pt x="3498" y="3370"/>
                </a:lnTo>
                <a:lnTo>
                  <a:pt x="3509" y="3374"/>
                </a:lnTo>
                <a:lnTo>
                  <a:pt x="3534" y="3384"/>
                </a:lnTo>
                <a:lnTo>
                  <a:pt x="3557" y="3398"/>
                </a:lnTo>
                <a:lnTo>
                  <a:pt x="3582" y="3412"/>
                </a:lnTo>
                <a:lnTo>
                  <a:pt x="3606" y="3429"/>
                </a:lnTo>
                <a:lnTo>
                  <a:pt x="3631" y="3449"/>
                </a:lnTo>
                <a:lnTo>
                  <a:pt x="3655" y="3470"/>
                </a:lnTo>
                <a:lnTo>
                  <a:pt x="3680" y="3493"/>
                </a:lnTo>
                <a:lnTo>
                  <a:pt x="3705" y="3518"/>
                </a:lnTo>
                <a:lnTo>
                  <a:pt x="3729" y="3544"/>
                </a:lnTo>
                <a:lnTo>
                  <a:pt x="3754" y="3571"/>
                </a:lnTo>
                <a:lnTo>
                  <a:pt x="3778" y="3598"/>
                </a:lnTo>
                <a:lnTo>
                  <a:pt x="3802" y="3628"/>
                </a:lnTo>
                <a:lnTo>
                  <a:pt x="3826" y="3657"/>
                </a:lnTo>
                <a:lnTo>
                  <a:pt x="3872" y="3718"/>
                </a:lnTo>
                <a:lnTo>
                  <a:pt x="3917" y="3780"/>
                </a:lnTo>
                <a:lnTo>
                  <a:pt x="3960" y="3840"/>
                </a:lnTo>
                <a:lnTo>
                  <a:pt x="4001" y="3900"/>
                </a:lnTo>
                <a:lnTo>
                  <a:pt x="4074" y="4006"/>
                </a:lnTo>
                <a:lnTo>
                  <a:pt x="4106" y="4051"/>
                </a:lnTo>
                <a:lnTo>
                  <a:pt x="4135" y="4089"/>
                </a:lnTo>
                <a:lnTo>
                  <a:pt x="4124" y="4090"/>
                </a:lnTo>
                <a:lnTo>
                  <a:pt x="4112" y="4090"/>
                </a:lnTo>
                <a:lnTo>
                  <a:pt x="4101" y="4089"/>
                </a:lnTo>
                <a:lnTo>
                  <a:pt x="4091" y="4087"/>
                </a:lnTo>
                <a:lnTo>
                  <a:pt x="4071" y="4083"/>
                </a:lnTo>
                <a:lnTo>
                  <a:pt x="4052" y="4077"/>
                </a:lnTo>
                <a:lnTo>
                  <a:pt x="4034" y="4069"/>
                </a:lnTo>
                <a:lnTo>
                  <a:pt x="4016" y="4060"/>
                </a:lnTo>
                <a:lnTo>
                  <a:pt x="4000" y="4048"/>
                </a:lnTo>
                <a:lnTo>
                  <a:pt x="3982" y="4037"/>
                </a:lnTo>
                <a:lnTo>
                  <a:pt x="3949" y="4012"/>
                </a:lnTo>
                <a:lnTo>
                  <a:pt x="3931" y="4000"/>
                </a:lnTo>
                <a:lnTo>
                  <a:pt x="3913" y="3988"/>
                </a:lnTo>
                <a:lnTo>
                  <a:pt x="3894" y="3976"/>
                </a:lnTo>
                <a:lnTo>
                  <a:pt x="3874" y="3964"/>
                </a:lnTo>
                <a:lnTo>
                  <a:pt x="3852" y="3954"/>
                </a:lnTo>
                <a:lnTo>
                  <a:pt x="3830" y="3945"/>
                </a:lnTo>
                <a:lnTo>
                  <a:pt x="3808" y="3938"/>
                </a:lnTo>
                <a:lnTo>
                  <a:pt x="3786" y="3931"/>
                </a:lnTo>
                <a:lnTo>
                  <a:pt x="3764" y="3926"/>
                </a:lnTo>
                <a:lnTo>
                  <a:pt x="3742" y="3921"/>
                </a:lnTo>
                <a:lnTo>
                  <a:pt x="3720" y="3917"/>
                </a:lnTo>
                <a:lnTo>
                  <a:pt x="3697" y="3914"/>
                </a:lnTo>
                <a:lnTo>
                  <a:pt x="3675" y="3912"/>
                </a:lnTo>
                <a:lnTo>
                  <a:pt x="3652" y="3910"/>
                </a:lnTo>
                <a:lnTo>
                  <a:pt x="3607" y="3908"/>
                </a:lnTo>
                <a:lnTo>
                  <a:pt x="3562" y="3908"/>
                </a:lnTo>
                <a:lnTo>
                  <a:pt x="3517" y="3909"/>
                </a:lnTo>
                <a:lnTo>
                  <a:pt x="3472" y="3912"/>
                </a:lnTo>
                <a:lnTo>
                  <a:pt x="3422" y="3916"/>
                </a:lnTo>
                <a:lnTo>
                  <a:pt x="3372" y="3921"/>
                </a:lnTo>
                <a:lnTo>
                  <a:pt x="3272" y="3933"/>
                </a:lnTo>
                <a:lnTo>
                  <a:pt x="3173" y="3947"/>
                </a:lnTo>
                <a:lnTo>
                  <a:pt x="3073" y="3962"/>
                </a:lnTo>
                <a:lnTo>
                  <a:pt x="2974" y="3980"/>
                </a:lnTo>
                <a:lnTo>
                  <a:pt x="2876" y="3999"/>
                </a:lnTo>
                <a:lnTo>
                  <a:pt x="2777" y="4020"/>
                </a:lnTo>
                <a:lnTo>
                  <a:pt x="2680" y="4042"/>
                </a:lnTo>
                <a:lnTo>
                  <a:pt x="2605" y="4059"/>
                </a:lnTo>
                <a:lnTo>
                  <a:pt x="2526" y="4076"/>
                </a:lnTo>
                <a:lnTo>
                  <a:pt x="2444" y="4094"/>
                </a:lnTo>
                <a:lnTo>
                  <a:pt x="2403" y="4105"/>
                </a:lnTo>
                <a:lnTo>
                  <a:pt x="2362" y="4116"/>
                </a:lnTo>
                <a:lnTo>
                  <a:pt x="2322" y="4128"/>
                </a:lnTo>
                <a:lnTo>
                  <a:pt x="2282" y="4142"/>
                </a:lnTo>
                <a:lnTo>
                  <a:pt x="2244" y="4157"/>
                </a:lnTo>
                <a:lnTo>
                  <a:pt x="2206" y="4173"/>
                </a:lnTo>
                <a:lnTo>
                  <a:pt x="2169" y="4191"/>
                </a:lnTo>
                <a:lnTo>
                  <a:pt x="2151" y="4200"/>
                </a:lnTo>
                <a:lnTo>
                  <a:pt x="2135" y="4210"/>
                </a:lnTo>
                <a:lnTo>
                  <a:pt x="2118" y="4220"/>
                </a:lnTo>
                <a:lnTo>
                  <a:pt x="2102" y="4232"/>
                </a:lnTo>
                <a:lnTo>
                  <a:pt x="2087" y="4243"/>
                </a:lnTo>
                <a:lnTo>
                  <a:pt x="2071" y="4254"/>
                </a:lnTo>
                <a:lnTo>
                  <a:pt x="2030" y="4289"/>
                </a:lnTo>
                <a:lnTo>
                  <a:pt x="1989" y="4326"/>
                </a:lnTo>
                <a:lnTo>
                  <a:pt x="1950" y="4364"/>
                </a:lnTo>
                <a:lnTo>
                  <a:pt x="1914" y="4403"/>
                </a:lnTo>
                <a:lnTo>
                  <a:pt x="1896" y="4423"/>
                </a:lnTo>
                <a:lnTo>
                  <a:pt x="1879" y="4444"/>
                </a:lnTo>
                <a:lnTo>
                  <a:pt x="1861" y="4465"/>
                </a:lnTo>
                <a:lnTo>
                  <a:pt x="1845" y="4487"/>
                </a:lnTo>
                <a:lnTo>
                  <a:pt x="1830" y="4508"/>
                </a:lnTo>
                <a:lnTo>
                  <a:pt x="1814" y="4531"/>
                </a:lnTo>
                <a:lnTo>
                  <a:pt x="1799" y="4553"/>
                </a:lnTo>
                <a:lnTo>
                  <a:pt x="1786" y="4577"/>
                </a:lnTo>
                <a:lnTo>
                  <a:pt x="1773" y="4599"/>
                </a:lnTo>
                <a:lnTo>
                  <a:pt x="1762" y="4621"/>
                </a:lnTo>
                <a:lnTo>
                  <a:pt x="1750" y="4644"/>
                </a:lnTo>
                <a:lnTo>
                  <a:pt x="1736" y="4665"/>
                </a:lnTo>
                <a:lnTo>
                  <a:pt x="1722" y="4685"/>
                </a:lnTo>
                <a:lnTo>
                  <a:pt x="1714" y="4695"/>
                </a:lnTo>
                <a:lnTo>
                  <a:pt x="1705" y="4704"/>
                </a:lnTo>
                <a:lnTo>
                  <a:pt x="1696" y="4712"/>
                </a:lnTo>
                <a:lnTo>
                  <a:pt x="1686" y="4719"/>
                </a:lnTo>
                <a:lnTo>
                  <a:pt x="1676" y="4727"/>
                </a:lnTo>
                <a:lnTo>
                  <a:pt x="1665" y="4733"/>
                </a:lnTo>
                <a:lnTo>
                  <a:pt x="1686" y="4741"/>
                </a:lnTo>
                <a:lnTo>
                  <a:pt x="1708" y="4749"/>
                </a:lnTo>
                <a:lnTo>
                  <a:pt x="1728" y="4758"/>
                </a:lnTo>
                <a:lnTo>
                  <a:pt x="1750" y="4768"/>
                </a:lnTo>
                <a:lnTo>
                  <a:pt x="1790" y="4788"/>
                </a:lnTo>
                <a:lnTo>
                  <a:pt x="1829" y="4811"/>
                </a:lnTo>
                <a:lnTo>
                  <a:pt x="1868" y="4833"/>
                </a:lnTo>
                <a:lnTo>
                  <a:pt x="1905" y="4856"/>
                </a:lnTo>
                <a:lnTo>
                  <a:pt x="1943" y="4878"/>
                </a:lnTo>
                <a:lnTo>
                  <a:pt x="1981" y="4900"/>
                </a:lnTo>
                <a:lnTo>
                  <a:pt x="2019" y="4920"/>
                </a:lnTo>
                <a:lnTo>
                  <a:pt x="2039" y="4929"/>
                </a:lnTo>
                <a:lnTo>
                  <a:pt x="2058" y="4938"/>
                </a:lnTo>
                <a:lnTo>
                  <a:pt x="2078" y="4946"/>
                </a:lnTo>
                <a:lnTo>
                  <a:pt x="2098" y="4954"/>
                </a:lnTo>
                <a:lnTo>
                  <a:pt x="2119" y="4960"/>
                </a:lnTo>
                <a:lnTo>
                  <a:pt x="2139" y="4966"/>
                </a:lnTo>
                <a:lnTo>
                  <a:pt x="2161" y="4971"/>
                </a:lnTo>
                <a:lnTo>
                  <a:pt x="2182" y="4976"/>
                </a:lnTo>
                <a:lnTo>
                  <a:pt x="2205" y="4979"/>
                </a:lnTo>
                <a:lnTo>
                  <a:pt x="2227" y="4981"/>
                </a:lnTo>
                <a:lnTo>
                  <a:pt x="2250" y="4982"/>
                </a:lnTo>
                <a:lnTo>
                  <a:pt x="2274" y="4982"/>
                </a:lnTo>
                <a:lnTo>
                  <a:pt x="2298" y="4980"/>
                </a:lnTo>
                <a:lnTo>
                  <a:pt x="2323" y="4977"/>
                </a:lnTo>
                <a:lnTo>
                  <a:pt x="2369" y="4969"/>
                </a:lnTo>
                <a:lnTo>
                  <a:pt x="2414" y="4962"/>
                </a:lnTo>
                <a:lnTo>
                  <a:pt x="2503" y="4945"/>
                </a:lnTo>
                <a:lnTo>
                  <a:pt x="2593" y="4926"/>
                </a:lnTo>
                <a:lnTo>
                  <a:pt x="2682" y="4906"/>
                </a:lnTo>
                <a:lnTo>
                  <a:pt x="2771" y="4884"/>
                </a:lnTo>
                <a:lnTo>
                  <a:pt x="2859" y="4862"/>
                </a:lnTo>
                <a:lnTo>
                  <a:pt x="3037" y="4817"/>
                </a:lnTo>
                <a:lnTo>
                  <a:pt x="3089" y="4803"/>
                </a:lnTo>
                <a:lnTo>
                  <a:pt x="3156" y="4789"/>
                </a:lnTo>
                <a:lnTo>
                  <a:pt x="3235" y="4772"/>
                </a:lnTo>
                <a:lnTo>
                  <a:pt x="3324" y="4751"/>
                </a:lnTo>
                <a:lnTo>
                  <a:pt x="3418" y="4728"/>
                </a:lnTo>
                <a:lnTo>
                  <a:pt x="3467" y="4714"/>
                </a:lnTo>
                <a:lnTo>
                  <a:pt x="3516" y="4701"/>
                </a:lnTo>
                <a:lnTo>
                  <a:pt x="3565" y="4686"/>
                </a:lnTo>
                <a:lnTo>
                  <a:pt x="3616" y="4670"/>
                </a:lnTo>
                <a:lnTo>
                  <a:pt x="3664" y="4653"/>
                </a:lnTo>
                <a:lnTo>
                  <a:pt x="3713" y="4634"/>
                </a:lnTo>
                <a:lnTo>
                  <a:pt x="3760" y="4616"/>
                </a:lnTo>
                <a:lnTo>
                  <a:pt x="3805" y="4595"/>
                </a:lnTo>
                <a:lnTo>
                  <a:pt x="3849" y="4574"/>
                </a:lnTo>
                <a:lnTo>
                  <a:pt x="3890" y="4551"/>
                </a:lnTo>
                <a:lnTo>
                  <a:pt x="3911" y="4539"/>
                </a:lnTo>
                <a:lnTo>
                  <a:pt x="3930" y="4528"/>
                </a:lnTo>
                <a:lnTo>
                  <a:pt x="3949" y="4515"/>
                </a:lnTo>
                <a:lnTo>
                  <a:pt x="3966" y="4502"/>
                </a:lnTo>
                <a:lnTo>
                  <a:pt x="3983" y="4489"/>
                </a:lnTo>
                <a:lnTo>
                  <a:pt x="3999" y="4476"/>
                </a:lnTo>
                <a:lnTo>
                  <a:pt x="4014" y="4462"/>
                </a:lnTo>
                <a:lnTo>
                  <a:pt x="4028" y="4448"/>
                </a:lnTo>
                <a:lnTo>
                  <a:pt x="4042" y="4434"/>
                </a:lnTo>
                <a:lnTo>
                  <a:pt x="4054" y="4418"/>
                </a:lnTo>
                <a:lnTo>
                  <a:pt x="4065" y="4403"/>
                </a:lnTo>
                <a:lnTo>
                  <a:pt x="4076" y="4387"/>
                </a:lnTo>
                <a:lnTo>
                  <a:pt x="4085" y="4372"/>
                </a:lnTo>
                <a:lnTo>
                  <a:pt x="4092" y="4356"/>
                </a:lnTo>
                <a:lnTo>
                  <a:pt x="4099" y="4339"/>
                </a:lnTo>
                <a:lnTo>
                  <a:pt x="4104" y="4322"/>
                </a:lnTo>
                <a:lnTo>
                  <a:pt x="4107" y="4304"/>
                </a:lnTo>
                <a:lnTo>
                  <a:pt x="4110" y="4286"/>
                </a:lnTo>
                <a:lnTo>
                  <a:pt x="4111" y="4269"/>
                </a:lnTo>
                <a:lnTo>
                  <a:pt x="4111" y="4249"/>
                </a:lnTo>
                <a:lnTo>
                  <a:pt x="4109" y="4231"/>
                </a:lnTo>
                <a:lnTo>
                  <a:pt x="4106" y="4211"/>
                </a:lnTo>
                <a:lnTo>
                  <a:pt x="4101" y="4191"/>
                </a:lnTo>
                <a:lnTo>
                  <a:pt x="4095" y="4171"/>
                </a:lnTo>
                <a:lnTo>
                  <a:pt x="4105" y="4170"/>
                </a:lnTo>
                <a:lnTo>
                  <a:pt x="4116" y="4170"/>
                </a:lnTo>
                <a:lnTo>
                  <a:pt x="4127" y="4172"/>
                </a:lnTo>
                <a:lnTo>
                  <a:pt x="4138" y="4174"/>
                </a:lnTo>
                <a:lnTo>
                  <a:pt x="4149" y="4177"/>
                </a:lnTo>
                <a:lnTo>
                  <a:pt x="4161" y="4180"/>
                </a:lnTo>
                <a:lnTo>
                  <a:pt x="4172" y="4186"/>
                </a:lnTo>
                <a:lnTo>
                  <a:pt x="4184" y="4191"/>
                </a:lnTo>
                <a:lnTo>
                  <a:pt x="4208" y="4204"/>
                </a:lnTo>
                <a:lnTo>
                  <a:pt x="4232" y="4220"/>
                </a:lnTo>
                <a:lnTo>
                  <a:pt x="4257" y="4240"/>
                </a:lnTo>
                <a:lnTo>
                  <a:pt x="4283" y="4261"/>
                </a:lnTo>
                <a:lnTo>
                  <a:pt x="4308" y="4285"/>
                </a:lnTo>
                <a:lnTo>
                  <a:pt x="4335" y="4311"/>
                </a:lnTo>
                <a:lnTo>
                  <a:pt x="4360" y="4337"/>
                </a:lnTo>
                <a:lnTo>
                  <a:pt x="4387" y="4367"/>
                </a:lnTo>
                <a:lnTo>
                  <a:pt x="4413" y="4398"/>
                </a:lnTo>
                <a:lnTo>
                  <a:pt x="4439" y="4429"/>
                </a:lnTo>
                <a:lnTo>
                  <a:pt x="4465" y="4461"/>
                </a:lnTo>
                <a:lnTo>
                  <a:pt x="4491" y="4495"/>
                </a:lnTo>
                <a:lnTo>
                  <a:pt x="4542" y="4564"/>
                </a:lnTo>
                <a:lnTo>
                  <a:pt x="4591" y="4632"/>
                </a:lnTo>
                <a:lnTo>
                  <a:pt x="4638" y="4701"/>
                </a:lnTo>
                <a:lnTo>
                  <a:pt x="4682" y="4766"/>
                </a:lnTo>
                <a:lnTo>
                  <a:pt x="4761" y="4881"/>
                </a:lnTo>
                <a:lnTo>
                  <a:pt x="4794" y="4928"/>
                </a:lnTo>
                <a:lnTo>
                  <a:pt x="4822" y="4965"/>
                </a:lnTo>
                <a:lnTo>
                  <a:pt x="4806" y="4966"/>
                </a:lnTo>
                <a:lnTo>
                  <a:pt x="4791" y="4966"/>
                </a:lnTo>
                <a:lnTo>
                  <a:pt x="4776" y="4965"/>
                </a:lnTo>
                <a:lnTo>
                  <a:pt x="4762" y="4963"/>
                </a:lnTo>
                <a:lnTo>
                  <a:pt x="4748" y="4960"/>
                </a:lnTo>
                <a:lnTo>
                  <a:pt x="4734" y="4957"/>
                </a:lnTo>
                <a:lnTo>
                  <a:pt x="4720" y="4952"/>
                </a:lnTo>
                <a:lnTo>
                  <a:pt x="4707" y="4948"/>
                </a:lnTo>
                <a:lnTo>
                  <a:pt x="4680" y="4936"/>
                </a:lnTo>
                <a:lnTo>
                  <a:pt x="4655" y="4922"/>
                </a:lnTo>
                <a:lnTo>
                  <a:pt x="4629" y="4908"/>
                </a:lnTo>
                <a:lnTo>
                  <a:pt x="4603" y="4892"/>
                </a:lnTo>
                <a:lnTo>
                  <a:pt x="4550" y="4860"/>
                </a:lnTo>
                <a:lnTo>
                  <a:pt x="4523" y="4844"/>
                </a:lnTo>
                <a:lnTo>
                  <a:pt x="4495" y="4830"/>
                </a:lnTo>
                <a:lnTo>
                  <a:pt x="4465" y="4817"/>
                </a:lnTo>
                <a:lnTo>
                  <a:pt x="4451" y="4812"/>
                </a:lnTo>
                <a:lnTo>
                  <a:pt x="4434" y="4807"/>
                </a:lnTo>
                <a:lnTo>
                  <a:pt x="4419" y="4801"/>
                </a:lnTo>
                <a:lnTo>
                  <a:pt x="4402" y="4798"/>
                </a:lnTo>
                <a:lnTo>
                  <a:pt x="4385" y="4795"/>
                </a:lnTo>
                <a:lnTo>
                  <a:pt x="4368" y="4793"/>
                </a:lnTo>
                <a:lnTo>
                  <a:pt x="4342" y="4791"/>
                </a:lnTo>
                <a:lnTo>
                  <a:pt x="4316" y="4789"/>
                </a:lnTo>
                <a:lnTo>
                  <a:pt x="4290" y="4788"/>
                </a:lnTo>
                <a:lnTo>
                  <a:pt x="4264" y="4788"/>
                </a:lnTo>
                <a:lnTo>
                  <a:pt x="4212" y="4789"/>
                </a:lnTo>
                <a:lnTo>
                  <a:pt x="4160" y="4793"/>
                </a:lnTo>
                <a:lnTo>
                  <a:pt x="4107" y="4798"/>
                </a:lnTo>
                <a:lnTo>
                  <a:pt x="4055" y="4806"/>
                </a:lnTo>
                <a:lnTo>
                  <a:pt x="4002" y="4814"/>
                </a:lnTo>
                <a:lnTo>
                  <a:pt x="3950" y="4824"/>
                </a:lnTo>
                <a:lnTo>
                  <a:pt x="3897" y="4835"/>
                </a:lnTo>
                <a:lnTo>
                  <a:pt x="3845" y="4848"/>
                </a:lnTo>
                <a:lnTo>
                  <a:pt x="3794" y="4860"/>
                </a:lnTo>
                <a:lnTo>
                  <a:pt x="3742" y="4873"/>
                </a:lnTo>
                <a:lnTo>
                  <a:pt x="3640" y="4902"/>
                </a:lnTo>
                <a:lnTo>
                  <a:pt x="3542" y="4929"/>
                </a:lnTo>
                <a:lnTo>
                  <a:pt x="3455" y="4954"/>
                </a:lnTo>
                <a:lnTo>
                  <a:pt x="3367" y="4981"/>
                </a:lnTo>
                <a:lnTo>
                  <a:pt x="3322" y="4995"/>
                </a:lnTo>
                <a:lnTo>
                  <a:pt x="3279" y="5009"/>
                </a:lnTo>
                <a:lnTo>
                  <a:pt x="3236" y="5025"/>
                </a:lnTo>
                <a:lnTo>
                  <a:pt x="3193" y="5041"/>
                </a:lnTo>
                <a:lnTo>
                  <a:pt x="3150" y="5059"/>
                </a:lnTo>
                <a:lnTo>
                  <a:pt x="3108" y="5076"/>
                </a:lnTo>
                <a:lnTo>
                  <a:pt x="3066" y="5095"/>
                </a:lnTo>
                <a:lnTo>
                  <a:pt x="3025" y="5116"/>
                </a:lnTo>
                <a:lnTo>
                  <a:pt x="2985" y="5137"/>
                </a:lnTo>
                <a:lnTo>
                  <a:pt x="2945" y="5160"/>
                </a:lnTo>
                <a:lnTo>
                  <a:pt x="2908" y="5185"/>
                </a:lnTo>
                <a:lnTo>
                  <a:pt x="2870" y="5210"/>
                </a:lnTo>
                <a:lnTo>
                  <a:pt x="2834" y="5236"/>
                </a:lnTo>
                <a:lnTo>
                  <a:pt x="2800" y="5264"/>
                </a:lnTo>
                <a:lnTo>
                  <a:pt x="2767" y="5293"/>
                </a:lnTo>
                <a:lnTo>
                  <a:pt x="2735" y="5324"/>
                </a:lnTo>
                <a:lnTo>
                  <a:pt x="2706" y="5356"/>
                </a:lnTo>
                <a:lnTo>
                  <a:pt x="2691" y="5373"/>
                </a:lnTo>
                <a:lnTo>
                  <a:pt x="2678" y="5391"/>
                </a:lnTo>
                <a:lnTo>
                  <a:pt x="2665" y="5408"/>
                </a:lnTo>
                <a:lnTo>
                  <a:pt x="2652" y="5426"/>
                </a:lnTo>
                <a:lnTo>
                  <a:pt x="2640" y="5445"/>
                </a:lnTo>
                <a:lnTo>
                  <a:pt x="2629" y="5463"/>
                </a:lnTo>
                <a:lnTo>
                  <a:pt x="2622" y="5478"/>
                </a:lnTo>
                <a:lnTo>
                  <a:pt x="2614" y="5493"/>
                </a:lnTo>
                <a:lnTo>
                  <a:pt x="2601" y="5526"/>
                </a:lnTo>
                <a:lnTo>
                  <a:pt x="2574" y="5594"/>
                </a:lnTo>
                <a:lnTo>
                  <a:pt x="2560" y="5629"/>
                </a:lnTo>
                <a:lnTo>
                  <a:pt x="2553" y="5646"/>
                </a:lnTo>
                <a:lnTo>
                  <a:pt x="2545" y="5661"/>
                </a:lnTo>
                <a:lnTo>
                  <a:pt x="2536" y="5675"/>
                </a:lnTo>
                <a:lnTo>
                  <a:pt x="2525" y="5690"/>
                </a:lnTo>
                <a:lnTo>
                  <a:pt x="2514" y="5702"/>
                </a:lnTo>
                <a:lnTo>
                  <a:pt x="2503" y="5713"/>
                </a:lnTo>
                <a:lnTo>
                  <a:pt x="2512" y="5714"/>
                </a:lnTo>
                <a:lnTo>
                  <a:pt x="2522" y="5715"/>
                </a:lnTo>
                <a:lnTo>
                  <a:pt x="2541" y="5720"/>
                </a:lnTo>
                <a:lnTo>
                  <a:pt x="2559" y="5727"/>
                </a:lnTo>
                <a:lnTo>
                  <a:pt x="2577" y="5735"/>
                </a:lnTo>
                <a:lnTo>
                  <a:pt x="2593" y="5745"/>
                </a:lnTo>
                <a:lnTo>
                  <a:pt x="2609" y="5755"/>
                </a:lnTo>
                <a:lnTo>
                  <a:pt x="2625" y="5768"/>
                </a:lnTo>
                <a:lnTo>
                  <a:pt x="2640" y="5780"/>
                </a:lnTo>
                <a:lnTo>
                  <a:pt x="2671" y="5807"/>
                </a:lnTo>
                <a:lnTo>
                  <a:pt x="2701" y="5832"/>
                </a:lnTo>
                <a:lnTo>
                  <a:pt x="2716" y="5844"/>
                </a:lnTo>
                <a:lnTo>
                  <a:pt x="2732" y="5856"/>
                </a:lnTo>
                <a:lnTo>
                  <a:pt x="2749" y="5866"/>
                </a:lnTo>
                <a:lnTo>
                  <a:pt x="2765" y="5875"/>
                </a:lnTo>
                <a:lnTo>
                  <a:pt x="2792" y="5886"/>
                </a:lnTo>
                <a:lnTo>
                  <a:pt x="2818" y="5897"/>
                </a:lnTo>
                <a:lnTo>
                  <a:pt x="2846" y="5904"/>
                </a:lnTo>
                <a:lnTo>
                  <a:pt x="2875" y="5911"/>
                </a:lnTo>
                <a:lnTo>
                  <a:pt x="2903" y="5916"/>
                </a:lnTo>
                <a:lnTo>
                  <a:pt x="2932" y="5920"/>
                </a:lnTo>
                <a:lnTo>
                  <a:pt x="2961" y="5924"/>
                </a:lnTo>
                <a:lnTo>
                  <a:pt x="2989" y="5927"/>
                </a:lnTo>
                <a:lnTo>
                  <a:pt x="3045" y="5931"/>
                </a:lnTo>
                <a:lnTo>
                  <a:pt x="3100" y="5933"/>
                </a:lnTo>
                <a:lnTo>
                  <a:pt x="3156" y="5933"/>
                </a:lnTo>
                <a:lnTo>
                  <a:pt x="3212" y="5931"/>
                </a:lnTo>
                <a:lnTo>
                  <a:pt x="3267" y="5926"/>
                </a:lnTo>
                <a:lnTo>
                  <a:pt x="3322" y="5920"/>
                </a:lnTo>
                <a:lnTo>
                  <a:pt x="3378" y="5913"/>
                </a:lnTo>
                <a:lnTo>
                  <a:pt x="3433" y="5904"/>
                </a:lnTo>
                <a:lnTo>
                  <a:pt x="3487" y="5895"/>
                </a:lnTo>
                <a:lnTo>
                  <a:pt x="3543" y="5882"/>
                </a:lnTo>
                <a:lnTo>
                  <a:pt x="3597" y="5870"/>
                </a:lnTo>
                <a:lnTo>
                  <a:pt x="3651" y="5857"/>
                </a:lnTo>
                <a:lnTo>
                  <a:pt x="3705" y="5842"/>
                </a:lnTo>
                <a:lnTo>
                  <a:pt x="3759" y="5827"/>
                </a:lnTo>
                <a:lnTo>
                  <a:pt x="3812" y="5811"/>
                </a:lnTo>
                <a:lnTo>
                  <a:pt x="3865" y="5794"/>
                </a:lnTo>
                <a:lnTo>
                  <a:pt x="3983" y="5757"/>
                </a:lnTo>
                <a:lnTo>
                  <a:pt x="4058" y="5734"/>
                </a:lnTo>
                <a:lnTo>
                  <a:pt x="4138" y="5705"/>
                </a:lnTo>
                <a:lnTo>
                  <a:pt x="4181" y="5690"/>
                </a:lnTo>
                <a:lnTo>
                  <a:pt x="4224" y="5673"/>
                </a:lnTo>
                <a:lnTo>
                  <a:pt x="4267" y="5656"/>
                </a:lnTo>
                <a:lnTo>
                  <a:pt x="4311" y="5638"/>
                </a:lnTo>
                <a:lnTo>
                  <a:pt x="4354" y="5618"/>
                </a:lnTo>
                <a:lnTo>
                  <a:pt x="4397" y="5598"/>
                </a:lnTo>
                <a:lnTo>
                  <a:pt x="4439" y="5576"/>
                </a:lnTo>
                <a:lnTo>
                  <a:pt x="4481" y="5553"/>
                </a:lnTo>
                <a:lnTo>
                  <a:pt x="4521" y="5530"/>
                </a:lnTo>
                <a:lnTo>
                  <a:pt x="4559" y="5505"/>
                </a:lnTo>
                <a:lnTo>
                  <a:pt x="4596" y="5480"/>
                </a:lnTo>
                <a:lnTo>
                  <a:pt x="4630" y="5453"/>
                </a:lnTo>
                <a:lnTo>
                  <a:pt x="4646" y="5439"/>
                </a:lnTo>
                <a:lnTo>
                  <a:pt x="4662" y="5425"/>
                </a:lnTo>
                <a:lnTo>
                  <a:pt x="4676" y="5411"/>
                </a:lnTo>
                <a:lnTo>
                  <a:pt x="4690" y="5397"/>
                </a:lnTo>
                <a:lnTo>
                  <a:pt x="4704" y="5381"/>
                </a:lnTo>
                <a:lnTo>
                  <a:pt x="4716" y="5367"/>
                </a:lnTo>
                <a:lnTo>
                  <a:pt x="4727" y="5352"/>
                </a:lnTo>
                <a:lnTo>
                  <a:pt x="4739" y="5336"/>
                </a:lnTo>
                <a:lnTo>
                  <a:pt x="4748" y="5320"/>
                </a:lnTo>
                <a:lnTo>
                  <a:pt x="4757" y="5303"/>
                </a:lnTo>
                <a:lnTo>
                  <a:pt x="4764" y="5287"/>
                </a:lnTo>
                <a:lnTo>
                  <a:pt x="4771" y="5271"/>
                </a:lnTo>
                <a:lnTo>
                  <a:pt x="4776" y="5254"/>
                </a:lnTo>
                <a:lnTo>
                  <a:pt x="4782" y="5237"/>
                </a:lnTo>
                <a:lnTo>
                  <a:pt x="4785" y="5219"/>
                </a:lnTo>
                <a:lnTo>
                  <a:pt x="4787" y="5202"/>
                </a:lnTo>
                <a:lnTo>
                  <a:pt x="4788" y="5184"/>
                </a:lnTo>
                <a:lnTo>
                  <a:pt x="4788" y="5165"/>
                </a:lnTo>
                <a:lnTo>
                  <a:pt x="4786" y="5147"/>
                </a:lnTo>
                <a:lnTo>
                  <a:pt x="4783" y="5128"/>
                </a:lnTo>
                <a:lnTo>
                  <a:pt x="4778" y="5109"/>
                </a:lnTo>
                <a:lnTo>
                  <a:pt x="4772" y="5089"/>
                </a:lnTo>
                <a:lnTo>
                  <a:pt x="4765" y="5070"/>
                </a:lnTo>
                <a:lnTo>
                  <a:pt x="4756" y="5049"/>
                </a:lnTo>
                <a:lnTo>
                  <a:pt x="4767" y="5047"/>
                </a:lnTo>
                <a:lnTo>
                  <a:pt x="4780" y="5047"/>
                </a:lnTo>
                <a:lnTo>
                  <a:pt x="4791" y="5047"/>
                </a:lnTo>
                <a:lnTo>
                  <a:pt x="4803" y="5048"/>
                </a:lnTo>
                <a:lnTo>
                  <a:pt x="4814" y="5050"/>
                </a:lnTo>
                <a:lnTo>
                  <a:pt x="4827" y="5053"/>
                </a:lnTo>
                <a:lnTo>
                  <a:pt x="4840" y="5058"/>
                </a:lnTo>
                <a:lnTo>
                  <a:pt x="4852" y="5062"/>
                </a:lnTo>
                <a:lnTo>
                  <a:pt x="4865" y="5068"/>
                </a:lnTo>
                <a:lnTo>
                  <a:pt x="4878" y="5075"/>
                </a:lnTo>
                <a:lnTo>
                  <a:pt x="4891" y="5082"/>
                </a:lnTo>
                <a:lnTo>
                  <a:pt x="4905" y="5090"/>
                </a:lnTo>
                <a:lnTo>
                  <a:pt x="4931" y="5109"/>
                </a:lnTo>
                <a:lnTo>
                  <a:pt x="4958" y="5130"/>
                </a:lnTo>
                <a:lnTo>
                  <a:pt x="4985" y="5155"/>
                </a:lnTo>
                <a:lnTo>
                  <a:pt x="5013" y="5182"/>
                </a:lnTo>
                <a:lnTo>
                  <a:pt x="5041" y="5210"/>
                </a:lnTo>
                <a:lnTo>
                  <a:pt x="5069" y="5241"/>
                </a:lnTo>
                <a:lnTo>
                  <a:pt x="5097" y="5273"/>
                </a:lnTo>
                <a:lnTo>
                  <a:pt x="5125" y="5307"/>
                </a:lnTo>
                <a:lnTo>
                  <a:pt x="5152" y="5341"/>
                </a:lnTo>
                <a:lnTo>
                  <a:pt x="5180" y="5376"/>
                </a:lnTo>
                <a:lnTo>
                  <a:pt x="5234" y="5450"/>
                </a:lnTo>
                <a:lnTo>
                  <a:pt x="5288" y="5524"/>
                </a:lnTo>
                <a:lnTo>
                  <a:pt x="5338" y="5598"/>
                </a:lnTo>
                <a:lnTo>
                  <a:pt x="5386" y="5668"/>
                </a:lnTo>
                <a:lnTo>
                  <a:pt x="5470" y="5793"/>
                </a:lnTo>
                <a:lnTo>
                  <a:pt x="5506" y="5844"/>
                </a:lnTo>
                <a:lnTo>
                  <a:pt x="5537" y="5885"/>
                </a:lnTo>
                <a:lnTo>
                  <a:pt x="5520" y="5886"/>
                </a:lnTo>
                <a:lnTo>
                  <a:pt x="5505" y="5886"/>
                </a:lnTo>
                <a:lnTo>
                  <a:pt x="5491" y="5885"/>
                </a:lnTo>
                <a:lnTo>
                  <a:pt x="5475" y="5884"/>
                </a:lnTo>
                <a:lnTo>
                  <a:pt x="5461" y="5882"/>
                </a:lnTo>
                <a:lnTo>
                  <a:pt x="5447" y="5879"/>
                </a:lnTo>
                <a:lnTo>
                  <a:pt x="5432" y="5875"/>
                </a:lnTo>
                <a:lnTo>
                  <a:pt x="5418" y="5871"/>
                </a:lnTo>
                <a:lnTo>
                  <a:pt x="5391" y="5862"/>
                </a:lnTo>
                <a:lnTo>
                  <a:pt x="5365" y="5850"/>
                </a:lnTo>
                <a:lnTo>
                  <a:pt x="5338" y="5836"/>
                </a:lnTo>
                <a:lnTo>
                  <a:pt x="5311" y="5822"/>
                </a:lnTo>
                <a:lnTo>
                  <a:pt x="5258" y="5792"/>
                </a:lnTo>
                <a:lnTo>
                  <a:pt x="5230" y="5777"/>
                </a:lnTo>
                <a:lnTo>
                  <a:pt x="5203" y="5763"/>
                </a:lnTo>
                <a:lnTo>
                  <a:pt x="5174" y="5749"/>
                </a:lnTo>
                <a:lnTo>
                  <a:pt x="5144" y="5737"/>
                </a:lnTo>
                <a:lnTo>
                  <a:pt x="5114" y="5727"/>
                </a:lnTo>
                <a:lnTo>
                  <a:pt x="5097" y="5723"/>
                </a:lnTo>
                <a:lnTo>
                  <a:pt x="5081" y="5718"/>
                </a:lnTo>
                <a:lnTo>
                  <a:pt x="5057" y="5713"/>
                </a:lnTo>
                <a:lnTo>
                  <a:pt x="5034" y="5710"/>
                </a:lnTo>
                <a:lnTo>
                  <a:pt x="5010" y="5707"/>
                </a:lnTo>
                <a:lnTo>
                  <a:pt x="4986" y="5705"/>
                </a:lnTo>
                <a:lnTo>
                  <a:pt x="4963" y="5704"/>
                </a:lnTo>
                <a:lnTo>
                  <a:pt x="4938" y="5704"/>
                </a:lnTo>
                <a:lnTo>
                  <a:pt x="4914" y="5705"/>
                </a:lnTo>
                <a:lnTo>
                  <a:pt x="4890" y="5706"/>
                </a:lnTo>
                <a:lnTo>
                  <a:pt x="4866" y="5708"/>
                </a:lnTo>
                <a:lnTo>
                  <a:pt x="4841" y="5710"/>
                </a:lnTo>
                <a:lnTo>
                  <a:pt x="4793" y="5717"/>
                </a:lnTo>
                <a:lnTo>
                  <a:pt x="4744" y="5726"/>
                </a:lnTo>
                <a:lnTo>
                  <a:pt x="4694" y="5737"/>
                </a:lnTo>
                <a:lnTo>
                  <a:pt x="4645" y="5748"/>
                </a:lnTo>
                <a:lnTo>
                  <a:pt x="4597" y="5761"/>
                </a:lnTo>
                <a:lnTo>
                  <a:pt x="4549" y="5776"/>
                </a:lnTo>
                <a:lnTo>
                  <a:pt x="4501" y="5790"/>
                </a:lnTo>
                <a:lnTo>
                  <a:pt x="4408" y="5818"/>
                </a:lnTo>
                <a:lnTo>
                  <a:pt x="4361" y="5832"/>
                </a:lnTo>
                <a:lnTo>
                  <a:pt x="4316" y="5844"/>
                </a:lnTo>
                <a:lnTo>
                  <a:pt x="4221" y="5872"/>
                </a:lnTo>
                <a:lnTo>
                  <a:pt x="4125" y="5900"/>
                </a:lnTo>
                <a:lnTo>
                  <a:pt x="4077" y="5915"/>
                </a:lnTo>
                <a:lnTo>
                  <a:pt x="4029" y="5932"/>
                </a:lnTo>
                <a:lnTo>
                  <a:pt x="3981" y="5948"/>
                </a:lnTo>
                <a:lnTo>
                  <a:pt x="3934" y="5965"/>
                </a:lnTo>
                <a:lnTo>
                  <a:pt x="3887" y="5985"/>
                </a:lnTo>
                <a:lnTo>
                  <a:pt x="3841" y="6004"/>
                </a:lnTo>
                <a:lnTo>
                  <a:pt x="3796" y="6026"/>
                </a:lnTo>
                <a:lnTo>
                  <a:pt x="3751" y="6048"/>
                </a:lnTo>
                <a:lnTo>
                  <a:pt x="3707" y="6073"/>
                </a:lnTo>
                <a:lnTo>
                  <a:pt x="3665" y="6099"/>
                </a:lnTo>
                <a:lnTo>
                  <a:pt x="3623" y="6125"/>
                </a:lnTo>
                <a:lnTo>
                  <a:pt x="3583" y="6155"/>
                </a:lnTo>
                <a:lnTo>
                  <a:pt x="3563" y="6170"/>
                </a:lnTo>
                <a:lnTo>
                  <a:pt x="3546" y="6186"/>
                </a:lnTo>
                <a:lnTo>
                  <a:pt x="3527" y="6201"/>
                </a:lnTo>
                <a:lnTo>
                  <a:pt x="3510" y="6217"/>
                </a:lnTo>
                <a:lnTo>
                  <a:pt x="3494" y="6235"/>
                </a:lnTo>
                <a:lnTo>
                  <a:pt x="3477" y="6252"/>
                </a:lnTo>
                <a:lnTo>
                  <a:pt x="3462" y="6271"/>
                </a:lnTo>
                <a:lnTo>
                  <a:pt x="3446" y="6289"/>
                </a:lnTo>
                <a:lnTo>
                  <a:pt x="3431" y="6309"/>
                </a:lnTo>
                <a:lnTo>
                  <a:pt x="3417" y="6327"/>
                </a:lnTo>
                <a:lnTo>
                  <a:pt x="3390" y="6367"/>
                </a:lnTo>
                <a:lnTo>
                  <a:pt x="3364" y="6408"/>
                </a:lnTo>
                <a:lnTo>
                  <a:pt x="3341" y="6450"/>
                </a:lnTo>
                <a:lnTo>
                  <a:pt x="3332" y="6471"/>
                </a:lnTo>
                <a:lnTo>
                  <a:pt x="3321" y="6494"/>
                </a:lnTo>
                <a:lnTo>
                  <a:pt x="3311" y="6519"/>
                </a:lnTo>
                <a:lnTo>
                  <a:pt x="3300" y="6544"/>
                </a:lnTo>
                <a:lnTo>
                  <a:pt x="3288" y="6569"/>
                </a:lnTo>
                <a:lnTo>
                  <a:pt x="3281" y="6580"/>
                </a:lnTo>
                <a:lnTo>
                  <a:pt x="3273" y="6591"/>
                </a:lnTo>
                <a:lnTo>
                  <a:pt x="3266" y="6601"/>
                </a:lnTo>
                <a:lnTo>
                  <a:pt x="3257" y="6610"/>
                </a:lnTo>
                <a:lnTo>
                  <a:pt x="3248" y="6617"/>
                </a:lnTo>
                <a:lnTo>
                  <a:pt x="3238" y="6623"/>
                </a:lnTo>
                <a:lnTo>
                  <a:pt x="3254" y="6625"/>
                </a:lnTo>
                <a:lnTo>
                  <a:pt x="3270" y="6627"/>
                </a:lnTo>
                <a:lnTo>
                  <a:pt x="3287" y="6630"/>
                </a:lnTo>
                <a:lnTo>
                  <a:pt x="3302" y="6634"/>
                </a:lnTo>
                <a:lnTo>
                  <a:pt x="3317" y="6640"/>
                </a:lnTo>
                <a:lnTo>
                  <a:pt x="3333" y="6645"/>
                </a:lnTo>
                <a:lnTo>
                  <a:pt x="3348" y="6651"/>
                </a:lnTo>
                <a:lnTo>
                  <a:pt x="3363" y="6658"/>
                </a:lnTo>
                <a:lnTo>
                  <a:pt x="3393" y="6673"/>
                </a:lnTo>
                <a:lnTo>
                  <a:pt x="3423" y="6691"/>
                </a:lnTo>
                <a:lnTo>
                  <a:pt x="3482" y="6728"/>
                </a:lnTo>
                <a:lnTo>
                  <a:pt x="3512" y="6747"/>
                </a:lnTo>
                <a:lnTo>
                  <a:pt x="3543" y="6765"/>
                </a:lnTo>
                <a:lnTo>
                  <a:pt x="3574" y="6782"/>
                </a:lnTo>
                <a:lnTo>
                  <a:pt x="3605" y="6797"/>
                </a:lnTo>
                <a:lnTo>
                  <a:pt x="3621" y="6805"/>
                </a:lnTo>
                <a:lnTo>
                  <a:pt x="3637" y="6811"/>
                </a:lnTo>
                <a:lnTo>
                  <a:pt x="3654" y="6817"/>
                </a:lnTo>
                <a:lnTo>
                  <a:pt x="3671" y="6822"/>
                </a:lnTo>
                <a:lnTo>
                  <a:pt x="3688" y="6826"/>
                </a:lnTo>
                <a:lnTo>
                  <a:pt x="3706" y="6829"/>
                </a:lnTo>
                <a:lnTo>
                  <a:pt x="3723" y="6831"/>
                </a:lnTo>
                <a:lnTo>
                  <a:pt x="3742" y="6832"/>
                </a:lnTo>
                <a:lnTo>
                  <a:pt x="3786" y="6833"/>
                </a:lnTo>
                <a:lnTo>
                  <a:pt x="3831" y="6833"/>
                </a:lnTo>
                <a:lnTo>
                  <a:pt x="3875" y="6831"/>
                </a:lnTo>
                <a:lnTo>
                  <a:pt x="3920" y="6828"/>
                </a:lnTo>
                <a:lnTo>
                  <a:pt x="3964" y="6824"/>
                </a:lnTo>
                <a:lnTo>
                  <a:pt x="4009" y="6819"/>
                </a:lnTo>
                <a:lnTo>
                  <a:pt x="4053" y="6813"/>
                </a:lnTo>
                <a:lnTo>
                  <a:pt x="4098" y="6806"/>
                </a:lnTo>
                <a:lnTo>
                  <a:pt x="4142" y="6798"/>
                </a:lnTo>
                <a:lnTo>
                  <a:pt x="4186" y="6789"/>
                </a:lnTo>
                <a:lnTo>
                  <a:pt x="4230" y="6780"/>
                </a:lnTo>
                <a:lnTo>
                  <a:pt x="4274" y="6770"/>
                </a:lnTo>
                <a:lnTo>
                  <a:pt x="4361" y="6748"/>
                </a:lnTo>
                <a:lnTo>
                  <a:pt x="4447" y="6724"/>
                </a:lnTo>
                <a:lnTo>
                  <a:pt x="4495" y="6709"/>
                </a:lnTo>
                <a:lnTo>
                  <a:pt x="4558" y="6689"/>
                </a:lnTo>
                <a:lnTo>
                  <a:pt x="4634" y="6662"/>
                </a:lnTo>
                <a:lnTo>
                  <a:pt x="4719" y="6629"/>
                </a:lnTo>
                <a:lnTo>
                  <a:pt x="4764" y="6612"/>
                </a:lnTo>
                <a:lnTo>
                  <a:pt x="4811" y="6592"/>
                </a:lnTo>
                <a:lnTo>
                  <a:pt x="4858" y="6572"/>
                </a:lnTo>
                <a:lnTo>
                  <a:pt x="4908" y="6550"/>
                </a:lnTo>
                <a:lnTo>
                  <a:pt x="4956" y="6529"/>
                </a:lnTo>
                <a:lnTo>
                  <a:pt x="5004" y="6505"/>
                </a:lnTo>
                <a:lnTo>
                  <a:pt x="5052" y="6481"/>
                </a:lnTo>
                <a:lnTo>
                  <a:pt x="5100" y="6455"/>
                </a:lnTo>
                <a:lnTo>
                  <a:pt x="5146" y="6430"/>
                </a:lnTo>
                <a:lnTo>
                  <a:pt x="5191" y="6403"/>
                </a:lnTo>
                <a:lnTo>
                  <a:pt x="5234" y="6375"/>
                </a:lnTo>
                <a:lnTo>
                  <a:pt x="5275" y="6347"/>
                </a:lnTo>
                <a:lnTo>
                  <a:pt x="5314" y="6318"/>
                </a:lnTo>
                <a:lnTo>
                  <a:pt x="5350" y="6288"/>
                </a:lnTo>
                <a:lnTo>
                  <a:pt x="5368" y="6274"/>
                </a:lnTo>
                <a:lnTo>
                  <a:pt x="5383" y="6258"/>
                </a:lnTo>
                <a:lnTo>
                  <a:pt x="5398" y="6243"/>
                </a:lnTo>
                <a:lnTo>
                  <a:pt x="5413" y="6228"/>
                </a:lnTo>
                <a:lnTo>
                  <a:pt x="5426" y="6212"/>
                </a:lnTo>
                <a:lnTo>
                  <a:pt x="5438" y="6197"/>
                </a:lnTo>
                <a:lnTo>
                  <a:pt x="5450" y="6182"/>
                </a:lnTo>
                <a:lnTo>
                  <a:pt x="5460" y="6165"/>
                </a:lnTo>
                <a:lnTo>
                  <a:pt x="5469" y="6150"/>
                </a:lnTo>
                <a:lnTo>
                  <a:pt x="5476" y="6133"/>
                </a:lnTo>
                <a:lnTo>
                  <a:pt x="5483" y="6118"/>
                </a:lnTo>
                <a:lnTo>
                  <a:pt x="5489" y="6102"/>
                </a:lnTo>
                <a:lnTo>
                  <a:pt x="5493" y="6085"/>
                </a:lnTo>
                <a:lnTo>
                  <a:pt x="5496" y="6070"/>
                </a:lnTo>
                <a:lnTo>
                  <a:pt x="5497" y="6053"/>
                </a:lnTo>
                <a:lnTo>
                  <a:pt x="5497" y="6037"/>
                </a:lnTo>
                <a:lnTo>
                  <a:pt x="5496" y="6021"/>
                </a:lnTo>
                <a:lnTo>
                  <a:pt x="5493" y="6004"/>
                </a:lnTo>
                <a:lnTo>
                  <a:pt x="5488" y="5988"/>
                </a:lnTo>
                <a:lnTo>
                  <a:pt x="5481" y="5972"/>
                </a:lnTo>
                <a:lnTo>
                  <a:pt x="5491" y="5969"/>
                </a:lnTo>
                <a:lnTo>
                  <a:pt x="5501" y="5968"/>
                </a:lnTo>
                <a:lnTo>
                  <a:pt x="5510" y="5968"/>
                </a:lnTo>
                <a:lnTo>
                  <a:pt x="5520" y="5969"/>
                </a:lnTo>
                <a:lnTo>
                  <a:pt x="5531" y="5971"/>
                </a:lnTo>
                <a:lnTo>
                  <a:pt x="5541" y="5972"/>
                </a:lnTo>
                <a:lnTo>
                  <a:pt x="5561" y="5978"/>
                </a:lnTo>
                <a:lnTo>
                  <a:pt x="5582" y="5986"/>
                </a:lnTo>
                <a:lnTo>
                  <a:pt x="5602" y="5996"/>
                </a:lnTo>
                <a:lnTo>
                  <a:pt x="5624" y="6009"/>
                </a:lnTo>
                <a:lnTo>
                  <a:pt x="5645" y="6024"/>
                </a:lnTo>
                <a:lnTo>
                  <a:pt x="5667" y="6040"/>
                </a:lnTo>
                <a:lnTo>
                  <a:pt x="5689" y="6059"/>
                </a:lnTo>
                <a:lnTo>
                  <a:pt x="5711" y="6078"/>
                </a:lnTo>
                <a:lnTo>
                  <a:pt x="5733" y="6100"/>
                </a:lnTo>
                <a:lnTo>
                  <a:pt x="5755" y="6122"/>
                </a:lnTo>
                <a:lnTo>
                  <a:pt x="5776" y="6146"/>
                </a:lnTo>
                <a:lnTo>
                  <a:pt x="5799" y="6170"/>
                </a:lnTo>
                <a:lnTo>
                  <a:pt x="5821" y="6196"/>
                </a:lnTo>
                <a:lnTo>
                  <a:pt x="5863" y="6247"/>
                </a:lnTo>
                <a:lnTo>
                  <a:pt x="5905" y="6300"/>
                </a:lnTo>
                <a:lnTo>
                  <a:pt x="5945" y="6354"/>
                </a:lnTo>
                <a:lnTo>
                  <a:pt x="5982" y="6405"/>
                </a:lnTo>
                <a:lnTo>
                  <a:pt x="6052" y="6498"/>
                </a:lnTo>
                <a:lnTo>
                  <a:pt x="6083" y="6537"/>
                </a:lnTo>
                <a:lnTo>
                  <a:pt x="6109" y="6570"/>
                </a:lnTo>
                <a:lnTo>
                  <a:pt x="6099" y="6572"/>
                </a:lnTo>
                <a:lnTo>
                  <a:pt x="6088" y="6573"/>
                </a:lnTo>
                <a:lnTo>
                  <a:pt x="6078" y="6573"/>
                </a:lnTo>
                <a:lnTo>
                  <a:pt x="6066" y="6573"/>
                </a:lnTo>
                <a:lnTo>
                  <a:pt x="6056" y="6571"/>
                </a:lnTo>
                <a:lnTo>
                  <a:pt x="6046" y="6569"/>
                </a:lnTo>
                <a:lnTo>
                  <a:pt x="6024" y="6564"/>
                </a:lnTo>
                <a:lnTo>
                  <a:pt x="6004" y="6556"/>
                </a:lnTo>
                <a:lnTo>
                  <a:pt x="5983" y="6546"/>
                </a:lnTo>
                <a:lnTo>
                  <a:pt x="5963" y="6535"/>
                </a:lnTo>
                <a:lnTo>
                  <a:pt x="5942" y="6524"/>
                </a:lnTo>
                <a:lnTo>
                  <a:pt x="5899" y="6500"/>
                </a:lnTo>
                <a:lnTo>
                  <a:pt x="5878" y="6489"/>
                </a:lnTo>
                <a:lnTo>
                  <a:pt x="5855" y="6479"/>
                </a:lnTo>
                <a:lnTo>
                  <a:pt x="5832" y="6469"/>
                </a:lnTo>
                <a:lnTo>
                  <a:pt x="5808" y="6463"/>
                </a:lnTo>
                <a:lnTo>
                  <a:pt x="5796" y="6460"/>
                </a:lnTo>
                <a:lnTo>
                  <a:pt x="5784" y="6458"/>
                </a:lnTo>
                <a:lnTo>
                  <a:pt x="5770" y="6457"/>
                </a:lnTo>
                <a:lnTo>
                  <a:pt x="5757" y="6456"/>
                </a:lnTo>
                <a:lnTo>
                  <a:pt x="5738" y="6456"/>
                </a:lnTo>
                <a:lnTo>
                  <a:pt x="5718" y="6456"/>
                </a:lnTo>
                <a:lnTo>
                  <a:pt x="5678" y="6459"/>
                </a:lnTo>
                <a:lnTo>
                  <a:pt x="5638" y="6464"/>
                </a:lnTo>
                <a:lnTo>
                  <a:pt x="5598" y="6472"/>
                </a:lnTo>
                <a:lnTo>
                  <a:pt x="5558" y="6481"/>
                </a:lnTo>
                <a:lnTo>
                  <a:pt x="5519" y="6491"/>
                </a:lnTo>
                <a:lnTo>
                  <a:pt x="5479" y="6503"/>
                </a:lnTo>
                <a:lnTo>
                  <a:pt x="5440" y="6517"/>
                </a:lnTo>
                <a:lnTo>
                  <a:pt x="5401" y="6530"/>
                </a:lnTo>
                <a:lnTo>
                  <a:pt x="5363" y="6545"/>
                </a:lnTo>
                <a:lnTo>
                  <a:pt x="5287" y="6577"/>
                </a:lnTo>
                <a:lnTo>
                  <a:pt x="5213" y="6610"/>
                </a:lnTo>
                <a:lnTo>
                  <a:pt x="5141" y="6642"/>
                </a:lnTo>
                <a:lnTo>
                  <a:pt x="5068" y="6673"/>
                </a:lnTo>
                <a:lnTo>
                  <a:pt x="4997" y="6707"/>
                </a:lnTo>
                <a:lnTo>
                  <a:pt x="4961" y="6725"/>
                </a:lnTo>
                <a:lnTo>
                  <a:pt x="4925" y="6742"/>
                </a:lnTo>
                <a:lnTo>
                  <a:pt x="4889" y="6762"/>
                </a:lnTo>
                <a:lnTo>
                  <a:pt x="4854" y="6780"/>
                </a:lnTo>
                <a:lnTo>
                  <a:pt x="4819" y="6800"/>
                </a:lnTo>
                <a:lnTo>
                  <a:pt x="4786" y="6822"/>
                </a:lnTo>
                <a:lnTo>
                  <a:pt x="4753" y="6843"/>
                </a:lnTo>
                <a:lnTo>
                  <a:pt x="4720" y="6866"/>
                </a:lnTo>
                <a:lnTo>
                  <a:pt x="4688" y="6890"/>
                </a:lnTo>
                <a:lnTo>
                  <a:pt x="4658" y="6915"/>
                </a:lnTo>
                <a:lnTo>
                  <a:pt x="4628" y="6941"/>
                </a:lnTo>
                <a:lnTo>
                  <a:pt x="4599" y="6968"/>
                </a:lnTo>
                <a:lnTo>
                  <a:pt x="4588" y="6980"/>
                </a:lnTo>
                <a:lnTo>
                  <a:pt x="4577" y="6992"/>
                </a:lnTo>
                <a:lnTo>
                  <a:pt x="4567" y="7004"/>
                </a:lnTo>
                <a:lnTo>
                  <a:pt x="4558" y="7018"/>
                </a:lnTo>
                <a:lnTo>
                  <a:pt x="4549" y="7031"/>
                </a:lnTo>
                <a:lnTo>
                  <a:pt x="4542" y="7043"/>
                </a:lnTo>
                <a:lnTo>
                  <a:pt x="4527" y="7071"/>
                </a:lnTo>
                <a:lnTo>
                  <a:pt x="4514" y="7099"/>
                </a:lnTo>
                <a:lnTo>
                  <a:pt x="4503" y="7127"/>
                </a:lnTo>
                <a:lnTo>
                  <a:pt x="4493" y="7156"/>
                </a:lnTo>
                <a:lnTo>
                  <a:pt x="4482" y="7185"/>
                </a:lnTo>
                <a:lnTo>
                  <a:pt x="4463" y="7242"/>
                </a:lnTo>
                <a:lnTo>
                  <a:pt x="4453" y="7271"/>
                </a:lnTo>
                <a:lnTo>
                  <a:pt x="4441" y="7297"/>
                </a:lnTo>
                <a:lnTo>
                  <a:pt x="4430" y="7324"/>
                </a:lnTo>
                <a:lnTo>
                  <a:pt x="4416" y="7349"/>
                </a:lnTo>
                <a:lnTo>
                  <a:pt x="4409" y="7361"/>
                </a:lnTo>
                <a:lnTo>
                  <a:pt x="4400" y="7372"/>
                </a:lnTo>
                <a:lnTo>
                  <a:pt x="4392" y="7383"/>
                </a:lnTo>
                <a:lnTo>
                  <a:pt x="4383" y="7395"/>
                </a:lnTo>
                <a:lnTo>
                  <a:pt x="4395" y="7394"/>
                </a:lnTo>
                <a:lnTo>
                  <a:pt x="4408" y="7394"/>
                </a:lnTo>
                <a:lnTo>
                  <a:pt x="4420" y="7395"/>
                </a:lnTo>
                <a:lnTo>
                  <a:pt x="4432" y="7396"/>
                </a:lnTo>
                <a:lnTo>
                  <a:pt x="4457" y="7401"/>
                </a:lnTo>
                <a:lnTo>
                  <a:pt x="4481" y="7408"/>
                </a:lnTo>
                <a:lnTo>
                  <a:pt x="4507" y="7416"/>
                </a:lnTo>
                <a:lnTo>
                  <a:pt x="4532" y="7425"/>
                </a:lnTo>
                <a:lnTo>
                  <a:pt x="4582" y="7448"/>
                </a:lnTo>
                <a:lnTo>
                  <a:pt x="4607" y="7459"/>
                </a:lnTo>
                <a:lnTo>
                  <a:pt x="4633" y="7470"/>
                </a:lnTo>
                <a:lnTo>
                  <a:pt x="4660" y="7480"/>
                </a:lnTo>
                <a:lnTo>
                  <a:pt x="4686" y="7488"/>
                </a:lnTo>
                <a:lnTo>
                  <a:pt x="4713" y="7495"/>
                </a:lnTo>
                <a:lnTo>
                  <a:pt x="4741" y="7500"/>
                </a:lnTo>
                <a:lnTo>
                  <a:pt x="4755" y="7501"/>
                </a:lnTo>
                <a:lnTo>
                  <a:pt x="4769" y="7502"/>
                </a:lnTo>
                <a:lnTo>
                  <a:pt x="4784" y="7502"/>
                </a:lnTo>
                <a:lnTo>
                  <a:pt x="4798" y="7502"/>
                </a:lnTo>
                <a:lnTo>
                  <a:pt x="4842" y="7497"/>
                </a:lnTo>
                <a:lnTo>
                  <a:pt x="4886" y="7492"/>
                </a:lnTo>
                <a:lnTo>
                  <a:pt x="4930" y="7484"/>
                </a:lnTo>
                <a:lnTo>
                  <a:pt x="4973" y="7476"/>
                </a:lnTo>
                <a:lnTo>
                  <a:pt x="5017" y="7465"/>
                </a:lnTo>
                <a:lnTo>
                  <a:pt x="5059" y="7453"/>
                </a:lnTo>
                <a:lnTo>
                  <a:pt x="5102" y="7441"/>
                </a:lnTo>
                <a:lnTo>
                  <a:pt x="5144" y="7426"/>
                </a:lnTo>
                <a:lnTo>
                  <a:pt x="5186" y="7411"/>
                </a:lnTo>
                <a:lnTo>
                  <a:pt x="5227" y="7396"/>
                </a:lnTo>
                <a:lnTo>
                  <a:pt x="5268" y="7378"/>
                </a:lnTo>
                <a:lnTo>
                  <a:pt x="5309" y="7361"/>
                </a:lnTo>
                <a:lnTo>
                  <a:pt x="5350" y="7342"/>
                </a:lnTo>
                <a:lnTo>
                  <a:pt x="5390" y="7324"/>
                </a:lnTo>
                <a:lnTo>
                  <a:pt x="5470" y="7285"/>
                </a:lnTo>
                <a:lnTo>
                  <a:pt x="5553" y="7244"/>
                </a:lnTo>
                <a:lnTo>
                  <a:pt x="5604" y="7219"/>
                </a:lnTo>
                <a:lnTo>
                  <a:pt x="5660" y="7189"/>
                </a:lnTo>
                <a:lnTo>
                  <a:pt x="5717" y="7157"/>
                </a:lnTo>
                <a:lnTo>
                  <a:pt x="5776" y="7121"/>
                </a:lnTo>
                <a:lnTo>
                  <a:pt x="5806" y="7103"/>
                </a:lnTo>
                <a:lnTo>
                  <a:pt x="5835" y="7083"/>
                </a:lnTo>
                <a:lnTo>
                  <a:pt x="5864" y="7063"/>
                </a:lnTo>
                <a:lnTo>
                  <a:pt x="5892" y="7042"/>
                </a:lnTo>
                <a:lnTo>
                  <a:pt x="5919" y="7021"/>
                </a:lnTo>
                <a:lnTo>
                  <a:pt x="5945" y="6999"/>
                </a:lnTo>
                <a:lnTo>
                  <a:pt x="5969" y="6977"/>
                </a:lnTo>
                <a:lnTo>
                  <a:pt x="5993" y="6953"/>
                </a:lnTo>
                <a:lnTo>
                  <a:pt x="6013" y="6930"/>
                </a:lnTo>
                <a:lnTo>
                  <a:pt x="6033" y="6906"/>
                </a:lnTo>
                <a:lnTo>
                  <a:pt x="6050" y="6881"/>
                </a:lnTo>
                <a:lnTo>
                  <a:pt x="6064" y="6856"/>
                </a:lnTo>
                <a:lnTo>
                  <a:pt x="6071" y="6843"/>
                </a:lnTo>
                <a:lnTo>
                  <a:pt x="6077" y="6831"/>
                </a:lnTo>
                <a:lnTo>
                  <a:pt x="6082" y="6818"/>
                </a:lnTo>
                <a:lnTo>
                  <a:pt x="6086" y="6806"/>
                </a:lnTo>
                <a:lnTo>
                  <a:pt x="6090" y="6792"/>
                </a:lnTo>
                <a:lnTo>
                  <a:pt x="6093" y="6779"/>
                </a:lnTo>
                <a:lnTo>
                  <a:pt x="6095" y="6766"/>
                </a:lnTo>
                <a:lnTo>
                  <a:pt x="6096" y="6752"/>
                </a:lnTo>
                <a:lnTo>
                  <a:pt x="6096" y="6739"/>
                </a:lnTo>
                <a:lnTo>
                  <a:pt x="6096" y="6726"/>
                </a:lnTo>
                <a:lnTo>
                  <a:pt x="6095" y="6712"/>
                </a:lnTo>
                <a:lnTo>
                  <a:pt x="6092" y="6699"/>
                </a:lnTo>
                <a:lnTo>
                  <a:pt x="6089" y="6686"/>
                </a:lnTo>
                <a:lnTo>
                  <a:pt x="6085" y="6671"/>
                </a:lnTo>
                <a:lnTo>
                  <a:pt x="6080" y="6658"/>
                </a:lnTo>
                <a:lnTo>
                  <a:pt x="6074" y="6644"/>
                </a:lnTo>
                <a:lnTo>
                  <a:pt x="6082" y="6643"/>
                </a:lnTo>
                <a:lnTo>
                  <a:pt x="6090" y="6642"/>
                </a:lnTo>
                <a:lnTo>
                  <a:pt x="6106" y="6641"/>
                </a:lnTo>
                <a:lnTo>
                  <a:pt x="6123" y="6643"/>
                </a:lnTo>
                <a:lnTo>
                  <a:pt x="6140" y="6647"/>
                </a:lnTo>
                <a:lnTo>
                  <a:pt x="6158" y="6653"/>
                </a:lnTo>
                <a:lnTo>
                  <a:pt x="6176" y="6661"/>
                </a:lnTo>
                <a:lnTo>
                  <a:pt x="6193" y="6671"/>
                </a:lnTo>
                <a:lnTo>
                  <a:pt x="6212" y="6683"/>
                </a:lnTo>
                <a:lnTo>
                  <a:pt x="6230" y="6696"/>
                </a:lnTo>
                <a:lnTo>
                  <a:pt x="6249" y="6710"/>
                </a:lnTo>
                <a:lnTo>
                  <a:pt x="6267" y="6727"/>
                </a:lnTo>
                <a:lnTo>
                  <a:pt x="6287" y="6743"/>
                </a:lnTo>
                <a:lnTo>
                  <a:pt x="6305" y="6762"/>
                </a:lnTo>
                <a:lnTo>
                  <a:pt x="6324" y="6780"/>
                </a:lnTo>
                <a:lnTo>
                  <a:pt x="6361" y="6820"/>
                </a:lnTo>
                <a:lnTo>
                  <a:pt x="6396" y="6862"/>
                </a:lnTo>
                <a:lnTo>
                  <a:pt x="6432" y="6905"/>
                </a:lnTo>
                <a:lnTo>
                  <a:pt x="6466" y="6947"/>
                </a:lnTo>
                <a:lnTo>
                  <a:pt x="6498" y="6988"/>
                </a:lnTo>
                <a:lnTo>
                  <a:pt x="6555" y="7063"/>
                </a:lnTo>
                <a:lnTo>
                  <a:pt x="6581" y="7095"/>
                </a:lnTo>
                <a:lnTo>
                  <a:pt x="6602" y="7120"/>
                </a:lnTo>
                <a:lnTo>
                  <a:pt x="7076" y="7646"/>
                </a:lnTo>
                <a:lnTo>
                  <a:pt x="7095" y="7668"/>
                </a:lnTo>
                <a:lnTo>
                  <a:pt x="7115" y="7695"/>
                </a:lnTo>
                <a:lnTo>
                  <a:pt x="7135" y="7724"/>
                </a:lnTo>
                <a:lnTo>
                  <a:pt x="7157" y="7755"/>
                </a:lnTo>
                <a:lnTo>
                  <a:pt x="7203" y="7822"/>
                </a:lnTo>
                <a:lnTo>
                  <a:pt x="7250" y="7892"/>
                </a:lnTo>
                <a:lnTo>
                  <a:pt x="7274" y="7925"/>
                </a:lnTo>
                <a:lnTo>
                  <a:pt x="7300" y="7958"/>
                </a:lnTo>
                <a:lnTo>
                  <a:pt x="7326" y="7989"/>
                </a:lnTo>
                <a:lnTo>
                  <a:pt x="7351" y="8017"/>
                </a:lnTo>
                <a:lnTo>
                  <a:pt x="7364" y="8030"/>
                </a:lnTo>
                <a:lnTo>
                  <a:pt x="7377" y="8042"/>
                </a:lnTo>
                <a:lnTo>
                  <a:pt x="7389" y="8054"/>
                </a:lnTo>
                <a:lnTo>
                  <a:pt x="7403" y="8064"/>
                </a:lnTo>
                <a:lnTo>
                  <a:pt x="7416" y="8072"/>
                </a:lnTo>
                <a:lnTo>
                  <a:pt x="7428" y="8080"/>
                </a:lnTo>
                <a:lnTo>
                  <a:pt x="7442" y="8086"/>
                </a:lnTo>
                <a:lnTo>
                  <a:pt x="7455" y="8093"/>
                </a:lnTo>
                <a:lnTo>
                  <a:pt x="7469" y="8097"/>
                </a:lnTo>
                <a:lnTo>
                  <a:pt x="7484" y="8099"/>
                </a:lnTo>
                <a:lnTo>
                  <a:pt x="7497" y="8099"/>
                </a:lnTo>
                <a:lnTo>
                  <a:pt x="7509" y="8098"/>
                </a:lnTo>
                <a:lnTo>
                  <a:pt x="7521" y="8095"/>
                </a:lnTo>
                <a:lnTo>
                  <a:pt x="7533" y="8089"/>
                </a:lnTo>
                <a:lnTo>
                  <a:pt x="7543" y="8082"/>
                </a:lnTo>
                <a:lnTo>
                  <a:pt x="7553" y="8075"/>
                </a:lnTo>
                <a:lnTo>
                  <a:pt x="7562" y="8066"/>
                </a:lnTo>
                <a:lnTo>
                  <a:pt x="7571" y="8055"/>
                </a:lnTo>
                <a:lnTo>
                  <a:pt x="7579" y="8043"/>
                </a:lnTo>
                <a:lnTo>
                  <a:pt x="7586" y="8031"/>
                </a:lnTo>
                <a:lnTo>
                  <a:pt x="7592" y="8018"/>
                </a:lnTo>
                <a:lnTo>
                  <a:pt x="7597" y="8003"/>
                </a:lnTo>
                <a:lnTo>
                  <a:pt x="7602" y="7988"/>
                </a:lnTo>
                <a:lnTo>
                  <a:pt x="7606" y="7973"/>
                </a:lnTo>
                <a:lnTo>
                  <a:pt x="7610" y="7957"/>
                </a:lnTo>
                <a:lnTo>
                  <a:pt x="7613" y="7941"/>
                </a:lnTo>
                <a:lnTo>
                  <a:pt x="7615" y="7924"/>
                </a:lnTo>
                <a:lnTo>
                  <a:pt x="7616" y="7908"/>
                </a:lnTo>
                <a:lnTo>
                  <a:pt x="7617" y="7892"/>
                </a:lnTo>
                <a:lnTo>
                  <a:pt x="7617" y="7875"/>
                </a:lnTo>
                <a:lnTo>
                  <a:pt x="7616" y="7860"/>
                </a:lnTo>
                <a:lnTo>
                  <a:pt x="7614" y="7844"/>
                </a:lnTo>
                <a:lnTo>
                  <a:pt x="7611" y="7828"/>
                </a:lnTo>
                <a:lnTo>
                  <a:pt x="7607" y="7814"/>
                </a:lnTo>
                <a:lnTo>
                  <a:pt x="7603" y="7799"/>
                </a:lnTo>
                <a:lnTo>
                  <a:pt x="7598" y="7787"/>
                </a:lnTo>
                <a:lnTo>
                  <a:pt x="7593" y="7775"/>
                </a:lnTo>
                <a:lnTo>
                  <a:pt x="7587" y="7763"/>
                </a:lnTo>
                <a:lnTo>
                  <a:pt x="7580" y="7753"/>
                </a:lnTo>
                <a:lnTo>
                  <a:pt x="7572" y="7744"/>
                </a:lnTo>
                <a:lnTo>
                  <a:pt x="7512" y="7686"/>
                </a:lnTo>
                <a:lnTo>
                  <a:pt x="7453" y="7628"/>
                </a:lnTo>
                <a:lnTo>
                  <a:pt x="7333" y="7515"/>
                </a:lnTo>
                <a:lnTo>
                  <a:pt x="7213" y="7402"/>
                </a:lnTo>
                <a:lnTo>
                  <a:pt x="7091" y="7290"/>
                </a:lnTo>
                <a:lnTo>
                  <a:pt x="6970" y="7178"/>
                </a:lnTo>
                <a:lnTo>
                  <a:pt x="6850" y="7064"/>
                </a:lnTo>
                <a:lnTo>
                  <a:pt x="6791" y="7006"/>
                </a:lnTo>
                <a:lnTo>
                  <a:pt x="6731" y="6948"/>
                </a:lnTo>
                <a:lnTo>
                  <a:pt x="6673" y="6890"/>
                </a:lnTo>
                <a:lnTo>
                  <a:pt x="6615" y="6830"/>
                </a:lnTo>
                <a:lnTo>
                  <a:pt x="6384" y="6592"/>
                </a:lnTo>
                <a:lnTo>
                  <a:pt x="6269" y="6474"/>
                </a:lnTo>
                <a:lnTo>
                  <a:pt x="6156" y="6354"/>
                </a:lnTo>
                <a:lnTo>
                  <a:pt x="6135" y="6333"/>
                </a:lnTo>
                <a:lnTo>
                  <a:pt x="6113" y="6312"/>
                </a:lnTo>
                <a:lnTo>
                  <a:pt x="6063" y="6265"/>
                </a:lnTo>
                <a:lnTo>
                  <a:pt x="6037" y="6240"/>
                </a:lnTo>
                <a:lnTo>
                  <a:pt x="6011" y="6214"/>
                </a:lnTo>
                <a:lnTo>
                  <a:pt x="5987" y="6188"/>
                </a:lnTo>
                <a:lnTo>
                  <a:pt x="5963" y="6160"/>
                </a:lnTo>
                <a:lnTo>
                  <a:pt x="5941" y="6132"/>
                </a:lnTo>
                <a:lnTo>
                  <a:pt x="5932" y="6118"/>
                </a:lnTo>
                <a:lnTo>
                  <a:pt x="5924" y="6105"/>
                </a:lnTo>
                <a:lnTo>
                  <a:pt x="5916" y="6090"/>
                </a:lnTo>
                <a:lnTo>
                  <a:pt x="5909" y="6076"/>
                </a:lnTo>
                <a:lnTo>
                  <a:pt x="5904" y="6063"/>
                </a:lnTo>
                <a:lnTo>
                  <a:pt x="5898" y="6048"/>
                </a:lnTo>
                <a:lnTo>
                  <a:pt x="5895" y="6035"/>
                </a:lnTo>
                <a:lnTo>
                  <a:pt x="5893" y="6021"/>
                </a:lnTo>
                <a:lnTo>
                  <a:pt x="5893" y="6007"/>
                </a:lnTo>
                <a:lnTo>
                  <a:pt x="5894" y="5994"/>
                </a:lnTo>
                <a:lnTo>
                  <a:pt x="5896" y="5980"/>
                </a:lnTo>
                <a:lnTo>
                  <a:pt x="5900" y="5966"/>
                </a:lnTo>
                <a:lnTo>
                  <a:pt x="5907" y="5954"/>
                </a:lnTo>
                <a:lnTo>
                  <a:pt x="5915" y="5941"/>
                </a:lnTo>
                <a:lnTo>
                  <a:pt x="5930" y="5950"/>
                </a:lnTo>
                <a:lnTo>
                  <a:pt x="5947" y="5959"/>
                </a:lnTo>
                <a:lnTo>
                  <a:pt x="5962" y="5966"/>
                </a:lnTo>
                <a:lnTo>
                  <a:pt x="5978" y="5972"/>
                </a:lnTo>
                <a:lnTo>
                  <a:pt x="5995" y="5977"/>
                </a:lnTo>
                <a:lnTo>
                  <a:pt x="6011" y="5981"/>
                </a:lnTo>
                <a:lnTo>
                  <a:pt x="6028" y="5984"/>
                </a:lnTo>
                <a:lnTo>
                  <a:pt x="6044" y="5985"/>
                </a:lnTo>
                <a:lnTo>
                  <a:pt x="6060" y="5986"/>
                </a:lnTo>
                <a:lnTo>
                  <a:pt x="6077" y="5986"/>
                </a:lnTo>
                <a:lnTo>
                  <a:pt x="6094" y="5985"/>
                </a:lnTo>
                <a:lnTo>
                  <a:pt x="6111" y="5983"/>
                </a:lnTo>
                <a:lnTo>
                  <a:pt x="6128" y="5980"/>
                </a:lnTo>
                <a:lnTo>
                  <a:pt x="6144" y="5976"/>
                </a:lnTo>
                <a:lnTo>
                  <a:pt x="6162" y="5972"/>
                </a:lnTo>
                <a:lnTo>
                  <a:pt x="6178" y="5965"/>
                </a:lnTo>
                <a:lnTo>
                  <a:pt x="6196" y="5959"/>
                </a:lnTo>
                <a:lnTo>
                  <a:pt x="6212" y="5952"/>
                </a:lnTo>
                <a:lnTo>
                  <a:pt x="6229" y="5945"/>
                </a:lnTo>
                <a:lnTo>
                  <a:pt x="6246" y="5937"/>
                </a:lnTo>
                <a:lnTo>
                  <a:pt x="6280" y="5917"/>
                </a:lnTo>
                <a:lnTo>
                  <a:pt x="6313" y="5897"/>
                </a:lnTo>
                <a:lnTo>
                  <a:pt x="6346" y="5873"/>
                </a:lnTo>
                <a:lnTo>
                  <a:pt x="6379" y="5848"/>
                </a:lnTo>
                <a:lnTo>
                  <a:pt x="6412" y="5821"/>
                </a:lnTo>
                <a:lnTo>
                  <a:pt x="6444" y="5792"/>
                </a:lnTo>
                <a:lnTo>
                  <a:pt x="6475" y="5763"/>
                </a:lnTo>
                <a:lnTo>
                  <a:pt x="6506" y="5732"/>
                </a:lnTo>
                <a:lnTo>
                  <a:pt x="6537" y="5700"/>
                </a:lnTo>
                <a:lnTo>
                  <a:pt x="6565" y="5667"/>
                </a:lnTo>
                <a:lnTo>
                  <a:pt x="6594" y="5634"/>
                </a:lnTo>
                <a:lnTo>
                  <a:pt x="6622" y="5602"/>
                </a:lnTo>
                <a:lnTo>
                  <a:pt x="6648" y="5569"/>
                </a:lnTo>
                <a:lnTo>
                  <a:pt x="6674" y="5536"/>
                </a:lnTo>
                <a:lnTo>
                  <a:pt x="6722" y="5474"/>
                </a:lnTo>
                <a:lnTo>
                  <a:pt x="6765" y="5414"/>
                </a:lnTo>
                <a:lnTo>
                  <a:pt x="6802" y="5360"/>
                </a:lnTo>
                <a:lnTo>
                  <a:pt x="6834" y="5315"/>
                </a:lnTo>
                <a:lnTo>
                  <a:pt x="6879" y="5245"/>
                </a:lnTo>
                <a:lnTo>
                  <a:pt x="6923" y="5174"/>
                </a:lnTo>
                <a:lnTo>
                  <a:pt x="6965" y="5103"/>
                </a:lnTo>
                <a:lnTo>
                  <a:pt x="7006" y="5030"/>
                </a:lnTo>
                <a:lnTo>
                  <a:pt x="7045" y="4956"/>
                </a:lnTo>
                <a:lnTo>
                  <a:pt x="7082" y="4881"/>
                </a:lnTo>
                <a:lnTo>
                  <a:pt x="7099" y="4843"/>
                </a:lnTo>
                <a:lnTo>
                  <a:pt x="7117" y="4806"/>
                </a:lnTo>
                <a:lnTo>
                  <a:pt x="7132" y="4768"/>
                </a:lnTo>
                <a:lnTo>
                  <a:pt x="7148" y="4729"/>
                </a:lnTo>
                <a:lnTo>
                  <a:pt x="7160" y="4698"/>
                </a:lnTo>
                <a:lnTo>
                  <a:pt x="7171" y="4668"/>
                </a:lnTo>
                <a:lnTo>
                  <a:pt x="7180" y="4637"/>
                </a:lnTo>
                <a:lnTo>
                  <a:pt x="7188" y="4607"/>
                </a:lnTo>
                <a:lnTo>
                  <a:pt x="7196" y="4576"/>
                </a:lnTo>
                <a:lnTo>
                  <a:pt x="7201" y="4545"/>
                </a:lnTo>
                <a:lnTo>
                  <a:pt x="7203" y="4512"/>
                </a:lnTo>
                <a:lnTo>
                  <a:pt x="7204" y="4496"/>
                </a:lnTo>
                <a:lnTo>
                  <a:pt x="7203" y="4480"/>
                </a:lnTo>
                <a:lnTo>
                  <a:pt x="7202" y="4461"/>
                </a:lnTo>
                <a:lnTo>
                  <a:pt x="7200" y="4441"/>
                </a:lnTo>
                <a:lnTo>
                  <a:pt x="7197" y="4421"/>
                </a:lnTo>
                <a:lnTo>
                  <a:pt x="7193" y="4400"/>
                </a:lnTo>
                <a:lnTo>
                  <a:pt x="7183" y="4357"/>
                </a:lnTo>
                <a:lnTo>
                  <a:pt x="7174" y="4313"/>
                </a:lnTo>
                <a:lnTo>
                  <a:pt x="7171" y="4291"/>
                </a:lnTo>
                <a:lnTo>
                  <a:pt x="7168" y="4270"/>
                </a:lnTo>
                <a:lnTo>
                  <a:pt x="7166" y="4248"/>
                </a:lnTo>
                <a:lnTo>
                  <a:pt x="7165" y="4228"/>
                </a:lnTo>
                <a:lnTo>
                  <a:pt x="7166" y="4207"/>
                </a:lnTo>
                <a:lnTo>
                  <a:pt x="7169" y="4187"/>
                </a:lnTo>
                <a:lnTo>
                  <a:pt x="7173" y="4168"/>
                </a:lnTo>
                <a:lnTo>
                  <a:pt x="7176" y="4159"/>
                </a:lnTo>
                <a:lnTo>
                  <a:pt x="7180" y="4150"/>
                </a:lnTo>
                <a:lnTo>
                  <a:pt x="7166" y="4158"/>
                </a:lnTo>
                <a:lnTo>
                  <a:pt x="7149" y="4165"/>
                </a:lnTo>
                <a:lnTo>
                  <a:pt x="7133" y="4170"/>
                </a:lnTo>
                <a:lnTo>
                  <a:pt x="7117" y="4173"/>
                </a:lnTo>
                <a:lnTo>
                  <a:pt x="7098" y="4175"/>
                </a:lnTo>
                <a:lnTo>
                  <a:pt x="7080" y="4175"/>
                </a:lnTo>
                <a:lnTo>
                  <a:pt x="7061" y="4175"/>
                </a:lnTo>
                <a:lnTo>
                  <a:pt x="7043" y="4174"/>
                </a:lnTo>
                <a:lnTo>
                  <a:pt x="7005" y="4170"/>
                </a:lnTo>
                <a:lnTo>
                  <a:pt x="6967" y="4166"/>
                </a:lnTo>
                <a:lnTo>
                  <a:pt x="6932" y="4162"/>
                </a:lnTo>
                <a:lnTo>
                  <a:pt x="6915" y="4162"/>
                </a:lnTo>
                <a:lnTo>
                  <a:pt x="6899" y="4162"/>
                </a:lnTo>
                <a:lnTo>
                  <a:pt x="6878" y="4163"/>
                </a:lnTo>
                <a:lnTo>
                  <a:pt x="6856" y="4166"/>
                </a:lnTo>
                <a:lnTo>
                  <a:pt x="6836" y="4169"/>
                </a:lnTo>
                <a:lnTo>
                  <a:pt x="6816" y="4174"/>
                </a:lnTo>
                <a:lnTo>
                  <a:pt x="6797" y="4180"/>
                </a:lnTo>
                <a:lnTo>
                  <a:pt x="6778" y="4187"/>
                </a:lnTo>
                <a:lnTo>
                  <a:pt x="6759" y="4195"/>
                </a:lnTo>
                <a:lnTo>
                  <a:pt x="6742" y="4203"/>
                </a:lnTo>
                <a:lnTo>
                  <a:pt x="6723" y="4212"/>
                </a:lnTo>
                <a:lnTo>
                  <a:pt x="6706" y="4222"/>
                </a:lnTo>
                <a:lnTo>
                  <a:pt x="6689" y="4234"/>
                </a:lnTo>
                <a:lnTo>
                  <a:pt x="6672" y="4245"/>
                </a:lnTo>
                <a:lnTo>
                  <a:pt x="6639" y="4270"/>
                </a:lnTo>
                <a:lnTo>
                  <a:pt x="6607" y="4296"/>
                </a:lnTo>
                <a:lnTo>
                  <a:pt x="6574" y="4326"/>
                </a:lnTo>
                <a:lnTo>
                  <a:pt x="6541" y="4356"/>
                </a:lnTo>
                <a:lnTo>
                  <a:pt x="6508" y="4386"/>
                </a:lnTo>
                <a:lnTo>
                  <a:pt x="6476" y="4418"/>
                </a:lnTo>
                <a:lnTo>
                  <a:pt x="6445" y="4450"/>
                </a:lnTo>
                <a:lnTo>
                  <a:pt x="6414" y="4482"/>
                </a:lnTo>
                <a:lnTo>
                  <a:pt x="6352" y="4548"/>
                </a:lnTo>
                <a:lnTo>
                  <a:pt x="6293" y="4615"/>
                </a:lnTo>
                <a:lnTo>
                  <a:pt x="6234" y="4684"/>
                </a:lnTo>
                <a:lnTo>
                  <a:pt x="6177" y="4753"/>
                </a:lnTo>
                <a:lnTo>
                  <a:pt x="6122" y="4823"/>
                </a:lnTo>
                <a:lnTo>
                  <a:pt x="6070" y="4890"/>
                </a:lnTo>
                <a:lnTo>
                  <a:pt x="6018" y="4957"/>
                </a:lnTo>
                <a:lnTo>
                  <a:pt x="5994" y="4992"/>
                </a:lnTo>
                <a:lnTo>
                  <a:pt x="5969" y="5027"/>
                </a:lnTo>
                <a:lnTo>
                  <a:pt x="5945" y="5063"/>
                </a:lnTo>
                <a:lnTo>
                  <a:pt x="5921" y="5099"/>
                </a:lnTo>
                <a:lnTo>
                  <a:pt x="5898" y="5134"/>
                </a:lnTo>
                <a:lnTo>
                  <a:pt x="5877" y="5171"/>
                </a:lnTo>
                <a:lnTo>
                  <a:pt x="5856" y="5208"/>
                </a:lnTo>
                <a:lnTo>
                  <a:pt x="5837" y="5246"/>
                </a:lnTo>
                <a:lnTo>
                  <a:pt x="5820" y="5285"/>
                </a:lnTo>
                <a:lnTo>
                  <a:pt x="5803" y="5324"/>
                </a:lnTo>
                <a:lnTo>
                  <a:pt x="5788" y="5364"/>
                </a:lnTo>
                <a:lnTo>
                  <a:pt x="5774" y="5404"/>
                </a:lnTo>
                <a:lnTo>
                  <a:pt x="5762" y="5446"/>
                </a:lnTo>
                <a:lnTo>
                  <a:pt x="5757" y="5467"/>
                </a:lnTo>
                <a:lnTo>
                  <a:pt x="5753" y="5489"/>
                </a:lnTo>
                <a:lnTo>
                  <a:pt x="5749" y="5510"/>
                </a:lnTo>
                <a:lnTo>
                  <a:pt x="5746" y="5532"/>
                </a:lnTo>
                <a:lnTo>
                  <a:pt x="5744" y="5555"/>
                </a:lnTo>
                <a:lnTo>
                  <a:pt x="5742" y="5576"/>
                </a:lnTo>
                <a:lnTo>
                  <a:pt x="5742" y="5598"/>
                </a:lnTo>
                <a:lnTo>
                  <a:pt x="5742" y="5620"/>
                </a:lnTo>
                <a:lnTo>
                  <a:pt x="5743" y="5642"/>
                </a:lnTo>
                <a:lnTo>
                  <a:pt x="5745" y="5664"/>
                </a:lnTo>
                <a:lnTo>
                  <a:pt x="5748" y="5686"/>
                </a:lnTo>
                <a:lnTo>
                  <a:pt x="5752" y="5707"/>
                </a:lnTo>
                <a:lnTo>
                  <a:pt x="5757" y="5729"/>
                </a:lnTo>
                <a:lnTo>
                  <a:pt x="5763" y="5749"/>
                </a:lnTo>
                <a:lnTo>
                  <a:pt x="5771" y="5770"/>
                </a:lnTo>
                <a:lnTo>
                  <a:pt x="5780" y="5787"/>
                </a:lnTo>
                <a:lnTo>
                  <a:pt x="5789" y="5802"/>
                </a:lnTo>
                <a:lnTo>
                  <a:pt x="5798" y="5816"/>
                </a:lnTo>
                <a:lnTo>
                  <a:pt x="5815" y="5839"/>
                </a:lnTo>
                <a:lnTo>
                  <a:pt x="5824" y="5850"/>
                </a:lnTo>
                <a:lnTo>
                  <a:pt x="5830" y="5859"/>
                </a:lnTo>
                <a:lnTo>
                  <a:pt x="5836" y="5869"/>
                </a:lnTo>
                <a:lnTo>
                  <a:pt x="5840" y="5878"/>
                </a:lnTo>
                <a:lnTo>
                  <a:pt x="5841" y="5889"/>
                </a:lnTo>
                <a:lnTo>
                  <a:pt x="5841" y="5900"/>
                </a:lnTo>
                <a:lnTo>
                  <a:pt x="5839" y="5913"/>
                </a:lnTo>
                <a:lnTo>
                  <a:pt x="5833" y="5926"/>
                </a:lnTo>
                <a:lnTo>
                  <a:pt x="5825" y="5943"/>
                </a:lnTo>
                <a:lnTo>
                  <a:pt x="5812" y="5961"/>
                </a:lnTo>
                <a:lnTo>
                  <a:pt x="5783" y="5926"/>
                </a:lnTo>
                <a:lnTo>
                  <a:pt x="5748" y="5889"/>
                </a:lnTo>
                <a:lnTo>
                  <a:pt x="5672" y="5808"/>
                </a:lnTo>
                <a:lnTo>
                  <a:pt x="5631" y="5765"/>
                </a:lnTo>
                <a:lnTo>
                  <a:pt x="5590" y="5719"/>
                </a:lnTo>
                <a:lnTo>
                  <a:pt x="5550" y="5674"/>
                </a:lnTo>
                <a:lnTo>
                  <a:pt x="5512" y="5627"/>
                </a:lnTo>
                <a:lnTo>
                  <a:pt x="5494" y="5604"/>
                </a:lnTo>
                <a:lnTo>
                  <a:pt x="5476" y="5580"/>
                </a:lnTo>
                <a:lnTo>
                  <a:pt x="5460" y="5556"/>
                </a:lnTo>
                <a:lnTo>
                  <a:pt x="5446" y="5532"/>
                </a:lnTo>
                <a:lnTo>
                  <a:pt x="5431" y="5507"/>
                </a:lnTo>
                <a:lnTo>
                  <a:pt x="5418" y="5484"/>
                </a:lnTo>
                <a:lnTo>
                  <a:pt x="5407" y="5459"/>
                </a:lnTo>
                <a:lnTo>
                  <a:pt x="5397" y="5435"/>
                </a:lnTo>
                <a:lnTo>
                  <a:pt x="5389" y="5411"/>
                </a:lnTo>
                <a:lnTo>
                  <a:pt x="5382" y="5386"/>
                </a:lnTo>
                <a:lnTo>
                  <a:pt x="5378" y="5363"/>
                </a:lnTo>
                <a:lnTo>
                  <a:pt x="5376" y="5339"/>
                </a:lnTo>
                <a:lnTo>
                  <a:pt x="5376" y="5316"/>
                </a:lnTo>
                <a:lnTo>
                  <a:pt x="5378" y="5292"/>
                </a:lnTo>
                <a:lnTo>
                  <a:pt x="5379" y="5280"/>
                </a:lnTo>
                <a:lnTo>
                  <a:pt x="5382" y="5269"/>
                </a:lnTo>
                <a:lnTo>
                  <a:pt x="5385" y="5257"/>
                </a:lnTo>
                <a:lnTo>
                  <a:pt x="5389" y="5246"/>
                </a:lnTo>
                <a:lnTo>
                  <a:pt x="5408" y="5252"/>
                </a:lnTo>
                <a:lnTo>
                  <a:pt x="5426" y="5257"/>
                </a:lnTo>
                <a:lnTo>
                  <a:pt x="5443" y="5261"/>
                </a:lnTo>
                <a:lnTo>
                  <a:pt x="5462" y="5264"/>
                </a:lnTo>
                <a:lnTo>
                  <a:pt x="5479" y="5265"/>
                </a:lnTo>
                <a:lnTo>
                  <a:pt x="5498" y="5264"/>
                </a:lnTo>
                <a:lnTo>
                  <a:pt x="5515" y="5261"/>
                </a:lnTo>
                <a:lnTo>
                  <a:pt x="5533" y="5258"/>
                </a:lnTo>
                <a:lnTo>
                  <a:pt x="5550" y="5253"/>
                </a:lnTo>
                <a:lnTo>
                  <a:pt x="5567" y="5247"/>
                </a:lnTo>
                <a:lnTo>
                  <a:pt x="5585" y="5241"/>
                </a:lnTo>
                <a:lnTo>
                  <a:pt x="5602" y="5232"/>
                </a:lnTo>
                <a:lnTo>
                  <a:pt x="5619" y="5223"/>
                </a:lnTo>
                <a:lnTo>
                  <a:pt x="5636" y="5212"/>
                </a:lnTo>
                <a:lnTo>
                  <a:pt x="5652" y="5201"/>
                </a:lnTo>
                <a:lnTo>
                  <a:pt x="5669" y="5188"/>
                </a:lnTo>
                <a:lnTo>
                  <a:pt x="5685" y="5174"/>
                </a:lnTo>
                <a:lnTo>
                  <a:pt x="5702" y="5160"/>
                </a:lnTo>
                <a:lnTo>
                  <a:pt x="5718" y="5145"/>
                </a:lnTo>
                <a:lnTo>
                  <a:pt x="5734" y="5128"/>
                </a:lnTo>
                <a:lnTo>
                  <a:pt x="5750" y="5112"/>
                </a:lnTo>
                <a:lnTo>
                  <a:pt x="5765" y="5094"/>
                </a:lnTo>
                <a:lnTo>
                  <a:pt x="5796" y="5057"/>
                </a:lnTo>
                <a:lnTo>
                  <a:pt x="5827" y="5017"/>
                </a:lnTo>
                <a:lnTo>
                  <a:pt x="5856" y="4975"/>
                </a:lnTo>
                <a:lnTo>
                  <a:pt x="5885" y="4931"/>
                </a:lnTo>
                <a:lnTo>
                  <a:pt x="5913" y="4884"/>
                </a:lnTo>
                <a:lnTo>
                  <a:pt x="5940" y="4838"/>
                </a:lnTo>
                <a:lnTo>
                  <a:pt x="5966" y="4790"/>
                </a:lnTo>
                <a:lnTo>
                  <a:pt x="5992" y="4742"/>
                </a:lnTo>
                <a:lnTo>
                  <a:pt x="6016" y="4694"/>
                </a:lnTo>
                <a:lnTo>
                  <a:pt x="6041" y="4646"/>
                </a:lnTo>
                <a:lnTo>
                  <a:pt x="6063" y="4599"/>
                </a:lnTo>
                <a:lnTo>
                  <a:pt x="6106" y="4505"/>
                </a:lnTo>
                <a:lnTo>
                  <a:pt x="6181" y="4341"/>
                </a:lnTo>
                <a:lnTo>
                  <a:pt x="6213" y="4274"/>
                </a:lnTo>
                <a:lnTo>
                  <a:pt x="6226" y="4245"/>
                </a:lnTo>
                <a:lnTo>
                  <a:pt x="6240" y="4220"/>
                </a:lnTo>
                <a:lnTo>
                  <a:pt x="6279" y="4148"/>
                </a:lnTo>
                <a:lnTo>
                  <a:pt x="6317" y="4074"/>
                </a:lnTo>
                <a:lnTo>
                  <a:pt x="6336" y="4037"/>
                </a:lnTo>
                <a:lnTo>
                  <a:pt x="6354" y="3999"/>
                </a:lnTo>
                <a:lnTo>
                  <a:pt x="6371" y="3962"/>
                </a:lnTo>
                <a:lnTo>
                  <a:pt x="6387" y="3924"/>
                </a:lnTo>
                <a:lnTo>
                  <a:pt x="6403" y="3885"/>
                </a:lnTo>
                <a:lnTo>
                  <a:pt x="6416" y="3846"/>
                </a:lnTo>
                <a:lnTo>
                  <a:pt x="6428" y="3808"/>
                </a:lnTo>
                <a:lnTo>
                  <a:pt x="6438" y="3768"/>
                </a:lnTo>
                <a:lnTo>
                  <a:pt x="6448" y="3728"/>
                </a:lnTo>
                <a:lnTo>
                  <a:pt x="6455" y="3687"/>
                </a:lnTo>
                <a:lnTo>
                  <a:pt x="6459" y="3646"/>
                </a:lnTo>
                <a:lnTo>
                  <a:pt x="6461" y="3603"/>
                </a:lnTo>
                <a:lnTo>
                  <a:pt x="6461" y="3587"/>
                </a:lnTo>
                <a:lnTo>
                  <a:pt x="6461" y="3572"/>
                </a:lnTo>
                <a:lnTo>
                  <a:pt x="6459" y="3555"/>
                </a:lnTo>
                <a:lnTo>
                  <a:pt x="6457" y="3539"/>
                </a:lnTo>
                <a:lnTo>
                  <a:pt x="6450" y="3506"/>
                </a:lnTo>
                <a:lnTo>
                  <a:pt x="6441" y="3472"/>
                </a:lnTo>
                <a:lnTo>
                  <a:pt x="6431" y="3439"/>
                </a:lnTo>
                <a:lnTo>
                  <a:pt x="6420" y="3404"/>
                </a:lnTo>
                <a:lnTo>
                  <a:pt x="6397" y="3335"/>
                </a:lnTo>
                <a:lnTo>
                  <a:pt x="6386" y="3301"/>
                </a:lnTo>
                <a:lnTo>
                  <a:pt x="6377" y="3268"/>
                </a:lnTo>
                <a:lnTo>
                  <a:pt x="6368" y="3234"/>
                </a:lnTo>
                <a:lnTo>
                  <a:pt x="6362" y="3202"/>
                </a:lnTo>
                <a:lnTo>
                  <a:pt x="6359" y="3186"/>
                </a:lnTo>
                <a:lnTo>
                  <a:pt x="6358" y="3170"/>
                </a:lnTo>
                <a:lnTo>
                  <a:pt x="6357" y="3154"/>
                </a:lnTo>
                <a:lnTo>
                  <a:pt x="6357" y="3138"/>
                </a:lnTo>
                <a:lnTo>
                  <a:pt x="6358" y="3124"/>
                </a:lnTo>
                <a:lnTo>
                  <a:pt x="6361" y="3109"/>
                </a:lnTo>
                <a:lnTo>
                  <a:pt x="6364" y="3094"/>
                </a:lnTo>
                <a:lnTo>
                  <a:pt x="6368" y="3080"/>
                </a:lnTo>
                <a:lnTo>
                  <a:pt x="6353" y="3093"/>
                </a:lnTo>
                <a:lnTo>
                  <a:pt x="6337" y="3105"/>
                </a:lnTo>
                <a:lnTo>
                  <a:pt x="6321" y="3114"/>
                </a:lnTo>
                <a:lnTo>
                  <a:pt x="6304" y="3121"/>
                </a:lnTo>
                <a:lnTo>
                  <a:pt x="6287" y="3127"/>
                </a:lnTo>
                <a:lnTo>
                  <a:pt x="6268" y="3131"/>
                </a:lnTo>
                <a:lnTo>
                  <a:pt x="6251" y="3135"/>
                </a:lnTo>
                <a:lnTo>
                  <a:pt x="6232" y="3138"/>
                </a:lnTo>
                <a:lnTo>
                  <a:pt x="6196" y="3143"/>
                </a:lnTo>
                <a:lnTo>
                  <a:pt x="6158" y="3147"/>
                </a:lnTo>
                <a:lnTo>
                  <a:pt x="6121" y="3152"/>
                </a:lnTo>
                <a:lnTo>
                  <a:pt x="6102" y="3155"/>
                </a:lnTo>
                <a:lnTo>
                  <a:pt x="6084" y="3159"/>
                </a:lnTo>
                <a:lnTo>
                  <a:pt x="6063" y="3165"/>
                </a:lnTo>
                <a:lnTo>
                  <a:pt x="6045" y="3171"/>
                </a:lnTo>
                <a:lnTo>
                  <a:pt x="6026" y="3179"/>
                </a:lnTo>
                <a:lnTo>
                  <a:pt x="6008" y="3189"/>
                </a:lnTo>
                <a:lnTo>
                  <a:pt x="5991" y="3198"/>
                </a:lnTo>
                <a:lnTo>
                  <a:pt x="5973" y="3208"/>
                </a:lnTo>
                <a:lnTo>
                  <a:pt x="5957" y="3219"/>
                </a:lnTo>
                <a:lnTo>
                  <a:pt x="5941" y="3231"/>
                </a:lnTo>
                <a:lnTo>
                  <a:pt x="5926" y="3244"/>
                </a:lnTo>
                <a:lnTo>
                  <a:pt x="5911" y="3256"/>
                </a:lnTo>
                <a:lnTo>
                  <a:pt x="5896" y="3271"/>
                </a:lnTo>
                <a:lnTo>
                  <a:pt x="5882" y="3285"/>
                </a:lnTo>
                <a:lnTo>
                  <a:pt x="5855" y="3315"/>
                </a:lnTo>
                <a:lnTo>
                  <a:pt x="5830" y="3345"/>
                </a:lnTo>
                <a:lnTo>
                  <a:pt x="5796" y="3388"/>
                </a:lnTo>
                <a:lnTo>
                  <a:pt x="5764" y="3433"/>
                </a:lnTo>
                <a:lnTo>
                  <a:pt x="5733" y="3477"/>
                </a:lnTo>
                <a:lnTo>
                  <a:pt x="5704" y="3523"/>
                </a:lnTo>
                <a:lnTo>
                  <a:pt x="5675" y="3569"/>
                </a:lnTo>
                <a:lnTo>
                  <a:pt x="5647" y="3616"/>
                </a:lnTo>
                <a:lnTo>
                  <a:pt x="5620" y="3663"/>
                </a:lnTo>
                <a:lnTo>
                  <a:pt x="5594" y="3711"/>
                </a:lnTo>
                <a:lnTo>
                  <a:pt x="5568" y="3759"/>
                </a:lnTo>
                <a:lnTo>
                  <a:pt x="5543" y="3809"/>
                </a:lnTo>
                <a:lnTo>
                  <a:pt x="5519" y="3858"/>
                </a:lnTo>
                <a:lnTo>
                  <a:pt x="5495" y="3907"/>
                </a:lnTo>
                <a:lnTo>
                  <a:pt x="5450" y="4005"/>
                </a:lnTo>
                <a:lnTo>
                  <a:pt x="5405" y="4105"/>
                </a:lnTo>
                <a:lnTo>
                  <a:pt x="5363" y="4200"/>
                </a:lnTo>
                <a:lnTo>
                  <a:pt x="5318" y="4299"/>
                </a:lnTo>
                <a:lnTo>
                  <a:pt x="5298" y="4351"/>
                </a:lnTo>
                <a:lnTo>
                  <a:pt x="5276" y="4402"/>
                </a:lnTo>
                <a:lnTo>
                  <a:pt x="5257" y="4454"/>
                </a:lnTo>
                <a:lnTo>
                  <a:pt x="5239" y="4506"/>
                </a:lnTo>
                <a:lnTo>
                  <a:pt x="5221" y="4560"/>
                </a:lnTo>
                <a:lnTo>
                  <a:pt x="5206" y="4613"/>
                </a:lnTo>
                <a:lnTo>
                  <a:pt x="5193" y="4666"/>
                </a:lnTo>
                <a:lnTo>
                  <a:pt x="5182" y="4719"/>
                </a:lnTo>
                <a:lnTo>
                  <a:pt x="5177" y="4746"/>
                </a:lnTo>
                <a:lnTo>
                  <a:pt x="5174" y="4773"/>
                </a:lnTo>
                <a:lnTo>
                  <a:pt x="5170" y="4799"/>
                </a:lnTo>
                <a:lnTo>
                  <a:pt x="5168" y="4826"/>
                </a:lnTo>
                <a:lnTo>
                  <a:pt x="5167" y="4853"/>
                </a:lnTo>
                <a:lnTo>
                  <a:pt x="5166" y="4879"/>
                </a:lnTo>
                <a:lnTo>
                  <a:pt x="5166" y="4905"/>
                </a:lnTo>
                <a:lnTo>
                  <a:pt x="5167" y="4932"/>
                </a:lnTo>
                <a:lnTo>
                  <a:pt x="5169" y="4955"/>
                </a:lnTo>
                <a:lnTo>
                  <a:pt x="5172" y="4978"/>
                </a:lnTo>
                <a:lnTo>
                  <a:pt x="5176" y="5000"/>
                </a:lnTo>
                <a:lnTo>
                  <a:pt x="5182" y="5023"/>
                </a:lnTo>
                <a:lnTo>
                  <a:pt x="5189" y="5044"/>
                </a:lnTo>
                <a:lnTo>
                  <a:pt x="5199" y="5066"/>
                </a:lnTo>
                <a:lnTo>
                  <a:pt x="5210" y="5086"/>
                </a:lnTo>
                <a:lnTo>
                  <a:pt x="5222" y="5106"/>
                </a:lnTo>
                <a:lnTo>
                  <a:pt x="5247" y="5139"/>
                </a:lnTo>
                <a:lnTo>
                  <a:pt x="5266" y="5163"/>
                </a:lnTo>
                <a:lnTo>
                  <a:pt x="5281" y="5183"/>
                </a:lnTo>
                <a:lnTo>
                  <a:pt x="5287" y="5191"/>
                </a:lnTo>
                <a:lnTo>
                  <a:pt x="5291" y="5200"/>
                </a:lnTo>
                <a:lnTo>
                  <a:pt x="5295" y="5209"/>
                </a:lnTo>
                <a:lnTo>
                  <a:pt x="5297" y="5219"/>
                </a:lnTo>
                <a:lnTo>
                  <a:pt x="5299" y="5230"/>
                </a:lnTo>
                <a:lnTo>
                  <a:pt x="5299" y="5243"/>
                </a:lnTo>
                <a:lnTo>
                  <a:pt x="5299" y="5257"/>
                </a:lnTo>
                <a:lnTo>
                  <a:pt x="5297" y="5275"/>
                </a:lnTo>
                <a:lnTo>
                  <a:pt x="5292" y="5317"/>
                </a:lnTo>
                <a:lnTo>
                  <a:pt x="5258" y="5277"/>
                </a:lnTo>
                <a:lnTo>
                  <a:pt x="5217" y="5232"/>
                </a:lnTo>
                <a:lnTo>
                  <a:pt x="5123" y="5129"/>
                </a:lnTo>
                <a:lnTo>
                  <a:pt x="5071" y="5073"/>
                </a:lnTo>
                <a:lnTo>
                  <a:pt x="5017" y="5015"/>
                </a:lnTo>
                <a:lnTo>
                  <a:pt x="4965" y="4954"/>
                </a:lnTo>
                <a:lnTo>
                  <a:pt x="4913" y="4893"/>
                </a:lnTo>
                <a:lnTo>
                  <a:pt x="4888" y="4861"/>
                </a:lnTo>
                <a:lnTo>
                  <a:pt x="4865" y="4829"/>
                </a:lnTo>
                <a:lnTo>
                  <a:pt x="4841" y="4798"/>
                </a:lnTo>
                <a:lnTo>
                  <a:pt x="4819" y="4767"/>
                </a:lnTo>
                <a:lnTo>
                  <a:pt x="4799" y="4735"/>
                </a:lnTo>
                <a:lnTo>
                  <a:pt x="4781" y="4704"/>
                </a:lnTo>
                <a:lnTo>
                  <a:pt x="4763" y="4672"/>
                </a:lnTo>
                <a:lnTo>
                  <a:pt x="4748" y="4642"/>
                </a:lnTo>
                <a:lnTo>
                  <a:pt x="4734" y="4612"/>
                </a:lnTo>
                <a:lnTo>
                  <a:pt x="4723" y="4581"/>
                </a:lnTo>
                <a:lnTo>
                  <a:pt x="4715" y="4552"/>
                </a:lnTo>
                <a:lnTo>
                  <a:pt x="4709" y="4523"/>
                </a:lnTo>
                <a:lnTo>
                  <a:pt x="4707" y="4508"/>
                </a:lnTo>
                <a:lnTo>
                  <a:pt x="4705" y="4495"/>
                </a:lnTo>
                <a:lnTo>
                  <a:pt x="4704" y="4481"/>
                </a:lnTo>
                <a:lnTo>
                  <a:pt x="4704" y="4467"/>
                </a:lnTo>
                <a:lnTo>
                  <a:pt x="4705" y="4454"/>
                </a:lnTo>
                <a:lnTo>
                  <a:pt x="4707" y="4441"/>
                </a:lnTo>
                <a:lnTo>
                  <a:pt x="4709" y="4427"/>
                </a:lnTo>
                <a:lnTo>
                  <a:pt x="4712" y="4414"/>
                </a:lnTo>
                <a:lnTo>
                  <a:pt x="4726" y="4417"/>
                </a:lnTo>
                <a:lnTo>
                  <a:pt x="4741" y="4419"/>
                </a:lnTo>
                <a:lnTo>
                  <a:pt x="4755" y="4420"/>
                </a:lnTo>
                <a:lnTo>
                  <a:pt x="4768" y="4420"/>
                </a:lnTo>
                <a:lnTo>
                  <a:pt x="4783" y="4419"/>
                </a:lnTo>
                <a:lnTo>
                  <a:pt x="4796" y="4418"/>
                </a:lnTo>
                <a:lnTo>
                  <a:pt x="4809" y="4416"/>
                </a:lnTo>
                <a:lnTo>
                  <a:pt x="4823" y="4413"/>
                </a:lnTo>
                <a:lnTo>
                  <a:pt x="4836" y="4410"/>
                </a:lnTo>
                <a:lnTo>
                  <a:pt x="4849" y="4406"/>
                </a:lnTo>
                <a:lnTo>
                  <a:pt x="4863" y="4402"/>
                </a:lnTo>
                <a:lnTo>
                  <a:pt x="4875" y="4397"/>
                </a:lnTo>
                <a:lnTo>
                  <a:pt x="4900" y="4384"/>
                </a:lnTo>
                <a:lnTo>
                  <a:pt x="4925" y="4370"/>
                </a:lnTo>
                <a:lnTo>
                  <a:pt x="4950" y="4354"/>
                </a:lnTo>
                <a:lnTo>
                  <a:pt x="4972" y="4335"/>
                </a:lnTo>
                <a:lnTo>
                  <a:pt x="4996" y="4315"/>
                </a:lnTo>
                <a:lnTo>
                  <a:pt x="5018" y="4293"/>
                </a:lnTo>
                <a:lnTo>
                  <a:pt x="5040" y="4271"/>
                </a:lnTo>
                <a:lnTo>
                  <a:pt x="5060" y="4246"/>
                </a:lnTo>
                <a:lnTo>
                  <a:pt x="5081" y="4220"/>
                </a:lnTo>
                <a:lnTo>
                  <a:pt x="5101" y="4195"/>
                </a:lnTo>
                <a:lnTo>
                  <a:pt x="5120" y="4167"/>
                </a:lnTo>
                <a:lnTo>
                  <a:pt x="5138" y="4139"/>
                </a:lnTo>
                <a:lnTo>
                  <a:pt x="5157" y="4112"/>
                </a:lnTo>
                <a:lnTo>
                  <a:pt x="5173" y="4083"/>
                </a:lnTo>
                <a:lnTo>
                  <a:pt x="5190" y="4054"/>
                </a:lnTo>
                <a:lnTo>
                  <a:pt x="5206" y="4026"/>
                </a:lnTo>
                <a:lnTo>
                  <a:pt x="5235" y="3968"/>
                </a:lnTo>
                <a:lnTo>
                  <a:pt x="5262" y="3913"/>
                </a:lnTo>
                <a:lnTo>
                  <a:pt x="5286" y="3861"/>
                </a:lnTo>
                <a:lnTo>
                  <a:pt x="5306" y="3814"/>
                </a:lnTo>
                <a:lnTo>
                  <a:pt x="5325" y="3771"/>
                </a:lnTo>
                <a:lnTo>
                  <a:pt x="5376" y="3647"/>
                </a:lnTo>
                <a:lnTo>
                  <a:pt x="5400" y="3583"/>
                </a:lnTo>
                <a:lnTo>
                  <a:pt x="5425" y="3521"/>
                </a:lnTo>
                <a:lnTo>
                  <a:pt x="5450" y="3457"/>
                </a:lnTo>
                <a:lnTo>
                  <a:pt x="5472" y="3393"/>
                </a:lnTo>
                <a:lnTo>
                  <a:pt x="5494" y="3328"/>
                </a:lnTo>
                <a:lnTo>
                  <a:pt x="5515" y="3263"/>
                </a:lnTo>
                <a:lnTo>
                  <a:pt x="5534" y="3198"/>
                </a:lnTo>
                <a:lnTo>
                  <a:pt x="5551" y="3132"/>
                </a:lnTo>
                <a:lnTo>
                  <a:pt x="5567" y="3066"/>
                </a:lnTo>
                <a:lnTo>
                  <a:pt x="5581" y="3000"/>
                </a:lnTo>
                <a:lnTo>
                  <a:pt x="5592" y="2934"/>
                </a:lnTo>
                <a:lnTo>
                  <a:pt x="5597" y="2900"/>
                </a:lnTo>
                <a:lnTo>
                  <a:pt x="5601" y="2866"/>
                </a:lnTo>
                <a:lnTo>
                  <a:pt x="5604" y="2833"/>
                </a:lnTo>
                <a:lnTo>
                  <a:pt x="5607" y="2799"/>
                </a:lnTo>
                <a:lnTo>
                  <a:pt x="5609" y="2765"/>
                </a:lnTo>
                <a:lnTo>
                  <a:pt x="5612" y="2732"/>
                </a:lnTo>
                <a:lnTo>
                  <a:pt x="5612" y="2697"/>
                </a:lnTo>
                <a:lnTo>
                  <a:pt x="5612" y="2662"/>
                </a:lnTo>
                <a:lnTo>
                  <a:pt x="5610" y="2626"/>
                </a:lnTo>
                <a:lnTo>
                  <a:pt x="5608" y="2591"/>
                </a:lnTo>
                <a:lnTo>
                  <a:pt x="5603" y="2556"/>
                </a:lnTo>
                <a:lnTo>
                  <a:pt x="5597" y="2522"/>
                </a:lnTo>
                <a:lnTo>
                  <a:pt x="5593" y="2504"/>
                </a:lnTo>
                <a:lnTo>
                  <a:pt x="5589" y="2488"/>
                </a:lnTo>
                <a:lnTo>
                  <a:pt x="5584" y="2471"/>
                </a:lnTo>
                <a:lnTo>
                  <a:pt x="5578" y="2455"/>
                </a:lnTo>
                <a:lnTo>
                  <a:pt x="5568" y="2435"/>
                </a:lnTo>
                <a:lnTo>
                  <a:pt x="5556" y="2414"/>
                </a:lnTo>
                <a:lnTo>
                  <a:pt x="5543" y="2393"/>
                </a:lnTo>
                <a:lnTo>
                  <a:pt x="5527" y="2371"/>
                </a:lnTo>
                <a:lnTo>
                  <a:pt x="5494" y="2325"/>
                </a:lnTo>
                <a:lnTo>
                  <a:pt x="5459" y="2279"/>
                </a:lnTo>
                <a:lnTo>
                  <a:pt x="5441" y="2255"/>
                </a:lnTo>
                <a:lnTo>
                  <a:pt x="5425" y="2232"/>
                </a:lnTo>
                <a:lnTo>
                  <a:pt x="5411" y="2208"/>
                </a:lnTo>
                <a:lnTo>
                  <a:pt x="5397" y="2186"/>
                </a:lnTo>
                <a:lnTo>
                  <a:pt x="5387" y="2162"/>
                </a:lnTo>
                <a:lnTo>
                  <a:pt x="5382" y="2151"/>
                </a:lnTo>
                <a:lnTo>
                  <a:pt x="5379" y="2139"/>
                </a:lnTo>
                <a:lnTo>
                  <a:pt x="5376" y="2129"/>
                </a:lnTo>
                <a:lnTo>
                  <a:pt x="5374" y="2118"/>
                </a:lnTo>
                <a:lnTo>
                  <a:pt x="5373" y="2107"/>
                </a:lnTo>
                <a:lnTo>
                  <a:pt x="5372" y="2096"/>
                </a:lnTo>
                <a:lnTo>
                  <a:pt x="5360" y="2110"/>
                </a:lnTo>
                <a:lnTo>
                  <a:pt x="5347" y="2122"/>
                </a:lnTo>
                <a:lnTo>
                  <a:pt x="5333" y="2133"/>
                </a:lnTo>
                <a:lnTo>
                  <a:pt x="5317" y="2144"/>
                </a:lnTo>
                <a:lnTo>
                  <a:pt x="5301" y="2154"/>
                </a:lnTo>
                <a:lnTo>
                  <a:pt x="5285" y="2162"/>
                </a:lnTo>
                <a:lnTo>
                  <a:pt x="5266" y="2170"/>
                </a:lnTo>
                <a:lnTo>
                  <a:pt x="5249" y="2178"/>
                </a:lnTo>
                <a:lnTo>
                  <a:pt x="5175" y="2207"/>
                </a:lnTo>
                <a:lnTo>
                  <a:pt x="5141" y="2222"/>
                </a:lnTo>
                <a:lnTo>
                  <a:pt x="5125" y="2231"/>
                </a:lnTo>
                <a:lnTo>
                  <a:pt x="5109" y="2239"/>
                </a:lnTo>
                <a:lnTo>
                  <a:pt x="5091" y="2251"/>
                </a:lnTo>
                <a:lnTo>
                  <a:pt x="5074" y="2263"/>
                </a:lnTo>
                <a:lnTo>
                  <a:pt x="5057" y="2276"/>
                </a:lnTo>
                <a:lnTo>
                  <a:pt x="5041" y="2289"/>
                </a:lnTo>
                <a:lnTo>
                  <a:pt x="5025" y="2302"/>
                </a:lnTo>
                <a:lnTo>
                  <a:pt x="5011" y="2317"/>
                </a:lnTo>
                <a:lnTo>
                  <a:pt x="4998" y="2331"/>
                </a:lnTo>
                <a:lnTo>
                  <a:pt x="4984" y="2346"/>
                </a:lnTo>
                <a:lnTo>
                  <a:pt x="4971" y="2362"/>
                </a:lnTo>
                <a:lnTo>
                  <a:pt x="4959" y="2378"/>
                </a:lnTo>
                <a:lnTo>
                  <a:pt x="4948" y="2395"/>
                </a:lnTo>
                <a:lnTo>
                  <a:pt x="4936" y="2411"/>
                </a:lnTo>
                <a:lnTo>
                  <a:pt x="4915" y="2447"/>
                </a:lnTo>
                <a:lnTo>
                  <a:pt x="4894" y="2484"/>
                </a:lnTo>
                <a:lnTo>
                  <a:pt x="4875" y="2524"/>
                </a:lnTo>
                <a:lnTo>
                  <a:pt x="4855" y="2565"/>
                </a:lnTo>
                <a:lnTo>
                  <a:pt x="4818" y="2647"/>
                </a:lnTo>
                <a:lnTo>
                  <a:pt x="4784" y="2730"/>
                </a:lnTo>
                <a:lnTo>
                  <a:pt x="4751" y="2813"/>
                </a:lnTo>
                <a:lnTo>
                  <a:pt x="4719" y="2897"/>
                </a:lnTo>
                <a:lnTo>
                  <a:pt x="4688" y="2982"/>
                </a:lnTo>
                <a:lnTo>
                  <a:pt x="4659" y="3067"/>
                </a:lnTo>
                <a:lnTo>
                  <a:pt x="4629" y="3152"/>
                </a:lnTo>
                <a:lnTo>
                  <a:pt x="4579" y="3297"/>
                </a:lnTo>
                <a:lnTo>
                  <a:pt x="4554" y="3372"/>
                </a:lnTo>
                <a:lnTo>
                  <a:pt x="4531" y="3446"/>
                </a:lnTo>
                <a:lnTo>
                  <a:pt x="4508" y="3521"/>
                </a:lnTo>
                <a:lnTo>
                  <a:pt x="4498" y="3559"/>
                </a:lnTo>
                <a:lnTo>
                  <a:pt x="4489" y="3596"/>
                </a:lnTo>
                <a:lnTo>
                  <a:pt x="4479" y="3633"/>
                </a:lnTo>
                <a:lnTo>
                  <a:pt x="4471" y="3671"/>
                </a:lnTo>
                <a:lnTo>
                  <a:pt x="4463" y="3709"/>
                </a:lnTo>
                <a:lnTo>
                  <a:pt x="4457" y="3747"/>
                </a:lnTo>
                <a:lnTo>
                  <a:pt x="4450" y="3795"/>
                </a:lnTo>
                <a:lnTo>
                  <a:pt x="4444" y="3843"/>
                </a:lnTo>
                <a:lnTo>
                  <a:pt x="4440" y="3892"/>
                </a:lnTo>
                <a:lnTo>
                  <a:pt x="4439" y="3915"/>
                </a:lnTo>
                <a:lnTo>
                  <a:pt x="4439" y="3940"/>
                </a:lnTo>
                <a:lnTo>
                  <a:pt x="4439" y="3963"/>
                </a:lnTo>
                <a:lnTo>
                  <a:pt x="4440" y="3988"/>
                </a:lnTo>
                <a:lnTo>
                  <a:pt x="4442" y="4011"/>
                </a:lnTo>
                <a:lnTo>
                  <a:pt x="4444" y="4036"/>
                </a:lnTo>
                <a:lnTo>
                  <a:pt x="4449" y="4060"/>
                </a:lnTo>
                <a:lnTo>
                  <a:pt x="4453" y="4083"/>
                </a:lnTo>
                <a:lnTo>
                  <a:pt x="4458" y="4107"/>
                </a:lnTo>
                <a:lnTo>
                  <a:pt x="4464" y="4130"/>
                </a:lnTo>
                <a:lnTo>
                  <a:pt x="4468" y="4144"/>
                </a:lnTo>
                <a:lnTo>
                  <a:pt x="4473" y="4156"/>
                </a:lnTo>
                <a:lnTo>
                  <a:pt x="4483" y="4179"/>
                </a:lnTo>
                <a:lnTo>
                  <a:pt x="4496" y="4203"/>
                </a:lnTo>
                <a:lnTo>
                  <a:pt x="4509" y="4225"/>
                </a:lnTo>
                <a:lnTo>
                  <a:pt x="4523" y="4245"/>
                </a:lnTo>
                <a:lnTo>
                  <a:pt x="4538" y="4266"/>
                </a:lnTo>
                <a:lnTo>
                  <a:pt x="4567" y="4305"/>
                </a:lnTo>
                <a:lnTo>
                  <a:pt x="4581" y="4325"/>
                </a:lnTo>
                <a:lnTo>
                  <a:pt x="4593" y="4344"/>
                </a:lnTo>
                <a:lnTo>
                  <a:pt x="4604" y="4364"/>
                </a:lnTo>
                <a:lnTo>
                  <a:pt x="4614" y="4384"/>
                </a:lnTo>
                <a:lnTo>
                  <a:pt x="4618" y="4395"/>
                </a:lnTo>
                <a:lnTo>
                  <a:pt x="4622" y="4405"/>
                </a:lnTo>
                <a:lnTo>
                  <a:pt x="4624" y="4415"/>
                </a:lnTo>
                <a:lnTo>
                  <a:pt x="4626" y="4426"/>
                </a:lnTo>
                <a:lnTo>
                  <a:pt x="4627" y="4438"/>
                </a:lnTo>
                <a:lnTo>
                  <a:pt x="4628" y="4449"/>
                </a:lnTo>
                <a:lnTo>
                  <a:pt x="4628" y="4460"/>
                </a:lnTo>
                <a:lnTo>
                  <a:pt x="4626" y="4471"/>
                </a:lnTo>
                <a:lnTo>
                  <a:pt x="4495" y="4296"/>
                </a:lnTo>
                <a:lnTo>
                  <a:pt x="4428" y="4210"/>
                </a:lnTo>
                <a:lnTo>
                  <a:pt x="4360" y="4124"/>
                </a:lnTo>
                <a:lnTo>
                  <a:pt x="4340" y="4101"/>
                </a:lnTo>
                <a:lnTo>
                  <a:pt x="4316" y="4074"/>
                </a:lnTo>
                <a:lnTo>
                  <a:pt x="4260" y="4014"/>
                </a:lnTo>
                <a:lnTo>
                  <a:pt x="4196" y="3950"/>
                </a:lnTo>
                <a:lnTo>
                  <a:pt x="4164" y="3915"/>
                </a:lnTo>
                <a:lnTo>
                  <a:pt x="4132" y="3880"/>
                </a:lnTo>
                <a:lnTo>
                  <a:pt x="4101" y="3845"/>
                </a:lnTo>
                <a:lnTo>
                  <a:pt x="4073" y="3810"/>
                </a:lnTo>
                <a:lnTo>
                  <a:pt x="4046" y="3775"/>
                </a:lnTo>
                <a:lnTo>
                  <a:pt x="4034" y="3757"/>
                </a:lnTo>
                <a:lnTo>
                  <a:pt x="4022" y="3740"/>
                </a:lnTo>
                <a:lnTo>
                  <a:pt x="4013" y="3723"/>
                </a:lnTo>
                <a:lnTo>
                  <a:pt x="4004" y="3706"/>
                </a:lnTo>
                <a:lnTo>
                  <a:pt x="3996" y="3691"/>
                </a:lnTo>
                <a:lnTo>
                  <a:pt x="3990" y="3674"/>
                </a:lnTo>
                <a:lnTo>
                  <a:pt x="3984" y="3659"/>
                </a:lnTo>
                <a:lnTo>
                  <a:pt x="3980" y="3644"/>
                </a:lnTo>
                <a:lnTo>
                  <a:pt x="3978" y="3629"/>
                </a:lnTo>
                <a:lnTo>
                  <a:pt x="3977" y="3615"/>
                </a:lnTo>
                <a:lnTo>
                  <a:pt x="3978" y="3597"/>
                </a:lnTo>
                <a:lnTo>
                  <a:pt x="3979" y="3581"/>
                </a:lnTo>
                <a:lnTo>
                  <a:pt x="3982" y="3567"/>
                </a:lnTo>
                <a:lnTo>
                  <a:pt x="3985" y="3553"/>
                </a:lnTo>
                <a:lnTo>
                  <a:pt x="3990" y="3542"/>
                </a:lnTo>
                <a:lnTo>
                  <a:pt x="3994" y="3532"/>
                </a:lnTo>
                <a:lnTo>
                  <a:pt x="3999" y="3523"/>
                </a:lnTo>
                <a:lnTo>
                  <a:pt x="4005" y="3514"/>
                </a:lnTo>
                <a:lnTo>
                  <a:pt x="4012" y="3506"/>
                </a:lnTo>
                <a:lnTo>
                  <a:pt x="4019" y="3500"/>
                </a:lnTo>
                <a:lnTo>
                  <a:pt x="4026" y="3495"/>
                </a:lnTo>
                <a:lnTo>
                  <a:pt x="4035" y="3490"/>
                </a:lnTo>
                <a:lnTo>
                  <a:pt x="4044" y="3485"/>
                </a:lnTo>
                <a:lnTo>
                  <a:pt x="4053" y="3482"/>
                </a:lnTo>
                <a:lnTo>
                  <a:pt x="4073" y="3475"/>
                </a:lnTo>
                <a:lnTo>
                  <a:pt x="4094" y="3469"/>
                </a:lnTo>
                <a:lnTo>
                  <a:pt x="4117" y="3464"/>
                </a:lnTo>
                <a:lnTo>
                  <a:pt x="4140" y="3458"/>
                </a:lnTo>
                <a:lnTo>
                  <a:pt x="4165" y="3452"/>
                </a:lnTo>
                <a:lnTo>
                  <a:pt x="4190" y="3444"/>
                </a:lnTo>
                <a:lnTo>
                  <a:pt x="4203" y="3439"/>
                </a:lnTo>
                <a:lnTo>
                  <a:pt x="4216" y="3433"/>
                </a:lnTo>
                <a:lnTo>
                  <a:pt x="4228" y="3425"/>
                </a:lnTo>
                <a:lnTo>
                  <a:pt x="4242" y="3418"/>
                </a:lnTo>
                <a:lnTo>
                  <a:pt x="4254" y="3410"/>
                </a:lnTo>
                <a:lnTo>
                  <a:pt x="4266" y="3401"/>
                </a:lnTo>
                <a:lnTo>
                  <a:pt x="4291" y="3380"/>
                </a:lnTo>
                <a:lnTo>
                  <a:pt x="4314" y="3359"/>
                </a:lnTo>
                <a:lnTo>
                  <a:pt x="4337" y="3336"/>
                </a:lnTo>
                <a:lnTo>
                  <a:pt x="4358" y="3313"/>
                </a:lnTo>
                <a:lnTo>
                  <a:pt x="4379" y="3288"/>
                </a:lnTo>
                <a:lnTo>
                  <a:pt x="4399" y="3262"/>
                </a:lnTo>
                <a:lnTo>
                  <a:pt x="4418" y="3237"/>
                </a:lnTo>
                <a:lnTo>
                  <a:pt x="4436" y="3210"/>
                </a:lnTo>
                <a:lnTo>
                  <a:pt x="4453" y="3184"/>
                </a:lnTo>
                <a:lnTo>
                  <a:pt x="4470" y="3156"/>
                </a:lnTo>
                <a:lnTo>
                  <a:pt x="4485" y="3128"/>
                </a:lnTo>
                <a:lnTo>
                  <a:pt x="4501" y="3099"/>
                </a:lnTo>
                <a:lnTo>
                  <a:pt x="4515" y="3072"/>
                </a:lnTo>
                <a:lnTo>
                  <a:pt x="4529" y="3043"/>
                </a:lnTo>
                <a:lnTo>
                  <a:pt x="4556" y="2985"/>
                </a:lnTo>
                <a:lnTo>
                  <a:pt x="4579" y="2931"/>
                </a:lnTo>
                <a:lnTo>
                  <a:pt x="4601" y="2878"/>
                </a:lnTo>
                <a:lnTo>
                  <a:pt x="4624" y="2824"/>
                </a:lnTo>
                <a:lnTo>
                  <a:pt x="4645" y="2770"/>
                </a:lnTo>
                <a:lnTo>
                  <a:pt x="4666" y="2714"/>
                </a:lnTo>
                <a:lnTo>
                  <a:pt x="4685" y="2659"/>
                </a:lnTo>
                <a:lnTo>
                  <a:pt x="4704" y="2603"/>
                </a:lnTo>
                <a:lnTo>
                  <a:pt x="4722" y="2547"/>
                </a:lnTo>
                <a:lnTo>
                  <a:pt x="4740" y="2491"/>
                </a:lnTo>
                <a:lnTo>
                  <a:pt x="4755" y="2433"/>
                </a:lnTo>
                <a:lnTo>
                  <a:pt x="4770" y="2377"/>
                </a:lnTo>
                <a:lnTo>
                  <a:pt x="4785" y="2320"/>
                </a:lnTo>
                <a:lnTo>
                  <a:pt x="4797" y="2263"/>
                </a:lnTo>
                <a:lnTo>
                  <a:pt x="4809" y="2206"/>
                </a:lnTo>
                <a:lnTo>
                  <a:pt x="4819" y="2149"/>
                </a:lnTo>
                <a:lnTo>
                  <a:pt x="4829" y="2091"/>
                </a:lnTo>
                <a:lnTo>
                  <a:pt x="4833" y="2055"/>
                </a:lnTo>
                <a:lnTo>
                  <a:pt x="4836" y="2022"/>
                </a:lnTo>
                <a:lnTo>
                  <a:pt x="4837" y="1988"/>
                </a:lnTo>
                <a:lnTo>
                  <a:pt x="4837" y="1955"/>
                </a:lnTo>
                <a:lnTo>
                  <a:pt x="4836" y="1923"/>
                </a:lnTo>
                <a:lnTo>
                  <a:pt x="4833" y="1891"/>
                </a:lnTo>
                <a:lnTo>
                  <a:pt x="4828" y="1861"/>
                </a:lnTo>
                <a:lnTo>
                  <a:pt x="4823" y="1831"/>
                </a:lnTo>
                <a:lnTo>
                  <a:pt x="4816" y="1801"/>
                </a:lnTo>
                <a:lnTo>
                  <a:pt x="4808" y="1773"/>
                </a:lnTo>
                <a:lnTo>
                  <a:pt x="4800" y="1744"/>
                </a:lnTo>
                <a:lnTo>
                  <a:pt x="4791" y="1715"/>
                </a:lnTo>
                <a:lnTo>
                  <a:pt x="4781" y="1688"/>
                </a:lnTo>
                <a:lnTo>
                  <a:pt x="4769" y="1660"/>
                </a:lnTo>
                <a:lnTo>
                  <a:pt x="4746" y="1606"/>
                </a:lnTo>
                <a:lnTo>
                  <a:pt x="4721" y="1551"/>
                </a:lnTo>
                <a:lnTo>
                  <a:pt x="4694" y="1497"/>
                </a:lnTo>
                <a:lnTo>
                  <a:pt x="4668" y="1443"/>
                </a:lnTo>
                <a:lnTo>
                  <a:pt x="4642" y="1388"/>
                </a:lnTo>
                <a:lnTo>
                  <a:pt x="4617" y="1331"/>
                </a:lnTo>
                <a:lnTo>
                  <a:pt x="4604" y="1302"/>
                </a:lnTo>
                <a:lnTo>
                  <a:pt x="4593" y="1274"/>
                </a:lnTo>
                <a:lnTo>
                  <a:pt x="4582" y="1244"/>
                </a:lnTo>
                <a:lnTo>
                  <a:pt x="4572" y="1213"/>
                </a:lnTo>
                <a:lnTo>
                  <a:pt x="4561" y="1182"/>
                </a:lnTo>
                <a:lnTo>
                  <a:pt x="4552" y="1151"/>
                </a:lnTo>
                <a:lnTo>
                  <a:pt x="4539" y="1170"/>
                </a:lnTo>
                <a:lnTo>
                  <a:pt x="4523" y="1190"/>
                </a:lnTo>
                <a:lnTo>
                  <a:pt x="4508" y="1209"/>
                </a:lnTo>
                <a:lnTo>
                  <a:pt x="4493" y="1226"/>
                </a:lnTo>
                <a:lnTo>
                  <a:pt x="4475" y="1244"/>
                </a:lnTo>
                <a:lnTo>
                  <a:pt x="4458" y="1260"/>
                </a:lnTo>
                <a:lnTo>
                  <a:pt x="4440" y="1276"/>
                </a:lnTo>
                <a:lnTo>
                  <a:pt x="4422" y="1291"/>
                </a:lnTo>
                <a:lnTo>
                  <a:pt x="4385" y="1321"/>
                </a:lnTo>
                <a:lnTo>
                  <a:pt x="4347" y="1348"/>
                </a:lnTo>
                <a:lnTo>
                  <a:pt x="4269" y="1404"/>
                </a:lnTo>
                <a:lnTo>
                  <a:pt x="4230" y="1432"/>
                </a:lnTo>
                <a:lnTo>
                  <a:pt x="4192" y="1461"/>
                </a:lnTo>
                <a:lnTo>
                  <a:pt x="4156" y="1492"/>
                </a:lnTo>
                <a:lnTo>
                  <a:pt x="4138" y="1508"/>
                </a:lnTo>
                <a:lnTo>
                  <a:pt x="4121" y="1525"/>
                </a:lnTo>
                <a:lnTo>
                  <a:pt x="4104" y="1542"/>
                </a:lnTo>
                <a:lnTo>
                  <a:pt x="4088" y="1559"/>
                </a:lnTo>
                <a:lnTo>
                  <a:pt x="4073" y="1579"/>
                </a:lnTo>
                <a:lnTo>
                  <a:pt x="4057" y="1598"/>
                </a:lnTo>
                <a:lnTo>
                  <a:pt x="4043" y="1619"/>
                </a:lnTo>
                <a:lnTo>
                  <a:pt x="4029" y="1641"/>
                </a:lnTo>
                <a:lnTo>
                  <a:pt x="4017" y="1664"/>
                </a:lnTo>
                <a:lnTo>
                  <a:pt x="4006" y="1688"/>
                </a:lnTo>
                <a:lnTo>
                  <a:pt x="3982" y="1741"/>
                </a:lnTo>
                <a:lnTo>
                  <a:pt x="3960" y="1794"/>
                </a:lnTo>
                <a:lnTo>
                  <a:pt x="3938" y="1848"/>
                </a:lnTo>
                <a:lnTo>
                  <a:pt x="3918" y="1903"/>
                </a:lnTo>
                <a:lnTo>
                  <a:pt x="3898" y="1958"/>
                </a:lnTo>
                <a:lnTo>
                  <a:pt x="3880" y="2013"/>
                </a:lnTo>
                <a:lnTo>
                  <a:pt x="3862" y="2070"/>
                </a:lnTo>
                <a:lnTo>
                  <a:pt x="3846" y="2125"/>
                </a:lnTo>
                <a:lnTo>
                  <a:pt x="3830" y="2181"/>
                </a:lnTo>
                <a:lnTo>
                  <a:pt x="3814" y="2238"/>
                </a:lnTo>
                <a:lnTo>
                  <a:pt x="3800" y="2295"/>
                </a:lnTo>
                <a:lnTo>
                  <a:pt x="3786" y="2352"/>
                </a:lnTo>
                <a:lnTo>
                  <a:pt x="3760" y="2465"/>
                </a:lnTo>
                <a:lnTo>
                  <a:pt x="3735" y="2578"/>
                </a:lnTo>
                <a:close/>
                <a:moveTo>
                  <a:pt x="2476" y="2582"/>
                </a:moveTo>
                <a:lnTo>
                  <a:pt x="2476" y="2582"/>
                </a:lnTo>
                <a:lnTo>
                  <a:pt x="2465" y="2562"/>
                </a:lnTo>
                <a:lnTo>
                  <a:pt x="2452" y="2542"/>
                </a:lnTo>
                <a:lnTo>
                  <a:pt x="2436" y="2522"/>
                </a:lnTo>
                <a:lnTo>
                  <a:pt x="2419" y="2502"/>
                </a:lnTo>
                <a:lnTo>
                  <a:pt x="2449" y="2520"/>
                </a:lnTo>
                <a:lnTo>
                  <a:pt x="2483" y="2540"/>
                </a:lnTo>
                <a:lnTo>
                  <a:pt x="2561" y="2588"/>
                </a:lnTo>
                <a:lnTo>
                  <a:pt x="2536" y="2584"/>
                </a:lnTo>
                <a:lnTo>
                  <a:pt x="2513" y="2582"/>
                </a:lnTo>
                <a:lnTo>
                  <a:pt x="2493" y="2582"/>
                </a:lnTo>
                <a:lnTo>
                  <a:pt x="2476" y="2582"/>
                </a:lnTo>
                <a:close/>
              </a:path>
            </a:pathLst>
          </a:custGeom>
          <a:solidFill>
            <a:srgbClr val="BAE18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5122" name="标题 1"/>
          <p:cNvSpPr txBox="1"/>
          <p:nvPr/>
        </p:nvSpPr>
        <p:spPr bwMode="auto">
          <a:xfrm>
            <a:off x="827584" y="1109663"/>
            <a:ext cx="554464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7.3 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交换排序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16388" name="直接连接符 24"/>
          <p:cNvCxnSpPr>
            <a:cxnSpLocks noChangeShapeType="1"/>
          </p:cNvCxnSpPr>
          <p:nvPr/>
        </p:nvCxnSpPr>
        <p:spPr bwMode="auto">
          <a:xfrm>
            <a:off x="3330575" y="1666875"/>
            <a:ext cx="0" cy="4714875"/>
          </a:xfrm>
          <a:prstGeom prst="line">
            <a:avLst/>
          </a:prstGeom>
          <a:noFill/>
          <a:ln w="3810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25"/>
          <p:cNvCxnSpPr>
            <a:cxnSpLocks noChangeShapeType="1"/>
          </p:cNvCxnSpPr>
          <p:nvPr/>
        </p:nvCxnSpPr>
        <p:spPr bwMode="auto">
          <a:xfrm>
            <a:off x="1016000" y="1663700"/>
            <a:ext cx="3268663" cy="0"/>
          </a:xfrm>
          <a:prstGeom prst="line">
            <a:avLst/>
          </a:prstGeom>
          <a:noFill/>
          <a:ln w="5715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82798" y="2206626"/>
            <a:ext cx="1265066" cy="476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7.3.1</a:t>
            </a:r>
            <a:endParaRPr lang="en-US" sz="2400" b="1" i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0575" y="292417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7.3.2</a:t>
            </a:r>
            <a:endParaRPr lang="en-US" altLang="zh-CN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392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冒泡排序</a:t>
            </a:r>
            <a:endParaRPr lang="zh-CN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393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快速排序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16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  <a:r>
              <a:rPr lang="en-US" altLang="zh-CN" dirty="0"/>
              <a:t>——</a:t>
            </a:r>
            <a:r>
              <a:rPr lang="zh-CN" altLang="en-US" dirty="0"/>
              <a:t>算法思想</a:t>
            </a:r>
            <a:endParaRPr lang="zh-CN" altLang="en-US" dirty="0"/>
          </a:p>
        </p:txBody>
      </p:sp>
      <p:sp>
        <p:nvSpPr>
          <p:cNvPr id="3" name="MH_Other_5"/>
          <p:cNvSpPr/>
          <p:nvPr>
            <p:custDataLst>
              <p:tags r:id="rId1"/>
            </p:custDataLst>
          </p:nvPr>
        </p:nvSpPr>
        <p:spPr>
          <a:xfrm>
            <a:off x="684213" y="2179638"/>
            <a:ext cx="8135937" cy="14653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zh-CN" altLang="zh-CN" dirty="0"/>
              <a:t>将待排序序列分成两部分，其中一部分的记录都比另一部分的记录小，随后分别对这两部分再分成两部分，使一部分的记录都小于另一部分，如此反复最终使整个序列最终有序。</a:t>
            </a:r>
            <a:endParaRPr lang="zh-CN" altLang="en-US" dirty="0"/>
          </a:p>
        </p:txBody>
      </p:sp>
      <p:sp>
        <p:nvSpPr>
          <p:cNvPr id="8" name="MH_SubTitle_1"/>
          <p:cNvSpPr/>
          <p:nvPr>
            <p:custDataLst>
              <p:tags r:id="rId2"/>
            </p:custDataLst>
          </p:nvPr>
        </p:nvSpPr>
        <p:spPr>
          <a:xfrm>
            <a:off x="971600" y="1892300"/>
            <a:ext cx="1951037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算法思想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719389" y="4506342"/>
            <a:ext cx="3168352" cy="1384250"/>
          </a:xfrm>
          <a:prstGeom prst="cloudCallout">
            <a:avLst>
              <a:gd name="adj1" fmla="val 23118"/>
              <a:gd name="adj2" fmla="val -10004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zh-CN" sz="1600" dirty="0"/>
              <a:t>快速排序方法是对冒泡排序的一种改进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</a:t>
            </a:r>
            <a:r>
              <a:rPr lang="zh-CN" altLang="en-US" sz="2800" dirty="0" smtClean="0">
                <a:latin typeface="+mj-ea"/>
              </a:rPr>
              <a:t>不稳定排序</a:t>
            </a:r>
            <a:r>
              <a:rPr lang="zh-CN" altLang="en-US" sz="2800" dirty="0" smtClean="0">
                <a:latin typeface="+mj-ea"/>
              </a:rPr>
              <a:t>法</a:t>
            </a:r>
            <a:r>
              <a:rPr lang="en-US" altLang="zh-CN" dirty="0" smtClean="0">
                <a:latin typeface="+mj-ea"/>
              </a:rPr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3608" y="1412776"/>
            <a:ext cx="7632848" cy="402291"/>
          </a:xfrm>
          <a:prstGeom prst="rect">
            <a:avLst/>
          </a:prstGeom>
          <a:noFill/>
          <a:ln w="38100" cap="flat" cmpd="dbl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zh-CN" sz="2000" dirty="0"/>
              <a:t>对</a:t>
            </a:r>
            <a:r>
              <a:rPr lang="en-US" altLang="zh-CN" sz="2000" dirty="0"/>
              <a:t>{49,38,65,97,76,13,27,49,55,04}</a:t>
            </a:r>
            <a:r>
              <a:rPr lang="zh-CN" altLang="zh-CN" sz="2000" dirty="0"/>
              <a:t>这个序列进行</a:t>
            </a:r>
            <a:r>
              <a:rPr lang="zh-CN" altLang="en-US" sz="2000" dirty="0"/>
              <a:t>快速</a:t>
            </a:r>
            <a:r>
              <a:rPr lang="zh-CN" altLang="zh-CN" sz="2000" dirty="0"/>
              <a:t>排序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90165" y="1088443"/>
            <a:ext cx="648866" cy="6488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221806" y="2152973"/>
            <a:ext cx="3096344" cy="1460103"/>
          </a:xfrm>
          <a:prstGeom prst="cloudCallout">
            <a:avLst>
              <a:gd name="adj1" fmla="val -84093"/>
              <a:gd name="adj2" fmla="val 6665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zh-CN" sz="1600" dirty="0"/>
              <a:t>一般而言我们选择整个序列的第一个数为枢轴，在本例中为</a:t>
            </a:r>
            <a:r>
              <a:rPr lang="en-US" altLang="zh-CN" sz="1600" dirty="0"/>
              <a:t>{49}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1700" y="1961878"/>
            <a:ext cx="2328524" cy="1396479"/>
          </a:xfrm>
          <a:prstGeom prst="cloudCallout">
            <a:avLst>
              <a:gd name="adj1" fmla="val 46014"/>
              <a:gd name="adj2" fmla="val 8514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en-US" sz="1600" dirty="0"/>
              <a:t>如何移动枢轴？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0396" y="1900945"/>
            <a:ext cx="1248404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61352" y="3506207"/>
            <a:ext cx="7602722" cy="1360748"/>
            <a:chOff x="770432" y="2597329"/>
            <a:chExt cx="7490759" cy="1360748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424580" y="3395184"/>
              <a:ext cx="584301" cy="562893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577285" y="3659830"/>
              <a:ext cx="30777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49</a:t>
              </a:r>
              <a:endParaRPr lang="zh-CN" sz="1400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3008882" y="3395184"/>
              <a:ext cx="582472" cy="562893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161586" y="3659830"/>
              <a:ext cx="30777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38</a:t>
              </a:r>
              <a:endParaRPr lang="zh-CN" sz="1400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591354" y="3395184"/>
              <a:ext cx="584301" cy="562893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744973" y="3659830"/>
              <a:ext cx="30777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65</a:t>
              </a:r>
              <a:endParaRPr lang="zh-CN" sz="1400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175655" y="3395184"/>
              <a:ext cx="583387" cy="562893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4328360" y="3659830"/>
              <a:ext cx="30777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97</a:t>
              </a:r>
              <a:endParaRPr lang="zh-CN" sz="1400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4759042" y="3395184"/>
              <a:ext cx="584301" cy="562893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4911747" y="3659830"/>
              <a:ext cx="30777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76</a:t>
              </a:r>
              <a:endParaRPr lang="zh-CN" sz="1400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5343343" y="3395184"/>
              <a:ext cx="582472" cy="562893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5496048" y="3659830"/>
              <a:ext cx="30777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13</a:t>
              </a:r>
              <a:endParaRPr lang="zh-CN" sz="1400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5925815" y="3395184"/>
              <a:ext cx="584301" cy="562893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6079435" y="3659830"/>
              <a:ext cx="30777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27</a:t>
              </a:r>
              <a:endParaRPr lang="zh-CN" sz="1400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6510117" y="3395184"/>
              <a:ext cx="584301" cy="562893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6662821" y="3659830"/>
              <a:ext cx="30777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49</a:t>
              </a:r>
              <a:endParaRPr lang="zh-CN" sz="1400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7094418" y="3395184"/>
              <a:ext cx="582472" cy="562893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7247123" y="3659830"/>
              <a:ext cx="30777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55</a:t>
              </a:r>
              <a:endParaRPr lang="zh-CN" sz="1400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7676890" y="3395184"/>
              <a:ext cx="584301" cy="562893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7830509" y="3659830"/>
              <a:ext cx="30777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04</a:t>
              </a:r>
              <a:endParaRPr lang="zh-CN" sz="1400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770432" y="3645024"/>
              <a:ext cx="923330" cy="15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zh-CN" kern="0">
                  <a:solidFill>
                    <a:srgbClr val="000000"/>
                  </a:solidFill>
                  <a:effectLst/>
                  <a:latin typeface="+mn-ea"/>
                  <a:cs typeface="宋体" panose="02010600030101010101" pitchFamily="2" charset="-122"/>
                </a:rPr>
                <a:t>初始序列</a:t>
              </a:r>
              <a:endParaRPr lang="zh-CN" sz="1200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1758898" y="3707160"/>
              <a:ext cx="12824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zh-CN" sz="2000" kern="0">
                  <a:solidFill>
                    <a:srgbClr val="000000"/>
                  </a:solidFill>
                  <a:effectLst/>
                  <a:latin typeface="+mn-ea"/>
                  <a:cs typeface="宋体" panose="02010600030101010101" pitchFamily="2" charset="-122"/>
                </a:rPr>
                <a:t> </a:t>
              </a:r>
              <a:endParaRPr lang="zh-CN" sz="1400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2424580" y="3395184"/>
              <a:ext cx="584301" cy="562893"/>
            </a:xfrm>
            <a:prstGeom prst="ellipse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35" name="Freeform 240"/>
            <p:cNvSpPr/>
            <p:nvPr/>
          </p:nvSpPr>
          <p:spPr bwMode="auto">
            <a:xfrm>
              <a:off x="2366973" y="2944700"/>
              <a:ext cx="699515" cy="393856"/>
            </a:xfrm>
            <a:custGeom>
              <a:avLst/>
              <a:gdLst>
                <a:gd name="T0" fmla="*/ 382 w 765"/>
                <a:gd name="T1" fmla="*/ 466 h 466"/>
                <a:gd name="T2" fmla="*/ 0 w 765"/>
                <a:gd name="T3" fmla="*/ 201 h 466"/>
                <a:gd name="T4" fmla="*/ 191 w 765"/>
                <a:gd name="T5" fmla="*/ 201 h 466"/>
                <a:gd name="T6" fmla="*/ 191 w 765"/>
                <a:gd name="T7" fmla="*/ 0 h 466"/>
                <a:gd name="T8" fmla="*/ 574 w 765"/>
                <a:gd name="T9" fmla="*/ 0 h 466"/>
                <a:gd name="T10" fmla="*/ 574 w 765"/>
                <a:gd name="T11" fmla="*/ 201 h 466"/>
                <a:gd name="T12" fmla="*/ 765 w 765"/>
                <a:gd name="T13" fmla="*/ 201 h 466"/>
                <a:gd name="T14" fmla="*/ 382 w 765"/>
                <a:gd name="T15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5" h="466">
                  <a:moveTo>
                    <a:pt x="382" y="466"/>
                  </a:moveTo>
                  <a:lnTo>
                    <a:pt x="0" y="201"/>
                  </a:lnTo>
                  <a:lnTo>
                    <a:pt x="191" y="201"/>
                  </a:lnTo>
                  <a:lnTo>
                    <a:pt x="191" y="0"/>
                  </a:lnTo>
                  <a:lnTo>
                    <a:pt x="574" y="0"/>
                  </a:lnTo>
                  <a:lnTo>
                    <a:pt x="574" y="201"/>
                  </a:lnTo>
                  <a:lnTo>
                    <a:pt x="765" y="201"/>
                  </a:lnTo>
                  <a:lnTo>
                    <a:pt x="382" y="466"/>
                  </a:lnTo>
                  <a:close/>
                </a:path>
              </a:pathLst>
            </a:cu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36" name="Rectangle 241"/>
            <p:cNvSpPr>
              <a:spLocks noChangeArrowheads="1"/>
            </p:cNvSpPr>
            <p:nvPr/>
          </p:nvSpPr>
          <p:spPr bwMode="auto">
            <a:xfrm>
              <a:off x="2505962" y="2597329"/>
              <a:ext cx="51296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zh-CN" sz="2000" kern="0">
                  <a:solidFill>
                    <a:srgbClr val="000000"/>
                  </a:solidFill>
                  <a:effectLst/>
                  <a:latin typeface="+mn-ea"/>
                  <a:cs typeface="黑体" panose="02010609060101010101" pitchFamily="49" charset="-122"/>
                </a:rPr>
                <a:t>枢轴</a:t>
              </a:r>
              <a:endParaRPr lang="zh-CN" sz="1400" kern="100">
                <a:effectLst/>
                <a:latin typeface="+mn-ea"/>
                <a:cs typeface="Courier New" panose="02070309020205020404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340224" y="5164010"/>
            <a:ext cx="5934300" cy="578952"/>
            <a:chOff x="1439036" y="4415156"/>
            <a:chExt cx="4458527" cy="478473"/>
          </a:xfrm>
        </p:grpSpPr>
        <p:sp>
          <p:nvSpPr>
            <p:cNvPr id="38" name="Rectangle 215"/>
            <p:cNvSpPr>
              <a:spLocks noChangeArrowheads="1"/>
            </p:cNvSpPr>
            <p:nvPr/>
          </p:nvSpPr>
          <p:spPr bwMode="auto">
            <a:xfrm>
              <a:off x="1439036" y="4421442"/>
              <a:ext cx="446342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sz="2800"/>
            </a:p>
          </p:txBody>
        </p:sp>
        <p:sp>
          <p:nvSpPr>
            <p:cNvPr id="39" name="Rectangle 216"/>
            <p:cNvSpPr>
              <a:spLocks noChangeArrowheads="1"/>
            </p:cNvSpPr>
            <p:nvPr/>
          </p:nvSpPr>
          <p:spPr bwMode="auto">
            <a:xfrm>
              <a:off x="1555686" y="4630929"/>
              <a:ext cx="233646" cy="127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04</a:t>
              </a:r>
              <a:endParaRPr lang="zh-CN" sz="1400" kern="100">
                <a:effectLst/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40" name="Rectangle 217"/>
            <p:cNvSpPr>
              <a:spLocks noChangeArrowheads="1"/>
            </p:cNvSpPr>
            <p:nvPr/>
          </p:nvSpPr>
          <p:spPr bwMode="auto">
            <a:xfrm>
              <a:off x="1885378" y="4421442"/>
              <a:ext cx="444945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sz="2800"/>
            </a:p>
          </p:txBody>
        </p:sp>
        <p:sp>
          <p:nvSpPr>
            <p:cNvPr id="41" name="Rectangle 218"/>
            <p:cNvSpPr>
              <a:spLocks noChangeArrowheads="1"/>
            </p:cNvSpPr>
            <p:nvPr/>
          </p:nvSpPr>
          <p:spPr bwMode="auto">
            <a:xfrm>
              <a:off x="2002027" y="4630929"/>
              <a:ext cx="233646" cy="127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38</a:t>
              </a:r>
              <a:endParaRPr lang="zh-CN" sz="1400" kern="100">
                <a:effectLst/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2330323" y="4421442"/>
              <a:ext cx="446342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sz="2800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2447671" y="4630929"/>
              <a:ext cx="233646" cy="127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27</a:t>
              </a:r>
              <a:endParaRPr lang="zh-CN" sz="1400" kern="100">
                <a:effectLst/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2776664" y="4421442"/>
              <a:ext cx="445643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sz="2800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2893314" y="4630929"/>
              <a:ext cx="233646" cy="127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13</a:t>
              </a:r>
              <a:endParaRPr lang="zh-CN" sz="1400" kern="100">
                <a:effectLst/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3222307" y="4421442"/>
              <a:ext cx="446342" cy="465201"/>
            </a:xfrm>
            <a:prstGeom prst="rect">
              <a:avLst/>
            </a:prstGeom>
            <a:solidFill>
              <a:srgbClr val="92D050"/>
            </a:solidFill>
            <a:ln w="10795" cap="sq">
              <a:solidFill>
                <a:srgbClr val="000000"/>
              </a:solidFill>
              <a:prstDash val="solid"/>
              <a:miter lim="800000"/>
            </a:ln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sz="2800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3338957" y="4630929"/>
              <a:ext cx="233646" cy="127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49</a:t>
              </a:r>
              <a:endParaRPr lang="zh-CN" sz="1400" kern="100">
                <a:effectLst/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3668649" y="4421442"/>
              <a:ext cx="444945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sz="2800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3785298" y="4630929"/>
              <a:ext cx="233646" cy="127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76</a:t>
              </a:r>
              <a:endParaRPr lang="zh-CN" sz="1400" kern="100">
                <a:effectLst/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4113593" y="4421442"/>
              <a:ext cx="446342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sz="2800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4230941" y="4630929"/>
              <a:ext cx="233646" cy="127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97</a:t>
              </a:r>
              <a:endParaRPr lang="zh-CN" sz="1400" kern="100">
                <a:effectLst/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4559935" y="4421442"/>
              <a:ext cx="446342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sz="2800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4676584" y="4630929"/>
              <a:ext cx="233646" cy="127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49</a:t>
              </a:r>
              <a:endParaRPr lang="zh-CN" sz="1400" kern="100">
                <a:effectLst/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5006276" y="4421442"/>
              <a:ext cx="444945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sz="2800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5122926" y="4630929"/>
              <a:ext cx="233646" cy="127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55</a:t>
              </a:r>
              <a:endParaRPr lang="zh-CN" sz="1400" kern="100">
                <a:effectLst/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5451221" y="4421442"/>
              <a:ext cx="446342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sz="2800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5568569" y="4630929"/>
              <a:ext cx="233646" cy="127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sz="2400" kern="0">
                  <a:solidFill>
                    <a:srgbClr val="000000"/>
                  </a:solidFill>
                  <a:effectLst/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65</a:t>
              </a:r>
              <a:endParaRPr lang="zh-CN" sz="1400" kern="100">
                <a:effectLst/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58" name="Oval 236"/>
            <p:cNvSpPr>
              <a:spLocks noChangeArrowheads="1"/>
            </p:cNvSpPr>
            <p:nvPr/>
          </p:nvSpPr>
          <p:spPr bwMode="auto">
            <a:xfrm>
              <a:off x="3222307" y="4421442"/>
              <a:ext cx="446342" cy="465201"/>
            </a:xfrm>
            <a:prstGeom prst="ellipse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sz="2800"/>
            </a:p>
          </p:txBody>
        </p:sp>
        <p:sp>
          <p:nvSpPr>
            <p:cNvPr id="59" name="Freeform 237"/>
            <p:cNvSpPr>
              <a:spLocks noEditPoints="1"/>
            </p:cNvSpPr>
            <p:nvPr/>
          </p:nvSpPr>
          <p:spPr bwMode="auto">
            <a:xfrm>
              <a:off x="3216719" y="4415156"/>
              <a:ext cx="458216" cy="478473"/>
            </a:xfrm>
            <a:custGeom>
              <a:avLst/>
              <a:gdLst>
                <a:gd name="T0" fmla="*/ 1 w 656"/>
                <a:gd name="T1" fmla="*/ 338 h 685"/>
                <a:gd name="T2" fmla="*/ 17 w 656"/>
                <a:gd name="T3" fmla="*/ 341 h 685"/>
                <a:gd name="T4" fmla="*/ 4 w 656"/>
                <a:gd name="T5" fmla="*/ 303 h 685"/>
                <a:gd name="T6" fmla="*/ 35 w 656"/>
                <a:gd name="T7" fmla="*/ 238 h 685"/>
                <a:gd name="T8" fmla="*/ 21 w 656"/>
                <a:gd name="T9" fmla="*/ 305 h 685"/>
                <a:gd name="T10" fmla="*/ 57 w 656"/>
                <a:gd name="T11" fmla="*/ 151 h 685"/>
                <a:gd name="T12" fmla="*/ 71 w 656"/>
                <a:gd name="T13" fmla="*/ 161 h 685"/>
                <a:gd name="T14" fmla="*/ 31 w 656"/>
                <a:gd name="T15" fmla="*/ 198 h 685"/>
                <a:gd name="T16" fmla="*/ 141 w 656"/>
                <a:gd name="T17" fmla="*/ 61 h 685"/>
                <a:gd name="T18" fmla="*/ 109 w 656"/>
                <a:gd name="T19" fmla="*/ 111 h 685"/>
                <a:gd name="T20" fmla="*/ 172 w 656"/>
                <a:gd name="T21" fmla="*/ 44 h 685"/>
                <a:gd name="T22" fmla="*/ 240 w 656"/>
                <a:gd name="T23" fmla="*/ 33 h 685"/>
                <a:gd name="T24" fmla="*/ 179 w 656"/>
                <a:gd name="T25" fmla="*/ 59 h 685"/>
                <a:gd name="T26" fmla="*/ 327 w 656"/>
                <a:gd name="T27" fmla="*/ 0 h 685"/>
                <a:gd name="T28" fmla="*/ 327 w 656"/>
                <a:gd name="T29" fmla="*/ 17 h 685"/>
                <a:gd name="T30" fmla="*/ 269 w 656"/>
                <a:gd name="T31" fmla="*/ 6 h 685"/>
                <a:gd name="T32" fmla="*/ 439 w 656"/>
                <a:gd name="T33" fmla="*/ 22 h 685"/>
                <a:gd name="T34" fmla="*/ 391 w 656"/>
                <a:gd name="T35" fmla="*/ 24 h 685"/>
                <a:gd name="T36" fmla="*/ 472 w 656"/>
                <a:gd name="T37" fmla="*/ 36 h 685"/>
                <a:gd name="T38" fmla="*/ 519 w 656"/>
                <a:gd name="T39" fmla="*/ 89 h 685"/>
                <a:gd name="T40" fmla="*/ 463 w 656"/>
                <a:gd name="T41" fmla="*/ 52 h 685"/>
                <a:gd name="T42" fmla="*/ 559 w 656"/>
                <a:gd name="T43" fmla="*/ 100 h 685"/>
                <a:gd name="T44" fmla="*/ 587 w 656"/>
                <a:gd name="T45" fmla="*/ 163 h 685"/>
                <a:gd name="T46" fmla="*/ 547 w 656"/>
                <a:gd name="T47" fmla="*/ 112 h 685"/>
                <a:gd name="T48" fmla="*/ 556 w 656"/>
                <a:gd name="T49" fmla="*/ 97 h 685"/>
                <a:gd name="T50" fmla="*/ 643 w 656"/>
                <a:gd name="T51" fmla="*/ 252 h 685"/>
                <a:gd name="T52" fmla="*/ 614 w 656"/>
                <a:gd name="T53" fmla="*/ 216 h 685"/>
                <a:gd name="T54" fmla="*/ 651 w 656"/>
                <a:gd name="T55" fmla="*/ 287 h 685"/>
                <a:gd name="T56" fmla="*/ 637 w 656"/>
                <a:gd name="T57" fmla="*/ 358 h 685"/>
                <a:gd name="T58" fmla="*/ 634 w 656"/>
                <a:gd name="T59" fmla="*/ 289 h 685"/>
                <a:gd name="T60" fmla="*/ 649 w 656"/>
                <a:gd name="T61" fmla="*/ 411 h 685"/>
                <a:gd name="T62" fmla="*/ 633 w 656"/>
                <a:gd name="T63" fmla="*/ 406 h 685"/>
                <a:gd name="T64" fmla="*/ 651 w 656"/>
                <a:gd name="T65" fmla="*/ 395 h 685"/>
                <a:gd name="T66" fmla="*/ 580 w 656"/>
                <a:gd name="T67" fmla="*/ 558 h 685"/>
                <a:gd name="T68" fmla="*/ 585 w 656"/>
                <a:gd name="T69" fmla="*/ 524 h 685"/>
                <a:gd name="T70" fmla="*/ 557 w 656"/>
                <a:gd name="T71" fmla="*/ 586 h 685"/>
                <a:gd name="T72" fmla="*/ 495 w 656"/>
                <a:gd name="T73" fmla="*/ 614 h 685"/>
                <a:gd name="T74" fmla="*/ 547 w 656"/>
                <a:gd name="T75" fmla="*/ 572 h 685"/>
                <a:gd name="T76" fmla="*/ 456 w 656"/>
                <a:gd name="T77" fmla="*/ 657 h 685"/>
                <a:gd name="T78" fmla="*/ 449 w 656"/>
                <a:gd name="T79" fmla="*/ 641 h 685"/>
                <a:gd name="T80" fmla="*/ 473 w 656"/>
                <a:gd name="T81" fmla="*/ 647 h 685"/>
                <a:gd name="T82" fmla="*/ 305 w 656"/>
                <a:gd name="T83" fmla="*/ 682 h 685"/>
                <a:gd name="T84" fmla="*/ 327 w 656"/>
                <a:gd name="T85" fmla="*/ 666 h 685"/>
                <a:gd name="T86" fmla="*/ 271 w 656"/>
                <a:gd name="T87" fmla="*/ 678 h 685"/>
                <a:gd name="T88" fmla="*/ 210 w 656"/>
                <a:gd name="T89" fmla="*/ 642 h 685"/>
                <a:gd name="T90" fmla="*/ 272 w 656"/>
                <a:gd name="T91" fmla="*/ 661 h 685"/>
                <a:gd name="T92" fmla="*/ 144 w 656"/>
                <a:gd name="T93" fmla="*/ 625 h 685"/>
                <a:gd name="T94" fmla="*/ 155 w 656"/>
                <a:gd name="T95" fmla="*/ 611 h 685"/>
                <a:gd name="T96" fmla="*/ 173 w 656"/>
                <a:gd name="T97" fmla="*/ 642 h 685"/>
                <a:gd name="T98" fmla="*/ 49 w 656"/>
                <a:gd name="T99" fmla="*/ 519 h 685"/>
                <a:gd name="T100" fmla="*/ 71 w 656"/>
                <a:gd name="T101" fmla="*/ 522 h 685"/>
                <a:gd name="T102" fmla="*/ 33 w 656"/>
                <a:gd name="T103" fmla="*/ 488 h 685"/>
                <a:gd name="T104" fmla="*/ 25 w 656"/>
                <a:gd name="T105" fmla="*/ 414 h 685"/>
                <a:gd name="T106" fmla="*/ 47 w 656"/>
                <a:gd name="T107" fmla="*/ 479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6" h="685">
                  <a:moveTo>
                    <a:pt x="6" y="409"/>
                  </a:moveTo>
                  <a:lnTo>
                    <a:pt x="0" y="341"/>
                  </a:lnTo>
                  <a:lnTo>
                    <a:pt x="1" y="338"/>
                  </a:lnTo>
                  <a:lnTo>
                    <a:pt x="18" y="339"/>
                  </a:lnTo>
                  <a:lnTo>
                    <a:pt x="17" y="342"/>
                  </a:lnTo>
                  <a:lnTo>
                    <a:pt x="17" y="341"/>
                  </a:lnTo>
                  <a:lnTo>
                    <a:pt x="23" y="408"/>
                  </a:lnTo>
                  <a:lnTo>
                    <a:pt x="6" y="409"/>
                  </a:lnTo>
                  <a:close/>
                  <a:moveTo>
                    <a:pt x="4" y="303"/>
                  </a:moveTo>
                  <a:lnTo>
                    <a:pt x="7" y="273"/>
                  </a:lnTo>
                  <a:lnTo>
                    <a:pt x="19" y="232"/>
                  </a:lnTo>
                  <a:lnTo>
                    <a:pt x="35" y="238"/>
                  </a:lnTo>
                  <a:lnTo>
                    <a:pt x="23" y="277"/>
                  </a:lnTo>
                  <a:lnTo>
                    <a:pt x="23" y="275"/>
                  </a:lnTo>
                  <a:lnTo>
                    <a:pt x="21" y="305"/>
                  </a:lnTo>
                  <a:lnTo>
                    <a:pt x="4" y="303"/>
                  </a:lnTo>
                  <a:close/>
                  <a:moveTo>
                    <a:pt x="31" y="198"/>
                  </a:moveTo>
                  <a:lnTo>
                    <a:pt x="57" y="151"/>
                  </a:lnTo>
                  <a:lnTo>
                    <a:pt x="67" y="136"/>
                  </a:lnTo>
                  <a:lnTo>
                    <a:pt x="81" y="147"/>
                  </a:lnTo>
                  <a:lnTo>
                    <a:pt x="71" y="161"/>
                  </a:lnTo>
                  <a:lnTo>
                    <a:pt x="71" y="159"/>
                  </a:lnTo>
                  <a:lnTo>
                    <a:pt x="46" y="207"/>
                  </a:lnTo>
                  <a:lnTo>
                    <a:pt x="31" y="198"/>
                  </a:lnTo>
                  <a:close/>
                  <a:moveTo>
                    <a:pt x="88" y="109"/>
                  </a:moveTo>
                  <a:lnTo>
                    <a:pt x="96" y="100"/>
                  </a:lnTo>
                  <a:lnTo>
                    <a:pt x="141" y="61"/>
                  </a:lnTo>
                  <a:lnTo>
                    <a:pt x="152" y="76"/>
                  </a:lnTo>
                  <a:lnTo>
                    <a:pt x="106" y="113"/>
                  </a:lnTo>
                  <a:lnTo>
                    <a:pt x="109" y="111"/>
                  </a:lnTo>
                  <a:lnTo>
                    <a:pt x="102" y="120"/>
                  </a:lnTo>
                  <a:lnTo>
                    <a:pt x="88" y="109"/>
                  </a:lnTo>
                  <a:close/>
                  <a:moveTo>
                    <a:pt x="172" y="44"/>
                  </a:moveTo>
                  <a:lnTo>
                    <a:pt x="199" y="27"/>
                  </a:lnTo>
                  <a:lnTo>
                    <a:pt x="235" y="15"/>
                  </a:lnTo>
                  <a:lnTo>
                    <a:pt x="240" y="33"/>
                  </a:lnTo>
                  <a:lnTo>
                    <a:pt x="206" y="44"/>
                  </a:lnTo>
                  <a:lnTo>
                    <a:pt x="207" y="43"/>
                  </a:lnTo>
                  <a:lnTo>
                    <a:pt x="179" y="59"/>
                  </a:lnTo>
                  <a:lnTo>
                    <a:pt x="172" y="44"/>
                  </a:lnTo>
                  <a:close/>
                  <a:moveTo>
                    <a:pt x="269" y="6"/>
                  </a:moveTo>
                  <a:lnTo>
                    <a:pt x="327" y="0"/>
                  </a:lnTo>
                  <a:lnTo>
                    <a:pt x="339" y="1"/>
                  </a:lnTo>
                  <a:lnTo>
                    <a:pt x="337" y="19"/>
                  </a:lnTo>
                  <a:lnTo>
                    <a:pt x="327" y="17"/>
                  </a:lnTo>
                  <a:lnTo>
                    <a:pt x="328" y="17"/>
                  </a:lnTo>
                  <a:lnTo>
                    <a:pt x="271" y="24"/>
                  </a:lnTo>
                  <a:lnTo>
                    <a:pt x="269" y="6"/>
                  </a:lnTo>
                  <a:close/>
                  <a:moveTo>
                    <a:pt x="372" y="5"/>
                  </a:moveTo>
                  <a:lnTo>
                    <a:pt x="394" y="7"/>
                  </a:lnTo>
                  <a:lnTo>
                    <a:pt x="439" y="22"/>
                  </a:lnTo>
                  <a:lnTo>
                    <a:pt x="434" y="38"/>
                  </a:lnTo>
                  <a:lnTo>
                    <a:pt x="389" y="24"/>
                  </a:lnTo>
                  <a:lnTo>
                    <a:pt x="391" y="24"/>
                  </a:lnTo>
                  <a:lnTo>
                    <a:pt x="370" y="23"/>
                  </a:lnTo>
                  <a:lnTo>
                    <a:pt x="372" y="5"/>
                  </a:lnTo>
                  <a:close/>
                  <a:moveTo>
                    <a:pt x="472" y="36"/>
                  </a:moveTo>
                  <a:lnTo>
                    <a:pt x="511" y="59"/>
                  </a:lnTo>
                  <a:lnTo>
                    <a:pt x="530" y="75"/>
                  </a:lnTo>
                  <a:lnTo>
                    <a:pt x="519" y="89"/>
                  </a:lnTo>
                  <a:lnTo>
                    <a:pt x="500" y="74"/>
                  </a:lnTo>
                  <a:lnTo>
                    <a:pt x="502" y="74"/>
                  </a:lnTo>
                  <a:lnTo>
                    <a:pt x="463" y="52"/>
                  </a:lnTo>
                  <a:lnTo>
                    <a:pt x="472" y="36"/>
                  </a:lnTo>
                  <a:close/>
                  <a:moveTo>
                    <a:pt x="556" y="97"/>
                  </a:moveTo>
                  <a:lnTo>
                    <a:pt x="559" y="100"/>
                  </a:lnTo>
                  <a:lnTo>
                    <a:pt x="599" y="151"/>
                  </a:lnTo>
                  <a:lnTo>
                    <a:pt x="601" y="154"/>
                  </a:lnTo>
                  <a:lnTo>
                    <a:pt x="587" y="163"/>
                  </a:lnTo>
                  <a:lnTo>
                    <a:pt x="585" y="159"/>
                  </a:lnTo>
                  <a:lnTo>
                    <a:pt x="586" y="162"/>
                  </a:lnTo>
                  <a:lnTo>
                    <a:pt x="547" y="112"/>
                  </a:lnTo>
                  <a:lnTo>
                    <a:pt x="548" y="113"/>
                  </a:lnTo>
                  <a:lnTo>
                    <a:pt x="545" y="111"/>
                  </a:lnTo>
                  <a:lnTo>
                    <a:pt x="556" y="97"/>
                  </a:lnTo>
                  <a:close/>
                  <a:moveTo>
                    <a:pt x="617" y="185"/>
                  </a:moveTo>
                  <a:lnTo>
                    <a:pt x="630" y="208"/>
                  </a:lnTo>
                  <a:lnTo>
                    <a:pt x="643" y="252"/>
                  </a:lnTo>
                  <a:lnTo>
                    <a:pt x="627" y="257"/>
                  </a:lnTo>
                  <a:lnTo>
                    <a:pt x="614" y="215"/>
                  </a:lnTo>
                  <a:lnTo>
                    <a:pt x="614" y="216"/>
                  </a:lnTo>
                  <a:lnTo>
                    <a:pt x="602" y="194"/>
                  </a:lnTo>
                  <a:lnTo>
                    <a:pt x="617" y="185"/>
                  </a:lnTo>
                  <a:close/>
                  <a:moveTo>
                    <a:pt x="651" y="287"/>
                  </a:moveTo>
                  <a:lnTo>
                    <a:pt x="656" y="341"/>
                  </a:lnTo>
                  <a:lnTo>
                    <a:pt x="654" y="360"/>
                  </a:lnTo>
                  <a:lnTo>
                    <a:pt x="637" y="358"/>
                  </a:lnTo>
                  <a:lnTo>
                    <a:pt x="638" y="341"/>
                  </a:lnTo>
                  <a:lnTo>
                    <a:pt x="638" y="342"/>
                  </a:lnTo>
                  <a:lnTo>
                    <a:pt x="634" y="289"/>
                  </a:lnTo>
                  <a:lnTo>
                    <a:pt x="651" y="287"/>
                  </a:lnTo>
                  <a:close/>
                  <a:moveTo>
                    <a:pt x="651" y="395"/>
                  </a:moveTo>
                  <a:lnTo>
                    <a:pt x="649" y="411"/>
                  </a:lnTo>
                  <a:lnTo>
                    <a:pt x="633" y="465"/>
                  </a:lnTo>
                  <a:lnTo>
                    <a:pt x="617" y="459"/>
                  </a:lnTo>
                  <a:lnTo>
                    <a:pt x="633" y="406"/>
                  </a:lnTo>
                  <a:lnTo>
                    <a:pt x="632" y="408"/>
                  </a:lnTo>
                  <a:lnTo>
                    <a:pt x="634" y="393"/>
                  </a:lnTo>
                  <a:lnTo>
                    <a:pt x="651" y="395"/>
                  </a:lnTo>
                  <a:close/>
                  <a:moveTo>
                    <a:pt x="618" y="498"/>
                  </a:moveTo>
                  <a:lnTo>
                    <a:pt x="599" y="533"/>
                  </a:lnTo>
                  <a:lnTo>
                    <a:pt x="580" y="558"/>
                  </a:lnTo>
                  <a:lnTo>
                    <a:pt x="567" y="546"/>
                  </a:lnTo>
                  <a:lnTo>
                    <a:pt x="586" y="522"/>
                  </a:lnTo>
                  <a:lnTo>
                    <a:pt x="585" y="524"/>
                  </a:lnTo>
                  <a:lnTo>
                    <a:pt x="604" y="489"/>
                  </a:lnTo>
                  <a:lnTo>
                    <a:pt x="618" y="498"/>
                  </a:lnTo>
                  <a:close/>
                  <a:moveTo>
                    <a:pt x="557" y="586"/>
                  </a:moveTo>
                  <a:lnTo>
                    <a:pt x="511" y="625"/>
                  </a:lnTo>
                  <a:lnTo>
                    <a:pt x="502" y="630"/>
                  </a:lnTo>
                  <a:lnTo>
                    <a:pt x="495" y="614"/>
                  </a:lnTo>
                  <a:lnTo>
                    <a:pt x="502" y="610"/>
                  </a:lnTo>
                  <a:lnTo>
                    <a:pt x="500" y="611"/>
                  </a:lnTo>
                  <a:lnTo>
                    <a:pt x="547" y="572"/>
                  </a:lnTo>
                  <a:lnTo>
                    <a:pt x="557" y="586"/>
                  </a:lnTo>
                  <a:close/>
                  <a:moveTo>
                    <a:pt x="473" y="647"/>
                  </a:moveTo>
                  <a:lnTo>
                    <a:pt x="456" y="657"/>
                  </a:lnTo>
                  <a:lnTo>
                    <a:pt x="408" y="673"/>
                  </a:lnTo>
                  <a:lnTo>
                    <a:pt x="403" y="656"/>
                  </a:lnTo>
                  <a:lnTo>
                    <a:pt x="449" y="641"/>
                  </a:lnTo>
                  <a:lnTo>
                    <a:pt x="448" y="641"/>
                  </a:lnTo>
                  <a:lnTo>
                    <a:pt x="464" y="632"/>
                  </a:lnTo>
                  <a:lnTo>
                    <a:pt x="473" y="647"/>
                  </a:lnTo>
                  <a:close/>
                  <a:moveTo>
                    <a:pt x="373" y="679"/>
                  </a:moveTo>
                  <a:lnTo>
                    <a:pt x="327" y="685"/>
                  </a:lnTo>
                  <a:lnTo>
                    <a:pt x="305" y="682"/>
                  </a:lnTo>
                  <a:lnTo>
                    <a:pt x="306" y="664"/>
                  </a:lnTo>
                  <a:lnTo>
                    <a:pt x="328" y="666"/>
                  </a:lnTo>
                  <a:lnTo>
                    <a:pt x="327" y="666"/>
                  </a:lnTo>
                  <a:lnTo>
                    <a:pt x="371" y="662"/>
                  </a:lnTo>
                  <a:lnTo>
                    <a:pt x="373" y="679"/>
                  </a:lnTo>
                  <a:close/>
                  <a:moveTo>
                    <a:pt x="271" y="678"/>
                  </a:moveTo>
                  <a:lnTo>
                    <a:pt x="262" y="677"/>
                  </a:lnTo>
                  <a:lnTo>
                    <a:pt x="205" y="658"/>
                  </a:lnTo>
                  <a:lnTo>
                    <a:pt x="210" y="642"/>
                  </a:lnTo>
                  <a:lnTo>
                    <a:pt x="266" y="661"/>
                  </a:lnTo>
                  <a:lnTo>
                    <a:pt x="264" y="659"/>
                  </a:lnTo>
                  <a:lnTo>
                    <a:pt x="272" y="661"/>
                  </a:lnTo>
                  <a:lnTo>
                    <a:pt x="271" y="678"/>
                  </a:lnTo>
                  <a:close/>
                  <a:moveTo>
                    <a:pt x="173" y="642"/>
                  </a:moveTo>
                  <a:lnTo>
                    <a:pt x="144" y="625"/>
                  </a:lnTo>
                  <a:lnTo>
                    <a:pt x="116" y="601"/>
                  </a:lnTo>
                  <a:lnTo>
                    <a:pt x="126" y="588"/>
                  </a:lnTo>
                  <a:lnTo>
                    <a:pt x="155" y="611"/>
                  </a:lnTo>
                  <a:lnTo>
                    <a:pt x="153" y="610"/>
                  </a:lnTo>
                  <a:lnTo>
                    <a:pt x="181" y="626"/>
                  </a:lnTo>
                  <a:lnTo>
                    <a:pt x="173" y="642"/>
                  </a:lnTo>
                  <a:close/>
                  <a:moveTo>
                    <a:pt x="90" y="576"/>
                  </a:moveTo>
                  <a:lnTo>
                    <a:pt x="57" y="533"/>
                  </a:lnTo>
                  <a:lnTo>
                    <a:pt x="49" y="519"/>
                  </a:lnTo>
                  <a:lnTo>
                    <a:pt x="64" y="510"/>
                  </a:lnTo>
                  <a:lnTo>
                    <a:pt x="71" y="524"/>
                  </a:lnTo>
                  <a:lnTo>
                    <a:pt x="71" y="522"/>
                  </a:lnTo>
                  <a:lnTo>
                    <a:pt x="103" y="565"/>
                  </a:lnTo>
                  <a:lnTo>
                    <a:pt x="90" y="576"/>
                  </a:lnTo>
                  <a:close/>
                  <a:moveTo>
                    <a:pt x="33" y="488"/>
                  </a:moveTo>
                  <a:lnTo>
                    <a:pt x="26" y="476"/>
                  </a:lnTo>
                  <a:lnTo>
                    <a:pt x="9" y="419"/>
                  </a:lnTo>
                  <a:lnTo>
                    <a:pt x="25" y="414"/>
                  </a:lnTo>
                  <a:lnTo>
                    <a:pt x="42" y="469"/>
                  </a:lnTo>
                  <a:lnTo>
                    <a:pt x="41" y="468"/>
                  </a:lnTo>
                  <a:lnTo>
                    <a:pt x="47" y="479"/>
                  </a:lnTo>
                  <a:lnTo>
                    <a:pt x="33" y="488"/>
                  </a:lnTo>
                  <a:close/>
                </a:path>
              </a:pathLst>
            </a:custGeom>
            <a:solidFill>
              <a:srgbClr val="000000"/>
            </a:solidFill>
            <a:ln w="635" cap="flat">
              <a:solidFill>
                <a:srgbClr val="000000"/>
              </a:solidFill>
              <a:prstDash val="solid"/>
              <a:round/>
            </a:ln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sz="2800"/>
            </a:p>
          </p:txBody>
        </p:sp>
      </p:grpSp>
      <p:sp>
        <p:nvSpPr>
          <p:cNvPr id="60" name="矩形 59"/>
          <p:cNvSpPr/>
          <p:nvPr/>
        </p:nvSpPr>
        <p:spPr>
          <a:xfrm>
            <a:off x="1918131" y="603917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处于枢轴之前的</a:t>
            </a:r>
            <a:endParaRPr lang="en-US" altLang="zh-CN" dirty="0"/>
          </a:p>
          <a:p>
            <a:pPr algn="ctr"/>
            <a:r>
              <a:rPr lang="zh-CN" altLang="en-US" dirty="0"/>
              <a:t>所有记录（小于枢轴的数）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302869" y="603087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处于枢轴之后的</a:t>
            </a:r>
            <a:endParaRPr lang="en-US" altLang="zh-CN" dirty="0"/>
          </a:p>
          <a:p>
            <a:pPr algn="ctr"/>
            <a:r>
              <a:rPr lang="zh-CN" altLang="en-US" dirty="0"/>
              <a:t>所有记录（大于枢轴的数）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60" grpId="0"/>
      <p:bldP spid="6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  <a:r>
              <a:rPr lang="en-US" altLang="zh-CN" dirty="0"/>
              <a:t>——</a:t>
            </a:r>
            <a:r>
              <a:rPr lang="zh-CN" altLang="en-US" dirty="0"/>
              <a:t>第一趟排序</a:t>
            </a:r>
            <a:endParaRPr lang="zh-CN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0" y="5229200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</a:t>
            </a:r>
            <a:r>
              <a:rPr lang="en-US" altLang="zh-C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个指针：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1600" b="1" dirty="0"/>
              <a:t>low</a:t>
            </a:r>
            <a:r>
              <a:rPr lang="zh-CN" altLang="en-US" sz="1600" b="1" dirty="0"/>
              <a:t>（用实线黑圈表示）    初始化指向第一个元素</a:t>
            </a:r>
            <a:endParaRPr lang="en-US" altLang="zh-CN" sz="1600" b="1" dirty="0"/>
          </a:p>
          <a:p>
            <a:r>
              <a:rPr lang="en-US" altLang="zh-CN" sz="1600" b="1" dirty="0"/>
              <a:t>                high</a:t>
            </a:r>
            <a:r>
              <a:rPr lang="zh-CN" altLang="en-US" sz="1600" b="1" dirty="0"/>
              <a:t>（用虚心黑圈表示）   初始化指向最后一个元素</a:t>
            </a:r>
            <a:endParaRPr lang="en-US" altLang="zh-CN" sz="1600" b="1" dirty="0"/>
          </a:p>
          <a:p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指针修改规则：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1600" b="1" dirty="0"/>
              <a:t>比较交换过程中，指向枢轴元素的指针</a:t>
            </a:r>
            <a:r>
              <a:rPr lang="en-US" altLang="zh-CN" sz="1600" b="1" dirty="0"/>
              <a:t>low/high</a:t>
            </a:r>
            <a:r>
              <a:rPr lang="zh-CN" altLang="en-US" sz="1600" b="1" dirty="0"/>
              <a:t>不变</a:t>
            </a:r>
            <a:r>
              <a:rPr lang="en-US" altLang="zh-CN" sz="1600" b="1" dirty="0"/>
              <a:t>,</a:t>
            </a:r>
            <a:r>
              <a:rPr lang="zh-CN" altLang="en-US" sz="1600" b="1" dirty="0"/>
              <a:t>另一指针后移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前移</a:t>
            </a:r>
            <a:endParaRPr lang="en-US" altLang="zh-CN" sz="1600" b="1" dirty="0"/>
          </a:p>
          <a:p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结束条件：  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zh-CN" sz="1600" b="1" dirty="0"/>
              <a:t>直到指针</a:t>
            </a:r>
            <a:r>
              <a:rPr lang="en-US" altLang="zh-CN" sz="1600" b="1" dirty="0"/>
              <a:t>low</a:t>
            </a:r>
            <a:r>
              <a:rPr lang="zh-CN" altLang="zh-CN" sz="1600" b="1" dirty="0"/>
              <a:t>与指针</a:t>
            </a:r>
            <a:r>
              <a:rPr lang="en-US" altLang="zh-CN" sz="1600" b="1" dirty="0"/>
              <a:t>high</a:t>
            </a:r>
            <a:r>
              <a:rPr lang="zh-CN" altLang="zh-CN" sz="1600" b="1" dirty="0"/>
              <a:t>相等</a:t>
            </a:r>
            <a:endParaRPr lang="zh-CN" altLang="zh-CN" sz="1600" b="1" dirty="0"/>
          </a:p>
          <a:p>
            <a:endParaRPr lang="zh-CN" altLang="en-US" sz="1600" b="1" dirty="0"/>
          </a:p>
        </p:txBody>
      </p:sp>
      <p:cxnSp>
        <p:nvCxnSpPr>
          <p:cNvPr id="128" name="直接连接符 127"/>
          <p:cNvCxnSpPr/>
          <p:nvPr/>
        </p:nvCxnSpPr>
        <p:spPr>
          <a:xfrm>
            <a:off x="6228184" y="2132856"/>
            <a:ext cx="2160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6228184" y="2708920"/>
            <a:ext cx="2160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6228184" y="3284984"/>
            <a:ext cx="2160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6228184" y="3861048"/>
            <a:ext cx="2160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6228184" y="4465248"/>
            <a:ext cx="2160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187624" y="1268760"/>
            <a:ext cx="6366700" cy="3598332"/>
            <a:chOff x="1187624" y="1268760"/>
            <a:chExt cx="6366700" cy="3598332"/>
          </a:xfrm>
        </p:grpSpPr>
        <p:grpSp>
          <p:nvGrpSpPr>
            <p:cNvPr id="3" name="组合 2"/>
            <p:cNvGrpSpPr/>
            <p:nvPr/>
          </p:nvGrpSpPr>
          <p:grpSpPr>
            <a:xfrm>
              <a:off x="1246932" y="1268760"/>
              <a:ext cx="6307392" cy="3598332"/>
              <a:chOff x="1246932" y="1558860"/>
              <a:chExt cx="6307392" cy="359833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516246" y="1558860"/>
                <a:ext cx="10075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2643026" y="2359000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2771341" y="2557100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49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3134002" y="2359000"/>
                <a:ext cx="489439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3262317" y="2557100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38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3623441" y="2359000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3752524" y="2557100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65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4114417" y="2359000"/>
                <a:ext cx="490208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4242732" y="2557100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97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4604625" y="2359000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4732940" y="2557100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76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5095601" y="2359000"/>
                <a:ext cx="489439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5223916" y="2557100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13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5585040" y="2359000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5714124" y="2557100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27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6076016" y="2359000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6204331" y="2557100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49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6566993" y="2359000"/>
                <a:ext cx="489439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6695308" y="2557100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55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7056432" y="2359000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7185516" y="2557100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04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1253079" y="2484031"/>
                <a:ext cx="1015663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zh-CN" ker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初始序列</a:t>
                </a:r>
                <a:endParaRPr lang="zh-CN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2083666" y="2484031"/>
                <a:ext cx="12695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zh-CN" ker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 </a:t>
                </a:r>
                <a:endParaRPr lang="zh-CN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271519" y="3042133"/>
                <a:ext cx="76174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zh-CN" kern="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第一趟</a:t>
                </a:r>
                <a:endParaRPr lang="zh-CN" kern="100" dirty="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246932" y="3647034"/>
                <a:ext cx="76174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zh-CN" ker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第二趟</a:t>
                </a:r>
                <a:endParaRPr lang="zh-CN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1271519" y="4205136"/>
                <a:ext cx="76174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zh-CN" ker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第三趟</a:t>
                </a:r>
                <a:endParaRPr lang="zh-CN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1246932" y="4810037"/>
                <a:ext cx="76174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zh-CN" ker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第四趟</a:t>
                </a:r>
                <a:endParaRPr lang="zh-CN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auto">
              <a:xfrm>
                <a:off x="2643026" y="2359000"/>
                <a:ext cx="490976" cy="465201"/>
              </a:xfrm>
              <a:prstGeom prst="ellipse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32" name="Freeform 37"/>
              <p:cNvSpPr>
                <a:spLocks noEditPoints="1"/>
              </p:cNvSpPr>
              <p:nvPr/>
            </p:nvSpPr>
            <p:spPr bwMode="auto">
              <a:xfrm>
                <a:off x="7050285" y="2352713"/>
                <a:ext cx="504039" cy="478473"/>
              </a:xfrm>
              <a:custGeom>
                <a:avLst/>
                <a:gdLst>
                  <a:gd name="T0" fmla="*/ 1 w 656"/>
                  <a:gd name="T1" fmla="*/ 338 h 685"/>
                  <a:gd name="T2" fmla="*/ 17 w 656"/>
                  <a:gd name="T3" fmla="*/ 342 h 685"/>
                  <a:gd name="T4" fmla="*/ 4 w 656"/>
                  <a:gd name="T5" fmla="*/ 303 h 685"/>
                  <a:gd name="T6" fmla="*/ 34 w 656"/>
                  <a:gd name="T7" fmla="*/ 238 h 685"/>
                  <a:gd name="T8" fmla="*/ 21 w 656"/>
                  <a:gd name="T9" fmla="*/ 305 h 685"/>
                  <a:gd name="T10" fmla="*/ 57 w 656"/>
                  <a:gd name="T11" fmla="*/ 151 h 685"/>
                  <a:gd name="T12" fmla="*/ 70 w 656"/>
                  <a:gd name="T13" fmla="*/ 162 h 685"/>
                  <a:gd name="T14" fmla="*/ 31 w 656"/>
                  <a:gd name="T15" fmla="*/ 199 h 685"/>
                  <a:gd name="T16" fmla="*/ 141 w 656"/>
                  <a:gd name="T17" fmla="*/ 63 h 685"/>
                  <a:gd name="T18" fmla="*/ 109 w 656"/>
                  <a:gd name="T19" fmla="*/ 113 h 685"/>
                  <a:gd name="T20" fmla="*/ 172 w 656"/>
                  <a:gd name="T21" fmla="*/ 44 h 685"/>
                  <a:gd name="T22" fmla="*/ 240 w 656"/>
                  <a:gd name="T23" fmla="*/ 33 h 685"/>
                  <a:gd name="T24" fmla="*/ 180 w 656"/>
                  <a:gd name="T25" fmla="*/ 60 h 685"/>
                  <a:gd name="T26" fmla="*/ 328 w 656"/>
                  <a:gd name="T27" fmla="*/ 0 h 685"/>
                  <a:gd name="T28" fmla="*/ 328 w 656"/>
                  <a:gd name="T29" fmla="*/ 18 h 685"/>
                  <a:gd name="T30" fmla="*/ 270 w 656"/>
                  <a:gd name="T31" fmla="*/ 7 h 685"/>
                  <a:gd name="T32" fmla="*/ 440 w 656"/>
                  <a:gd name="T33" fmla="*/ 22 h 685"/>
                  <a:gd name="T34" fmla="*/ 392 w 656"/>
                  <a:gd name="T35" fmla="*/ 25 h 685"/>
                  <a:gd name="T36" fmla="*/ 471 w 656"/>
                  <a:gd name="T37" fmla="*/ 37 h 685"/>
                  <a:gd name="T38" fmla="*/ 519 w 656"/>
                  <a:gd name="T39" fmla="*/ 88 h 685"/>
                  <a:gd name="T40" fmla="*/ 464 w 656"/>
                  <a:gd name="T41" fmla="*/ 52 h 685"/>
                  <a:gd name="T42" fmla="*/ 560 w 656"/>
                  <a:gd name="T43" fmla="*/ 101 h 685"/>
                  <a:gd name="T44" fmla="*/ 587 w 656"/>
                  <a:gd name="T45" fmla="*/ 163 h 685"/>
                  <a:gd name="T46" fmla="*/ 547 w 656"/>
                  <a:gd name="T47" fmla="*/ 112 h 685"/>
                  <a:gd name="T48" fmla="*/ 557 w 656"/>
                  <a:gd name="T49" fmla="*/ 97 h 685"/>
                  <a:gd name="T50" fmla="*/ 642 w 656"/>
                  <a:gd name="T51" fmla="*/ 253 h 685"/>
                  <a:gd name="T52" fmla="*/ 614 w 656"/>
                  <a:gd name="T53" fmla="*/ 216 h 685"/>
                  <a:gd name="T54" fmla="*/ 651 w 656"/>
                  <a:gd name="T55" fmla="*/ 288 h 685"/>
                  <a:gd name="T56" fmla="*/ 637 w 656"/>
                  <a:gd name="T57" fmla="*/ 358 h 685"/>
                  <a:gd name="T58" fmla="*/ 634 w 656"/>
                  <a:gd name="T59" fmla="*/ 290 h 685"/>
                  <a:gd name="T60" fmla="*/ 649 w 656"/>
                  <a:gd name="T61" fmla="*/ 411 h 685"/>
                  <a:gd name="T62" fmla="*/ 633 w 656"/>
                  <a:gd name="T63" fmla="*/ 407 h 685"/>
                  <a:gd name="T64" fmla="*/ 651 w 656"/>
                  <a:gd name="T65" fmla="*/ 396 h 685"/>
                  <a:gd name="T66" fmla="*/ 580 w 656"/>
                  <a:gd name="T67" fmla="*/ 559 h 685"/>
                  <a:gd name="T68" fmla="*/ 584 w 656"/>
                  <a:gd name="T69" fmla="*/ 525 h 685"/>
                  <a:gd name="T70" fmla="*/ 557 w 656"/>
                  <a:gd name="T71" fmla="*/ 587 h 685"/>
                  <a:gd name="T72" fmla="*/ 495 w 656"/>
                  <a:gd name="T73" fmla="*/ 616 h 685"/>
                  <a:gd name="T74" fmla="*/ 546 w 656"/>
                  <a:gd name="T75" fmla="*/ 573 h 685"/>
                  <a:gd name="T76" fmla="*/ 457 w 656"/>
                  <a:gd name="T77" fmla="*/ 658 h 685"/>
                  <a:gd name="T78" fmla="*/ 450 w 656"/>
                  <a:gd name="T79" fmla="*/ 641 h 685"/>
                  <a:gd name="T80" fmla="*/ 474 w 656"/>
                  <a:gd name="T81" fmla="*/ 648 h 685"/>
                  <a:gd name="T82" fmla="*/ 305 w 656"/>
                  <a:gd name="T83" fmla="*/ 682 h 685"/>
                  <a:gd name="T84" fmla="*/ 328 w 656"/>
                  <a:gd name="T85" fmla="*/ 667 h 685"/>
                  <a:gd name="T86" fmla="*/ 271 w 656"/>
                  <a:gd name="T87" fmla="*/ 679 h 685"/>
                  <a:gd name="T88" fmla="*/ 210 w 656"/>
                  <a:gd name="T89" fmla="*/ 642 h 685"/>
                  <a:gd name="T90" fmla="*/ 273 w 656"/>
                  <a:gd name="T91" fmla="*/ 661 h 685"/>
                  <a:gd name="T92" fmla="*/ 145 w 656"/>
                  <a:gd name="T93" fmla="*/ 626 h 685"/>
                  <a:gd name="T94" fmla="*/ 156 w 656"/>
                  <a:gd name="T95" fmla="*/ 612 h 685"/>
                  <a:gd name="T96" fmla="*/ 173 w 656"/>
                  <a:gd name="T97" fmla="*/ 642 h 685"/>
                  <a:gd name="T98" fmla="*/ 49 w 656"/>
                  <a:gd name="T99" fmla="*/ 519 h 685"/>
                  <a:gd name="T100" fmla="*/ 70 w 656"/>
                  <a:gd name="T101" fmla="*/ 522 h 685"/>
                  <a:gd name="T102" fmla="*/ 32 w 656"/>
                  <a:gd name="T103" fmla="*/ 488 h 685"/>
                  <a:gd name="T104" fmla="*/ 25 w 656"/>
                  <a:gd name="T105" fmla="*/ 414 h 685"/>
                  <a:gd name="T106" fmla="*/ 47 w 656"/>
                  <a:gd name="T107" fmla="*/ 479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6" h="685">
                    <a:moveTo>
                      <a:pt x="6" y="410"/>
                    </a:moveTo>
                    <a:lnTo>
                      <a:pt x="0" y="342"/>
                    </a:lnTo>
                    <a:lnTo>
                      <a:pt x="1" y="338"/>
                    </a:lnTo>
                    <a:lnTo>
                      <a:pt x="18" y="340"/>
                    </a:lnTo>
                    <a:lnTo>
                      <a:pt x="17" y="343"/>
                    </a:lnTo>
                    <a:lnTo>
                      <a:pt x="17" y="342"/>
                    </a:lnTo>
                    <a:lnTo>
                      <a:pt x="23" y="409"/>
                    </a:lnTo>
                    <a:lnTo>
                      <a:pt x="6" y="410"/>
                    </a:lnTo>
                    <a:close/>
                    <a:moveTo>
                      <a:pt x="4" y="303"/>
                    </a:moveTo>
                    <a:lnTo>
                      <a:pt x="7" y="273"/>
                    </a:lnTo>
                    <a:lnTo>
                      <a:pt x="19" y="233"/>
                    </a:lnTo>
                    <a:lnTo>
                      <a:pt x="34" y="238"/>
                    </a:lnTo>
                    <a:lnTo>
                      <a:pt x="23" y="278"/>
                    </a:lnTo>
                    <a:lnTo>
                      <a:pt x="23" y="276"/>
                    </a:lnTo>
                    <a:lnTo>
                      <a:pt x="21" y="305"/>
                    </a:lnTo>
                    <a:lnTo>
                      <a:pt x="4" y="303"/>
                    </a:lnTo>
                    <a:close/>
                    <a:moveTo>
                      <a:pt x="31" y="199"/>
                    </a:moveTo>
                    <a:lnTo>
                      <a:pt x="57" y="151"/>
                    </a:lnTo>
                    <a:lnTo>
                      <a:pt x="67" y="137"/>
                    </a:lnTo>
                    <a:lnTo>
                      <a:pt x="81" y="148"/>
                    </a:lnTo>
                    <a:lnTo>
                      <a:pt x="70" y="162"/>
                    </a:lnTo>
                    <a:lnTo>
                      <a:pt x="70" y="160"/>
                    </a:lnTo>
                    <a:lnTo>
                      <a:pt x="46" y="207"/>
                    </a:lnTo>
                    <a:lnTo>
                      <a:pt x="31" y="199"/>
                    </a:lnTo>
                    <a:close/>
                    <a:moveTo>
                      <a:pt x="89" y="110"/>
                    </a:moveTo>
                    <a:lnTo>
                      <a:pt x="97" y="101"/>
                    </a:lnTo>
                    <a:lnTo>
                      <a:pt x="141" y="63"/>
                    </a:lnTo>
                    <a:lnTo>
                      <a:pt x="152" y="76"/>
                    </a:lnTo>
                    <a:lnTo>
                      <a:pt x="107" y="114"/>
                    </a:lnTo>
                    <a:lnTo>
                      <a:pt x="109" y="113"/>
                    </a:lnTo>
                    <a:lnTo>
                      <a:pt x="102" y="121"/>
                    </a:lnTo>
                    <a:lnTo>
                      <a:pt x="89" y="110"/>
                    </a:lnTo>
                    <a:close/>
                    <a:moveTo>
                      <a:pt x="172" y="44"/>
                    </a:moveTo>
                    <a:lnTo>
                      <a:pt x="200" y="28"/>
                    </a:lnTo>
                    <a:lnTo>
                      <a:pt x="235" y="17"/>
                    </a:lnTo>
                    <a:lnTo>
                      <a:pt x="240" y="33"/>
                    </a:lnTo>
                    <a:lnTo>
                      <a:pt x="207" y="44"/>
                    </a:lnTo>
                    <a:lnTo>
                      <a:pt x="208" y="43"/>
                    </a:lnTo>
                    <a:lnTo>
                      <a:pt x="180" y="60"/>
                    </a:lnTo>
                    <a:lnTo>
                      <a:pt x="172" y="44"/>
                    </a:lnTo>
                    <a:close/>
                    <a:moveTo>
                      <a:pt x="270" y="7"/>
                    </a:moveTo>
                    <a:lnTo>
                      <a:pt x="328" y="0"/>
                    </a:lnTo>
                    <a:lnTo>
                      <a:pt x="338" y="1"/>
                    </a:lnTo>
                    <a:lnTo>
                      <a:pt x="337" y="19"/>
                    </a:lnTo>
                    <a:lnTo>
                      <a:pt x="328" y="18"/>
                    </a:lnTo>
                    <a:lnTo>
                      <a:pt x="329" y="18"/>
                    </a:lnTo>
                    <a:lnTo>
                      <a:pt x="271" y="25"/>
                    </a:lnTo>
                    <a:lnTo>
                      <a:pt x="270" y="7"/>
                    </a:lnTo>
                    <a:close/>
                    <a:moveTo>
                      <a:pt x="372" y="6"/>
                    </a:moveTo>
                    <a:lnTo>
                      <a:pt x="394" y="8"/>
                    </a:lnTo>
                    <a:lnTo>
                      <a:pt x="440" y="22"/>
                    </a:lnTo>
                    <a:lnTo>
                      <a:pt x="435" y="39"/>
                    </a:lnTo>
                    <a:lnTo>
                      <a:pt x="390" y="25"/>
                    </a:lnTo>
                    <a:lnTo>
                      <a:pt x="392" y="25"/>
                    </a:lnTo>
                    <a:lnTo>
                      <a:pt x="370" y="22"/>
                    </a:lnTo>
                    <a:lnTo>
                      <a:pt x="372" y="6"/>
                    </a:lnTo>
                    <a:close/>
                    <a:moveTo>
                      <a:pt x="471" y="37"/>
                    </a:moveTo>
                    <a:lnTo>
                      <a:pt x="512" y="60"/>
                    </a:lnTo>
                    <a:lnTo>
                      <a:pt x="530" y="75"/>
                    </a:lnTo>
                    <a:lnTo>
                      <a:pt x="519" y="88"/>
                    </a:lnTo>
                    <a:lnTo>
                      <a:pt x="501" y="74"/>
                    </a:lnTo>
                    <a:lnTo>
                      <a:pt x="503" y="74"/>
                    </a:lnTo>
                    <a:lnTo>
                      <a:pt x="464" y="52"/>
                    </a:lnTo>
                    <a:lnTo>
                      <a:pt x="471" y="37"/>
                    </a:lnTo>
                    <a:close/>
                    <a:moveTo>
                      <a:pt x="557" y="97"/>
                    </a:moveTo>
                    <a:lnTo>
                      <a:pt x="560" y="101"/>
                    </a:lnTo>
                    <a:lnTo>
                      <a:pt x="599" y="151"/>
                    </a:lnTo>
                    <a:lnTo>
                      <a:pt x="601" y="155"/>
                    </a:lnTo>
                    <a:lnTo>
                      <a:pt x="587" y="163"/>
                    </a:lnTo>
                    <a:lnTo>
                      <a:pt x="584" y="160"/>
                    </a:lnTo>
                    <a:lnTo>
                      <a:pt x="585" y="161"/>
                    </a:lnTo>
                    <a:lnTo>
                      <a:pt x="547" y="112"/>
                    </a:lnTo>
                    <a:lnTo>
                      <a:pt x="549" y="114"/>
                    </a:lnTo>
                    <a:lnTo>
                      <a:pt x="546" y="110"/>
                    </a:lnTo>
                    <a:lnTo>
                      <a:pt x="557" y="97"/>
                    </a:lnTo>
                    <a:close/>
                    <a:moveTo>
                      <a:pt x="617" y="185"/>
                    </a:moveTo>
                    <a:lnTo>
                      <a:pt x="630" y="208"/>
                    </a:lnTo>
                    <a:lnTo>
                      <a:pt x="642" y="253"/>
                    </a:lnTo>
                    <a:lnTo>
                      <a:pt x="627" y="258"/>
                    </a:lnTo>
                    <a:lnTo>
                      <a:pt x="614" y="215"/>
                    </a:lnTo>
                    <a:lnTo>
                      <a:pt x="614" y="216"/>
                    </a:lnTo>
                    <a:lnTo>
                      <a:pt x="602" y="194"/>
                    </a:lnTo>
                    <a:lnTo>
                      <a:pt x="617" y="185"/>
                    </a:lnTo>
                    <a:close/>
                    <a:moveTo>
                      <a:pt x="651" y="288"/>
                    </a:moveTo>
                    <a:lnTo>
                      <a:pt x="656" y="342"/>
                    </a:lnTo>
                    <a:lnTo>
                      <a:pt x="654" y="360"/>
                    </a:lnTo>
                    <a:lnTo>
                      <a:pt x="637" y="358"/>
                    </a:lnTo>
                    <a:lnTo>
                      <a:pt x="638" y="342"/>
                    </a:lnTo>
                    <a:lnTo>
                      <a:pt x="638" y="343"/>
                    </a:lnTo>
                    <a:lnTo>
                      <a:pt x="634" y="290"/>
                    </a:lnTo>
                    <a:lnTo>
                      <a:pt x="651" y="288"/>
                    </a:lnTo>
                    <a:close/>
                    <a:moveTo>
                      <a:pt x="651" y="396"/>
                    </a:moveTo>
                    <a:lnTo>
                      <a:pt x="649" y="411"/>
                    </a:lnTo>
                    <a:lnTo>
                      <a:pt x="633" y="465"/>
                    </a:lnTo>
                    <a:lnTo>
                      <a:pt x="617" y="460"/>
                    </a:lnTo>
                    <a:lnTo>
                      <a:pt x="633" y="407"/>
                    </a:lnTo>
                    <a:lnTo>
                      <a:pt x="632" y="409"/>
                    </a:lnTo>
                    <a:lnTo>
                      <a:pt x="634" y="394"/>
                    </a:lnTo>
                    <a:lnTo>
                      <a:pt x="651" y="396"/>
                    </a:lnTo>
                    <a:close/>
                    <a:moveTo>
                      <a:pt x="618" y="498"/>
                    </a:moveTo>
                    <a:lnTo>
                      <a:pt x="599" y="533"/>
                    </a:lnTo>
                    <a:lnTo>
                      <a:pt x="580" y="559"/>
                    </a:lnTo>
                    <a:lnTo>
                      <a:pt x="566" y="548"/>
                    </a:lnTo>
                    <a:lnTo>
                      <a:pt x="585" y="522"/>
                    </a:lnTo>
                    <a:lnTo>
                      <a:pt x="584" y="525"/>
                    </a:lnTo>
                    <a:lnTo>
                      <a:pt x="603" y="489"/>
                    </a:lnTo>
                    <a:lnTo>
                      <a:pt x="618" y="498"/>
                    </a:lnTo>
                    <a:close/>
                    <a:moveTo>
                      <a:pt x="557" y="587"/>
                    </a:moveTo>
                    <a:lnTo>
                      <a:pt x="512" y="626"/>
                    </a:lnTo>
                    <a:lnTo>
                      <a:pt x="503" y="631"/>
                    </a:lnTo>
                    <a:lnTo>
                      <a:pt x="495" y="616"/>
                    </a:lnTo>
                    <a:lnTo>
                      <a:pt x="503" y="610"/>
                    </a:lnTo>
                    <a:lnTo>
                      <a:pt x="501" y="612"/>
                    </a:lnTo>
                    <a:lnTo>
                      <a:pt x="546" y="573"/>
                    </a:lnTo>
                    <a:lnTo>
                      <a:pt x="557" y="587"/>
                    </a:lnTo>
                    <a:close/>
                    <a:moveTo>
                      <a:pt x="474" y="648"/>
                    </a:moveTo>
                    <a:lnTo>
                      <a:pt x="457" y="658"/>
                    </a:lnTo>
                    <a:lnTo>
                      <a:pt x="408" y="673"/>
                    </a:lnTo>
                    <a:lnTo>
                      <a:pt x="404" y="657"/>
                    </a:lnTo>
                    <a:lnTo>
                      <a:pt x="450" y="641"/>
                    </a:lnTo>
                    <a:lnTo>
                      <a:pt x="449" y="641"/>
                    </a:lnTo>
                    <a:lnTo>
                      <a:pt x="465" y="633"/>
                    </a:lnTo>
                    <a:lnTo>
                      <a:pt x="474" y="648"/>
                    </a:lnTo>
                    <a:close/>
                    <a:moveTo>
                      <a:pt x="373" y="680"/>
                    </a:moveTo>
                    <a:lnTo>
                      <a:pt x="328" y="685"/>
                    </a:lnTo>
                    <a:lnTo>
                      <a:pt x="305" y="682"/>
                    </a:lnTo>
                    <a:lnTo>
                      <a:pt x="307" y="664"/>
                    </a:lnTo>
                    <a:lnTo>
                      <a:pt x="329" y="667"/>
                    </a:lnTo>
                    <a:lnTo>
                      <a:pt x="328" y="667"/>
                    </a:lnTo>
                    <a:lnTo>
                      <a:pt x="372" y="662"/>
                    </a:lnTo>
                    <a:lnTo>
                      <a:pt x="373" y="680"/>
                    </a:lnTo>
                    <a:close/>
                    <a:moveTo>
                      <a:pt x="271" y="679"/>
                    </a:moveTo>
                    <a:lnTo>
                      <a:pt x="262" y="678"/>
                    </a:lnTo>
                    <a:lnTo>
                      <a:pt x="204" y="659"/>
                    </a:lnTo>
                    <a:lnTo>
                      <a:pt x="210" y="642"/>
                    </a:lnTo>
                    <a:lnTo>
                      <a:pt x="267" y="661"/>
                    </a:lnTo>
                    <a:lnTo>
                      <a:pt x="265" y="660"/>
                    </a:lnTo>
                    <a:lnTo>
                      <a:pt x="273" y="661"/>
                    </a:lnTo>
                    <a:lnTo>
                      <a:pt x="271" y="679"/>
                    </a:lnTo>
                    <a:close/>
                    <a:moveTo>
                      <a:pt x="173" y="642"/>
                    </a:moveTo>
                    <a:lnTo>
                      <a:pt x="145" y="626"/>
                    </a:lnTo>
                    <a:lnTo>
                      <a:pt x="117" y="602"/>
                    </a:lnTo>
                    <a:lnTo>
                      <a:pt x="127" y="587"/>
                    </a:lnTo>
                    <a:lnTo>
                      <a:pt x="156" y="612"/>
                    </a:lnTo>
                    <a:lnTo>
                      <a:pt x="154" y="610"/>
                    </a:lnTo>
                    <a:lnTo>
                      <a:pt x="181" y="627"/>
                    </a:lnTo>
                    <a:lnTo>
                      <a:pt x="173" y="642"/>
                    </a:lnTo>
                    <a:close/>
                    <a:moveTo>
                      <a:pt x="90" y="576"/>
                    </a:moveTo>
                    <a:lnTo>
                      <a:pt x="57" y="533"/>
                    </a:lnTo>
                    <a:lnTo>
                      <a:pt x="49" y="519"/>
                    </a:lnTo>
                    <a:lnTo>
                      <a:pt x="64" y="510"/>
                    </a:lnTo>
                    <a:lnTo>
                      <a:pt x="70" y="525"/>
                    </a:lnTo>
                    <a:lnTo>
                      <a:pt x="70" y="522"/>
                    </a:lnTo>
                    <a:lnTo>
                      <a:pt x="103" y="565"/>
                    </a:lnTo>
                    <a:lnTo>
                      <a:pt x="90" y="576"/>
                    </a:lnTo>
                    <a:close/>
                    <a:moveTo>
                      <a:pt x="32" y="488"/>
                    </a:moveTo>
                    <a:lnTo>
                      <a:pt x="26" y="476"/>
                    </a:lnTo>
                    <a:lnTo>
                      <a:pt x="9" y="420"/>
                    </a:lnTo>
                    <a:lnTo>
                      <a:pt x="25" y="414"/>
                    </a:lnTo>
                    <a:lnTo>
                      <a:pt x="42" y="470"/>
                    </a:lnTo>
                    <a:lnTo>
                      <a:pt x="41" y="468"/>
                    </a:lnTo>
                    <a:lnTo>
                      <a:pt x="47" y="479"/>
                    </a:lnTo>
                    <a:lnTo>
                      <a:pt x="32" y="488"/>
                    </a:lnTo>
                    <a:close/>
                  </a:path>
                </a:pathLst>
              </a:custGeom>
              <a:solidFill>
                <a:srgbClr val="000000"/>
              </a:solidFill>
              <a:ln w="63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33" name="Rectangle 38"/>
              <p:cNvSpPr>
                <a:spLocks noChangeArrowheads="1"/>
              </p:cNvSpPr>
              <p:nvPr/>
            </p:nvSpPr>
            <p:spPr bwMode="auto">
              <a:xfrm>
                <a:off x="2643026" y="2917800"/>
                <a:ext cx="490976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2771341" y="3133164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04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35" name="Rectangle 40"/>
              <p:cNvSpPr>
                <a:spLocks noChangeArrowheads="1"/>
              </p:cNvSpPr>
              <p:nvPr/>
            </p:nvSpPr>
            <p:spPr bwMode="auto">
              <a:xfrm>
                <a:off x="3134002" y="2917800"/>
                <a:ext cx="489439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36" name="Rectangle 41"/>
              <p:cNvSpPr>
                <a:spLocks noChangeArrowheads="1"/>
              </p:cNvSpPr>
              <p:nvPr/>
            </p:nvSpPr>
            <p:spPr bwMode="auto">
              <a:xfrm>
                <a:off x="3262317" y="3133164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 dirty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38</a:t>
                </a:r>
                <a:endParaRPr lang="zh-CN" b="1" kern="100" dirty="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3623441" y="2917800"/>
                <a:ext cx="490976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3752524" y="3133164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65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39" name="Rectangle 44"/>
              <p:cNvSpPr>
                <a:spLocks noChangeArrowheads="1"/>
              </p:cNvSpPr>
              <p:nvPr/>
            </p:nvSpPr>
            <p:spPr bwMode="auto">
              <a:xfrm>
                <a:off x="4114417" y="2917800"/>
                <a:ext cx="490208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40" name="Rectangle 45"/>
              <p:cNvSpPr>
                <a:spLocks noChangeArrowheads="1"/>
              </p:cNvSpPr>
              <p:nvPr/>
            </p:nvSpPr>
            <p:spPr bwMode="auto">
              <a:xfrm>
                <a:off x="4242732" y="3133164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97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41" name="Rectangle 46"/>
              <p:cNvSpPr>
                <a:spLocks noChangeArrowheads="1"/>
              </p:cNvSpPr>
              <p:nvPr/>
            </p:nvSpPr>
            <p:spPr bwMode="auto">
              <a:xfrm>
                <a:off x="4604625" y="2917800"/>
                <a:ext cx="490976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42" name="Rectangle 47"/>
              <p:cNvSpPr>
                <a:spLocks noChangeArrowheads="1"/>
              </p:cNvSpPr>
              <p:nvPr/>
            </p:nvSpPr>
            <p:spPr bwMode="auto">
              <a:xfrm>
                <a:off x="4732940" y="3133164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76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43" name="Rectangle 48"/>
              <p:cNvSpPr>
                <a:spLocks noChangeArrowheads="1"/>
              </p:cNvSpPr>
              <p:nvPr/>
            </p:nvSpPr>
            <p:spPr bwMode="auto">
              <a:xfrm>
                <a:off x="5095601" y="2917800"/>
                <a:ext cx="489439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44" name="Rectangle 49"/>
              <p:cNvSpPr>
                <a:spLocks noChangeArrowheads="1"/>
              </p:cNvSpPr>
              <p:nvPr/>
            </p:nvSpPr>
            <p:spPr bwMode="auto">
              <a:xfrm>
                <a:off x="5223916" y="3133164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13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5585040" y="2917800"/>
                <a:ext cx="490976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46" name="Rectangle 51"/>
              <p:cNvSpPr>
                <a:spLocks noChangeArrowheads="1"/>
              </p:cNvSpPr>
              <p:nvPr/>
            </p:nvSpPr>
            <p:spPr bwMode="auto">
              <a:xfrm>
                <a:off x="5714124" y="3133164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27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47" name="Rectangle 52"/>
              <p:cNvSpPr>
                <a:spLocks noChangeArrowheads="1"/>
              </p:cNvSpPr>
              <p:nvPr/>
            </p:nvSpPr>
            <p:spPr bwMode="auto">
              <a:xfrm>
                <a:off x="6076016" y="2917800"/>
                <a:ext cx="490976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48" name="Rectangle 53"/>
              <p:cNvSpPr>
                <a:spLocks noChangeArrowheads="1"/>
              </p:cNvSpPr>
              <p:nvPr/>
            </p:nvSpPr>
            <p:spPr bwMode="auto">
              <a:xfrm>
                <a:off x="6204331" y="3133164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49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49" name="Rectangle 54"/>
              <p:cNvSpPr>
                <a:spLocks noChangeArrowheads="1"/>
              </p:cNvSpPr>
              <p:nvPr/>
            </p:nvSpPr>
            <p:spPr bwMode="auto">
              <a:xfrm>
                <a:off x="6566993" y="2917800"/>
                <a:ext cx="489439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50" name="Rectangle 55"/>
              <p:cNvSpPr>
                <a:spLocks noChangeArrowheads="1"/>
              </p:cNvSpPr>
              <p:nvPr/>
            </p:nvSpPr>
            <p:spPr bwMode="auto">
              <a:xfrm>
                <a:off x="6695308" y="3133164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55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51" name="Rectangle 56"/>
              <p:cNvSpPr>
                <a:spLocks noChangeArrowheads="1"/>
              </p:cNvSpPr>
              <p:nvPr/>
            </p:nvSpPr>
            <p:spPr bwMode="auto">
              <a:xfrm>
                <a:off x="7056432" y="2917800"/>
                <a:ext cx="490976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52" name="Rectangle 57"/>
              <p:cNvSpPr>
                <a:spLocks noChangeArrowheads="1"/>
              </p:cNvSpPr>
              <p:nvPr/>
            </p:nvSpPr>
            <p:spPr bwMode="auto">
              <a:xfrm>
                <a:off x="7185516" y="3133164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49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53" name="Oval 58"/>
              <p:cNvSpPr>
                <a:spLocks noChangeArrowheads="1"/>
              </p:cNvSpPr>
              <p:nvPr/>
            </p:nvSpPr>
            <p:spPr bwMode="auto">
              <a:xfrm>
                <a:off x="3134002" y="2917800"/>
                <a:ext cx="489439" cy="464503"/>
              </a:xfrm>
              <a:prstGeom prst="ellipse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54" name="Freeform 59"/>
              <p:cNvSpPr>
                <a:spLocks noEditPoints="1"/>
              </p:cNvSpPr>
              <p:nvPr/>
            </p:nvSpPr>
            <p:spPr bwMode="auto">
              <a:xfrm>
                <a:off x="7050285" y="2911513"/>
                <a:ext cx="504039" cy="477774"/>
              </a:xfrm>
              <a:custGeom>
                <a:avLst/>
                <a:gdLst>
                  <a:gd name="T0" fmla="*/ 1 w 656"/>
                  <a:gd name="T1" fmla="*/ 338 h 684"/>
                  <a:gd name="T2" fmla="*/ 17 w 656"/>
                  <a:gd name="T3" fmla="*/ 341 h 684"/>
                  <a:gd name="T4" fmla="*/ 4 w 656"/>
                  <a:gd name="T5" fmla="*/ 303 h 684"/>
                  <a:gd name="T6" fmla="*/ 34 w 656"/>
                  <a:gd name="T7" fmla="*/ 238 h 684"/>
                  <a:gd name="T8" fmla="*/ 21 w 656"/>
                  <a:gd name="T9" fmla="*/ 305 h 684"/>
                  <a:gd name="T10" fmla="*/ 57 w 656"/>
                  <a:gd name="T11" fmla="*/ 151 h 684"/>
                  <a:gd name="T12" fmla="*/ 70 w 656"/>
                  <a:gd name="T13" fmla="*/ 162 h 684"/>
                  <a:gd name="T14" fmla="*/ 31 w 656"/>
                  <a:gd name="T15" fmla="*/ 198 h 684"/>
                  <a:gd name="T16" fmla="*/ 141 w 656"/>
                  <a:gd name="T17" fmla="*/ 63 h 684"/>
                  <a:gd name="T18" fmla="*/ 109 w 656"/>
                  <a:gd name="T19" fmla="*/ 112 h 684"/>
                  <a:gd name="T20" fmla="*/ 172 w 656"/>
                  <a:gd name="T21" fmla="*/ 44 h 684"/>
                  <a:gd name="T22" fmla="*/ 240 w 656"/>
                  <a:gd name="T23" fmla="*/ 33 h 684"/>
                  <a:gd name="T24" fmla="*/ 180 w 656"/>
                  <a:gd name="T25" fmla="*/ 59 h 684"/>
                  <a:gd name="T26" fmla="*/ 328 w 656"/>
                  <a:gd name="T27" fmla="*/ 0 h 684"/>
                  <a:gd name="T28" fmla="*/ 328 w 656"/>
                  <a:gd name="T29" fmla="*/ 18 h 684"/>
                  <a:gd name="T30" fmla="*/ 270 w 656"/>
                  <a:gd name="T31" fmla="*/ 7 h 684"/>
                  <a:gd name="T32" fmla="*/ 440 w 656"/>
                  <a:gd name="T33" fmla="*/ 22 h 684"/>
                  <a:gd name="T34" fmla="*/ 392 w 656"/>
                  <a:gd name="T35" fmla="*/ 24 h 684"/>
                  <a:gd name="T36" fmla="*/ 471 w 656"/>
                  <a:gd name="T37" fmla="*/ 36 h 684"/>
                  <a:gd name="T38" fmla="*/ 519 w 656"/>
                  <a:gd name="T39" fmla="*/ 88 h 684"/>
                  <a:gd name="T40" fmla="*/ 464 w 656"/>
                  <a:gd name="T41" fmla="*/ 52 h 684"/>
                  <a:gd name="T42" fmla="*/ 560 w 656"/>
                  <a:gd name="T43" fmla="*/ 100 h 684"/>
                  <a:gd name="T44" fmla="*/ 587 w 656"/>
                  <a:gd name="T45" fmla="*/ 163 h 684"/>
                  <a:gd name="T46" fmla="*/ 547 w 656"/>
                  <a:gd name="T47" fmla="*/ 111 h 684"/>
                  <a:gd name="T48" fmla="*/ 557 w 656"/>
                  <a:gd name="T49" fmla="*/ 97 h 684"/>
                  <a:gd name="T50" fmla="*/ 642 w 656"/>
                  <a:gd name="T51" fmla="*/ 252 h 684"/>
                  <a:gd name="T52" fmla="*/ 614 w 656"/>
                  <a:gd name="T53" fmla="*/ 216 h 684"/>
                  <a:gd name="T54" fmla="*/ 651 w 656"/>
                  <a:gd name="T55" fmla="*/ 287 h 684"/>
                  <a:gd name="T56" fmla="*/ 637 w 656"/>
                  <a:gd name="T57" fmla="*/ 358 h 684"/>
                  <a:gd name="T58" fmla="*/ 634 w 656"/>
                  <a:gd name="T59" fmla="*/ 290 h 684"/>
                  <a:gd name="T60" fmla="*/ 649 w 656"/>
                  <a:gd name="T61" fmla="*/ 411 h 684"/>
                  <a:gd name="T62" fmla="*/ 633 w 656"/>
                  <a:gd name="T63" fmla="*/ 406 h 684"/>
                  <a:gd name="T64" fmla="*/ 651 w 656"/>
                  <a:gd name="T65" fmla="*/ 395 h 684"/>
                  <a:gd name="T66" fmla="*/ 580 w 656"/>
                  <a:gd name="T67" fmla="*/ 558 h 684"/>
                  <a:gd name="T68" fmla="*/ 584 w 656"/>
                  <a:gd name="T69" fmla="*/ 524 h 684"/>
                  <a:gd name="T70" fmla="*/ 557 w 656"/>
                  <a:gd name="T71" fmla="*/ 587 h 684"/>
                  <a:gd name="T72" fmla="*/ 494 w 656"/>
                  <a:gd name="T73" fmla="*/ 614 h 684"/>
                  <a:gd name="T74" fmla="*/ 546 w 656"/>
                  <a:gd name="T75" fmla="*/ 573 h 684"/>
                  <a:gd name="T76" fmla="*/ 457 w 656"/>
                  <a:gd name="T77" fmla="*/ 656 h 684"/>
                  <a:gd name="T78" fmla="*/ 450 w 656"/>
                  <a:gd name="T79" fmla="*/ 640 h 684"/>
                  <a:gd name="T80" fmla="*/ 473 w 656"/>
                  <a:gd name="T81" fmla="*/ 646 h 684"/>
                  <a:gd name="T82" fmla="*/ 304 w 656"/>
                  <a:gd name="T83" fmla="*/ 681 h 684"/>
                  <a:gd name="T84" fmla="*/ 328 w 656"/>
                  <a:gd name="T85" fmla="*/ 665 h 684"/>
                  <a:gd name="T86" fmla="*/ 271 w 656"/>
                  <a:gd name="T87" fmla="*/ 677 h 684"/>
                  <a:gd name="T88" fmla="*/ 209 w 656"/>
                  <a:gd name="T89" fmla="*/ 641 h 684"/>
                  <a:gd name="T90" fmla="*/ 272 w 656"/>
                  <a:gd name="T91" fmla="*/ 660 h 684"/>
                  <a:gd name="T92" fmla="*/ 145 w 656"/>
                  <a:gd name="T93" fmla="*/ 624 h 684"/>
                  <a:gd name="T94" fmla="*/ 155 w 656"/>
                  <a:gd name="T95" fmla="*/ 610 h 684"/>
                  <a:gd name="T96" fmla="*/ 173 w 656"/>
                  <a:gd name="T97" fmla="*/ 640 h 684"/>
                  <a:gd name="T98" fmla="*/ 48 w 656"/>
                  <a:gd name="T99" fmla="*/ 518 h 684"/>
                  <a:gd name="T100" fmla="*/ 70 w 656"/>
                  <a:gd name="T101" fmla="*/ 522 h 684"/>
                  <a:gd name="T102" fmla="*/ 32 w 656"/>
                  <a:gd name="T103" fmla="*/ 487 h 684"/>
                  <a:gd name="T104" fmla="*/ 25 w 656"/>
                  <a:gd name="T105" fmla="*/ 413 h 684"/>
                  <a:gd name="T106" fmla="*/ 47 w 656"/>
                  <a:gd name="T107" fmla="*/ 478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6" h="684">
                    <a:moveTo>
                      <a:pt x="6" y="410"/>
                    </a:moveTo>
                    <a:lnTo>
                      <a:pt x="0" y="341"/>
                    </a:lnTo>
                    <a:lnTo>
                      <a:pt x="1" y="338"/>
                    </a:lnTo>
                    <a:lnTo>
                      <a:pt x="18" y="339"/>
                    </a:lnTo>
                    <a:lnTo>
                      <a:pt x="17" y="342"/>
                    </a:lnTo>
                    <a:lnTo>
                      <a:pt x="17" y="341"/>
                    </a:lnTo>
                    <a:lnTo>
                      <a:pt x="23" y="409"/>
                    </a:lnTo>
                    <a:lnTo>
                      <a:pt x="6" y="410"/>
                    </a:lnTo>
                    <a:close/>
                    <a:moveTo>
                      <a:pt x="4" y="303"/>
                    </a:moveTo>
                    <a:lnTo>
                      <a:pt x="7" y="273"/>
                    </a:lnTo>
                    <a:lnTo>
                      <a:pt x="19" y="232"/>
                    </a:lnTo>
                    <a:lnTo>
                      <a:pt x="34" y="238"/>
                    </a:lnTo>
                    <a:lnTo>
                      <a:pt x="23" y="277"/>
                    </a:lnTo>
                    <a:lnTo>
                      <a:pt x="23" y="275"/>
                    </a:lnTo>
                    <a:lnTo>
                      <a:pt x="21" y="305"/>
                    </a:lnTo>
                    <a:lnTo>
                      <a:pt x="4" y="303"/>
                    </a:lnTo>
                    <a:close/>
                    <a:moveTo>
                      <a:pt x="31" y="198"/>
                    </a:moveTo>
                    <a:lnTo>
                      <a:pt x="57" y="151"/>
                    </a:lnTo>
                    <a:lnTo>
                      <a:pt x="67" y="136"/>
                    </a:lnTo>
                    <a:lnTo>
                      <a:pt x="81" y="148"/>
                    </a:lnTo>
                    <a:lnTo>
                      <a:pt x="70" y="162"/>
                    </a:lnTo>
                    <a:lnTo>
                      <a:pt x="70" y="160"/>
                    </a:lnTo>
                    <a:lnTo>
                      <a:pt x="46" y="207"/>
                    </a:lnTo>
                    <a:lnTo>
                      <a:pt x="31" y="198"/>
                    </a:lnTo>
                    <a:close/>
                    <a:moveTo>
                      <a:pt x="89" y="110"/>
                    </a:moveTo>
                    <a:lnTo>
                      <a:pt x="97" y="100"/>
                    </a:lnTo>
                    <a:lnTo>
                      <a:pt x="141" y="63"/>
                    </a:lnTo>
                    <a:lnTo>
                      <a:pt x="152" y="76"/>
                    </a:lnTo>
                    <a:lnTo>
                      <a:pt x="107" y="113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89" y="110"/>
                    </a:lnTo>
                    <a:close/>
                    <a:moveTo>
                      <a:pt x="172" y="44"/>
                    </a:moveTo>
                    <a:lnTo>
                      <a:pt x="200" y="27"/>
                    </a:lnTo>
                    <a:lnTo>
                      <a:pt x="235" y="16"/>
                    </a:lnTo>
                    <a:lnTo>
                      <a:pt x="240" y="33"/>
                    </a:lnTo>
                    <a:lnTo>
                      <a:pt x="207" y="44"/>
                    </a:lnTo>
                    <a:lnTo>
                      <a:pt x="208" y="43"/>
                    </a:lnTo>
                    <a:lnTo>
                      <a:pt x="180" y="59"/>
                    </a:lnTo>
                    <a:lnTo>
                      <a:pt x="172" y="44"/>
                    </a:lnTo>
                    <a:close/>
                    <a:moveTo>
                      <a:pt x="270" y="7"/>
                    </a:moveTo>
                    <a:lnTo>
                      <a:pt x="328" y="0"/>
                    </a:lnTo>
                    <a:lnTo>
                      <a:pt x="338" y="1"/>
                    </a:lnTo>
                    <a:lnTo>
                      <a:pt x="337" y="19"/>
                    </a:lnTo>
                    <a:lnTo>
                      <a:pt x="328" y="18"/>
                    </a:lnTo>
                    <a:lnTo>
                      <a:pt x="329" y="18"/>
                    </a:lnTo>
                    <a:lnTo>
                      <a:pt x="271" y="24"/>
                    </a:lnTo>
                    <a:lnTo>
                      <a:pt x="270" y="7"/>
                    </a:lnTo>
                    <a:close/>
                    <a:moveTo>
                      <a:pt x="372" y="5"/>
                    </a:moveTo>
                    <a:lnTo>
                      <a:pt x="394" y="8"/>
                    </a:lnTo>
                    <a:lnTo>
                      <a:pt x="440" y="22"/>
                    </a:lnTo>
                    <a:lnTo>
                      <a:pt x="435" y="38"/>
                    </a:lnTo>
                    <a:lnTo>
                      <a:pt x="390" y="24"/>
                    </a:lnTo>
                    <a:lnTo>
                      <a:pt x="392" y="24"/>
                    </a:lnTo>
                    <a:lnTo>
                      <a:pt x="370" y="22"/>
                    </a:lnTo>
                    <a:lnTo>
                      <a:pt x="372" y="5"/>
                    </a:lnTo>
                    <a:close/>
                    <a:moveTo>
                      <a:pt x="471" y="36"/>
                    </a:moveTo>
                    <a:lnTo>
                      <a:pt x="512" y="59"/>
                    </a:lnTo>
                    <a:lnTo>
                      <a:pt x="530" y="75"/>
                    </a:lnTo>
                    <a:lnTo>
                      <a:pt x="519" y="88"/>
                    </a:lnTo>
                    <a:lnTo>
                      <a:pt x="501" y="74"/>
                    </a:lnTo>
                    <a:lnTo>
                      <a:pt x="503" y="74"/>
                    </a:lnTo>
                    <a:lnTo>
                      <a:pt x="464" y="52"/>
                    </a:lnTo>
                    <a:lnTo>
                      <a:pt x="471" y="36"/>
                    </a:lnTo>
                    <a:close/>
                    <a:moveTo>
                      <a:pt x="557" y="97"/>
                    </a:moveTo>
                    <a:lnTo>
                      <a:pt x="560" y="100"/>
                    </a:lnTo>
                    <a:lnTo>
                      <a:pt x="599" y="151"/>
                    </a:lnTo>
                    <a:lnTo>
                      <a:pt x="601" y="154"/>
                    </a:lnTo>
                    <a:lnTo>
                      <a:pt x="587" y="163"/>
                    </a:lnTo>
                    <a:lnTo>
                      <a:pt x="584" y="160"/>
                    </a:lnTo>
                    <a:lnTo>
                      <a:pt x="585" y="161"/>
                    </a:lnTo>
                    <a:lnTo>
                      <a:pt x="547" y="111"/>
                    </a:lnTo>
                    <a:lnTo>
                      <a:pt x="549" y="113"/>
                    </a:lnTo>
                    <a:lnTo>
                      <a:pt x="546" y="110"/>
                    </a:lnTo>
                    <a:lnTo>
                      <a:pt x="557" y="97"/>
                    </a:lnTo>
                    <a:close/>
                    <a:moveTo>
                      <a:pt x="617" y="185"/>
                    </a:moveTo>
                    <a:lnTo>
                      <a:pt x="630" y="208"/>
                    </a:lnTo>
                    <a:lnTo>
                      <a:pt x="642" y="252"/>
                    </a:lnTo>
                    <a:lnTo>
                      <a:pt x="627" y="258"/>
                    </a:lnTo>
                    <a:lnTo>
                      <a:pt x="614" y="215"/>
                    </a:lnTo>
                    <a:lnTo>
                      <a:pt x="614" y="216"/>
                    </a:lnTo>
                    <a:lnTo>
                      <a:pt x="602" y="194"/>
                    </a:lnTo>
                    <a:lnTo>
                      <a:pt x="617" y="185"/>
                    </a:lnTo>
                    <a:close/>
                    <a:moveTo>
                      <a:pt x="651" y="287"/>
                    </a:moveTo>
                    <a:lnTo>
                      <a:pt x="656" y="341"/>
                    </a:lnTo>
                    <a:lnTo>
                      <a:pt x="654" y="360"/>
                    </a:lnTo>
                    <a:lnTo>
                      <a:pt x="637" y="358"/>
                    </a:lnTo>
                    <a:lnTo>
                      <a:pt x="638" y="341"/>
                    </a:lnTo>
                    <a:lnTo>
                      <a:pt x="638" y="342"/>
                    </a:lnTo>
                    <a:lnTo>
                      <a:pt x="634" y="290"/>
                    </a:lnTo>
                    <a:lnTo>
                      <a:pt x="651" y="287"/>
                    </a:lnTo>
                    <a:close/>
                    <a:moveTo>
                      <a:pt x="651" y="395"/>
                    </a:moveTo>
                    <a:lnTo>
                      <a:pt x="649" y="411"/>
                    </a:lnTo>
                    <a:lnTo>
                      <a:pt x="633" y="465"/>
                    </a:lnTo>
                    <a:lnTo>
                      <a:pt x="617" y="459"/>
                    </a:lnTo>
                    <a:lnTo>
                      <a:pt x="633" y="406"/>
                    </a:lnTo>
                    <a:lnTo>
                      <a:pt x="632" y="409"/>
                    </a:lnTo>
                    <a:lnTo>
                      <a:pt x="634" y="393"/>
                    </a:lnTo>
                    <a:lnTo>
                      <a:pt x="651" y="395"/>
                    </a:lnTo>
                    <a:close/>
                    <a:moveTo>
                      <a:pt x="618" y="498"/>
                    </a:moveTo>
                    <a:lnTo>
                      <a:pt x="599" y="533"/>
                    </a:lnTo>
                    <a:lnTo>
                      <a:pt x="580" y="558"/>
                    </a:lnTo>
                    <a:lnTo>
                      <a:pt x="566" y="547"/>
                    </a:lnTo>
                    <a:lnTo>
                      <a:pt x="585" y="522"/>
                    </a:lnTo>
                    <a:lnTo>
                      <a:pt x="584" y="524"/>
                    </a:lnTo>
                    <a:lnTo>
                      <a:pt x="603" y="489"/>
                    </a:lnTo>
                    <a:lnTo>
                      <a:pt x="618" y="498"/>
                    </a:lnTo>
                    <a:close/>
                    <a:moveTo>
                      <a:pt x="557" y="587"/>
                    </a:moveTo>
                    <a:lnTo>
                      <a:pt x="512" y="624"/>
                    </a:lnTo>
                    <a:lnTo>
                      <a:pt x="502" y="630"/>
                    </a:lnTo>
                    <a:lnTo>
                      <a:pt x="494" y="614"/>
                    </a:lnTo>
                    <a:lnTo>
                      <a:pt x="503" y="609"/>
                    </a:lnTo>
                    <a:lnTo>
                      <a:pt x="501" y="610"/>
                    </a:lnTo>
                    <a:lnTo>
                      <a:pt x="546" y="573"/>
                    </a:lnTo>
                    <a:lnTo>
                      <a:pt x="557" y="587"/>
                    </a:lnTo>
                    <a:close/>
                    <a:moveTo>
                      <a:pt x="473" y="646"/>
                    </a:moveTo>
                    <a:lnTo>
                      <a:pt x="457" y="656"/>
                    </a:lnTo>
                    <a:lnTo>
                      <a:pt x="408" y="672"/>
                    </a:lnTo>
                    <a:lnTo>
                      <a:pt x="403" y="655"/>
                    </a:lnTo>
                    <a:lnTo>
                      <a:pt x="450" y="640"/>
                    </a:lnTo>
                    <a:lnTo>
                      <a:pt x="449" y="640"/>
                    </a:lnTo>
                    <a:lnTo>
                      <a:pt x="464" y="631"/>
                    </a:lnTo>
                    <a:lnTo>
                      <a:pt x="473" y="646"/>
                    </a:lnTo>
                    <a:close/>
                    <a:moveTo>
                      <a:pt x="373" y="678"/>
                    </a:moveTo>
                    <a:lnTo>
                      <a:pt x="328" y="684"/>
                    </a:lnTo>
                    <a:lnTo>
                      <a:pt x="304" y="681"/>
                    </a:lnTo>
                    <a:lnTo>
                      <a:pt x="306" y="663"/>
                    </a:lnTo>
                    <a:lnTo>
                      <a:pt x="329" y="665"/>
                    </a:lnTo>
                    <a:lnTo>
                      <a:pt x="328" y="665"/>
                    </a:lnTo>
                    <a:lnTo>
                      <a:pt x="371" y="661"/>
                    </a:lnTo>
                    <a:lnTo>
                      <a:pt x="373" y="678"/>
                    </a:lnTo>
                    <a:close/>
                    <a:moveTo>
                      <a:pt x="271" y="677"/>
                    </a:moveTo>
                    <a:lnTo>
                      <a:pt x="262" y="676"/>
                    </a:lnTo>
                    <a:lnTo>
                      <a:pt x="204" y="657"/>
                    </a:lnTo>
                    <a:lnTo>
                      <a:pt x="209" y="641"/>
                    </a:lnTo>
                    <a:lnTo>
                      <a:pt x="267" y="660"/>
                    </a:lnTo>
                    <a:lnTo>
                      <a:pt x="265" y="659"/>
                    </a:lnTo>
                    <a:lnTo>
                      <a:pt x="272" y="660"/>
                    </a:lnTo>
                    <a:lnTo>
                      <a:pt x="271" y="677"/>
                    </a:lnTo>
                    <a:close/>
                    <a:moveTo>
                      <a:pt x="173" y="640"/>
                    </a:moveTo>
                    <a:lnTo>
                      <a:pt x="145" y="624"/>
                    </a:lnTo>
                    <a:lnTo>
                      <a:pt x="116" y="600"/>
                    </a:lnTo>
                    <a:lnTo>
                      <a:pt x="126" y="586"/>
                    </a:lnTo>
                    <a:lnTo>
                      <a:pt x="155" y="610"/>
                    </a:lnTo>
                    <a:lnTo>
                      <a:pt x="154" y="609"/>
                    </a:lnTo>
                    <a:lnTo>
                      <a:pt x="181" y="624"/>
                    </a:lnTo>
                    <a:lnTo>
                      <a:pt x="173" y="640"/>
                    </a:lnTo>
                    <a:close/>
                    <a:moveTo>
                      <a:pt x="89" y="575"/>
                    </a:moveTo>
                    <a:lnTo>
                      <a:pt x="57" y="533"/>
                    </a:lnTo>
                    <a:lnTo>
                      <a:pt x="48" y="518"/>
                    </a:lnTo>
                    <a:lnTo>
                      <a:pt x="63" y="509"/>
                    </a:lnTo>
                    <a:lnTo>
                      <a:pt x="70" y="524"/>
                    </a:lnTo>
                    <a:lnTo>
                      <a:pt x="70" y="522"/>
                    </a:lnTo>
                    <a:lnTo>
                      <a:pt x="103" y="564"/>
                    </a:lnTo>
                    <a:lnTo>
                      <a:pt x="89" y="575"/>
                    </a:lnTo>
                    <a:close/>
                    <a:moveTo>
                      <a:pt x="32" y="487"/>
                    </a:moveTo>
                    <a:lnTo>
                      <a:pt x="26" y="476"/>
                    </a:lnTo>
                    <a:lnTo>
                      <a:pt x="9" y="418"/>
                    </a:lnTo>
                    <a:lnTo>
                      <a:pt x="25" y="413"/>
                    </a:lnTo>
                    <a:lnTo>
                      <a:pt x="42" y="469"/>
                    </a:lnTo>
                    <a:lnTo>
                      <a:pt x="41" y="468"/>
                    </a:lnTo>
                    <a:lnTo>
                      <a:pt x="47" y="478"/>
                    </a:lnTo>
                    <a:lnTo>
                      <a:pt x="32" y="487"/>
                    </a:lnTo>
                    <a:close/>
                  </a:path>
                </a:pathLst>
              </a:custGeom>
              <a:solidFill>
                <a:srgbClr val="000000"/>
              </a:solidFill>
              <a:ln w="63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55" name="Rectangle 60"/>
              <p:cNvSpPr>
                <a:spLocks noChangeArrowheads="1"/>
              </p:cNvSpPr>
              <p:nvPr/>
            </p:nvSpPr>
            <p:spPr bwMode="auto">
              <a:xfrm>
                <a:off x="2643026" y="3522003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56" name="Rectangle 61"/>
              <p:cNvSpPr>
                <a:spLocks noChangeArrowheads="1"/>
              </p:cNvSpPr>
              <p:nvPr/>
            </p:nvSpPr>
            <p:spPr bwMode="auto">
              <a:xfrm>
                <a:off x="2771341" y="3709228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04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57" name="Rectangle 62"/>
              <p:cNvSpPr>
                <a:spLocks noChangeArrowheads="1"/>
              </p:cNvSpPr>
              <p:nvPr/>
            </p:nvSpPr>
            <p:spPr bwMode="auto">
              <a:xfrm>
                <a:off x="3134002" y="3522003"/>
                <a:ext cx="489439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58" name="Rectangle 63"/>
              <p:cNvSpPr>
                <a:spLocks noChangeArrowheads="1"/>
              </p:cNvSpPr>
              <p:nvPr/>
            </p:nvSpPr>
            <p:spPr bwMode="auto">
              <a:xfrm>
                <a:off x="3262317" y="3709228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38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59" name="Rectangle 64"/>
              <p:cNvSpPr>
                <a:spLocks noChangeArrowheads="1"/>
              </p:cNvSpPr>
              <p:nvPr/>
            </p:nvSpPr>
            <p:spPr bwMode="auto">
              <a:xfrm>
                <a:off x="3623441" y="3522003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60" name="Rectangle 65"/>
              <p:cNvSpPr>
                <a:spLocks noChangeArrowheads="1"/>
              </p:cNvSpPr>
              <p:nvPr/>
            </p:nvSpPr>
            <p:spPr bwMode="auto">
              <a:xfrm>
                <a:off x="3752524" y="3709228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65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61" name="Rectangle 66"/>
              <p:cNvSpPr>
                <a:spLocks noChangeArrowheads="1"/>
              </p:cNvSpPr>
              <p:nvPr/>
            </p:nvSpPr>
            <p:spPr bwMode="auto">
              <a:xfrm>
                <a:off x="4114417" y="3522003"/>
                <a:ext cx="490208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62" name="Rectangle 67"/>
              <p:cNvSpPr>
                <a:spLocks noChangeArrowheads="1"/>
              </p:cNvSpPr>
              <p:nvPr/>
            </p:nvSpPr>
            <p:spPr bwMode="auto">
              <a:xfrm>
                <a:off x="4242732" y="3709228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97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63" name="Rectangle 68"/>
              <p:cNvSpPr>
                <a:spLocks noChangeArrowheads="1"/>
              </p:cNvSpPr>
              <p:nvPr/>
            </p:nvSpPr>
            <p:spPr bwMode="auto">
              <a:xfrm>
                <a:off x="4604625" y="3522003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4732940" y="3709228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76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65" name="Rectangle 70"/>
              <p:cNvSpPr>
                <a:spLocks noChangeArrowheads="1"/>
              </p:cNvSpPr>
              <p:nvPr/>
            </p:nvSpPr>
            <p:spPr bwMode="auto">
              <a:xfrm>
                <a:off x="5095601" y="3522003"/>
                <a:ext cx="489439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5223916" y="3709228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13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5585040" y="3522003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68" name="Rectangle 73"/>
              <p:cNvSpPr>
                <a:spLocks noChangeArrowheads="1"/>
              </p:cNvSpPr>
              <p:nvPr/>
            </p:nvSpPr>
            <p:spPr bwMode="auto">
              <a:xfrm>
                <a:off x="5714124" y="3709228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27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69" name="Rectangle 74"/>
              <p:cNvSpPr>
                <a:spLocks noChangeArrowheads="1"/>
              </p:cNvSpPr>
              <p:nvPr/>
            </p:nvSpPr>
            <p:spPr bwMode="auto">
              <a:xfrm>
                <a:off x="6076016" y="3522003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70" name="Rectangle 75"/>
              <p:cNvSpPr>
                <a:spLocks noChangeArrowheads="1"/>
              </p:cNvSpPr>
              <p:nvPr/>
            </p:nvSpPr>
            <p:spPr bwMode="auto">
              <a:xfrm>
                <a:off x="6204331" y="3709228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49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71" name="Rectangle 76"/>
              <p:cNvSpPr>
                <a:spLocks noChangeArrowheads="1"/>
              </p:cNvSpPr>
              <p:nvPr/>
            </p:nvSpPr>
            <p:spPr bwMode="auto">
              <a:xfrm>
                <a:off x="6566993" y="3522003"/>
                <a:ext cx="489439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72" name="Rectangle 77"/>
              <p:cNvSpPr>
                <a:spLocks noChangeArrowheads="1"/>
              </p:cNvSpPr>
              <p:nvPr/>
            </p:nvSpPr>
            <p:spPr bwMode="auto">
              <a:xfrm>
                <a:off x="6695308" y="3709228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55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73" name="Rectangle 78"/>
              <p:cNvSpPr>
                <a:spLocks noChangeArrowheads="1"/>
              </p:cNvSpPr>
              <p:nvPr/>
            </p:nvSpPr>
            <p:spPr bwMode="auto">
              <a:xfrm>
                <a:off x="7056432" y="3522003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74" name="Rectangle 79"/>
              <p:cNvSpPr>
                <a:spLocks noChangeArrowheads="1"/>
              </p:cNvSpPr>
              <p:nvPr/>
            </p:nvSpPr>
            <p:spPr bwMode="auto">
              <a:xfrm>
                <a:off x="7185516" y="3709228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49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75" name="Oval 80"/>
              <p:cNvSpPr>
                <a:spLocks noChangeArrowheads="1"/>
              </p:cNvSpPr>
              <p:nvPr/>
            </p:nvSpPr>
            <p:spPr bwMode="auto">
              <a:xfrm>
                <a:off x="3623441" y="3522003"/>
                <a:ext cx="490976" cy="465201"/>
              </a:xfrm>
              <a:prstGeom prst="ellipse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76" name="Freeform 81"/>
              <p:cNvSpPr>
                <a:spLocks noEditPoints="1"/>
              </p:cNvSpPr>
              <p:nvPr/>
            </p:nvSpPr>
            <p:spPr bwMode="auto">
              <a:xfrm>
                <a:off x="7050285" y="3516415"/>
                <a:ext cx="504039" cy="477774"/>
              </a:xfrm>
              <a:custGeom>
                <a:avLst/>
                <a:gdLst>
                  <a:gd name="T0" fmla="*/ 1 w 656"/>
                  <a:gd name="T1" fmla="*/ 338 h 684"/>
                  <a:gd name="T2" fmla="*/ 17 w 656"/>
                  <a:gd name="T3" fmla="*/ 341 h 684"/>
                  <a:gd name="T4" fmla="*/ 4 w 656"/>
                  <a:gd name="T5" fmla="*/ 302 h 684"/>
                  <a:gd name="T6" fmla="*/ 34 w 656"/>
                  <a:gd name="T7" fmla="*/ 237 h 684"/>
                  <a:gd name="T8" fmla="*/ 21 w 656"/>
                  <a:gd name="T9" fmla="*/ 305 h 684"/>
                  <a:gd name="T10" fmla="*/ 57 w 656"/>
                  <a:gd name="T11" fmla="*/ 150 h 684"/>
                  <a:gd name="T12" fmla="*/ 70 w 656"/>
                  <a:gd name="T13" fmla="*/ 161 h 684"/>
                  <a:gd name="T14" fmla="*/ 31 w 656"/>
                  <a:gd name="T15" fmla="*/ 198 h 684"/>
                  <a:gd name="T16" fmla="*/ 141 w 656"/>
                  <a:gd name="T17" fmla="*/ 62 h 684"/>
                  <a:gd name="T18" fmla="*/ 109 w 656"/>
                  <a:gd name="T19" fmla="*/ 112 h 684"/>
                  <a:gd name="T20" fmla="*/ 172 w 656"/>
                  <a:gd name="T21" fmla="*/ 44 h 684"/>
                  <a:gd name="T22" fmla="*/ 240 w 656"/>
                  <a:gd name="T23" fmla="*/ 33 h 684"/>
                  <a:gd name="T24" fmla="*/ 180 w 656"/>
                  <a:gd name="T25" fmla="*/ 59 h 684"/>
                  <a:gd name="T26" fmla="*/ 328 w 656"/>
                  <a:gd name="T27" fmla="*/ 0 h 684"/>
                  <a:gd name="T28" fmla="*/ 328 w 656"/>
                  <a:gd name="T29" fmla="*/ 17 h 684"/>
                  <a:gd name="T30" fmla="*/ 270 w 656"/>
                  <a:gd name="T31" fmla="*/ 6 h 684"/>
                  <a:gd name="T32" fmla="*/ 440 w 656"/>
                  <a:gd name="T33" fmla="*/ 22 h 684"/>
                  <a:gd name="T34" fmla="*/ 392 w 656"/>
                  <a:gd name="T35" fmla="*/ 24 h 684"/>
                  <a:gd name="T36" fmla="*/ 471 w 656"/>
                  <a:gd name="T37" fmla="*/ 36 h 684"/>
                  <a:gd name="T38" fmla="*/ 519 w 656"/>
                  <a:gd name="T39" fmla="*/ 88 h 684"/>
                  <a:gd name="T40" fmla="*/ 464 w 656"/>
                  <a:gd name="T41" fmla="*/ 51 h 684"/>
                  <a:gd name="T42" fmla="*/ 560 w 656"/>
                  <a:gd name="T43" fmla="*/ 100 h 684"/>
                  <a:gd name="T44" fmla="*/ 587 w 656"/>
                  <a:gd name="T45" fmla="*/ 163 h 684"/>
                  <a:gd name="T46" fmla="*/ 547 w 656"/>
                  <a:gd name="T47" fmla="*/ 111 h 684"/>
                  <a:gd name="T48" fmla="*/ 557 w 656"/>
                  <a:gd name="T49" fmla="*/ 97 h 684"/>
                  <a:gd name="T50" fmla="*/ 642 w 656"/>
                  <a:gd name="T51" fmla="*/ 252 h 684"/>
                  <a:gd name="T52" fmla="*/ 614 w 656"/>
                  <a:gd name="T53" fmla="*/ 215 h 684"/>
                  <a:gd name="T54" fmla="*/ 651 w 656"/>
                  <a:gd name="T55" fmla="*/ 287 h 684"/>
                  <a:gd name="T56" fmla="*/ 637 w 656"/>
                  <a:gd name="T57" fmla="*/ 358 h 684"/>
                  <a:gd name="T58" fmla="*/ 634 w 656"/>
                  <a:gd name="T59" fmla="*/ 289 h 684"/>
                  <a:gd name="T60" fmla="*/ 649 w 656"/>
                  <a:gd name="T61" fmla="*/ 410 h 684"/>
                  <a:gd name="T62" fmla="*/ 633 w 656"/>
                  <a:gd name="T63" fmla="*/ 406 h 684"/>
                  <a:gd name="T64" fmla="*/ 651 w 656"/>
                  <a:gd name="T65" fmla="*/ 395 h 684"/>
                  <a:gd name="T66" fmla="*/ 580 w 656"/>
                  <a:gd name="T67" fmla="*/ 558 h 684"/>
                  <a:gd name="T68" fmla="*/ 584 w 656"/>
                  <a:gd name="T69" fmla="*/ 524 h 684"/>
                  <a:gd name="T70" fmla="*/ 557 w 656"/>
                  <a:gd name="T71" fmla="*/ 587 h 684"/>
                  <a:gd name="T72" fmla="*/ 494 w 656"/>
                  <a:gd name="T73" fmla="*/ 614 h 684"/>
                  <a:gd name="T74" fmla="*/ 546 w 656"/>
                  <a:gd name="T75" fmla="*/ 572 h 684"/>
                  <a:gd name="T76" fmla="*/ 457 w 656"/>
                  <a:gd name="T77" fmla="*/ 656 h 684"/>
                  <a:gd name="T78" fmla="*/ 450 w 656"/>
                  <a:gd name="T79" fmla="*/ 639 h 684"/>
                  <a:gd name="T80" fmla="*/ 473 w 656"/>
                  <a:gd name="T81" fmla="*/ 646 h 684"/>
                  <a:gd name="T82" fmla="*/ 304 w 656"/>
                  <a:gd name="T83" fmla="*/ 680 h 684"/>
                  <a:gd name="T84" fmla="*/ 328 w 656"/>
                  <a:gd name="T85" fmla="*/ 665 h 684"/>
                  <a:gd name="T86" fmla="*/ 271 w 656"/>
                  <a:gd name="T87" fmla="*/ 677 h 684"/>
                  <a:gd name="T88" fmla="*/ 209 w 656"/>
                  <a:gd name="T89" fmla="*/ 641 h 684"/>
                  <a:gd name="T90" fmla="*/ 272 w 656"/>
                  <a:gd name="T91" fmla="*/ 659 h 684"/>
                  <a:gd name="T92" fmla="*/ 145 w 656"/>
                  <a:gd name="T93" fmla="*/ 624 h 684"/>
                  <a:gd name="T94" fmla="*/ 155 w 656"/>
                  <a:gd name="T95" fmla="*/ 610 h 684"/>
                  <a:gd name="T96" fmla="*/ 173 w 656"/>
                  <a:gd name="T97" fmla="*/ 639 h 684"/>
                  <a:gd name="T98" fmla="*/ 48 w 656"/>
                  <a:gd name="T99" fmla="*/ 517 h 684"/>
                  <a:gd name="T100" fmla="*/ 70 w 656"/>
                  <a:gd name="T101" fmla="*/ 522 h 684"/>
                  <a:gd name="T102" fmla="*/ 32 w 656"/>
                  <a:gd name="T103" fmla="*/ 486 h 684"/>
                  <a:gd name="T104" fmla="*/ 25 w 656"/>
                  <a:gd name="T105" fmla="*/ 413 h 684"/>
                  <a:gd name="T106" fmla="*/ 47 w 656"/>
                  <a:gd name="T107" fmla="*/ 478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6" h="684">
                    <a:moveTo>
                      <a:pt x="6" y="409"/>
                    </a:moveTo>
                    <a:lnTo>
                      <a:pt x="0" y="341"/>
                    </a:lnTo>
                    <a:lnTo>
                      <a:pt x="1" y="338"/>
                    </a:lnTo>
                    <a:lnTo>
                      <a:pt x="18" y="339"/>
                    </a:lnTo>
                    <a:lnTo>
                      <a:pt x="17" y="342"/>
                    </a:lnTo>
                    <a:lnTo>
                      <a:pt x="17" y="341"/>
                    </a:lnTo>
                    <a:lnTo>
                      <a:pt x="23" y="408"/>
                    </a:lnTo>
                    <a:lnTo>
                      <a:pt x="6" y="409"/>
                    </a:lnTo>
                    <a:close/>
                    <a:moveTo>
                      <a:pt x="4" y="302"/>
                    </a:moveTo>
                    <a:lnTo>
                      <a:pt x="7" y="273"/>
                    </a:lnTo>
                    <a:lnTo>
                      <a:pt x="19" y="232"/>
                    </a:lnTo>
                    <a:lnTo>
                      <a:pt x="34" y="237"/>
                    </a:lnTo>
                    <a:lnTo>
                      <a:pt x="23" y="277"/>
                    </a:lnTo>
                    <a:lnTo>
                      <a:pt x="23" y="275"/>
                    </a:lnTo>
                    <a:lnTo>
                      <a:pt x="21" y="305"/>
                    </a:lnTo>
                    <a:lnTo>
                      <a:pt x="4" y="302"/>
                    </a:lnTo>
                    <a:close/>
                    <a:moveTo>
                      <a:pt x="31" y="198"/>
                    </a:moveTo>
                    <a:lnTo>
                      <a:pt x="57" y="150"/>
                    </a:lnTo>
                    <a:lnTo>
                      <a:pt x="67" y="136"/>
                    </a:lnTo>
                    <a:lnTo>
                      <a:pt x="81" y="147"/>
                    </a:lnTo>
                    <a:lnTo>
                      <a:pt x="70" y="161"/>
                    </a:lnTo>
                    <a:lnTo>
                      <a:pt x="70" y="159"/>
                    </a:lnTo>
                    <a:lnTo>
                      <a:pt x="46" y="207"/>
                    </a:lnTo>
                    <a:lnTo>
                      <a:pt x="31" y="198"/>
                    </a:lnTo>
                    <a:close/>
                    <a:moveTo>
                      <a:pt x="89" y="110"/>
                    </a:moveTo>
                    <a:lnTo>
                      <a:pt x="97" y="100"/>
                    </a:lnTo>
                    <a:lnTo>
                      <a:pt x="141" y="62"/>
                    </a:lnTo>
                    <a:lnTo>
                      <a:pt x="152" y="76"/>
                    </a:lnTo>
                    <a:lnTo>
                      <a:pt x="107" y="113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89" y="110"/>
                    </a:lnTo>
                    <a:close/>
                    <a:moveTo>
                      <a:pt x="172" y="44"/>
                    </a:moveTo>
                    <a:lnTo>
                      <a:pt x="200" y="27"/>
                    </a:lnTo>
                    <a:lnTo>
                      <a:pt x="235" y="16"/>
                    </a:lnTo>
                    <a:lnTo>
                      <a:pt x="240" y="33"/>
                    </a:lnTo>
                    <a:lnTo>
                      <a:pt x="207" y="44"/>
                    </a:lnTo>
                    <a:lnTo>
                      <a:pt x="208" y="43"/>
                    </a:lnTo>
                    <a:lnTo>
                      <a:pt x="180" y="59"/>
                    </a:lnTo>
                    <a:lnTo>
                      <a:pt x="172" y="44"/>
                    </a:lnTo>
                    <a:close/>
                    <a:moveTo>
                      <a:pt x="270" y="6"/>
                    </a:moveTo>
                    <a:lnTo>
                      <a:pt x="328" y="0"/>
                    </a:lnTo>
                    <a:lnTo>
                      <a:pt x="338" y="1"/>
                    </a:lnTo>
                    <a:lnTo>
                      <a:pt x="337" y="18"/>
                    </a:lnTo>
                    <a:lnTo>
                      <a:pt x="328" y="17"/>
                    </a:lnTo>
                    <a:lnTo>
                      <a:pt x="329" y="17"/>
                    </a:lnTo>
                    <a:lnTo>
                      <a:pt x="271" y="24"/>
                    </a:lnTo>
                    <a:lnTo>
                      <a:pt x="270" y="6"/>
                    </a:lnTo>
                    <a:close/>
                    <a:moveTo>
                      <a:pt x="372" y="5"/>
                    </a:moveTo>
                    <a:lnTo>
                      <a:pt x="394" y="7"/>
                    </a:lnTo>
                    <a:lnTo>
                      <a:pt x="440" y="22"/>
                    </a:lnTo>
                    <a:lnTo>
                      <a:pt x="435" y="38"/>
                    </a:lnTo>
                    <a:lnTo>
                      <a:pt x="390" y="24"/>
                    </a:lnTo>
                    <a:lnTo>
                      <a:pt x="392" y="24"/>
                    </a:lnTo>
                    <a:lnTo>
                      <a:pt x="370" y="22"/>
                    </a:lnTo>
                    <a:lnTo>
                      <a:pt x="372" y="5"/>
                    </a:lnTo>
                    <a:close/>
                    <a:moveTo>
                      <a:pt x="471" y="36"/>
                    </a:moveTo>
                    <a:lnTo>
                      <a:pt x="512" y="59"/>
                    </a:lnTo>
                    <a:lnTo>
                      <a:pt x="530" y="74"/>
                    </a:lnTo>
                    <a:lnTo>
                      <a:pt x="519" y="88"/>
                    </a:lnTo>
                    <a:lnTo>
                      <a:pt x="501" y="73"/>
                    </a:lnTo>
                    <a:lnTo>
                      <a:pt x="503" y="73"/>
                    </a:lnTo>
                    <a:lnTo>
                      <a:pt x="464" y="51"/>
                    </a:lnTo>
                    <a:lnTo>
                      <a:pt x="471" y="36"/>
                    </a:lnTo>
                    <a:close/>
                    <a:moveTo>
                      <a:pt x="557" y="97"/>
                    </a:moveTo>
                    <a:lnTo>
                      <a:pt x="560" y="100"/>
                    </a:lnTo>
                    <a:lnTo>
                      <a:pt x="599" y="150"/>
                    </a:lnTo>
                    <a:lnTo>
                      <a:pt x="601" y="154"/>
                    </a:lnTo>
                    <a:lnTo>
                      <a:pt x="587" y="163"/>
                    </a:lnTo>
                    <a:lnTo>
                      <a:pt x="584" y="159"/>
                    </a:lnTo>
                    <a:lnTo>
                      <a:pt x="585" y="160"/>
                    </a:lnTo>
                    <a:lnTo>
                      <a:pt x="547" y="111"/>
                    </a:lnTo>
                    <a:lnTo>
                      <a:pt x="549" y="113"/>
                    </a:lnTo>
                    <a:lnTo>
                      <a:pt x="546" y="110"/>
                    </a:lnTo>
                    <a:lnTo>
                      <a:pt x="557" y="97"/>
                    </a:lnTo>
                    <a:close/>
                    <a:moveTo>
                      <a:pt x="617" y="185"/>
                    </a:moveTo>
                    <a:lnTo>
                      <a:pt x="630" y="208"/>
                    </a:lnTo>
                    <a:lnTo>
                      <a:pt x="642" y="252"/>
                    </a:lnTo>
                    <a:lnTo>
                      <a:pt x="627" y="257"/>
                    </a:lnTo>
                    <a:lnTo>
                      <a:pt x="614" y="214"/>
                    </a:lnTo>
                    <a:lnTo>
                      <a:pt x="614" y="215"/>
                    </a:lnTo>
                    <a:lnTo>
                      <a:pt x="602" y="193"/>
                    </a:lnTo>
                    <a:lnTo>
                      <a:pt x="617" y="185"/>
                    </a:lnTo>
                    <a:close/>
                    <a:moveTo>
                      <a:pt x="651" y="287"/>
                    </a:moveTo>
                    <a:lnTo>
                      <a:pt x="656" y="341"/>
                    </a:lnTo>
                    <a:lnTo>
                      <a:pt x="654" y="360"/>
                    </a:lnTo>
                    <a:lnTo>
                      <a:pt x="637" y="358"/>
                    </a:lnTo>
                    <a:lnTo>
                      <a:pt x="638" y="341"/>
                    </a:lnTo>
                    <a:lnTo>
                      <a:pt x="638" y="342"/>
                    </a:lnTo>
                    <a:lnTo>
                      <a:pt x="634" y="289"/>
                    </a:lnTo>
                    <a:lnTo>
                      <a:pt x="651" y="287"/>
                    </a:lnTo>
                    <a:close/>
                    <a:moveTo>
                      <a:pt x="651" y="395"/>
                    </a:moveTo>
                    <a:lnTo>
                      <a:pt x="649" y="410"/>
                    </a:lnTo>
                    <a:lnTo>
                      <a:pt x="633" y="464"/>
                    </a:lnTo>
                    <a:lnTo>
                      <a:pt x="617" y="459"/>
                    </a:lnTo>
                    <a:lnTo>
                      <a:pt x="633" y="406"/>
                    </a:lnTo>
                    <a:lnTo>
                      <a:pt x="632" y="408"/>
                    </a:lnTo>
                    <a:lnTo>
                      <a:pt x="634" y="393"/>
                    </a:lnTo>
                    <a:lnTo>
                      <a:pt x="651" y="395"/>
                    </a:lnTo>
                    <a:close/>
                    <a:moveTo>
                      <a:pt x="618" y="497"/>
                    </a:moveTo>
                    <a:lnTo>
                      <a:pt x="599" y="533"/>
                    </a:lnTo>
                    <a:lnTo>
                      <a:pt x="580" y="558"/>
                    </a:lnTo>
                    <a:lnTo>
                      <a:pt x="566" y="547"/>
                    </a:lnTo>
                    <a:lnTo>
                      <a:pt x="585" y="522"/>
                    </a:lnTo>
                    <a:lnTo>
                      <a:pt x="584" y="524"/>
                    </a:lnTo>
                    <a:lnTo>
                      <a:pt x="603" y="489"/>
                    </a:lnTo>
                    <a:lnTo>
                      <a:pt x="618" y="497"/>
                    </a:lnTo>
                    <a:close/>
                    <a:moveTo>
                      <a:pt x="557" y="587"/>
                    </a:moveTo>
                    <a:lnTo>
                      <a:pt x="512" y="624"/>
                    </a:lnTo>
                    <a:lnTo>
                      <a:pt x="502" y="630"/>
                    </a:lnTo>
                    <a:lnTo>
                      <a:pt x="494" y="614"/>
                    </a:lnTo>
                    <a:lnTo>
                      <a:pt x="503" y="609"/>
                    </a:lnTo>
                    <a:lnTo>
                      <a:pt x="501" y="610"/>
                    </a:lnTo>
                    <a:lnTo>
                      <a:pt x="546" y="572"/>
                    </a:lnTo>
                    <a:lnTo>
                      <a:pt x="557" y="587"/>
                    </a:lnTo>
                    <a:close/>
                    <a:moveTo>
                      <a:pt x="473" y="646"/>
                    </a:moveTo>
                    <a:lnTo>
                      <a:pt x="457" y="656"/>
                    </a:lnTo>
                    <a:lnTo>
                      <a:pt x="408" y="671"/>
                    </a:lnTo>
                    <a:lnTo>
                      <a:pt x="403" y="655"/>
                    </a:lnTo>
                    <a:lnTo>
                      <a:pt x="450" y="639"/>
                    </a:lnTo>
                    <a:lnTo>
                      <a:pt x="449" y="639"/>
                    </a:lnTo>
                    <a:lnTo>
                      <a:pt x="464" y="631"/>
                    </a:lnTo>
                    <a:lnTo>
                      <a:pt x="473" y="646"/>
                    </a:lnTo>
                    <a:close/>
                    <a:moveTo>
                      <a:pt x="373" y="678"/>
                    </a:moveTo>
                    <a:lnTo>
                      <a:pt x="328" y="684"/>
                    </a:lnTo>
                    <a:lnTo>
                      <a:pt x="304" y="680"/>
                    </a:lnTo>
                    <a:lnTo>
                      <a:pt x="306" y="663"/>
                    </a:lnTo>
                    <a:lnTo>
                      <a:pt x="329" y="665"/>
                    </a:lnTo>
                    <a:lnTo>
                      <a:pt x="328" y="665"/>
                    </a:lnTo>
                    <a:lnTo>
                      <a:pt x="371" y="660"/>
                    </a:lnTo>
                    <a:lnTo>
                      <a:pt x="373" y="678"/>
                    </a:lnTo>
                    <a:close/>
                    <a:moveTo>
                      <a:pt x="271" y="677"/>
                    </a:moveTo>
                    <a:lnTo>
                      <a:pt x="262" y="676"/>
                    </a:lnTo>
                    <a:lnTo>
                      <a:pt x="204" y="657"/>
                    </a:lnTo>
                    <a:lnTo>
                      <a:pt x="209" y="641"/>
                    </a:lnTo>
                    <a:lnTo>
                      <a:pt x="267" y="659"/>
                    </a:lnTo>
                    <a:lnTo>
                      <a:pt x="265" y="658"/>
                    </a:lnTo>
                    <a:lnTo>
                      <a:pt x="272" y="659"/>
                    </a:lnTo>
                    <a:lnTo>
                      <a:pt x="271" y="677"/>
                    </a:lnTo>
                    <a:close/>
                    <a:moveTo>
                      <a:pt x="173" y="639"/>
                    </a:moveTo>
                    <a:lnTo>
                      <a:pt x="145" y="624"/>
                    </a:lnTo>
                    <a:lnTo>
                      <a:pt x="116" y="600"/>
                    </a:lnTo>
                    <a:lnTo>
                      <a:pt x="126" y="585"/>
                    </a:lnTo>
                    <a:lnTo>
                      <a:pt x="155" y="610"/>
                    </a:lnTo>
                    <a:lnTo>
                      <a:pt x="154" y="609"/>
                    </a:lnTo>
                    <a:lnTo>
                      <a:pt x="181" y="624"/>
                    </a:lnTo>
                    <a:lnTo>
                      <a:pt x="173" y="639"/>
                    </a:lnTo>
                    <a:close/>
                    <a:moveTo>
                      <a:pt x="89" y="574"/>
                    </a:moveTo>
                    <a:lnTo>
                      <a:pt x="57" y="533"/>
                    </a:lnTo>
                    <a:lnTo>
                      <a:pt x="48" y="517"/>
                    </a:lnTo>
                    <a:lnTo>
                      <a:pt x="63" y="508"/>
                    </a:lnTo>
                    <a:lnTo>
                      <a:pt x="70" y="524"/>
                    </a:lnTo>
                    <a:lnTo>
                      <a:pt x="70" y="522"/>
                    </a:lnTo>
                    <a:lnTo>
                      <a:pt x="103" y="563"/>
                    </a:lnTo>
                    <a:lnTo>
                      <a:pt x="89" y="574"/>
                    </a:lnTo>
                    <a:close/>
                    <a:moveTo>
                      <a:pt x="32" y="486"/>
                    </a:moveTo>
                    <a:lnTo>
                      <a:pt x="26" y="475"/>
                    </a:lnTo>
                    <a:lnTo>
                      <a:pt x="9" y="418"/>
                    </a:lnTo>
                    <a:lnTo>
                      <a:pt x="25" y="413"/>
                    </a:lnTo>
                    <a:lnTo>
                      <a:pt x="42" y="469"/>
                    </a:lnTo>
                    <a:lnTo>
                      <a:pt x="41" y="468"/>
                    </a:lnTo>
                    <a:lnTo>
                      <a:pt x="47" y="478"/>
                    </a:lnTo>
                    <a:lnTo>
                      <a:pt x="32" y="486"/>
                    </a:lnTo>
                    <a:close/>
                  </a:path>
                </a:pathLst>
              </a:custGeom>
              <a:solidFill>
                <a:srgbClr val="000000"/>
              </a:solidFill>
              <a:ln w="63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77" name="Rectangle 82"/>
              <p:cNvSpPr>
                <a:spLocks noChangeArrowheads="1"/>
              </p:cNvSpPr>
              <p:nvPr/>
            </p:nvSpPr>
            <p:spPr bwMode="auto">
              <a:xfrm>
                <a:off x="2643026" y="4080104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78" name="Rectangle 83"/>
              <p:cNvSpPr>
                <a:spLocks noChangeArrowheads="1"/>
              </p:cNvSpPr>
              <p:nvPr/>
            </p:nvSpPr>
            <p:spPr bwMode="auto">
              <a:xfrm>
                <a:off x="2771341" y="4285292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04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79" name="Rectangle 84"/>
              <p:cNvSpPr>
                <a:spLocks noChangeArrowheads="1"/>
              </p:cNvSpPr>
              <p:nvPr/>
            </p:nvSpPr>
            <p:spPr bwMode="auto">
              <a:xfrm>
                <a:off x="3134002" y="4080104"/>
                <a:ext cx="489439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80" name="Rectangle 85"/>
              <p:cNvSpPr>
                <a:spLocks noChangeArrowheads="1"/>
              </p:cNvSpPr>
              <p:nvPr/>
            </p:nvSpPr>
            <p:spPr bwMode="auto">
              <a:xfrm>
                <a:off x="3262317" y="4285292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38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81" name="Rectangle 86"/>
              <p:cNvSpPr>
                <a:spLocks noChangeArrowheads="1"/>
              </p:cNvSpPr>
              <p:nvPr/>
            </p:nvSpPr>
            <p:spPr bwMode="auto">
              <a:xfrm>
                <a:off x="3623441" y="4080104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82" name="Rectangle 87"/>
              <p:cNvSpPr>
                <a:spLocks noChangeArrowheads="1"/>
              </p:cNvSpPr>
              <p:nvPr/>
            </p:nvSpPr>
            <p:spPr bwMode="auto">
              <a:xfrm>
                <a:off x="3752524" y="4285292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49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83" name="Rectangle 88"/>
              <p:cNvSpPr>
                <a:spLocks noChangeArrowheads="1"/>
              </p:cNvSpPr>
              <p:nvPr/>
            </p:nvSpPr>
            <p:spPr bwMode="auto">
              <a:xfrm>
                <a:off x="4114417" y="4080104"/>
                <a:ext cx="490208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84" name="Rectangle 89"/>
              <p:cNvSpPr>
                <a:spLocks noChangeArrowheads="1"/>
              </p:cNvSpPr>
              <p:nvPr/>
            </p:nvSpPr>
            <p:spPr bwMode="auto">
              <a:xfrm>
                <a:off x="4242732" y="4285292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97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85" name="Rectangle 90"/>
              <p:cNvSpPr>
                <a:spLocks noChangeArrowheads="1"/>
              </p:cNvSpPr>
              <p:nvPr/>
            </p:nvSpPr>
            <p:spPr bwMode="auto">
              <a:xfrm>
                <a:off x="4604625" y="4080104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86" name="Rectangle 91"/>
              <p:cNvSpPr>
                <a:spLocks noChangeArrowheads="1"/>
              </p:cNvSpPr>
              <p:nvPr/>
            </p:nvSpPr>
            <p:spPr bwMode="auto">
              <a:xfrm>
                <a:off x="4732940" y="4285292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76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87" name="Rectangle 92"/>
              <p:cNvSpPr>
                <a:spLocks noChangeArrowheads="1"/>
              </p:cNvSpPr>
              <p:nvPr/>
            </p:nvSpPr>
            <p:spPr bwMode="auto">
              <a:xfrm>
                <a:off x="5095601" y="4080104"/>
                <a:ext cx="489439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88" name="Rectangle 93"/>
              <p:cNvSpPr>
                <a:spLocks noChangeArrowheads="1"/>
              </p:cNvSpPr>
              <p:nvPr/>
            </p:nvSpPr>
            <p:spPr bwMode="auto">
              <a:xfrm>
                <a:off x="5223916" y="4285292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13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89" name="Rectangle 94"/>
              <p:cNvSpPr>
                <a:spLocks noChangeArrowheads="1"/>
              </p:cNvSpPr>
              <p:nvPr/>
            </p:nvSpPr>
            <p:spPr bwMode="auto">
              <a:xfrm>
                <a:off x="5585040" y="4080104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90" name="Rectangle 95"/>
              <p:cNvSpPr>
                <a:spLocks noChangeArrowheads="1"/>
              </p:cNvSpPr>
              <p:nvPr/>
            </p:nvSpPr>
            <p:spPr bwMode="auto">
              <a:xfrm>
                <a:off x="5714124" y="4285292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27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91" name="Rectangle 96"/>
              <p:cNvSpPr>
                <a:spLocks noChangeArrowheads="1"/>
              </p:cNvSpPr>
              <p:nvPr/>
            </p:nvSpPr>
            <p:spPr bwMode="auto">
              <a:xfrm>
                <a:off x="6076016" y="4080104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92" name="Rectangle 97"/>
              <p:cNvSpPr>
                <a:spLocks noChangeArrowheads="1"/>
              </p:cNvSpPr>
              <p:nvPr/>
            </p:nvSpPr>
            <p:spPr bwMode="auto">
              <a:xfrm>
                <a:off x="6204331" y="4285292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49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93" name="Rectangle 98"/>
              <p:cNvSpPr>
                <a:spLocks noChangeArrowheads="1"/>
              </p:cNvSpPr>
              <p:nvPr/>
            </p:nvSpPr>
            <p:spPr bwMode="auto">
              <a:xfrm>
                <a:off x="6566993" y="4080104"/>
                <a:ext cx="489439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94" name="Rectangle 99"/>
              <p:cNvSpPr>
                <a:spLocks noChangeArrowheads="1"/>
              </p:cNvSpPr>
              <p:nvPr/>
            </p:nvSpPr>
            <p:spPr bwMode="auto">
              <a:xfrm>
                <a:off x="6695308" y="4285292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55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95" name="Rectangle 100"/>
              <p:cNvSpPr>
                <a:spLocks noChangeArrowheads="1"/>
              </p:cNvSpPr>
              <p:nvPr/>
            </p:nvSpPr>
            <p:spPr bwMode="auto">
              <a:xfrm>
                <a:off x="7056432" y="4080104"/>
                <a:ext cx="490976" cy="465201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96" name="Rectangle 101"/>
              <p:cNvSpPr>
                <a:spLocks noChangeArrowheads="1"/>
              </p:cNvSpPr>
              <p:nvPr/>
            </p:nvSpPr>
            <p:spPr bwMode="auto">
              <a:xfrm>
                <a:off x="7185516" y="4285292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65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97" name="Oval 102"/>
              <p:cNvSpPr>
                <a:spLocks noChangeArrowheads="1"/>
              </p:cNvSpPr>
              <p:nvPr/>
            </p:nvSpPr>
            <p:spPr bwMode="auto">
              <a:xfrm>
                <a:off x="3623441" y="4080104"/>
                <a:ext cx="490976" cy="465201"/>
              </a:xfrm>
              <a:prstGeom prst="ellipse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98" name="Freeform 103"/>
              <p:cNvSpPr>
                <a:spLocks noEditPoints="1"/>
              </p:cNvSpPr>
              <p:nvPr/>
            </p:nvSpPr>
            <p:spPr bwMode="auto">
              <a:xfrm>
                <a:off x="6560078" y="4073818"/>
                <a:ext cx="504039" cy="478473"/>
              </a:xfrm>
              <a:custGeom>
                <a:avLst/>
                <a:gdLst>
                  <a:gd name="T0" fmla="*/ 1 w 656"/>
                  <a:gd name="T1" fmla="*/ 339 h 685"/>
                  <a:gd name="T2" fmla="*/ 17 w 656"/>
                  <a:gd name="T3" fmla="*/ 343 h 685"/>
                  <a:gd name="T4" fmla="*/ 4 w 656"/>
                  <a:gd name="T5" fmla="*/ 304 h 685"/>
                  <a:gd name="T6" fmla="*/ 35 w 656"/>
                  <a:gd name="T7" fmla="*/ 239 h 685"/>
                  <a:gd name="T8" fmla="*/ 21 w 656"/>
                  <a:gd name="T9" fmla="*/ 306 h 685"/>
                  <a:gd name="T10" fmla="*/ 57 w 656"/>
                  <a:gd name="T11" fmla="*/ 152 h 685"/>
                  <a:gd name="T12" fmla="*/ 71 w 656"/>
                  <a:gd name="T13" fmla="*/ 162 h 685"/>
                  <a:gd name="T14" fmla="*/ 32 w 656"/>
                  <a:gd name="T15" fmla="*/ 199 h 685"/>
                  <a:gd name="T16" fmla="*/ 140 w 656"/>
                  <a:gd name="T17" fmla="*/ 63 h 685"/>
                  <a:gd name="T18" fmla="*/ 109 w 656"/>
                  <a:gd name="T19" fmla="*/ 112 h 685"/>
                  <a:gd name="T20" fmla="*/ 171 w 656"/>
                  <a:gd name="T21" fmla="*/ 44 h 685"/>
                  <a:gd name="T22" fmla="*/ 240 w 656"/>
                  <a:gd name="T23" fmla="*/ 33 h 685"/>
                  <a:gd name="T24" fmla="*/ 180 w 656"/>
                  <a:gd name="T25" fmla="*/ 60 h 685"/>
                  <a:gd name="T26" fmla="*/ 327 w 656"/>
                  <a:gd name="T27" fmla="*/ 0 h 685"/>
                  <a:gd name="T28" fmla="*/ 327 w 656"/>
                  <a:gd name="T29" fmla="*/ 18 h 685"/>
                  <a:gd name="T30" fmla="*/ 269 w 656"/>
                  <a:gd name="T31" fmla="*/ 7 h 685"/>
                  <a:gd name="T32" fmla="*/ 439 w 656"/>
                  <a:gd name="T33" fmla="*/ 22 h 685"/>
                  <a:gd name="T34" fmla="*/ 392 w 656"/>
                  <a:gd name="T35" fmla="*/ 24 h 685"/>
                  <a:gd name="T36" fmla="*/ 471 w 656"/>
                  <a:gd name="T37" fmla="*/ 36 h 685"/>
                  <a:gd name="T38" fmla="*/ 518 w 656"/>
                  <a:gd name="T39" fmla="*/ 89 h 685"/>
                  <a:gd name="T40" fmla="*/ 463 w 656"/>
                  <a:gd name="T41" fmla="*/ 52 h 685"/>
                  <a:gd name="T42" fmla="*/ 560 w 656"/>
                  <a:gd name="T43" fmla="*/ 101 h 685"/>
                  <a:gd name="T44" fmla="*/ 585 w 656"/>
                  <a:gd name="T45" fmla="*/ 163 h 685"/>
                  <a:gd name="T46" fmla="*/ 547 w 656"/>
                  <a:gd name="T47" fmla="*/ 112 h 685"/>
                  <a:gd name="T48" fmla="*/ 555 w 656"/>
                  <a:gd name="T49" fmla="*/ 97 h 685"/>
                  <a:gd name="T50" fmla="*/ 642 w 656"/>
                  <a:gd name="T51" fmla="*/ 252 h 685"/>
                  <a:gd name="T52" fmla="*/ 613 w 656"/>
                  <a:gd name="T53" fmla="*/ 217 h 685"/>
                  <a:gd name="T54" fmla="*/ 650 w 656"/>
                  <a:gd name="T55" fmla="*/ 289 h 685"/>
                  <a:gd name="T56" fmla="*/ 637 w 656"/>
                  <a:gd name="T57" fmla="*/ 359 h 685"/>
                  <a:gd name="T58" fmla="*/ 633 w 656"/>
                  <a:gd name="T59" fmla="*/ 290 h 685"/>
                  <a:gd name="T60" fmla="*/ 648 w 656"/>
                  <a:gd name="T61" fmla="*/ 412 h 685"/>
                  <a:gd name="T62" fmla="*/ 632 w 656"/>
                  <a:gd name="T63" fmla="*/ 408 h 685"/>
                  <a:gd name="T64" fmla="*/ 650 w 656"/>
                  <a:gd name="T65" fmla="*/ 395 h 685"/>
                  <a:gd name="T66" fmla="*/ 580 w 656"/>
                  <a:gd name="T67" fmla="*/ 558 h 685"/>
                  <a:gd name="T68" fmla="*/ 584 w 656"/>
                  <a:gd name="T69" fmla="*/ 525 h 685"/>
                  <a:gd name="T70" fmla="*/ 557 w 656"/>
                  <a:gd name="T71" fmla="*/ 587 h 685"/>
                  <a:gd name="T72" fmla="*/ 494 w 656"/>
                  <a:gd name="T73" fmla="*/ 616 h 685"/>
                  <a:gd name="T74" fmla="*/ 547 w 656"/>
                  <a:gd name="T75" fmla="*/ 574 h 685"/>
                  <a:gd name="T76" fmla="*/ 456 w 656"/>
                  <a:gd name="T77" fmla="*/ 658 h 685"/>
                  <a:gd name="T78" fmla="*/ 450 w 656"/>
                  <a:gd name="T79" fmla="*/ 641 h 685"/>
                  <a:gd name="T80" fmla="*/ 473 w 656"/>
                  <a:gd name="T81" fmla="*/ 648 h 685"/>
                  <a:gd name="T82" fmla="*/ 304 w 656"/>
                  <a:gd name="T83" fmla="*/ 682 h 685"/>
                  <a:gd name="T84" fmla="*/ 327 w 656"/>
                  <a:gd name="T85" fmla="*/ 666 h 685"/>
                  <a:gd name="T86" fmla="*/ 270 w 656"/>
                  <a:gd name="T87" fmla="*/ 678 h 685"/>
                  <a:gd name="T88" fmla="*/ 209 w 656"/>
                  <a:gd name="T89" fmla="*/ 642 h 685"/>
                  <a:gd name="T90" fmla="*/ 272 w 656"/>
                  <a:gd name="T91" fmla="*/ 661 h 685"/>
                  <a:gd name="T92" fmla="*/ 145 w 656"/>
                  <a:gd name="T93" fmla="*/ 626 h 685"/>
                  <a:gd name="T94" fmla="*/ 154 w 656"/>
                  <a:gd name="T95" fmla="*/ 611 h 685"/>
                  <a:gd name="T96" fmla="*/ 172 w 656"/>
                  <a:gd name="T97" fmla="*/ 642 h 685"/>
                  <a:gd name="T98" fmla="*/ 49 w 656"/>
                  <a:gd name="T99" fmla="*/ 519 h 685"/>
                  <a:gd name="T100" fmla="*/ 71 w 656"/>
                  <a:gd name="T101" fmla="*/ 523 h 685"/>
                  <a:gd name="T102" fmla="*/ 33 w 656"/>
                  <a:gd name="T103" fmla="*/ 488 h 685"/>
                  <a:gd name="T104" fmla="*/ 25 w 656"/>
                  <a:gd name="T105" fmla="*/ 414 h 685"/>
                  <a:gd name="T106" fmla="*/ 48 w 656"/>
                  <a:gd name="T107" fmla="*/ 479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6" h="685">
                    <a:moveTo>
                      <a:pt x="6" y="411"/>
                    </a:moveTo>
                    <a:lnTo>
                      <a:pt x="0" y="343"/>
                    </a:lnTo>
                    <a:lnTo>
                      <a:pt x="1" y="339"/>
                    </a:lnTo>
                    <a:lnTo>
                      <a:pt x="18" y="340"/>
                    </a:lnTo>
                    <a:lnTo>
                      <a:pt x="17" y="344"/>
                    </a:lnTo>
                    <a:lnTo>
                      <a:pt x="17" y="343"/>
                    </a:lnTo>
                    <a:lnTo>
                      <a:pt x="23" y="410"/>
                    </a:lnTo>
                    <a:lnTo>
                      <a:pt x="6" y="411"/>
                    </a:lnTo>
                    <a:close/>
                    <a:moveTo>
                      <a:pt x="4" y="304"/>
                    </a:moveTo>
                    <a:lnTo>
                      <a:pt x="7" y="274"/>
                    </a:lnTo>
                    <a:lnTo>
                      <a:pt x="19" y="234"/>
                    </a:lnTo>
                    <a:lnTo>
                      <a:pt x="35" y="239"/>
                    </a:lnTo>
                    <a:lnTo>
                      <a:pt x="23" y="279"/>
                    </a:lnTo>
                    <a:lnTo>
                      <a:pt x="23" y="276"/>
                    </a:lnTo>
                    <a:lnTo>
                      <a:pt x="21" y="306"/>
                    </a:lnTo>
                    <a:lnTo>
                      <a:pt x="4" y="304"/>
                    </a:lnTo>
                    <a:close/>
                    <a:moveTo>
                      <a:pt x="32" y="199"/>
                    </a:moveTo>
                    <a:lnTo>
                      <a:pt x="57" y="152"/>
                    </a:lnTo>
                    <a:lnTo>
                      <a:pt x="68" y="138"/>
                    </a:lnTo>
                    <a:lnTo>
                      <a:pt x="81" y="149"/>
                    </a:lnTo>
                    <a:lnTo>
                      <a:pt x="71" y="162"/>
                    </a:lnTo>
                    <a:lnTo>
                      <a:pt x="71" y="161"/>
                    </a:lnTo>
                    <a:lnTo>
                      <a:pt x="47" y="208"/>
                    </a:lnTo>
                    <a:lnTo>
                      <a:pt x="32" y="199"/>
                    </a:lnTo>
                    <a:close/>
                    <a:moveTo>
                      <a:pt x="89" y="110"/>
                    </a:moveTo>
                    <a:lnTo>
                      <a:pt x="96" y="101"/>
                    </a:lnTo>
                    <a:lnTo>
                      <a:pt x="140" y="63"/>
                    </a:lnTo>
                    <a:lnTo>
                      <a:pt x="151" y="76"/>
                    </a:lnTo>
                    <a:lnTo>
                      <a:pt x="108" y="115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89" y="110"/>
                    </a:lnTo>
                    <a:close/>
                    <a:moveTo>
                      <a:pt x="171" y="44"/>
                    </a:moveTo>
                    <a:lnTo>
                      <a:pt x="200" y="28"/>
                    </a:lnTo>
                    <a:lnTo>
                      <a:pt x="234" y="17"/>
                    </a:lnTo>
                    <a:lnTo>
                      <a:pt x="240" y="33"/>
                    </a:lnTo>
                    <a:lnTo>
                      <a:pt x="206" y="44"/>
                    </a:lnTo>
                    <a:lnTo>
                      <a:pt x="207" y="43"/>
                    </a:lnTo>
                    <a:lnTo>
                      <a:pt x="180" y="60"/>
                    </a:lnTo>
                    <a:lnTo>
                      <a:pt x="171" y="44"/>
                    </a:lnTo>
                    <a:close/>
                    <a:moveTo>
                      <a:pt x="269" y="7"/>
                    </a:moveTo>
                    <a:lnTo>
                      <a:pt x="327" y="0"/>
                    </a:lnTo>
                    <a:lnTo>
                      <a:pt x="338" y="1"/>
                    </a:lnTo>
                    <a:lnTo>
                      <a:pt x="337" y="19"/>
                    </a:lnTo>
                    <a:lnTo>
                      <a:pt x="327" y="18"/>
                    </a:lnTo>
                    <a:lnTo>
                      <a:pt x="328" y="18"/>
                    </a:lnTo>
                    <a:lnTo>
                      <a:pt x="270" y="24"/>
                    </a:lnTo>
                    <a:lnTo>
                      <a:pt x="269" y="7"/>
                    </a:lnTo>
                    <a:close/>
                    <a:moveTo>
                      <a:pt x="372" y="6"/>
                    </a:moveTo>
                    <a:lnTo>
                      <a:pt x="394" y="8"/>
                    </a:lnTo>
                    <a:lnTo>
                      <a:pt x="439" y="22"/>
                    </a:lnTo>
                    <a:lnTo>
                      <a:pt x="434" y="39"/>
                    </a:lnTo>
                    <a:lnTo>
                      <a:pt x="390" y="24"/>
                    </a:lnTo>
                    <a:lnTo>
                      <a:pt x="392" y="24"/>
                    </a:lnTo>
                    <a:lnTo>
                      <a:pt x="370" y="22"/>
                    </a:lnTo>
                    <a:lnTo>
                      <a:pt x="372" y="6"/>
                    </a:lnTo>
                    <a:close/>
                    <a:moveTo>
                      <a:pt x="471" y="36"/>
                    </a:moveTo>
                    <a:lnTo>
                      <a:pt x="511" y="60"/>
                    </a:lnTo>
                    <a:lnTo>
                      <a:pt x="529" y="75"/>
                    </a:lnTo>
                    <a:lnTo>
                      <a:pt x="518" y="89"/>
                    </a:lnTo>
                    <a:lnTo>
                      <a:pt x="500" y="74"/>
                    </a:lnTo>
                    <a:lnTo>
                      <a:pt x="503" y="74"/>
                    </a:lnTo>
                    <a:lnTo>
                      <a:pt x="463" y="52"/>
                    </a:lnTo>
                    <a:lnTo>
                      <a:pt x="471" y="36"/>
                    </a:lnTo>
                    <a:close/>
                    <a:moveTo>
                      <a:pt x="555" y="97"/>
                    </a:moveTo>
                    <a:lnTo>
                      <a:pt x="560" y="101"/>
                    </a:lnTo>
                    <a:lnTo>
                      <a:pt x="599" y="152"/>
                    </a:lnTo>
                    <a:lnTo>
                      <a:pt x="600" y="154"/>
                    </a:lnTo>
                    <a:lnTo>
                      <a:pt x="585" y="163"/>
                    </a:lnTo>
                    <a:lnTo>
                      <a:pt x="584" y="161"/>
                    </a:lnTo>
                    <a:lnTo>
                      <a:pt x="585" y="162"/>
                    </a:lnTo>
                    <a:lnTo>
                      <a:pt x="547" y="112"/>
                    </a:lnTo>
                    <a:lnTo>
                      <a:pt x="548" y="115"/>
                    </a:lnTo>
                    <a:lnTo>
                      <a:pt x="545" y="111"/>
                    </a:lnTo>
                    <a:lnTo>
                      <a:pt x="555" y="97"/>
                    </a:lnTo>
                    <a:close/>
                    <a:moveTo>
                      <a:pt x="617" y="185"/>
                    </a:moveTo>
                    <a:lnTo>
                      <a:pt x="629" y="209"/>
                    </a:lnTo>
                    <a:lnTo>
                      <a:pt x="642" y="252"/>
                    </a:lnTo>
                    <a:lnTo>
                      <a:pt x="626" y="258"/>
                    </a:lnTo>
                    <a:lnTo>
                      <a:pt x="613" y="216"/>
                    </a:lnTo>
                    <a:lnTo>
                      <a:pt x="613" y="217"/>
                    </a:lnTo>
                    <a:lnTo>
                      <a:pt x="602" y="194"/>
                    </a:lnTo>
                    <a:lnTo>
                      <a:pt x="617" y="185"/>
                    </a:lnTo>
                    <a:close/>
                    <a:moveTo>
                      <a:pt x="650" y="289"/>
                    </a:moveTo>
                    <a:lnTo>
                      <a:pt x="656" y="343"/>
                    </a:lnTo>
                    <a:lnTo>
                      <a:pt x="653" y="360"/>
                    </a:lnTo>
                    <a:lnTo>
                      <a:pt x="637" y="359"/>
                    </a:lnTo>
                    <a:lnTo>
                      <a:pt x="638" y="343"/>
                    </a:lnTo>
                    <a:lnTo>
                      <a:pt x="638" y="344"/>
                    </a:lnTo>
                    <a:lnTo>
                      <a:pt x="633" y="290"/>
                    </a:lnTo>
                    <a:lnTo>
                      <a:pt x="650" y="289"/>
                    </a:lnTo>
                    <a:close/>
                    <a:moveTo>
                      <a:pt x="650" y="395"/>
                    </a:moveTo>
                    <a:lnTo>
                      <a:pt x="648" y="412"/>
                    </a:lnTo>
                    <a:lnTo>
                      <a:pt x="632" y="465"/>
                    </a:lnTo>
                    <a:lnTo>
                      <a:pt x="617" y="460"/>
                    </a:lnTo>
                    <a:lnTo>
                      <a:pt x="632" y="408"/>
                    </a:lnTo>
                    <a:lnTo>
                      <a:pt x="631" y="410"/>
                    </a:lnTo>
                    <a:lnTo>
                      <a:pt x="633" y="393"/>
                    </a:lnTo>
                    <a:lnTo>
                      <a:pt x="650" y="395"/>
                    </a:lnTo>
                    <a:close/>
                    <a:moveTo>
                      <a:pt x="618" y="499"/>
                    </a:moveTo>
                    <a:lnTo>
                      <a:pt x="599" y="534"/>
                    </a:lnTo>
                    <a:lnTo>
                      <a:pt x="580" y="558"/>
                    </a:lnTo>
                    <a:lnTo>
                      <a:pt x="567" y="547"/>
                    </a:lnTo>
                    <a:lnTo>
                      <a:pt x="585" y="523"/>
                    </a:lnTo>
                    <a:lnTo>
                      <a:pt x="584" y="525"/>
                    </a:lnTo>
                    <a:lnTo>
                      <a:pt x="603" y="490"/>
                    </a:lnTo>
                    <a:lnTo>
                      <a:pt x="618" y="499"/>
                    </a:lnTo>
                    <a:close/>
                    <a:moveTo>
                      <a:pt x="557" y="587"/>
                    </a:moveTo>
                    <a:lnTo>
                      <a:pt x="511" y="626"/>
                    </a:lnTo>
                    <a:lnTo>
                      <a:pt x="503" y="631"/>
                    </a:lnTo>
                    <a:lnTo>
                      <a:pt x="494" y="616"/>
                    </a:lnTo>
                    <a:lnTo>
                      <a:pt x="503" y="610"/>
                    </a:lnTo>
                    <a:lnTo>
                      <a:pt x="500" y="611"/>
                    </a:lnTo>
                    <a:lnTo>
                      <a:pt x="547" y="574"/>
                    </a:lnTo>
                    <a:lnTo>
                      <a:pt x="557" y="587"/>
                    </a:lnTo>
                    <a:close/>
                    <a:moveTo>
                      <a:pt x="473" y="648"/>
                    </a:moveTo>
                    <a:lnTo>
                      <a:pt x="456" y="658"/>
                    </a:lnTo>
                    <a:lnTo>
                      <a:pt x="408" y="673"/>
                    </a:lnTo>
                    <a:lnTo>
                      <a:pt x="403" y="656"/>
                    </a:lnTo>
                    <a:lnTo>
                      <a:pt x="450" y="641"/>
                    </a:lnTo>
                    <a:lnTo>
                      <a:pt x="449" y="641"/>
                    </a:lnTo>
                    <a:lnTo>
                      <a:pt x="465" y="632"/>
                    </a:lnTo>
                    <a:lnTo>
                      <a:pt x="473" y="648"/>
                    </a:lnTo>
                    <a:close/>
                    <a:moveTo>
                      <a:pt x="373" y="680"/>
                    </a:moveTo>
                    <a:lnTo>
                      <a:pt x="327" y="685"/>
                    </a:lnTo>
                    <a:lnTo>
                      <a:pt x="304" y="682"/>
                    </a:lnTo>
                    <a:lnTo>
                      <a:pt x="306" y="664"/>
                    </a:lnTo>
                    <a:lnTo>
                      <a:pt x="328" y="666"/>
                    </a:lnTo>
                    <a:lnTo>
                      <a:pt x="327" y="666"/>
                    </a:lnTo>
                    <a:lnTo>
                      <a:pt x="372" y="662"/>
                    </a:lnTo>
                    <a:lnTo>
                      <a:pt x="373" y="680"/>
                    </a:lnTo>
                    <a:close/>
                    <a:moveTo>
                      <a:pt x="270" y="678"/>
                    </a:moveTo>
                    <a:lnTo>
                      <a:pt x="262" y="677"/>
                    </a:lnTo>
                    <a:lnTo>
                      <a:pt x="204" y="659"/>
                    </a:lnTo>
                    <a:lnTo>
                      <a:pt x="209" y="642"/>
                    </a:lnTo>
                    <a:lnTo>
                      <a:pt x="266" y="661"/>
                    </a:lnTo>
                    <a:lnTo>
                      <a:pt x="264" y="660"/>
                    </a:lnTo>
                    <a:lnTo>
                      <a:pt x="272" y="661"/>
                    </a:lnTo>
                    <a:lnTo>
                      <a:pt x="270" y="678"/>
                    </a:lnTo>
                    <a:close/>
                    <a:moveTo>
                      <a:pt x="172" y="642"/>
                    </a:moveTo>
                    <a:lnTo>
                      <a:pt x="145" y="626"/>
                    </a:lnTo>
                    <a:lnTo>
                      <a:pt x="115" y="601"/>
                    </a:lnTo>
                    <a:lnTo>
                      <a:pt x="126" y="588"/>
                    </a:lnTo>
                    <a:lnTo>
                      <a:pt x="154" y="611"/>
                    </a:lnTo>
                    <a:lnTo>
                      <a:pt x="153" y="610"/>
                    </a:lnTo>
                    <a:lnTo>
                      <a:pt x="181" y="627"/>
                    </a:lnTo>
                    <a:lnTo>
                      <a:pt x="172" y="642"/>
                    </a:lnTo>
                    <a:close/>
                    <a:moveTo>
                      <a:pt x="90" y="576"/>
                    </a:moveTo>
                    <a:lnTo>
                      <a:pt x="57" y="534"/>
                    </a:lnTo>
                    <a:lnTo>
                      <a:pt x="49" y="519"/>
                    </a:lnTo>
                    <a:lnTo>
                      <a:pt x="63" y="510"/>
                    </a:lnTo>
                    <a:lnTo>
                      <a:pt x="71" y="525"/>
                    </a:lnTo>
                    <a:lnTo>
                      <a:pt x="71" y="523"/>
                    </a:lnTo>
                    <a:lnTo>
                      <a:pt x="102" y="565"/>
                    </a:lnTo>
                    <a:lnTo>
                      <a:pt x="90" y="576"/>
                    </a:lnTo>
                    <a:close/>
                    <a:moveTo>
                      <a:pt x="33" y="488"/>
                    </a:moveTo>
                    <a:lnTo>
                      <a:pt x="26" y="477"/>
                    </a:lnTo>
                    <a:lnTo>
                      <a:pt x="10" y="420"/>
                    </a:lnTo>
                    <a:lnTo>
                      <a:pt x="25" y="414"/>
                    </a:lnTo>
                    <a:lnTo>
                      <a:pt x="42" y="470"/>
                    </a:lnTo>
                    <a:lnTo>
                      <a:pt x="41" y="469"/>
                    </a:lnTo>
                    <a:lnTo>
                      <a:pt x="48" y="479"/>
                    </a:lnTo>
                    <a:lnTo>
                      <a:pt x="33" y="488"/>
                    </a:lnTo>
                    <a:close/>
                  </a:path>
                </a:pathLst>
              </a:custGeom>
              <a:solidFill>
                <a:srgbClr val="000000"/>
              </a:solidFill>
              <a:ln w="63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99" name="Rectangle 104"/>
              <p:cNvSpPr>
                <a:spLocks noChangeArrowheads="1"/>
              </p:cNvSpPr>
              <p:nvPr/>
            </p:nvSpPr>
            <p:spPr bwMode="auto">
              <a:xfrm>
                <a:off x="2643026" y="4685704"/>
                <a:ext cx="490976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00" name="Rectangle 105"/>
              <p:cNvSpPr>
                <a:spLocks noChangeArrowheads="1"/>
              </p:cNvSpPr>
              <p:nvPr/>
            </p:nvSpPr>
            <p:spPr bwMode="auto">
              <a:xfrm>
                <a:off x="2771341" y="4861356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04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01" name="Rectangle 106"/>
              <p:cNvSpPr>
                <a:spLocks noChangeArrowheads="1"/>
              </p:cNvSpPr>
              <p:nvPr/>
            </p:nvSpPr>
            <p:spPr bwMode="auto">
              <a:xfrm>
                <a:off x="3134002" y="4685704"/>
                <a:ext cx="489439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02" name="Rectangle 107"/>
              <p:cNvSpPr>
                <a:spLocks noChangeArrowheads="1"/>
              </p:cNvSpPr>
              <p:nvPr/>
            </p:nvSpPr>
            <p:spPr bwMode="auto">
              <a:xfrm>
                <a:off x="3262317" y="4861356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38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03" name="Rectangle 108"/>
              <p:cNvSpPr>
                <a:spLocks noChangeArrowheads="1"/>
              </p:cNvSpPr>
              <p:nvPr/>
            </p:nvSpPr>
            <p:spPr bwMode="auto">
              <a:xfrm>
                <a:off x="3623441" y="4685704"/>
                <a:ext cx="490976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04" name="Rectangle 109"/>
              <p:cNvSpPr>
                <a:spLocks noChangeArrowheads="1"/>
              </p:cNvSpPr>
              <p:nvPr/>
            </p:nvSpPr>
            <p:spPr bwMode="auto">
              <a:xfrm>
                <a:off x="3752524" y="4861356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49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05" name="Rectangle 110"/>
              <p:cNvSpPr>
                <a:spLocks noChangeArrowheads="1"/>
              </p:cNvSpPr>
              <p:nvPr/>
            </p:nvSpPr>
            <p:spPr bwMode="auto">
              <a:xfrm>
                <a:off x="4114417" y="4685704"/>
                <a:ext cx="490208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06" name="Rectangle 111"/>
              <p:cNvSpPr>
                <a:spLocks noChangeArrowheads="1"/>
              </p:cNvSpPr>
              <p:nvPr/>
            </p:nvSpPr>
            <p:spPr bwMode="auto">
              <a:xfrm>
                <a:off x="4242732" y="4861356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97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07" name="Rectangle 112"/>
              <p:cNvSpPr>
                <a:spLocks noChangeArrowheads="1"/>
              </p:cNvSpPr>
              <p:nvPr/>
            </p:nvSpPr>
            <p:spPr bwMode="auto">
              <a:xfrm>
                <a:off x="4604625" y="4685704"/>
                <a:ext cx="490976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08" name="Rectangle 113"/>
              <p:cNvSpPr>
                <a:spLocks noChangeArrowheads="1"/>
              </p:cNvSpPr>
              <p:nvPr/>
            </p:nvSpPr>
            <p:spPr bwMode="auto">
              <a:xfrm>
                <a:off x="4732940" y="4861356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76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09" name="Rectangle 114"/>
              <p:cNvSpPr>
                <a:spLocks noChangeArrowheads="1"/>
              </p:cNvSpPr>
              <p:nvPr/>
            </p:nvSpPr>
            <p:spPr bwMode="auto">
              <a:xfrm>
                <a:off x="5095601" y="4685704"/>
                <a:ext cx="489439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10" name="Rectangle 115"/>
              <p:cNvSpPr>
                <a:spLocks noChangeArrowheads="1"/>
              </p:cNvSpPr>
              <p:nvPr/>
            </p:nvSpPr>
            <p:spPr bwMode="auto">
              <a:xfrm>
                <a:off x="5223916" y="4861356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13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11" name="Rectangle 116"/>
              <p:cNvSpPr>
                <a:spLocks noChangeArrowheads="1"/>
              </p:cNvSpPr>
              <p:nvPr/>
            </p:nvSpPr>
            <p:spPr bwMode="auto">
              <a:xfrm>
                <a:off x="5585040" y="4685704"/>
                <a:ext cx="490976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12" name="Rectangle 117"/>
              <p:cNvSpPr>
                <a:spLocks noChangeArrowheads="1"/>
              </p:cNvSpPr>
              <p:nvPr/>
            </p:nvSpPr>
            <p:spPr bwMode="auto">
              <a:xfrm>
                <a:off x="5714124" y="4861356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27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13" name="Rectangle 118"/>
              <p:cNvSpPr>
                <a:spLocks noChangeArrowheads="1"/>
              </p:cNvSpPr>
              <p:nvPr/>
            </p:nvSpPr>
            <p:spPr bwMode="auto">
              <a:xfrm>
                <a:off x="6076016" y="4685704"/>
                <a:ext cx="490976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14" name="Rectangle 119"/>
              <p:cNvSpPr>
                <a:spLocks noChangeArrowheads="1"/>
              </p:cNvSpPr>
              <p:nvPr/>
            </p:nvSpPr>
            <p:spPr bwMode="auto">
              <a:xfrm>
                <a:off x="6204331" y="4861356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49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15" name="Rectangle 120"/>
              <p:cNvSpPr>
                <a:spLocks noChangeArrowheads="1"/>
              </p:cNvSpPr>
              <p:nvPr/>
            </p:nvSpPr>
            <p:spPr bwMode="auto">
              <a:xfrm>
                <a:off x="6566993" y="4685704"/>
                <a:ext cx="489439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16" name="Rectangle 121"/>
              <p:cNvSpPr>
                <a:spLocks noChangeArrowheads="1"/>
              </p:cNvSpPr>
              <p:nvPr/>
            </p:nvSpPr>
            <p:spPr bwMode="auto">
              <a:xfrm>
                <a:off x="6695308" y="4861356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55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17" name="Rectangle 122"/>
              <p:cNvSpPr>
                <a:spLocks noChangeArrowheads="1"/>
              </p:cNvSpPr>
              <p:nvPr/>
            </p:nvSpPr>
            <p:spPr bwMode="auto">
              <a:xfrm>
                <a:off x="7056432" y="4685704"/>
                <a:ext cx="490976" cy="464503"/>
              </a:xfrm>
              <a:prstGeom prst="rect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18" name="Rectangle 123"/>
              <p:cNvSpPr>
                <a:spLocks noChangeArrowheads="1"/>
              </p:cNvSpPr>
              <p:nvPr/>
            </p:nvSpPr>
            <p:spPr bwMode="auto">
              <a:xfrm>
                <a:off x="7185516" y="4861356"/>
                <a:ext cx="23403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en-US" b="1" kern="0">
                    <a:solidFill>
                      <a:srgbClr val="000000"/>
                    </a:solidFill>
                    <a:effectLst/>
                    <a:latin typeface="+mn-ea"/>
                    <a:cs typeface="Calibri" panose="020F0502020204030204"/>
                  </a:rPr>
                  <a:t>65</a:t>
                </a:r>
                <a:endParaRPr lang="zh-CN" b="1" kern="100">
                  <a:effectLst/>
                  <a:latin typeface="+mn-ea"/>
                  <a:cs typeface="Courier New" panose="02070309020205020404"/>
                </a:endParaRPr>
              </a:p>
            </p:txBody>
          </p:sp>
          <p:sp>
            <p:nvSpPr>
              <p:cNvPr id="119" name="Oval 124"/>
              <p:cNvSpPr>
                <a:spLocks noChangeArrowheads="1"/>
              </p:cNvSpPr>
              <p:nvPr/>
            </p:nvSpPr>
            <p:spPr bwMode="auto">
              <a:xfrm>
                <a:off x="3623441" y="4685704"/>
                <a:ext cx="490976" cy="464503"/>
              </a:xfrm>
              <a:prstGeom prst="ellipse">
                <a:avLst/>
              </a:pr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20" name="Freeform 125"/>
              <p:cNvSpPr>
                <a:spLocks noEditPoints="1"/>
              </p:cNvSpPr>
              <p:nvPr/>
            </p:nvSpPr>
            <p:spPr bwMode="auto">
              <a:xfrm>
                <a:off x="6069870" y="4679418"/>
                <a:ext cx="504039" cy="477774"/>
              </a:xfrm>
              <a:custGeom>
                <a:avLst/>
                <a:gdLst>
                  <a:gd name="T0" fmla="*/ 1 w 656"/>
                  <a:gd name="T1" fmla="*/ 338 h 684"/>
                  <a:gd name="T2" fmla="*/ 16 w 656"/>
                  <a:gd name="T3" fmla="*/ 341 h 684"/>
                  <a:gd name="T4" fmla="*/ 4 w 656"/>
                  <a:gd name="T5" fmla="*/ 303 h 684"/>
                  <a:gd name="T6" fmla="*/ 34 w 656"/>
                  <a:gd name="T7" fmla="*/ 238 h 684"/>
                  <a:gd name="T8" fmla="*/ 21 w 656"/>
                  <a:gd name="T9" fmla="*/ 305 h 684"/>
                  <a:gd name="T10" fmla="*/ 57 w 656"/>
                  <a:gd name="T11" fmla="*/ 151 h 684"/>
                  <a:gd name="T12" fmla="*/ 70 w 656"/>
                  <a:gd name="T13" fmla="*/ 161 h 684"/>
                  <a:gd name="T14" fmla="*/ 31 w 656"/>
                  <a:gd name="T15" fmla="*/ 198 h 684"/>
                  <a:gd name="T16" fmla="*/ 141 w 656"/>
                  <a:gd name="T17" fmla="*/ 61 h 684"/>
                  <a:gd name="T18" fmla="*/ 108 w 656"/>
                  <a:gd name="T19" fmla="*/ 111 h 684"/>
                  <a:gd name="T20" fmla="*/ 172 w 656"/>
                  <a:gd name="T21" fmla="*/ 44 h 684"/>
                  <a:gd name="T22" fmla="*/ 240 w 656"/>
                  <a:gd name="T23" fmla="*/ 33 h 684"/>
                  <a:gd name="T24" fmla="*/ 179 w 656"/>
                  <a:gd name="T25" fmla="*/ 59 h 684"/>
                  <a:gd name="T26" fmla="*/ 327 w 656"/>
                  <a:gd name="T27" fmla="*/ 0 h 684"/>
                  <a:gd name="T28" fmla="*/ 327 w 656"/>
                  <a:gd name="T29" fmla="*/ 17 h 684"/>
                  <a:gd name="T30" fmla="*/ 269 w 656"/>
                  <a:gd name="T31" fmla="*/ 6 h 684"/>
                  <a:gd name="T32" fmla="*/ 439 w 656"/>
                  <a:gd name="T33" fmla="*/ 22 h 684"/>
                  <a:gd name="T34" fmla="*/ 391 w 656"/>
                  <a:gd name="T35" fmla="*/ 24 h 684"/>
                  <a:gd name="T36" fmla="*/ 471 w 656"/>
                  <a:gd name="T37" fmla="*/ 36 h 684"/>
                  <a:gd name="T38" fmla="*/ 519 w 656"/>
                  <a:gd name="T39" fmla="*/ 89 h 684"/>
                  <a:gd name="T40" fmla="*/ 463 w 656"/>
                  <a:gd name="T41" fmla="*/ 52 h 684"/>
                  <a:gd name="T42" fmla="*/ 559 w 656"/>
                  <a:gd name="T43" fmla="*/ 100 h 684"/>
                  <a:gd name="T44" fmla="*/ 586 w 656"/>
                  <a:gd name="T45" fmla="*/ 163 h 684"/>
                  <a:gd name="T46" fmla="*/ 546 w 656"/>
                  <a:gd name="T47" fmla="*/ 112 h 684"/>
                  <a:gd name="T48" fmla="*/ 556 w 656"/>
                  <a:gd name="T49" fmla="*/ 97 h 684"/>
                  <a:gd name="T50" fmla="*/ 642 w 656"/>
                  <a:gd name="T51" fmla="*/ 252 h 684"/>
                  <a:gd name="T52" fmla="*/ 614 w 656"/>
                  <a:gd name="T53" fmla="*/ 216 h 684"/>
                  <a:gd name="T54" fmla="*/ 651 w 656"/>
                  <a:gd name="T55" fmla="*/ 287 h 684"/>
                  <a:gd name="T56" fmla="*/ 637 w 656"/>
                  <a:gd name="T57" fmla="*/ 358 h 684"/>
                  <a:gd name="T58" fmla="*/ 634 w 656"/>
                  <a:gd name="T59" fmla="*/ 289 h 684"/>
                  <a:gd name="T60" fmla="*/ 649 w 656"/>
                  <a:gd name="T61" fmla="*/ 411 h 684"/>
                  <a:gd name="T62" fmla="*/ 633 w 656"/>
                  <a:gd name="T63" fmla="*/ 406 h 684"/>
                  <a:gd name="T64" fmla="*/ 651 w 656"/>
                  <a:gd name="T65" fmla="*/ 395 h 684"/>
                  <a:gd name="T66" fmla="*/ 580 w 656"/>
                  <a:gd name="T67" fmla="*/ 558 h 684"/>
                  <a:gd name="T68" fmla="*/ 584 w 656"/>
                  <a:gd name="T69" fmla="*/ 524 h 684"/>
                  <a:gd name="T70" fmla="*/ 557 w 656"/>
                  <a:gd name="T71" fmla="*/ 586 h 684"/>
                  <a:gd name="T72" fmla="*/ 493 w 656"/>
                  <a:gd name="T73" fmla="*/ 614 h 684"/>
                  <a:gd name="T74" fmla="*/ 546 w 656"/>
                  <a:gd name="T75" fmla="*/ 573 h 684"/>
                  <a:gd name="T76" fmla="*/ 455 w 656"/>
                  <a:gd name="T77" fmla="*/ 656 h 684"/>
                  <a:gd name="T78" fmla="*/ 449 w 656"/>
                  <a:gd name="T79" fmla="*/ 640 h 684"/>
                  <a:gd name="T80" fmla="*/ 472 w 656"/>
                  <a:gd name="T81" fmla="*/ 646 h 684"/>
                  <a:gd name="T82" fmla="*/ 303 w 656"/>
                  <a:gd name="T83" fmla="*/ 680 h 684"/>
                  <a:gd name="T84" fmla="*/ 327 w 656"/>
                  <a:gd name="T85" fmla="*/ 665 h 684"/>
                  <a:gd name="T86" fmla="*/ 270 w 656"/>
                  <a:gd name="T87" fmla="*/ 677 h 684"/>
                  <a:gd name="T88" fmla="*/ 209 w 656"/>
                  <a:gd name="T89" fmla="*/ 641 h 684"/>
                  <a:gd name="T90" fmla="*/ 272 w 656"/>
                  <a:gd name="T91" fmla="*/ 660 h 684"/>
                  <a:gd name="T92" fmla="*/ 144 w 656"/>
                  <a:gd name="T93" fmla="*/ 624 h 684"/>
                  <a:gd name="T94" fmla="*/ 154 w 656"/>
                  <a:gd name="T95" fmla="*/ 610 h 684"/>
                  <a:gd name="T96" fmla="*/ 172 w 656"/>
                  <a:gd name="T97" fmla="*/ 641 h 684"/>
                  <a:gd name="T98" fmla="*/ 48 w 656"/>
                  <a:gd name="T99" fmla="*/ 517 h 684"/>
                  <a:gd name="T100" fmla="*/ 70 w 656"/>
                  <a:gd name="T101" fmla="*/ 522 h 684"/>
                  <a:gd name="T102" fmla="*/ 32 w 656"/>
                  <a:gd name="T103" fmla="*/ 487 h 684"/>
                  <a:gd name="T104" fmla="*/ 25 w 656"/>
                  <a:gd name="T105" fmla="*/ 413 h 684"/>
                  <a:gd name="T106" fmla="*/ 47 w 656"/>
                  <a:gd name="T107" fmla="*/ 478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6" h="684">
                    <a:moveTo>
                      <a:pt x="6" y="410"/>
                    </a:moveTo>
                    <a:lnTo>
                      <a:pt x="0" y="341"/>
                    </a:lnTo>
                    <a:lnTo>
                      <a:pt x="1" y="338"/>
                    </a:lnTo>
                    <a:lnTo>
                      <a:pt x="17" y="339"/>
                    </a:lnTo>
                    <a:lnTo>
                      <a:pt x="16" y="342"/>
                    </a:lnTo>
                    <a:lnTo>
                      <a:pt x="16" y="341"/>
                    </a:lnTo>
                    <a:lnTo>
                      <a:pt x="23" y="408"/>
                    </a:lnTo>
                    <a:lnTo>
                      <a:pt x="6" y="410"/>
                    </a:lnTo>
                    <a:close/>
                    <a:moveTo>
                      <a:pt x="4" y="303"/>
                    </a:moveTo>
                    <a:lnTo>
                      <a:pt x="7" y="273"/>
                    </a:lnTo>
                    <a:lnTo>
                      <a:pt x="19" y="232"/>
                    </a:lnTo>
                    <a:lnTo>
                      <a:pt x="34" y="238"/>
                    </a:lnTo>
                    <a:lnTo>
                      <a:pt x="23" y="277"/>
                    </a:lnTo>
                    <a:lnTo>
                      <a:pt x="23" y="275"/>
                    </a:lnTo>
                    <a:lnTo>
                      <a:pt x="21" y="305"/>
                    </a:lnTo>
                    <a:lnTo>
                      <a:pt x="4" y="303"/>
                    </a:lnTo>
                    <a:close/>
                    <a:moveTo>
                      <a:pt x="31" y="198"/>
                    </a:moveTo>
                    <a:lnTo>
                      <a:pt x="57" y="151"/>
                    </a:lnTo>
                    <a:lnTo>
                      <a:pt x="67" y="136"/>
                    </a:lnTo>
                    <a:lnTo>
                      <a:pt x="81" y="147"/>
                    </a:lnTo>
                    <a:lnTo>
                      <a:pt x="70" y="161"/>
                    </a:lnTo>
                    <a:lnTo>
                      <a:pt x="70" y="160"/>
                    </a:lnTo>
                    <a:lnTo>
                      <a:pt x="46" y="207"/>
                    </a:lnTo>
                    <a:lnTo>
                      <a:pt x="31" y="198"/>
                    </a:lnTo>
                    <a:close/>
                    <a:moveTo>
                      <a:pt x="88" y="109"/>
                    </a:moveTo>
                    <a:lnTo>
                      <a:pt x="96" y="100"/>
                    </a:lnTo>
                    <a:lnTo>
                      <a:pt x="141" y="61"/>
                    </a:lnTo>
                    <a:lnTo>
                      <a:pt x="152" y="76"/>
                    </a:lnTo>
                    <a:lnTo>
                      <a:pt x="106" y="113"/>
                    </a:lnTo>
                    <a:lnTo>
                      <a:pt x="108" y="111"/>
                    </a:lnTo>
                    <a:lnTo>
                      <a:pt x="102" y="120"/>
                    </a:lnTo>
                    <a:lnTo>
                      <a:pt x="88" y="109"/>
                    </a:lnTo>
                    <a:close/>
                    <a:moveTo>
                      <a:pt x="172" y="44"/>
                    </a:moveTo>
                    <a:lnTo>
                      <a:pt x="199" y="27"/>
                    </a:lnTo>
                    <a:lnTo>
                      <a:pt x="235" y="15"/>
                    </a:lnTo>
                    <a:lnTo>
                      <a:pt x="240" y="33"/>
                    </a:lnTo>
                    <a:lnTo>
                      <a:pt x="205" y="44"/>
                    </a:lnTo>
                    <a:lnTo>
                      <a:pt x="206" y="43"/>
                    </a:lnTo>
                    <a:lnTo>
                      <a:pt x="179" y="59"/>
                    </a:lnTo>
                    <a:lnTo>
                      <a:pt x="172" y="44"/>
                    </a:lnTo>
                    <a:close/>
                    <a:moveTo>
                      <a:pt x="269" y="6"/>
                    </a:moveTo>
                    <a:lnTo>
                      <a:pt x="327" y="0"/>
                    </a:lnTo>
                    <a:lnTo>
                      <a:pt x="338" y="1"/>
                    </a:lnTo>
                    <a:lnTo>
                      <a:pt x="336" y="19"/>
                    </a:lnTo>
                    <a:lnTo>
                      <a:pt x="327" y="17"/>
                    </a:lnTo>
                    <a:lnTo>
                      <a:pt x="328" y="17"/>
                    </a:lnTo>
                    <a:lnTo>
                      <a:pt x="271" y="24"/>
                    </a:lnTo>
                    <a:lnTo>
                      <a:pt x="269" y="6"/>
                    </a:lnTo>
                    <a:close/>
                    <a:moveTo>
                      <a:pt x="372" y="5"/>
                    </a:moveTo>
                    <a:lnTo>
                      <a:pt x="393" y="8"/>
                    </a:lnTo>
                    <a:lnTo>
                      <a:pt x="439" y="22"/>
                    </a:lnTo>
                    <a:lnTo>
                      <a:pt x="433" y="38"/>
                    </a:lnTo>
                    <a:lnTo>
                      <a:pt x="389" y="24"/>
                    </a:lnTo>
                    <a:lnTo>
                      <a:pt x="391" y="24"/>
                    </a:lnTo>
                    <a:lnTo>
                      <a:pt x="370" y="23"/>
                    </a:lnTo>
                    <a:lnTo>
                      <a:pt x="372" y="5"/>
                    </a:lnTo>
                    <a:close/>
                    <a:moveTo>
                      <a:pt x="471" y="36"/>
                    </a:moveTo>
                    <a:lnTo>
                      <a:pt x="510" y="59"/>
                    </a:lnTo>
                    <a:lnTo>
                      <a:pt x="529" y="75"/>
                    </a:lnTo>
                    <a:lnTo>
                      <a:pt x="519" y="89"/>
                    </a:lnTo>
                    <a:lnTo>
                      <a:pt x="500" y="74"/>
                    </a:lnTo>
                    <a:lnTo>
                      <a:pt x="502" y="74"/>
                    </a:lnTo>
                    <a:lnTo>
                      <a:pt x="463" y="52"/>
                    </a:lnTo>
                    <a:lnTo>
                      <a:pt x="471" y="36"/>
                    </a:lnTo>
                    <a:close/>
                    <a:moveTo>
                      <a:pt x="556" y="97"/>
                    </a:moveTo>
                    <a:lnTo>
                      <a:pt x="559" y="100"/>
                    </a:lnTo>
                    <a:lnTo>
                      <a:pt x="599" y="151"/>
                    </a:lnTo>
                    <a:lnTo>
                      <a:pt x="601" y="154"/>
                    </a:lnTo>
                    <a:lnTo>
                      <a:pt x="586" y="163"/>
                    </a:lnTo>
                    <a:lnTo>
                      <a:pt x="584" y="160"/>
                    </a:lnTo>
                    <a:lnTo>
                      <a:pt x="585" y="162"/>
                    </a:lnTo>
                    <a:lnTo>
                      <a:pt x="546" y="112"/>
                    </a:lnTo>
                    <a:lnTo>
                      <a:pt x="547" y="113"/>
                    </a:lnTo>
                    <a:lnTo>
                      <a:pt x="545" y="111"/>
                    </a:lnTo>
                    <a:lnTo>
                      <a:pt x="556" y="97"/>
                    </a:lnTo>
                    <a:close/>
                    <a:moveTo>
                      <a:pt x="617" y="185"/>
                    </a:moveTo>
                    <a:lnTo>
                      <a:pt x="630" y="208"/>
                    </a:lnTo>
                    <a:lnTo>
                      <a:pt x="642" y="252"/>
                    </a:lnTo>
                    <a:lnTo>
                      <a:pt x="626" y="258"/>
                    </a:lnTo>
                    <a:lnTo>
                      <a:pt x="614" y="215"/>
                    </a:lnTo>
                    <a:lnTo>
                      <a:pt x="614" y="216"/>
                    </a:lnTo>
                    <a:lnTo>
                      <a:pt x="602" y="194"/>
                    </a:lnTo>
                    <a:lnTo>
                      <a:pt x="617" y="185"/>
                    </a:lnTo>
                    <a:close/>
                    <a:moveTo>
                      <a:pt x="651" y="287"/>
                    </a:moveTo>
                    <a:lnTo>
                      <a:pt x="656" y="341"/>
                    </a:lnTo>
                    <a:lnTo>
                      <a:pt x="654" y="360"/>
                    </a:lnTo>
                    <a:lnTo>
                      <a:pt x="637" y="358"/>
                    </a:lnTo>
                    <a:lnTo>
                      <a:pt x="638" y="341"/>
                    </a:lnTo>
                    <a:lnTo>
                      <a:pt x="638" y="342"/>
                    </a:lnTo>
                    <a:lnTo>
                      <a:pt x="634" y="289"/>
                    </a:lnTo>
                    <a:lnTo>
                      <a:pt x="651" y="287"/>
                    </a:lnTo>
                    <a:close/>
                    <a:moveTo>
                      <a:pt x="651" y="395"/>
                    </a:moveTo>
                    <a:lnTo>
                      <a:pt x="649" y="411"/>
                    </a:lnTo>
                    <a:lnTo>
                      <a:pt x="633" y="465"/>
                    </a:lnTo>
                    <a:lnTo>
                      <a:pt x="617" y="459"/>
                    </a:lnTo>
                    <a:lnTo>
                      <a:pt x="633" y="406"/>
                    </a:lnTo>
                    <a:lnTo>
                      <a:pt x="632" y="408"/>
                    </a:lnTo>
                    <a:lnTo>
                      <a:pt x="634" y="393"/>
                    </a:lnTo>
                    <a:lnTo>
                      <a:pt x="651" y="395"/>
                    </a:lnTo>
                    <a:close/>
                    <a:moveTo>
                      <a:pt x="618" y="498"/>
                    </a:moveTo>
                    <a:lnTo>
                      <a:pt x="599" y="533"/>
                    </a:lnTo>
                    <a:lnTo>
                      <a:pt x="580" y="558"/>
                    </a:lnTo>
                    <a:lnTo>
                      <a:pt x="566" y="546"/>
                    </a:lnTo>
                    <a:lnTo>
                      <a:pt x="585" y="522"/>
                    </a:lnTo>
                    <a:lnTo>
                      <a:pt x="584" y="524"/>
                    </a:lnTo>
                    <a:lnTo>
                      <a:pt x="603" y="489"/>
                    </a:lnTo>
                    <a:lnTo>
                      <a:pt x="618" y="498"/>
                    </a:lnTo>
                    <a:close/>
                    <a:moveTo>
                      <a:pt x="557" y="586"/>
                    </a:moveTo>
                    <a:lnTo>
                      <a:pt x="510" y="624"/>
                    </a:lnTo>
                    <a:lnTo>
                      <a:pt x="502" y="630"/>
                    </a:lnTo>
                    <a:lnTo>
                      <a:pt x="493" y="614"/>
                    </a:lnTo>
                    <a:lnTo>
                      <a:pt x="502" y="609"/>
                    </a:lnTo>
                    <a:lnTo>
                      <a:pt x="500" y="610"/>
                    </a:lnTo>
                    <a:lnTo>
                      <a:pt x="546" y="573"/>
                    </a:lnTo>
                    <a:lnTo>
                      <a:pt x="557" y="586"/>
                    </a:lnTo>
                    <a:close/>
                    <a:moveTo>
                      <a:pt x="472" y="646"/>
                    </a:moveTo>
                    <a:lnTo>
                      <a:pt x="455" y="656"/>
                    </a:lnTo>
                    <a:lnTo>
                      <a:pt x="407" y="672"/>
                    </a:lnTo>
                    <a:lnTo>
                      <a:pt x="403" y="655"/>
                    </a:lnTo>
                    <a:lnTo>
                      <a:pt x="449" y="640"/>
                    </a:lnTo>
                    <a:lnTo>
                      <a:pt x="448" y="640"/>
                    </a:lnTo>
                    <a:lnTo>
                      <a:pt x="464" y="631"/>
                    </a:lnTo>
                    <a:lnTo>
                      <a:pt x="472" y="646"/>
                    </a:lnTo>
                    <a:close/>
                    <a:moveTo>
                      <a:pt x="372" y="678"/>
                    </a:moveTo>
                    <a:lnTo>
                      <a:pt x="327" y="684"/>
                    </a:lnTo>
                    <a:lnTo>
                      <a:pt x="303" y="680"/>
                    </a:lnTo>
                    <a:lnTo>
                      <a:pt x="306" y="663"/>
                    </a:lnTo>
                    <a:lnTo>
                      <a:pt x="328" y="665"/>
                    </a:lnTo>
                    <a:lnTo>
                      <a:pt x="327" y="665"/>
                    </a:lnTo>
                    <a:lnTo>
                      <a:pt x="371" y="661"/>
                    </a:lnTo>
                    <a:lnTo>
                      <a:pt x="372" y="678"/>
                    </a:lnTo>
                    <a:close/>
                    <a:moveTo>
                      <a:pt x="270" y="677"/>
                    </a:moveTo>
                    <a:lnTo>
                      <a:pt x="261" y="676"/>
                    </a:lnTo>
                    <a:lnTo>
                      <a:pt x="203" y="657"/>
                    </a:lnTo>
                    <a:lnTo>
                      <a:pt x="209" y="641"/>
                    </a:lnTo>
                    <a:lnTo>
                      <a:pt x="265" y="660"/>
                    </a:lnTo>
                    <a:lnTo>
                      <a:pt x="263" y="658"/>
                    </a:lnTo>
                    <a:lnTo>
                      <a:pt x="272" y="660"/>
                    </a:lnTo>
                    <a:lnTo>
                      <a:pt x="270" y="677"/>
                    </a:lnTo>
                    <a:close/>
                    <a:moveTo>
                      <a:pt x="172" y="641"/>
                    </a:moveTo>
                    <a:lnTo>
                      <a:pt x="144" y="624"/>
                    </a:lnTo>
                    <a:lnTo>
                      <a:pt x="115" y="600"/>
                    </a:lnTo>
                    <a:lnTo>
                      <a:pt x="125" y="587"/>
                    </a:lnTo>
                    <a:lnTo>
                      <a:pt x="154" y="610"/>
                    </a:lnTo>
                    <a:lnTo>
                      <a:pt x="153" y="609"/>
                    </a:lnTo>
                    <a:lnTo>
                      <a:pt x="180" y="625"/>
                    </a:lnTo>
                    <a:lnTo>
                      <a:pt x="172" y="641"/>
                    </a:lnTo>
                    <a:close/>
                    <a:moveTo>
                      <a:pt x="89" y="575"/>
                    </a:moveTo>
                    <a:lnTo>
                      <a:pt x="57" y="533"/>
                    </a:lnTo>
                    <a:lnTo>
                      <a:pt x="48" y="517"/>
                    </a:lnTo>
                    <a:lnTo>
                      <a:pt x="63" y="509"/>
                    </a:lnTo>
                    <a:lnTo>
                      <a:pt x="70" y="524"/>
                    </a:lnTo>
                    <a:lnTo>
                      <a:pt x="70" y="522"/>
                    </a:lnTo>
                    <a:lnTo>
                      <a:pt x="102" y="564"/>
                    </a:lnTo>
                    <a:lnTo>
                      <a:pt x="89" y="575"/>
                    </a:lnTo>
                    <a:close/>
                    <a:moveTo>
                      <a:pt x="32" y="487"/>
                    </a:moveTo>
                    <a:lnTo>
                      <a:pt x="26" y="476"/>
                    </a:lnTo>
                    <a:lnTo>
                      <a:pt x="9" y="418"/>
                    </a:lnTo>
                    <a:lnTo>
                      <a:pt x="25" y="413"/>
                    </a:lnTo>
                    <a:lnTo>
                      <a:pt x="42" y="469"/>
                    </a:lnTo>
                    <a:lnTo>
                      <a:pt x="41" y="468"/>
                    </a:lnTo>
                    <a:lnTo>
                      <a:pt x="47" y="478"/>
                    </a:lnTo>
                    <a:lnTo>
                      <a:pt x="32" y="487"/>
                    </a:lnTo>
                    <a:close/>
                  </a:path>
                </a:pathLst>
              </a:custGeom>
              <a:solidFill>
                <a:srgbClr val="000000"/>
              </a:solidFill>
              <a:ln w="63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b="1">
                  <a:latin typeface="+mn-ea"/>
                </a:endParaRPr>
              </a:p>
            </p:txBody>
          </p:sp>
          <p:pic>
            <p:nvPicPr>
              <p:cNvPr id="121" name="Picture 238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6246" y="1939897"/>
                <a:ext cx="76604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Freeform 240"/>
              <p:cNvSpPr/>
              <p:nvPr/>
            </p:nvSpPr>
            <p:spPr bwMode="auto">
              <a:xfrm>
                <a:off x="2594618" y="1986696"/>
                <a:ext cx="587788" cy="325501"/>
              </a:xfrm>
              <a:custGeom>
                <a:avLst/>
                <a:gdLst>
                  <a:gd name="T0" fmla="*/ 382 w 765"/>
                  <a:gd name="T1" fmla="*/ 466 h 466"/>
                  <a:gd name="T2" fmla="*/ 0 w 765"/>
                  <a:gd name="T3" fmla="*/ 201 h 466"/>
                  <a:gd name="T4" fmla="*/ 191 w 765"/>
                  <a:gd name="T5" fmla="*/ 201 h 466"/>
                  <a:gd name="T6" fmla="*/ 191 w 765"/>
                  <a:gd name="T7" fmla="*/ 0 h 466"/>
                  <a:gd name="T8" fmla="*/ 574 w 765"/>
                  <a:gd name="T9" fmla="*/ 0 h 466"/>
                  <a:gd name="T10" fmla="*/ 574 w 765"/>
                  <a:gd name="T11" fmla="*/ 201 h 466"/>
                  <a:gd name="T12" fmla="*/ 765 w 765"/>
                  <a:gd name="T13" fmla="*/ 201 h 466"/>
                  <a:gd name="T14" fmla="*/ 382 w 765"/>
                  <a:gd name="T15" fmla="*/ 466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5" h="466">
                    <a:moveTo>
                      <a:pt x="382" y="466"/>
                    </a:moveTo>
                    <a:lnTo>
                      <a:pt x="0" y="201"/>
                    </a:lnTo>
                    <a:lnTo>
                      <a:pt x="191" y="201"/>
                    </a:lnTo>
                    <a:lnTo>
                      <a:pt x="191" y="0"/>
                    </a:lnTo>
                    <a:lnTo>
                      <a:pt x="574" y="0"/>
                    </a:lnTo>
                    <a:lnTo>
                      <a:pt x="574" y="201"/>
                    </a:lnTo>
                    <a:lnTo>
                      <a:pt x="765" y="201"/>
                    </a:lnTo>
                    <a:lnTo>
                      <a:pt x="382" y="466"/>
                    </a:lnTo>
                    <a:close/>
                  </a:path>
                </a:pathLst>
              </a:custGeom>
              <a:noFill/>
              <a:ln w="10795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100584" tIns="50292" rIns="100584" bIns="50292" anchor="t" anchorCtr="0" upright="1">
                <a:no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123" name="Rectangle 241"/>
              <p:cNvSpPr>
                <a:spLocks noChangeArrowheads="1"/>
              </p:cNvSpPr>
              <p:nvPr/>
            </p:nvSpPr>
            <p:spPr bwMode="auto">
              <a:xfrm>
                <a:off x="2711407" y="1765012"/>
                <a:ext cx="50783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0"/>
                  </a:spcAft>
                  <a:tabLst>
                    <a:tab pos="5257800" algn="l"/>
                  </a:tabLst>
                </a:pPr>
                <a:r>
                  <a:rPr lang="zh-CN" kern="0" dirty="0">
                    <a:solidFill>
                      <a:srgbClr val="000000"/>
                    </a:solidFill>
                    <a:effectLst/>
                    <a:latin typeface="+mn-ea"/>
                    <a:cs typeface="黑体" panose="02010609060101010101" pitchFamily="49" charset="-122"/>
                  </a:rPr>
                  <a:t>枢轴</a:t>
                </a:r>
                <a:endParaRPr lang="zh-CN" kern="100" dirty="0">
                  <a:effectLst/>
                  <a:latin typeface="+mn-ea"/>
                  <a:cs typeface="Courier New" panose="02070309020205020404"/>
                </a:endParaRPr>
              </a:p>
            </p:txBody>
          </p:sp>
        </p:grpSp>
        <p:sp>
          <p:nvSpPr>
            <p:cNvPr id="133" name="矩形 132"/>
            <p:cNvSpPr/>
            <p:nvPr/>
          </p:nvSpPr>
          <p:spPr>
            <a:xfrm>
              <a:off x="1187624" y="2564904"/>
              <a:ext cx="936104" cy="2232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第一次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第二次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第三次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第四次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5" name="Picture 23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1" y="1802197"/>
            <a:ext cx="7660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Rectangle 241"/>
          <p:cNvSpPr>
            <a:spLocks noChangeArrowheads="1"/>
          </p:cNvSpPr>
          <p:nvPr/>
        </p:nvSpPr>
        <p:spPr bwMode="auto">
          <a:xfrm>
            <a:off x="7025452" y="1627312"/>
            <a:ext cx="5078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tabLst>
                <a:tab pos="5257800" algn="l"/>
              </a:tabLst>
            </a:pPr>
            <a:r>
              <a:rPr lang="zh-CN" kern="0" dirty="0">
                <a:solidFill>
                  <a:srgbClr val="000000"/>
                </a:solidFill>
                <a:effectLst/>
                <a:latin typeface="+mn-ea"/>
                <a:cs typeface="黑体" panose="02010609060101010101" pitchFamily="49" charset="-122"/>
              </a:rPr>
              <a:t>枢轴</a:t>
            </a:r>
            <a:endParaRPr lang="zh-CN" kern="100" dirty="0">
              <a:effectLst/>
              <a:latin typeface="+mn-ea"/>
              <a:cs typeface="Courier New" panose="02070309020205020404"/>
            </a:endParaRPr>
          </a:p>
        </p:txBody>
      </p:sp>
      <p:cxnSp>
        <p:nvCxnSpPr>
          <p:cNvPr id="139" name="直接箭头连接符 138"/>
          <p:cNvCxnSpPr>
            <a:stCxn id="136" idx="2"/>
            <a:endCxn id="54" idx="14"/>
          </p:cNvCxnSpPr>
          <p:nvPr/>
        </p:nvCxnSpPr>
        <p:spPr>
          <a:xfrm>
            <a:off x="7279368" y="1781200"/>
            <a:ext cx="22936" cy="8527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241"/>
          <p:cNvSpPr>
            <a:spLocks noChangeArrowheads="1"/>
          </p:cNvSpPr>
          <p:nvPr/>
        </p:nvSpPr>
        <p:spPr bwMode="auto">
          <a:xfrm>
            <a:off x="3560113" y="1700808"/>
            <a:ext cx="5078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tabLst>
                <a:tab pos="5257800" algn="l"/>
              </a:tabLst>
            </a:pPr>
            <a:r>
              <a:rPr lang="zh-CN" kern="0" dirty="0">
                <a:solidFill>
                  <a:srgbClr val="000000"/>
                </a:solidFill>
                <a:effectLst/>
                <a:latin typeface="+mn-ea"/>
                <a:cs typeface="黑体" panose="02010609060101010101" pitchFamily="49" charset="-122"/>
              </a:rPr>
              <a:t>枢轴</a:t>
            </a:r>
            <a:endParaRPr lang="zh-CN" kern="100" dirty="0">
              <a:effectLst/>
              <a:latin typeface="+mn-ea"/>
              <a:cs typeface="Courier New" panose="02070309020205020404"/>
            </a:endParaRPr>
          </a:p>
        </p:txBody>
      </p:sp>
      <p:cxnSp>
        <p:nvCxnSpPr>
          <p:cNvPr id="141" name="直接箭头连接符 140"/>
          <p:cNvCxnSpPr>
            <a:stCxn id="140" idx="2"/>
            <a:endCxn id="97" idx="0"/>
          </p:cNvCxnSpPr>
          <p:nvPr/>
        </p:nvCxnSpPr>
        <p:spPr>
          <a:xfrm>
            <a:off x="3814029" y="1854696"/>
            <a:ext cx="54900" cy="19353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爆炸形 2 142"/>
          <p:cNvSpPr/>
          <p:nvPr/>
        </p:nvSpPr>
        <p:spPr>
          <a:xfrm>
            <a:off x="0" y="764704"/>
            <a:ext cx="2699792" cy="1224136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发生交换，枢轴就会改变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40" grpId="0"/>
      <p:bldP spid="1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  <a:r>
              <a:rPr lang="en-US" altLang="zh-CN" dirty="0"/>
              <a:t>——</a:t>
            </a:r>
            <a:r>
              <a:rPr lang="zh-CN" altLang="en-US" dirty="0"/>
              <a:t>第一趟排序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21761" y="1886154"/>
            <a:ext cx="6300478" cy="3085691"/>
            <a:chOff x="1246932" y="2351574"/>
            <a:chExt cx="6300477" cy="2805173"/>
          </a:xfrm>
        </p:grpSpPr>
        <p:sp>
          <p:nvSpPr>
            <p:cNvPr id="4" name="Rectangle 31"/>
            <p:cNvSpPr>
              <a:spLocks noChangeArrowheads="1"/>
            </p:cNvSpPr>
            <p:nvPr/>
          </p:nvSpPr>
          <p:spPr bwMode="auto">
            <a:xfrm>
              <a:off x="1246932" y="2482892"/>
              <a:ext cx="76174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zh-CN" kern="0">
                  <a:solidFill>
                    <a:srgbClr val="000000"/>
                  </a:solidFill>
                  <a:effectLst/>
                  <a:latin typeface="+mn-ea"/>
                  <a:cs typeface="宋体" panose="02010600030101010101" pitchFamily="2" charset="-122"/>
                </a:rPr>
                <a:t>第五趟</a:t>
              </a:r>
              <a:endParaRPr lang="zh-CN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5" name="Rectangle 32"/>
            <p:cNvSpPr>
              <a:spLocks noChangeArrowheads="1"/>
            </p:cNvSpPr>
            <p:nvPr/>
          </p:nvSpPr>
          <p:spPr bwMode="auto">
            <a:xfrm>
              <a:off x="1271519" y="3087793"/>
              <a:ext cx="76174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zh-CN" kern="0">
                  <a:solidFill>
                    <a:srgbClr val="000000"/>
                  </a:solidFill>
                  <a:effectLst/>
                  <a:latin typeface="+mn-ea"/>
                  <a:cs typeface="宋体" panose="02010600030101010101" pitchFamily="2" charset="-122"/>
                </a:rPr>
                <a:t>第六趟</a:t>
              </a:r>
              <a:endParaRPr lang="zh-CN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6" name="Rectangle 33"/>
            <p:cNvSpPr>
              <a:spLocks noChangeArrowheads="1"/>
            </p:cNvSpPr>
            <p:nvPr/>
          </p:nvSpPr>
          <p:spPr bwMode="auto">
            <a:xfrm>
              <a:off x="1271519" y="3645895"/>
              <a:ext cx="76174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zh-CN" kern="0">
                  <a:solidFill>
                    <a:srgbClr val="000000"/>
                  </a:solidFill>
                  <a:effectLst/>
                  <a:latin typeface="+mn-ea"/>
                  <a:cs typeface="宋体" panose="02010600030101010101" pitchFamily="2" charset="-122"/>
                </a:rPr>
                <a:t>第七趟</a:t>
              </a:r>
              <a:endParaRPr lang="zh-CN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1271519" y="4250797"/>
              <a:ext cx="76174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zh-CN" kern="0">
                  <a:solidFill>
                    <a:srgbClr val="000000"/>
                  </a:solidFill>
                  <a:effectLst/>
                  <a:latin typeface="+mn-ea"/>
                  <a:cs typeface="宋体" panose="02010600030101010101" pitchFamily="2" charset="-122"/>
                </a:rPr>
                <a:t>第八趟</a:t>
              </a:r>
              <a:endParaRPr lang="zh-CN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1246932" y="4808898"/>
              <a:ext cx="76174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zh-CN" kern="0">
                  <a:solidFill>
                    <a:srgbClr val="000000"/>
                  </a:solidFill>
                  <a:effectLst/>
                  <a:latin typeface="+mn-ea"/>
                  <a:cs typeface="宋体" panose="02010600030101010101" pitchFamily="2" charset="-122"/>
                </a:rPr>
                <a:t>第九趟</a:t>
              </a:r>
              <a:endParaRPr lang="zh-CN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9" name="Rectangle 126"/>
            <p:cNvSpPr>
              <a:spLocks noChangeArrowheads="1"/>
            </p:cNvSpPr>
            <p:nvPr/>
          </p:nvSpPr>
          <p:spPr bwMode="auto">
            <a:xfrm>
              <a:off x="2643026" y="2357861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" name="Rectangle 127"/>
            <p:cNvSpPr>
              <a:spLocks noChangeArrowheads="1"/>
            </p:cNvSpPr>
            <p:nvPr/>
          </p:nvSpPr>
          <p:spPr bwMode="auto">
            <a:xfrm>
              <a:off x="2771341" y="25550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04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1" name="Rectangle 128"/>
            <p:cNvSpPr>
              <a:spLocks noChangeArrowheads="1"/>
            </p:cNvSpPr>
            <p:nvPr/>
          </p:nvSpPr>
          <p:spPr bwMode="auto">
            <a:xfrm>
              <a:off x="3134002" y="2357861"/>
              <a:ext cx="489440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2" name="Rectangle 129"/>
            <p:cNvSpPr>
              <a:spLocks noChangeArrowheads="1"/>
            </p:cNvSpPr>
            <p:nvPr/>
          </p:nvSpPr>
          <p:spPr bwMode="auto">
            <a:xfrm>
              <a:off x="3262317" y="25550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38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3" name="Rectangle 130"/>
            <p:cNvSpPr>
              <a:spLocks noChangeArrowheads="1"/>
            </p:cNvSpPr>
            <p:nvPr/>
          </p:nvSpPr>
          <p:spPr bwMode="auto">
            <a:xfrm>
              <a:off x="3623441" y="2357861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4" name="Rectangle 131"/>
            <p:cNvSpPr>
              <a:spLocks noChangeArrowheads="1"/>
            </p:cNvSpPr>
            <p:nvPr/>
          </p:nvSpPr>
          <p:spPr bwMode="auto">
            <a:xfrm>
              <a:off x="3752524" y="25550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49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5" name="Rectangle 132"/>
            <p:cNvSpPr>
              <a:spLocks noChangeArrowheads="1"/>
            </p:cNvSpPr>
            <p:nvPr/>
          </p:nvSpPr>
          <p:spPr bwMode="auto">
            <a:xfrm>
              <a:off x="4114418" y="2357861"/>
              <a:ext cx="490208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6" name="Rectangle 133"/>
            <p:cNvSpPr>
              <a:spLocks noChangeArrowheads="1"/>
            </p:cNvSpPr>
            <p:nvPr/>
          </p:nvSpPr>
          <p:spPr bwMode="auto">
            <a:xfrm>
              <a:off x="4242733" y="25550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97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7" name="Rectangle 134"/>
            <p:cNvSpPr>
              <a:spLocks noChangeArrowheads="1"/>
            </p:cNvSpPr>
            <p:nvPr/>
          </p:nvSpPr>
          <p:spPr bwMode="auto">
            <a:xfrm>
              <a:off x="4604625" y="2357861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8" name="Rectangle 135"/>
            <p:cNvSpPr>
              <a:spLocks noChangeArrowheads="1"/>
            </p:cNvSpPr>
            <p:nvPr/>
          </p:nvSpPr>
          <p:spPr bwMode="auto">
            <a:xfrm>
              <a:off x="4732940" y="25550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 dirty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76</a:t>
              </a:r>
              <a:endParaRPr lang="zh-CN" b="1" kern="100" dirty="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9" name="Rectangle 136"/>
            <p:cNvSpPr>
              <a:spLocks noChangeArrowheads="1"/>
            </p:cNvSpPr>
            <p:nvPr/>
          </p:nvSpPr>
          <p:spPr bwMode="auto">
            <a:xfrm>
              <a:off x="5095601" y="2357861"/>
              <a:ext cx="489440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0" name="Rectangle 137"/>
            <p:cNvSpPr>
              <a:spLocks noChangeArrowheads="1"/>
            </p:cNvSpPr>
            <p:nvPr/>
          </p:nvSpPr>
          <p:spPr bwMode="auto">
            <a:xfrm>
              <a:off x="5223916" y="25550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13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21" name="Rectangle 138"/>
            <p:cNvSpPr>
              <a:spLocks noChangeArrowheads="1"/>
            </p:cNvSpPr>
            <p:nvPr/>
          </p:nvSpPr>
          <p:spPr bwMode="auto">
            <a:xfrm>
              <a:off x="5585041" y="2357861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2" name="Rectangle 139"/>
            <p:cNvSpPr>
              <a:spLocks noChangeArrowheads="1"/>
            </p:cNvSpPr>
            <p:nvPr/>
          </p:nvSpPr>
          <p:spPr bwMode="auto">
            <a:xfrm>
              <a:off x="5714125" y="25550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27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23" name="Rectangle 140"/>
            <p:cNvSpPr>
              <a:spLocks noChangeArrowheads="1"/>
            </p:cNvSpPr>
            <p:nvPr/>
          </p:nvSpPr>
          <p:spPr bwMode="auto">
            <a:xfrm>
              <a:off x="6076017" y="2357861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4" name="Rectangle 141"/>
            <p:cNvSpPr>
              <a:spLocks noChangeArrowheads="1"/>
            </p:cNvSpPr>
            <p:nvPr/>
          </p:nvSpPr>
          <p:spPr bwMode="auto">
            <a:xfrm>
              <a:off x="6204332" y="25550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49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25" name="Rectangle 142"/>
            <p:cNvSpPr>
              <a:spLocks noChangeArrowheads="1"/>
            </p:cNvSpPr>
            <p:nvPr/>
          </p:nvSpPr>
          <p:spPr bwMode="auto">
            <a:xfrm>
              <a:off x="6566993" y="2357861"/>
              <a:ext cx="489440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6" name="Rectangle 143"/>
            <p:cNvSpPr>
              <a:spLocks noChangeArrowheads="1"/>
            </p:cNvSpPr>
            <p:nvPr/>
          </p:nvSpPr>
          <p:spPr bwMode="auto">
            <a:xfrm>
              <a:off x="6695308" y="25550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55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27" name="Rectangle 144"/>
            <p:cNvSpPr>
              <a:spLocks noChangeArrowheads="1"/>
            </p:cNvSpPr>
            <p:nvPr/>
          </p:nvSpPr>
          <p:spPr bwMode="auto">
            <a:xfrm>
              <a:off x="7056433" y="2357861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8" name="Rectangle 145"/>
            <p:cNvSpPr>
              <a:spLocks noChangeArrowheads="1"/>
            </p:cNvSpPr>
            <p:nvPr/>
          </p:nvSpPr>
          <p:spPr bwMode="auto">
            <a:xfrm>
              <a:off x="7185517" y="25550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65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29" name="Oval 146"/>
            <p:cNvSpPr>
              <a:spLocks noChangeArrowheads="1"/>
            </p:cNvSpPr>
            <p:nvPr/>
          </p:nvSpPr>
          <p:spPr bwMode="auto">
            <a:xfrm>
              <a:off x="3623441" y="2357861"/>
              <a:ext cx="490976" cy="465201"/>
            </a:xfrm>
            <a:prstGeom prst="ellipse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0" name="Freeform 147"/>
            <p:cNvSpPr>
              <a:spLocks noEditPoints="1"/>
            </p:cNvSpPr>
            <p:nvPr/>
          </p:nvSpPr>
          <p:spPr bwMode="auto">
            <a:xfrm>
              <a:off x="5578894" y="2351574"/>
              <a:ext cx="504039" cy="478473"/>
            </a:xfrm>
            <a:custGeom>
              <a:avLst/>
              <a:gdLst>
                <a:gd name="T0" fmla="*/ 1 w 656"/>
                <a:gd name="T1" fmla="*/ 340 h 685"/>
                <a:gd name="T2" fmla="*/ 17 w 656"/>
                <a:gd name="T3" fmla="*/ 343 h 685"/>
                <a:gd name="T4" fmla="*/ 4 w 656"/>
                <a:gd name="T5" fmla="*/ 304 h 685"/>
                <a:gd name="T6" fmla="*/ 35 w 656"/>
                <a:gd name="T7" fmla="*/ 239 h 685"/>
                <a:gd name="T8" fmla="*/ 21 w 656"/>
                <a:gd name="T9" fmla="*/ 306 h 685"/>
                <a:gd name="T10" fmla="*/ 57 w 656"/>
                <a:gd name="T11" fmla="*/ 152 h 685"/>
                <a:gd name="T12" fmla="*/ 71 w 656"/>
                <a:gd name="T13" fmla="*/ 163 h 685"/>
                <a:gd name="T14" fmla="*/ 32 w 656"/>
                <a:gd name="T15" fmla="*/ 200 h 685"/>
                <a:gd name="T16" fmla="*/ 141 w 656"/>
                <a:gd name="T17" fmla="*/ 63 h 685"/>
                <a:gd name="T18" fmla="*/ 110 w 656"/>
                <a:gd name="T19" fmla="*/ 114 h 685"/>
                <a:gd name="T20" fmla="*/ 172 w 656"/>
                <a:gd name="T21" fmla="*/ 44 h 685"/>
                <a:gd name="T22" fmla="*/ 241 w 656"/>
                <a:gd name="T23" fmla="*/ 33 h 685"/>
                <a:gd name="T24" fmla="*/ 179 w 656"/>
                <a:gd name="T25" fmla="*/ 60 h 685"/>
                <a:gd name="T26" fmla="*/ 328 w 656"/>
                <a:gd name="T27" fmla="*/ 0 h 685"/>
                <a:gd name="T28" fmla="*/ 328 w 656"/>
                <a:gd name="T29" fmla="*/ 18 h 685"/>
                <a:gd name="T30" fmla="*/ 269 w 656"/>
                <a:gd name="T31" fmla="*/ 7 h 685"/>
                <a:gd name="T32" fmla="*/ 439 w 656"/>
                <a:gd name="T33" fmla="*/ 22 h 685"/>
                <a:gd name="T34" fmla="*/ 393 w 656"/>
                <a:gd name="T35" fmla="*/ 25 h 685"/>
                <a:gd name="T36" fmla="*/ 472 w 656"/>
                <a:gd name="T37" fmla="*/ 37 h 685"/>
                <a:gd name="T38" fmla="*/ 519 w 656"/>
                <a:gd name="T39" fmla="*/ 88 h 685"/>
                <a:gd name="T40" fmla="*/ 463 w 656"/>
                <a:gd name="T41" fmla="*/ 52 h 685"/>
                <a:gd name="T42" fmla="*/ 560 w 656"/>
                <a:gd name="T43" fmla="*/ 102 h 685"/>
                <a:gd name="T44" fmla="*/ 586 w 656"/>
                <a:gd name="T45" fmla="*/ 163 h 685"/>
                <a:gd name="T46" fmla="*/ 548 w 656"/>
                <a:gd name="T47" fmla="*/ 113 h 685"/>
                <a:gd name="T48" fmla="*/ 556 w 656"/>
                <a:gd name="T49" fmla="*/ 97 h 685"/>
                <a:gd name="T50" fmla="*/ 643 w 656"/>
                <a:gd name="T51" fmla="*/ 253 h 685"/>
                <a:gd name="T52" fmla="*/ 614 w 656"/>
                <a:gd name="T53" fmla="*/ 217 h 685"/>
                <a:gd name="T54" fmla="*/ 651 w 656"/>
                <a:gd name="T55" fmla="*/ 288 h 685"/>
                <a:gd name="T56" fmla="*/ 637 w 656"/>
                <a:gd name="T57" fmla="*/ 358 h 685"/>
                <a:gd name="T58" fmla="*/ 634 w 656"/>
                <a:gd name="T59" fmla="*/ 290 h 685"/>
                <a:gd name="T60" fmla="*/ 649 w 656"/>
                <a:gd name="T61" fmla="*/ 412 h 685"/>
                <a:gd name="T62" fmla="*/ 633 w 656"/>
                <a:gd name="T63" fmla="*/ 408 h 685"/>
                <a:gd name="T64" fmla="*/ 651 w 656"/>
                <a:gd name="T65" fmla="*/ 395 h 685"/>
                <a:gd name="T66" fmla="*/ 582 w 656"/>
                <a:gd name="T67" fmla="*/ 559 h 685"/>
                <a:gd name="T68" fmla="*/ 585 w 656"/>
                <a:gd name="T69" fmla="*/ 526 h 685"/>
                <a:gd name="T70" fmla="*/ 558 w 656"/>
                <a:gd name="T71" fmla="*/ 587 h 685"/>
                <a:gd name="T72" fmla="*/ 496 w 656"/>
                <a:gd name="T73" fmla="*/ 615 h 685"/>
                <a:gd name="T74" fmla="*/ 548 w 656"/>
                <a:gd name="T75" fmla="*/ 573 h 685"/>
                <a:gd name="T76" fmla="*/ 457 w 656"/>
                <a:gd name="T77" fmla="*/ 658 h 685"/>
                <a:gd name="T78" fmla="*/ 451 w 656"/>
                <a:gd name="T79" fmla="*/ 641 h 685"/>
                <a:gd name="T80" fmla="*/ 474 w 656"/>
                <a:gd name="T81" fmla="*/ 648 h 685"/>
                <a:gd name="T82" fmla="*/ 306 w 656"/>
                <a:gd name="T83" fmla="*/ 682 h 685"/>
                <a:gd name="T84" fmla="*/ 328 w 656"/>
                <a:gd name="T85" fmla="*/ 667 h 685"/>
                <a:gd name="T86" fmla="*/ 272 w 656"/>
                <a:gd name="T87" fmla="*/ 679 h 685"/>
                <a:gd name="T88" fmla="*/ 211 w 656"/>
                <a:gd name="T89" fmla="*/ 642 h 685"/>
                <a:gd name="T90" fmla="*/ 273 w 656"/>
                <a:gd name="T91" fmla="*/ 661 h 685"/>
                <a:gd name="T92" fmla="*/ 146 w 656"/>
                <a:gd name="T93" fmla="*/ 626 h 685"/>
                <a:gd name="T94" fmla="*/ 155 w 656"/>
                <a:gd name="T95" fmla="*/ 612 h 685"/>
                <a:gd name="T96" fmla="*/ 174 w 656"/>
                <a:gd name="T97" fmla="*/ 642 h 685"/>
                <a:gd name="T98" fmla="*/ 50 w 656"/>
                <a:gd name="T99" fmla="*/ 520 h 685"/>
                <a:gd name="T100" fmla="*/ 71 w 656"/>
                <a:gd name="T101" fmla="*/ 523 h 685"/>
                <a:gd name="T102" fmla="*/ 33 w 656"/>
                <a:gd name="T103" fmla="*/ 489 h 685"/>
                <a:gd name="T104" fmla="*/ 25 w 656"/>
                <a:gd name="T105" fmla="*/ 416 h 685"/>
                <a:gd name="T106" fmla="*/ 47 w 656"/>
                <a:gd name="T107" fmla="*/ 48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6" h="685">
                  <a:moveTo>
                    <a:pt x="6" y="411"/>
                  </a:moveTo>
                  <a:lnTo>
                    <a:pt x="0" y="343"/>
                  </a:lnTo>
                  <a:lnTo>
                    <a:pt x="1" y="340"/>
                  </a:lnTo>
                  <a:lnTo>
                    <a:pt x="18" y="341"/>
                  </a:lnTo>
                  <a:lnTo>
                    <a:pt x="17" y="344"/>
                  </a:lnTo>
                  <a:lnTo>
                    <a:pt x="17" y="343"/>
                  </a:lnTo>
                  <a:lnTo>
                    <a:pt x="23" y="410"/>
                  </a:lnTo>
                  <a:lnTo>
                    <a:pt x="6" y="411"/>
                  </a:lnTo>
                  <a:close/>
                  <a:moveTo>
                    <a:pt x="4" y="304"/>
                  </a:moveTo>
                  <a:lnTo>
                    <a:pt x="7" y="275"/>
                  </a:lnTo>
                  <a:lnTo>
                    <a:pt x="19" y="234"/>
                  </a:lnTo>
                  <a:lnTo>
                    <a:pt x="35" y="239"/>
                  </a:lnTo>
                  <a:lnTo>
                    <a:pt x="23" y="279"/>
                  </a:lnTo>
                  <a:lnTo>
                    <a:pt x="23" y="277"/>
                  </a:lnTo>
                  <a:lnTo>
                    <a:pt x="21" y="306"/>
                  </a:lnTo>
                  <a:lnTo>
                    <a:pt x="4" y="304"/>
                  </a:lnTo>
                  <a:close/>
                  <a:moveTo>
                    <a:pt x="32" y="200"/>
                  </a:moveTo>
                  <a:lnTo>
                    <a:pt x="57" y="152"/>
                  </a:lnTo>
                  <a:lnTo>
                    <a:pt x="67" y="138"/>
                  </a:lnTo>
                  <a:lnTo>
                    <a:pt x="81" y="149"/>
                  </a:lnTo>
                  <a:lnTo>
                    <a:pt x="71" y="163"/>
                  </a:lnTo>
                  <a:lnTo>
                    <a:pt x="71" y="161"/>
                  </a:lnTo>
                  <a:lnTo>
                    <a:pt x="46" y="208"/>
                  </a:lnTo>
                  <a:lnTo>
                    <a:pt x="32" y="200"/>
                  </a:lnTo>
                  <a:close/>
                  <a:moveTo>
                    <a:pt x="90" y="112"/>
                  </a:moveTo>
                  <a:lnTo>
                    <a:pt x="97" y="102"/>
                  </a:lnTo>
                  <a:lnTo>
                    <a:pt x="141" y="63"/>
                  </a:lnTo>
                  <a:lnTo>
                    <a:pt x="152" y="77"/>
                  </a:lnTo>
                  <a:lnTo>
                    <a:pt x="109" y="115"/>
                  </a:lnTo>
                  <a:lnTo>
                    <a:pt x="110" y="114"/>
                  </a:lnTo>
                  <a:lnTo>
                    <a:pt x="102" y="123"/>
                  </a:lnTo>
                  <a:lnTo>
                    <a:pt x="90" y="112"/>
                  </a:lnTo>
                  <a:close/>
                  <a:moveTo>
                    <a:pt x="172" y="44"/>
                  </a:moveTo>
                  <a:lnTo>
                    <a:pt x="200" y="28"/>
                  </a:lnTo>
                  <a:lnTo>
                    <a:pt x="235" y="17"/>
                  </a:lnTo>
                  <a:lnTo>
                    <a:pt x="241" y="33"/>
                  </a:lnTo>
                  <a:lnTo>
                    <a:pt x="207" y="44"/>
                  </a:lnTo>
                  <a:lnTo>
                    <a:pt x="208" y="43"/>
                  </a:lnTo>
                  <a:lnTo>
                    <a:pt x="179" y="60"/>
                  </a:lnTo>
                  <a:lnTo>
                    <a:pt x="172" y="44"/>
                  </a:lnTo>
                  <a:close/>
                  <a:moveTo>
                    <a:pt x="269" y="7"/>
                  </a:moveTo>
                  <a:lnTo>
                    <a:pt x="328" y="0"/>
                  </a:lnTo>
                  <a:lnTo>
                    <a:pt x="338" y="1"/>
                  </a:lnTo>
                  <a:lnTo>
                    <a:pt x="337" y="19"/>
                  </a:lnTo>
                  <a:lnTo>
                    <a:pt x="328" y="18"/>
                  </a:lnTo>
                  <a:lnTo>
                    <a:pt x="329" y="18"/>
                  </a:lnTo>
                  <a:lnTo>
                    <a:pt x="271" y="25"/>
                  </a:lnTo>
                  <a:lnTo>
                    <a:pt x="269" y="7"/>
                  </a:lnTo>
                  <a:close/>
                  <a:moveTo>
                    <a:pt x="371" y="5"/>
                  </a:moveTo>
                  <a:lnTo>
                    <a:pt x="395" y="8"/>
                  </a:lnTo>
                  <a:lnTo>
                    <a:pt x="439" y="22"/>
                  </a:lnTo>
                  <a:lnTo>
                    <a:pt x="434" y="39"/>
                  </a:lnTo>
                  <a:lnTo>
                    <a:pt x="390" y="25"/>
                  </a:lnTo>
                  <a:lnTo>
                    <a:pt x="393" y="25"/>
                  </a:lnTo>
                  <a:lnTo>
                    <a:pt x="370" y="22"/>
                  </a:lnTo>
                  <a:lnTo>
                    <a:pt x="371" y="5"/>
                  </a:lnTo>
                  <a:close/>
                  <a:moveTo>
                    <a:pt x="472" y="37"/>
                  </a:moveTo>
                  <a:lnTo>
                    <a:pt x="512" y="60"/>
                  </a:lnTo>
                  <a:lnTo>
                    <a:pt x="530" y="75"/>
                  </a:lnTo>
                  <a:lnTo>
                    <a:pt x="519" y="88"/>
                  </a:lnTo>
                  <a:lnTo>
                    <a:pt x="501" y="74"/>
                  </a:lnTo>
                  <a:lnTo>
                    <a:pt x="503" y="74"/>
                  </a:lnTo>
                  <a:lnTo>
                    <a:pt x="463" y="52"/>
                  </a:lnTo>
                  <a:lnTo>
                    <a:pt x="472" y="37"/>
                  </a:lnTo>
                  <a:close/>
                  <a:moveTo>
                    <a:pt x="556" y="97"/>
                  </a:moveTo>
                  <a:lnTo>
                    <a:pt x="560" y="102"/>
                  </a:lnTo>
                  <a:lnTo>
                    <a:pt x="599" y="152"/>
                  </a:lnTo>
                  <a:lnTo>
                    <a:pt x="601" y="154"/>
                  </a:lnTo>
                  <a:lnTo>
                    <a:pt x="586" y="163"/>
                  </a:lnTo>
                  <a:lnTo>
                    <a:pt x="585" y="161"/>
                  </a:lnTo>
                  <a:lnTo>
                    <a:pt x="586" y="162"/>
                  </a:lnTo>
                  <a:lnTo>
                    <a:pt x="548" y="113"/>
                  </a:lnTo>
                  <a:lnTo>
                    <a:pt x="549" y="115"/>
                  </a:lnTo>
                  <a:lnTo>
                    <a:pt x="545" y="110"/>
                  </a:lnTo>
                  <a:lnTo>
                    <a:pt x="556" y="97"/>
                  </a:lnTo>
                  <a:close/>
                  <a:moveTo>
                    <a:pt x="617" y="185"/>
                  </a:moveTo>
                  <a:lnTo>
                    <a:pt x="630" y="210"/>
                  </a:lnTo>
                  <a:lnTo>
                    <a:pt x="643" y="253"/>
                  </a:lnTo>
                  <a:lnTo>
                    <a:pt x="627" y="257"/>
                  </a:lnTo>
                  <a:lnTo>
                    <a:pt x="614" y="216"/>
                  </a:lnTo>
                  <a:lnTo>
                    <a:pt x="614" y="217"/>
                  </a:lnTo>
                  <a:lnTo>
                    <a:pt x="603" y="194"/>
                  </a:lnTo>
                  <a:lnTo>
                    <a:pt x="617" y="185"/>
                  </a:lnTo>
                  <a:close/>
                  <a:moveTo>
                    <a:pt x="651" y="288"/>
                  </a:moveTo>
                  <a:lnTo>
                    <a:pt x="656" y="343"/>
                  </a:lnTo>
                  <a:lnTo>
                    <a:pt x="654" y="360"/>
                  </a:lnTo>
                  <a:lnTo>
                    <a:pt x="637" y="358"/>
                  </a:lnTo>
                  <a:lnTo>
                    <a:pt x="639" y="343"/>
                  </a:lnTo>
                  <a:lnTo>
                    <a:pt x="639" y="344"/>
                  </a:lnTo>
                  <a:lnTo>
                    <a:pt x="634" y="290"/>
                  </a:lnTo>
                  <a:lnTo>
                    <a:pt x="651" y="288"/>
                  </a:lnTo>
                  <a:close/>
                  <a:moveTo>
                    <a:pt x="651" y="395"/>
                  </a:moveTo>
                  <a:lnTo>
                    <a:pt x="649" y="412"/>
                  </a:lnTo>
                  <a:lnTo>
                    <a:pt x="633" y="465"/>
                  </a:lnTo>
                  <a:lnTo>
                    <a:pt x="617" y="460"/>
                  </a:lnTo>
                  <a:lnTo>
                    <a:pt x="633" y="408"/>
                  </a:lnTo>
                  <a:lnTo>
                    <a:pt x="632" y="410"/>
                  </a:lnTo>
                  <a:lnTo>
                    <a:pt x="634" y="393"/>
                  </a:lnTo>
                  <a:lnTo>
                    <a:pt x="651" y="395"/>
                  </a:lnTo>
                  <a:close/>
                  <a:moveTo>
                    <a:pt x="618" y="498"/>
                  </a:moveTo>
                  <a:lnTo>
                    <a:pt x="599" y="534"/>
                  </a:lnTo>
                  <a:lnTo>
                    <a:pt x="582" y="559"/>
                  </a:lnTo>
                  <a:lnTo>
                    <a:pt x="568" y="548"/>
                  </a:lnTo>
                  <a:lnTo>
                    <a:pt x="586" y="523"/>
                  </a:lnTo>
                  <a:lnTo>
                    <a:pt x="585" y="526"/>
                  </a:lnTo>
                  <a:lnTo>
                    <a:pt x="604" y="489"/>
                  </a:lnTo>
                  <a:lnTo>
                    <a:pt x="618" y="498"/>
                  </a:lnTo>
                  <a:close/>
                  <a:moveTo>
                    <a:pt x="558" y="587"/>
                  </a:moveTo>
                  <a:lnTo>
                    <a:pt x="512" y="626"/>
                  </a:lnTo>
                  <a:lnTo>
                    <a:pt x="503" y="630"/>
                  </a:lnTo>
                  <a:lnTo>
                    <a:pt x="496" y="615"/>
                  </a:lnTo>
                  <a:lnTo>
                    <a:pt x="503" y="610"/>
                  </a:lnTo>
                  <a:lnTo>
                    <a:pt x="501" y="612"/>
                  </a:lnTo>
                  <a:lnTo>
                    <a:pt x="548" y="573"/>
                  </a:lnTo>
                  <a:lnTo>
                    <a:pt x="558" y="587"/>
                  </a:lnTo>
                  <a:close/>
                  <a:moveTo>
                    <a:pt x="474" y="648"/>
                  </a:moveTo>
                  <a:lnTo>
                    <a:pt x="457" y="658"/>
                  </a:lnTo>
                  <a:lnTo>
                    <a:pt x="409" y="673"/>
                  </a:lnTo>
                  <a:lnTo>
                    <a:pt x="404" y="657"/>
                  </a:lnTo>
                  <a:lnTo>
                    <a:pt x="451" y="641"/>
                  </a:lnTo>
                  <a:lnTo>
                    <a:pt x="450" y="641"/>
                  </a:lnTo>
                  <a:lnTo>
                    <a:pt x="465" y="632"/>
                  </a:lnTo>
                  <a:lnTo>
                    <a:pt x="474" y="648"/>
                  </a:lnTo>
                  <a:close/>
                  <a:moveTo>
                    <a:pt x="375" y="680"/>
                  </a:moveTo>
                  <a:lnTo>
                    <a:pt x="328" y="685"/>
                  </a:lnTo>
                  <a:lnTo>
                    <a:pt x="306" y="682"/>
                  </a:lnTo>
                  <a:lnTo>
                    <a:pt x="307" y="664"/>
                  </a:lnTo>
                  <a:lnTo>
                    <a:pt x="329" y="667"/>
                  </a:lnTo>
                  <a:lnTo>
                    <a:pt x="328" y="667"/>
                  </a:lnTo>
                  <a:lnTo>
                    <a:pt x="373" y="662"/>
                  </a:lnTo>
                  <a:lnTo>
                    <a:pt x="375" y="680"/>
                  </a:lnTo>
                  <a:close/>
                  <a:moveTo>
                    <a:pt x="272" y="679"/>
                  </a:moveTo>
                  <a:lnTo>
                    <a:pt x="263" y="678"/>
                  </a:lnTo>
                  <a:lnTo>
                    <a:pt x="206" y="659"/>
                  </a:lnTo>
                  <a:lnTo>
                    <a:pt x="211" y="642"/>
                  </a:lnTo>
                  <a:lnTo>
                    <a:pt x="267" y="661"/>
                  </a:lnTo>
                  <a:lnTo>
                    <a:pt x="265" y="660"/>
                  </a:lnTo>
                  <a:lnTo>
                    <a:pt x="273" y="661"/>
                  </a:lnTo>
                  <a:lnTo>
                    <a:pt x="272" y="679"/>
                  </a:lnTo>
                  <a:close/>
                  <a:moveTo>
                    <a:pt x="174" y="642"/>
                  </a:moveTo>
                  <a:lnTo>
                    <a:pt x="146" y="626"/>
                  </a:lnTo>
                  <a:lnTo>
                    <a:pt x="117" y="602"/>
                  </a:lnTo>
                  <a:lnTo>
                    <a:pt x="128" y="588"/>
                  </a:lnTo>
                  <a:lnTo>
                    <a:pt x="155" y="612"/>
                  </a:lnTo>
                  <a:lnTo>
                    <a:pt x="154" y="610"/>
                  </a:lnTo>
                  <a:lnTo>
                    <a:pt x="183" y="627"/>
                  </a:lnTo>
                  <a:lnTo>
                    <a:pt x="174" y="642"/>
                  </a:lnTo>
                  <a:close/>
                  <a:moveTo>
                    <a:pt x="91" y="577"/>
                  </a:moveTo>
                  <a:lnTo>
                    <a:pt x="57" y="534"/>
                  </a:lnTo>
                  <a:lnTo>
                    <a:pt x="50" y="520"/>
                  </a:lnTo>
                  <a:lnTo>
                    <a:pt x="64" y="511"/>
                  </a:lnTo>
                  <a:lnTo>
                    <a:pt x="71" y="526"/>
                  </a:lnTo>
                  <a:lnTo>
                    <a:pt x="71" y="523"/>
                  </a:lnTo>
                  <a:lnTo>
                    <a:pt x="103" y="566"/>
                  </a:lnTo>
                  <a:lnTo>
                    <a:pt x="91" y="577"/>
                  </a:lnTo>
                  <a:close/>
                  <a:moveTo>
                    <a:pt x="33" y="489"/>
                  </a:moveTo>
                  <a:lnTo>
                    <a:pt x="26" y="477"/>
                  </a:lnTo>
                  <a:lnTo>
                    <a:pt x="9" y="421"/>
                  </a:lnTo>
                  <a:lnTo>
                    <a:pt x="25" y="416"/>
                  </a:lnTo>
                  <a:lnTo>
                    <a:pt x="42" y="471"/>
                  </a:lnTo>
                  <a:lnTo>
                    <a:pt x="41" y="469"/>
                  </a:lnTo>
                  <a:lnTo>
                    <a:pt x="47" y="480"/>
                  </a:lnTo>
                  <a:lnTo>
                    <a:pt x="33" y="489"/>
                  </a:lnTo>
                  <a:close/>
                </a:path>
              </a:pathLst>
            </a:custGeom>
            <a:solidFill>
              <a:srgbClr val="000000"/>
            </a:solidFill>
            <a:ln w="635" cap="flat">
              <a:solidFill>
                <a:srgbClr val="000000"/>
              </a:solidFill>
              <a:prstDash val="solid"/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1" name="Rectangle 148"/>
            <p:cNvSpPr>
              <a:spLocks noChangeArrowheads="1"/>
            </p:cNvSpPr>
            <p:nvPr/>
          </p:nvSpPr>
          <p:spPr bwMode="auto">
            <a:xfrm>
              <a:off x="2643026" y="2962762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2" name="Rectangle 149"/>
            <p:cNvSpPr>
              <a:spLocks noChangeArrowheads="1"/>
            </p:cNvSpPr>
            <p:nvPr/>
          </p:nvSpPr>
          <p:spPr bwMode="auto">
            <a:xfrm>
              <a:off x="2771341" y="3203104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04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33" name="Rectangle 150"/>
            <p:cNvSpPr>
              <a:spLocks noChangeArrowheads="1"/>
            </p:cNvSpPr>
            <p:nvPr/>
          </p:nvSpPr>
          <p:spPr bwMode="auto">
            <a:xfrm>
              <a:off x="3134002" y="2962762"/>
              <a:ext cx="489440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4" name="Rectangle 151"/>
            <p:cNvSpPr>
              <a:spLocks noChangeArrowheads="1"/>
            </p:cNvSpPr>
            <p:nvPr/>
          </p:nvSpPr>
          <p:spPr bwMode="auto">
            <a:xfrm>
              <a:off x="3262317" y="3203104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38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35" name="Rectangle 152"/>
            <p:cNvSpPr>
              <a:spLocks noChangeArrowheads="1"/>
            </p:cNvSpPr>
            <p:nvPr/>
          </p:nvSpPr>
          <p:spPr bwMode="auto">
            <a:xfrm>
              <a:off x="3623441" y="2962762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6" name="Rectangle 153"/>
            <p:cNvSpPr>
              <a:spLocks noChangeArrowheads="1"/>
            </p:cNvSpPr>
            <p:nvPr/>
          </p:nvSpPr>
          <p:spPr bwMode="auto">
            <a:xfrm>
              <a:off x="3752524" y="3203104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27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37" name="Rectangle 154"/>
            <p:cNvSpPr>
              <a:spLocks noChangeArrowheads="1"/>
            </p:cNvSpPr>
            <p:nvPr/>
          </p:nvSpPr>
          <p:spPr bwMode="auto">
            <a:xfrm>
              <a:off x="4114418" y="2962762"/>
              <a:ext cx="490208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8" name="Rectangle 155"/>
            <p:cNvSpPr>
              <a:spLocks noChangeArrowheads="1"/>
            </p:cNvSpPr>
            <p:nvPr/>
          </p:nvSpPr>
          <p:spPr bwMode="auto">
            <a:xfrm>
              <a:off x="4242733" y="3203104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97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39" name="Rectangle 156"/>
            <p:cNvSpPr>
              <a:spLocks noChangeArrowheads="1"/>
            </p:cNvSpPr>
            <p:nvPr/>
          </p:nvSpPr>
          <p:spPr bwMode="auto">
            <a:xfrm>
              <a:off x="4604625" y="2962762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0" name="Rectangle 157"/>
            <p:cNvSpPr>
              <a:spLocks noChangeArrowheads="1"/>
            </p:cNvSpPr>
            <p:nvPr/>
          </p:nvSpPr>
          <p:spPr bwMode="auto">
            <a:xfrm>
              <a:off x="4732940" y="3203104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76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41" name="Rectangle 158"/>
            <p:cNvSpPr>
              <a:spLocks noChangeArrowheads="1"/>
            </p:cNvSpPr>
            <p:nvPr/>
          </p:nvSpPr>
          <p:spPr bwMode="auto">
            <a:xfrm>
              <a:off x="5095601" y="2962762"/>
              <a:ext cx="489440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2" name="Rectangle 159"/>
            <p:cNvSpPr>
              <a:spLocks noChangeArrowheads="1"/>
            </p:cNvSpPr>
            <p:nvPr/>
          </p:nvSpPr>
          <p:spPr bwMode="auto">
            <a:xfrm>
              <a:off x="5223916" y="3203104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13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43" name="Rectangle 160"/>
            <p:cNvSpPr>
              <a:spLocks noChangeArrowheads="1"/>
            </p:cNvSpPr>
            <p:nvPr/>
          </p:nvSpPr>
          <p:spPr bwMode="auto">
            <a:xfrm>
              <a:off x="5585041" y="2962762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4" name="Rectangle 161"/>
            <p:cNvSpPr>
              <a:spLocks noChangeArrowheads="1"/>
            </p:cNvSpPr>
            <p:nvPr/>
          </p:nvSpPr>
          <p:spPr bwMode="auto">
            <a:xfrm>
              <a:off x="5714125" y="3203104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49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45" name="Rectangle 162"/>
            <p:cNvSpPr>
              <a:spLocks noChangeArrowheads="1"/>
            </p:cNvSpPr>
            <p:nvPr/>
          </p:nvSpPr>
          <p:spPr bwMode="auto">
            <a:xfrm>
              <a:off x="6076017" y="2962762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6" name="Rectangle 163"/>
            <p:cNvSpPr>
              <a:spLocks noChangeArrowheads="1"/>
            </p:cNvSpPr>
            <p:nvPr/>
          </p:nvSpPr>
          <p:spPr bwMode="auto">
            <a:xfrm>
              <a:off x="6204332" y="3203104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49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47" name="Rectangle 164"/>
            <p:cNvSpPr>
              <a:spLocks noChangeArrowheads="1"/>
            </p:cNvSpPr>
            <p:nvPr/>
          </p:nvSpPr>
          <p:spPr bwMode="auto">
            <a:xfrm>
              <a:off x="6566993" y="2962762"/>
              <a:ext cx="489440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8" name="Rectangle 165"/>
            <p:cNvSpPr>
              <a:spLocks noChangeArrowheads="1"/>
            </p:cNvSpPr>
            <p:nvPr/>
          </p:nvSpPr>
          <p:spPr bwMode="auto">
            <a:xfrm>
              <a:off x="6695308" y="3203104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55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49" name="Rectangle 166"/>
            <p:cNvSpPr>
              <a:spLocks noChangeArrowheads="1"/>
            </p:cNvSpPr>
            <p:nvPr/>
          </p:nvSpPr>
          <p:spPr bwMode="auto">
            <a:xfrm>
              <a:off x="7056433" y="2962762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0" name="Rectangle 167"/>
            <p:cNvSpPr>
              <a:spLocks noChangeArrowheads="1"/>
            </p:cNvSpPr>
            <p:nvPr/>
          </p:nvSpPr>
          <p:spPr bwMode="auto">
            <a:xfrm>
              <a:off x="7185517" y="3203104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65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51" name="Oval 168"/>
            <p:cNvSpPr>
              <a:spLocks noChangeArrowheads="1"/>
            </p:cNvSpPr>
            <p:nvPr/>
          </p:nvSpPr>
          <p:spPr bwMode="auto">
            <a:xfrm>
              <a:off x="4114418" y="2962762"/>
              <a:ext cx="490208" cy="465201"/>
            </a:xfrm>
            <a:prstGeom prst="ellipse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2" name="Freeform 169"/>
            <p:cNvSpPr>
              <a:spLocks noEditPoints="1"/>
            </p:cNvSpPr>
            <p:nvPr/>
          </p:nvSpPr>
          <p:spPr bwMode="auto">
            <a:xfrm>
              <a:off x="5578894" y="2956475"/>
              <a:ext cx="504039" cy="478473"/>
            </a:xfrm>
            <a:custGeom>
              <a:avLst/>
              <a:gdLst>
                <a:gd name="T0" fmla="*/ 1 w 656"/>
                <a:gd name="T1" fmla="*/ 339 h 685"/>
                <a:gd name="T2" fmla="*/ 17 w 656"/>
                <a:gd name="T3" fmla="*/ 342 h 685"/>
                <a:gd name="T4" fmla="*/ 4 w 656"/>
                <a:gd name="T5" fmla="*/ 304 h 685"/>
                <a:gd name="T6" fmla="*/ 35 w 656"/>
                <a:gd name="T7" fmla="*/ 239 h 685"/>
                <a:gd name="T8" fmla="*/ 21 w 656"/>
                <a:gd name="T9" fmla="*/ 306 h 685"/>
                <a:gd name="T10" fmla="*/ 57 w 656"/>
                <a:gd name="T11" fmla="*/ 152 h 685"/>
                <a:gd name="T12" fmla="*/ 71 w 656"/>
                <a:gd name="T13" fmla="*/ 163 h 685"/>
                <a:gd name="T14" fmla="*/ 32 w 656"/>
                <a:gd name="T15" fmla="*/ 199 h 685"/>
                <a:gd name="T16" fmla="*/ 141 w 656"/>
                <a:gd name="T17" fmla="*/ 63 h 685"/>
                <a:gd name="T18" fmla="*/ 110 w 656"/>
                <a:gd name="T19" fmla="*/ 113 h 685"/>
                <a:gd name="T20" fmla="*/ 172 w 656"/>
                <a:gd name="T21" fmla="*/ 44 h 685"/>
                <a:gd name="T22" fmla="*/ 241 w 656"/>
                <a:gd name="T23" fmla="*/ 33 h 685"/>
                <a:gd name="T24" fmla="*/ 179 w 656"/>
                <a:gd name="T25" fmla="*/ 59 h 685"/>
                <a:gd name="T26" fmla="*/ 328 w 656"/>
                <a:gd name="T27" fmla="*/ 0 h 685"/>
                <a:gd name="T28" fmla="*/ 328 w 656"/>
                <a:gd name="T29" fmla="*/ 18 h 685"/>
                <a:gd name="T30" fmla="*/ 269 w 656"/>
                <a:gd name="T31" fmla="*/ 7 h 685"/>
                <a:gd name="T32" fmla="*/ 439 w 656"/>
                <a:gd name="T33" fmla="*/ 22 h 685"/>
                <a:gd name="T34" fmla="*/ 393 w 656"/>
                <a:gd name="T35" fmla="*/ 24 h 685"/>
                <a:gd name="T36" fmla="*/ 472 w 656"/>
                <a:gd name="T37" fmla="*/ 36 h 685"/>
                <a:gd name="T38" fmla="*/ 519 w 656"/>
                <a:gd name="T39" fmla="*/ 88 h 685"/>
                <a:gd name="T40" fmla="*/ 463 w 656"/>
                <a:gd name="T41" fmla="*/ 52 h 685"/>
                <a:gd name="T42" fmla="*/ 560 w 656"/>
                <a:gd name="T43" fmla="*/ 101 h 685"/>
                <a:gd name="T44" fmla="*/ 586 w 656"/>
                <a:gd name="T45" fmla="*/ 163 h 685"/>
                <a:gd name="T46" fmla="*/ 548 w 656"/>
                <a:gd name="T47" fmla="*/ 112 h 685"/>
                <a:gd name="T48" fmla="*/ 556 w 656"/>
                <a:gd name="T49" fmla="*/ 97 h 685"/>
                <a:gd name="T50" fmla="*/ 643 w 656"/>
                <a:gd name="T51" fmla="*/ 252 h 685"/>
                <a:gd name="T52" fmla="*/ 614 w 656"/>
                <a:gd name="T53" fmla="*/ 217 h 685"/>
                <a:gd name="T54" fmla="*/ 651 w 656"/>
                <a:gd name="T55" fmla="*/ 287 h 685"/>
                <a:gd name="T56" fmla="*/ 637 w 656"/>
                <a:gd name="T57" fmla="*/ 358 h 685"/>
                <a:gd name="T58" fmla="*/ 634 w 656"/>
                <a:gd name="T59" fmla="*/ 290 h 685"/>
                <a:gd name="T60" fmla="*/ 649 w 656"/>
                <a:gd name="T61" fmla="*/ 412 h 685"/>
                <a:gd name="T62" fmla="*/ 633 w 656"/>
                <a:gd name="T63" fmla="*/ 407 h 685"/>
                <a:gd name="T64" fmla="*/ 651 w 656"/>
                <a:gd name="T65" fmla="*/ 394 h 685"/>
                <a:gd name="T66" fmla="*/ 582 w 656"/>
                <a:gd name="T67" fmla="*/ 558 h 685"/>
                <a:gd name="T68" fmla="*/ 585 w 656"/>
                <a:gd name="T69" fmla="*/ 525 h 685"/>
                <a:gd name="T70" fmla="*/ 558 w 656"/>
                <a:gd name="T71" fmla="*/ 587 h 685"/>
                <a:gd name="T72" fmla="*/ 496 w 656"/>
                <a:gd name="T73" fmla="*/ 615 h 685"/>
                <a:gd name="T74" fmla="*/ 548 w 656"/>
                <a:gd name="T75" fmla="*/ 573 h 685"/>
                <a:gd name="T76" fmla="*/ 457 w 656"/>
                <a:gd name="T77" fmla="*/ 657 h 685"/>
                <a:gd name="T78" fmla="*/ 451 w 656"/>
                <a:gd name="T79" fmla="*/ 641 h 685"/>
                <a:gd name="T80" fmla="*/ 474 w 656"/>
                <a:gd name="T81" fmla="*/ 648 h 685"/>
                <a:gd name="T82" fmla="*/ 306 w 656"/>
                <a:gd name="T83" fmla="*/ 682 h 685"/>
                <a:gd name="T84" fmla="*/ 328 w 656"/>
                <a:gd name="T85" fmla="*/ 666 h 685"/>
                <a:gd name="T86" fmla="*/ 272 w 656"/>
                <a:gd name="T87" fmla="*/ 678 h 685"/>
                <a:gd name="T88" fmla="*/ 211 w 656"/>
                <a:gd name="T89" fmla="*/ 642 h 685"/>
                <a:gd name="T90" fmla="*/ 273 w 656"/>
                <a:gd name="T91" fmla="*/ 661 h 685"/>
                <a:gd name="T92" fmla="*/ 146 w 656"/>
                <a:gd name="T93" fmla="*/ 626 h 685"/>
                <a:gd name="T94" fmla="*/ 155 w 656"/>
                <a:gd name="T95" fmla="*/ 611 h 685"/>
                <a:gd name="T96" fmla="*/ 174 w 656"/>
                <a:gd name="T97" fmla="*/ 642 h 685"/>
                <a:gd name="T98" fmla="*/ 50 w 656"/>
                <a:gd name="T99" fmla="*/ 520 h 685"/>
                <a:gd name="T100" fmla="*/ 71 w 656"/>
                <a:gd name="T101" fmla="*/ 523 h 685"/>
                <a:gd name="T102" fmla="*/ 33 w 656"/>
                <a:gd name="T103" fmla="*/ 489 h 685"/>
                <a:gd name="T104" fmla="*/ 25 w 656"/>
                <a:gd name="T105" fmla="*/ 415 h 685"/>
                <a:gd name="T106" fmla="*/ 47 w 656"/>
                <a:gd name="T107" fmla="*/ 48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6" h="685">
                  <a:moveTo>
                    <a:pt x="6" y="411"/>
                  </a:moveTo>
                  <a:lnTo>
                    <a:pt x="0" y="342"/>
                  </a:lnTo>
                  <a:lnTo>
                    <a:pt x="1" y="339"/>
                  </a:lnTo>
                  <a:lnTo>
                    <a:pt x="18" y="340"/>
                  </a:lnTo>
                  <a:lnTo>
                    <a:pt x="17" y="344"/>
                  </a:lnTo>
                  <a:lnTo>
                    <a:pt x="17" y="342"/>
                  </a:lnTo>
                  <a:lnTo>
                    <a:pt x="23" y="410"/>
                  </a:lnTo>
                  <a:lnTo>
                    <a:pt x="6" y="411"/>
                  </a:lnTo>
                  <a:close/>
                  <a:moveTo>
                    <a:pt x="4" y="304"/>
                  </a:moveTo>
                  <a:lnTo>
                    <a:pt x="7" y="274"/>
                  </a:lnTo>
                  <a:lnTo>
                    <a:pt x="19" y="233"/>
                  </a:lnTo>
                  <a:lnTo>
                    <a:pt x="35" y="239"/>
                  </a:lnTo>
                  <a:lnTo>
                    <a:pt x="23" y="279"/>
                  </a:lnTo>
                  <a:lnTo>
                    <a:pt x="23" y="276"/>
                  </a:lnTo>
                  <a:lnTo>
                    <a:pt x="21" y="306"/>
                  </a:lnTo>
                  <a:lnTo>
                    <a:pt x="4" y="304"/>
                  </a:lnTo>
                  <a:close/>
                  <a:moveTo>
                    <a:pt x="32" y="199"/>
                  </a:moveTo>
                  <a:lnTo>
                    <a:pt x="57" y="152"/>
                  </a:lnTo>
                  <a:lnTo>
                    <a:pt x="67" y="138"/>
                  </a:lnTo>
                  <a:lnTo>
                    <a:pt x="81" y="149"/>
                  </a:lnTo>
                  <a:lnTo>
                    <a:pt x="71" y="163"/>
                  </a:lnTo>
                  <a:lnTo>
                    <a:pt x="71" y="161"/>
                  </a:lnTo>
                  <a:lnTo>
                    <a:pt x="46" y="208"/>
                  </a:lnTo>
                  <a:lnTo>
                    <a:pt x="32" y="199"/>
                  </a:lnTo>
                  <a:close/>
                  <a:moveTo>
                    <a:pt x="90" y="111"/>
                  </a:moveTo>
                  <a:lnTo>
                    <a:pt x="97" y="101"/>
                  </a:lnTo>
                  <a:lnTo>
                    <a:pt x="141" y="63"/>
                  </a:lnTo>
                  <a:lnTo>
                    <a:pt x="152" y="77"/>
                  </a:lnTo>
                  <a:lnTo>
                    <a:pt x="109" y="114"/>
                  </a:lnTo>
                  <a:lnTo>
                    <a:pt x="110" y="113"/>
                  </a:lnTo>
                  <a:lnTo>
                    <a:pt x="102" y="122"/>
                  </a:lnTo>
                  <a:lnTo>
                    <a:pt x="90" y="111"/>
                  </a:lnTo>
                  <a:close/>
                  <a:moveTo>
                    <a:pt x="172" y="44"/>
                  </a:moveTo>
                  <a:lnTo>
                    <a:pt x="200" y="27"/>
                  </a:lnTo>
                  <a:lnTo>
                    <a:pt x="235" y="16"/>
                  </a:lnTo>
                  <a:lnTo>
                    <a:pt x="241" y="33"/>
                  </a:lnTo>
                  <a:lnTo>
                    <a:pt x="207" y="44"/>
                  </a:lnTo>
                  <a:lnTo>
                    <a:pt x="208" y="43"/>
                  </a:lnTo>
                  <a:lnTo>
                    <a:pt x="179" y="59"/>
                  </a:lnTo>
                  <a:lnTo>
                    <a:pt x="172" y="44"/>
                  </a:lnTo>
                  <a:close/>
                  <a:moveTo>
                    <a:pt x="269" y="7"/>
                  </a:moveTo>
                  <a:lnTo>
                    <a:pt x="328" y="0"/>
                  </a:lnTo>
                  <a:lnTo>
                    <a:pt x="338" y="1"/>
                  </a:lnTo>
                  <a:lnTo>
                    <a:pt x="337" y="19"/>
                  </a:lnTo>
                  <a:lnTo>
                    <a:pt x="328" y="18"/>
                  </a:lnTo>
                  <a:lnTo>
                    <a:pt x="329" y="18"/>
                  </a:lnTo>
                  <a:lnTo>
                    <a:pt x="271" y="24"/>
                  </a:lnTo>
                  <a:lnTo>
                    <a:pt x="269" y="7"/>
                  </a:lnTo>
                  <a:close/>
                  <a:moveTo>
                    <a:pt x="371" y="4"/>
                  </a:moveTo>
                  <a:lnTo>
                    <a:pt x="395" y="8"/>
                  </a:lnTo>
                  <a:lnTo>
                    <a:pt x="439" y="22"/>
                  </a:lnTo>
                  <a:lnTo>
                    <a:pt x="434" y="39"/>
                  </a:lnTo>
                  <a:lnTo>
                    <a:pt x="390" y="24"/>
                  </a:lnTo>
                  <a:lnTo>
                    <a:pt x="393" y="24"/>
                  </a:lnTo>
                  <a:lnTo>
                    <a:pt x="370" y="22"/>
                  </a:lnTo>
                  <a:lnTo>
                    <a:pt x="371" y="4"/>
                  </a:lnTo>
                  <a:close/>
                  <a:moveTo>
                    <a:pt x="472" y="36"/>
                  </a:moveTo>
                  <a:lnTo>
                    <a:pt x="512" y="59"/>
                  </a:lnTo>
                  <a:lnTo>
                    <a:pt x="530" y="75"/>
                  </a:lnTo>
                  <a:lnTo>
                    <a:pt x="519" y="88"/>
                  </a:lnTo>
                  <a:lnTo>
                    <a:pt x="501" y="74"/>
                  </a:lnTo>
                  <a:lnTo>
                    <a:pt x="503" y="74"/>
                  </a:lnTo>
                  <a:lnTo>
                    <a:pt x="463" y="52"/>
                  </a:lnTo>
                  <a:lnTo>
                    <a:pt x="472" y="36"/>
                  </a:lnTo>
                  <a:close/>
                  <a:moveTo>
                    <a:pt x="556" y="97"/>
                  </a:moveTo>
                  <a:lnTo>
                    <a:pt x="560" y="101"/>
                  </a:lnTo>
                  <a:lnTo>
                    <a:pt x="599" y="152"/>
                  </a:lnTo>
                  <a:lnTo>
                    <a:pt x="601" y="154"/>
                  </a:lnTo>
                  <a:lnTo>
                    <a:pt x="586" y="163"/>
                  </a:lnTo>
                  <a:lnTo>
                    <a:pt x="585" y="161"/>
                  </a:lnTo>
                  <a:lnTo>
                    <a:pt x="586" y="162"/>
                  </a:lnTo>
                  <a:lnTo>
                    <a:pt x="548" y="112"/>
                  </a:lnTo>
                  <a:lnTo>
                    <a:pt x="549" y="114"/>
                  </a:lnTo>
                  <a:lnTo>
                    <a:pt x="545" y="110"/>
                  </a:lnTo>
                  <a:lnTo>
                    <a:pt x="556" y="97"/>
                  </a:lnTo>
                  <a:close/>
                  <a:moveTo>
                    <a:pt x="617" y="185"/>
                  </a:moveTo>
                  <a:lnTo>
                    <a:pt x="630" y="209"/>
                  </a:lnTo>
                  <a:lnTo>
                    <a:pt x="643" y="252"/>
                  </a:lnTo>
                  <a:lnTo>
                    <a:pt x="627" y="257"/>
                  </a:lnTo>
                  <a:lnTo>
                    <a:pt x="614" y="216"/>
                  </a:lnTo>
                  <a:lnTo>
                    <a:pt x="614" y="217"/>
                  </a:lnTo>
                  <a:lnTo>
                    <a:pt x="603" y="194"/>
                  </a:lnTo>
                  <a:lnTo>
                    <a:pt x="617" y="185"/>
                  </a:lnTo>
                  <a:close/>
                  <a:moveTo>
                    <a:pt x="651" y="287"/>
                  </a:moveTo>
                  <a:lnTo>
                    <a:pt x="656" y="342"/>
                  </a:lnTo>
                  <a:lnTo>
                    <a:pt x="654" y="360"/>
                  </a:lnTo>
                  <a:lnTo>
                    <a:pt x="637" y="358"/>
                  </a:lnTo>
                  <a:lnTo>
                    <a:pt x="639" y="342"/>
                  </a:lnTo>
                  <a:lnTo>
                    <a:pt x="639" y="344"/>
                  </a:lnTo>
                  <a:lnTo>
                    <a:pt x="634" y="290"/>
                  </a:lnTo>
                  <a:lnTo>
                    <a:pt x="651" y="287"/>
                  </a:lnTo>
                  <a:close/>
                  <a:moveTo>
                    <a:pt x="651" y="394"/>
                  </a:moveTo>
                  <a:lnTo>
                    <a:pt x="649" y="412"/>
                  </a:lnTo>
                  <a:lnTo>
                    <a:pt x="633" y="465"/>
                  </a:lnTo>
                  <a:lnTo>
                    <a:pt x="617" y="459"/>
                  </a:lnTo>
                  <a:lnTo>
                    <a:pt x="633" y="407"/>
                  </a:lnTo>
                  <a:lnTo>
                    <a:pt x="632" y="410"/>
                  </a:lnTo>
                  <a:lnTo>
                    <a:pt x="634" y="393"/>
                  </a:lnTo>
                  <a:lnTo>
                    <a:pt x="651" y="394"/>
                  </a:lnTo>
                  <a:close/>
                  <a:moveTo>
                    <a:pt x="618" y="498"/>
                  </a:moveTo>
                  <a:lnTo>
                    <a:pt x="599" y="534"/>
                  </a:lnTo>
                  <a:lnTo>
                    <a:pt x="582" y="558"/>
                  </a:lnTo>
                  <a:lnTo>
                    <a:pt x="568" y="547"/>
                  </a:lnTo>
                  <a:lnTo>
                    <a:pt x="586" y="523"/>
                  </a:lnTo>
                  <a:lnTo>
                    <a:pt x="585" y="525"/>
                  </a:lnTo>
                  <a:lnTo>
                    <a:pt x="604" y="489"/>
                  </a:lnTo>
                  <a:lnTo>
                    <a:pt x="618" y="498"/>
                  </a:lnTo>
                  <a:close/>
                  <a:moveTo>
                    <a:pt x="558" y="587"/>
                  </a:moveTo>
                  <a:lnTo>
                    <a:pt x="512" y="626"/>
                  </a:lnTo>
                  <a:lnTo>
                    <a:pt x="503" y="630"/>
                  </a:lnTo>
                  <a:lnTo>
                    <a:pt x="496" y="615"/>
                  </a:lnTo>
                  <a:lnTo>
                    <a:pt x="503" y="610"/>
                  </a:lnTo>
                  <a:lnTo>
                    <a:pt x="501" y="611"/>
                  </a:lnTo>
                  <a:lnTo>
                    <a:pt x="548" y="573"/>
                  </a:lnTo>
                  <a:lnTo>
                    <a:pt x="558" y="587"/>
                  </a:lnTo>
                  <a:close/>
                  <a:moveTo>
                    <a:pt x="474" y="648"/>
                  </a:moveTo>
                  <a:lnTo>
                    <a:pt x="457" y="657"/>
                  </a:lnTo>
                  <a:lnTo>
                    <a:pt x="409" y="673"/>
                  </a:lnTo>
                  <a:lnTo>
                    <a:pt x="404" y="656"/>
                  </a:lnTo>
                  <a:lnTo>
                    <a:pt x="451" y="641"/>
                  </a:lnTo>
                  <a:lnTo>
                    <a:pt x="450" y="641"/>
                  </a:lnTo>
                  <a:lnTo>
                    <a:pt x="465" y="632"/>
                  </a:lnTo>
                  <a:lnTo>
                    <a:pt x="474" y="648"/>
                  </a:lnTo>
                  <a:close/>
                  <a:moveTo>
                    <a:pt x="375" y="679"/>
                  </a:moveTo>
                  <a:lnTo>
                    <a:pt x="328" y="685"/>
                  </a:lnTo>
                  <a:lnTo>
                    <a:pt x="306" y="682"/>
                  </a:lnTo>
                  <a:lnTo>
                    <a:pt x="307" y="664"/>
                  </a:lnTo>
                  <a:lnTo>
                    <a:pt x="329" y="666"/>
                  </a:lnTo>
                  <a:lnTo>
                    <a:pt x="328" y="666"/>
                  </a:lnTo>
                  <a:lnTo>
                    <a:pt x="373" y="662"/>
                  </a:lnTo>
                  <a:lnTo>
                    <a:pt x="375" y="679"/>
                  </a:lnTo>
                  <a:close/>
                  <a:moveTo>
                    <a:pt x="272" y="678"/>
                  </a:moveTo>
                  <a:lnTo>
                    <a:pt x="263" y="677"/>
                  </a:lnTo>
                  <a:lnTo>
                    <a:pt x="206" y="659"/>
                  </a:lnTo>
                  <a:lnTo>
                    <a:pt x="211" y="642"/>
                  </a:lnTo>
                  <a:lnTo>
                    <a:pt x="267" y="661"/>
                  </a:lnTo>
                  <a:lnTo>
                    <a:pt x="265" y="660"/>
                  </a:lnTo>
                  <a:lnTo>
                    <a:pt x="273" y="661"/>
                  </a:lnTo>
                  <a:lnTo>
                    <a:pt x="272" y="678"/>
                  </a:lnTo>
                  <a:close/>
                  <a:moveTo>
                    <a:pt x="174" y="642"/>
                  </a:moveTo>
                  <a:lnTo>
                    <a:pt x="146" y="626"/>
                  </a:lnTo>
                  <a:lnTo>
                    <a:pt x="117" y="601"/>
                  </a:lnTo>
                  <a:lnTo>
                    <a:pt x="128" y="588"/>
                  </a:lnTo>
                  <a:lnTo>
                    <a:pt x="155" y="611"/>
                  </a:lnTo>
                  <a:lnTo>
                    <a:pt x="154" y="610"/>
                  </a:lnTo>
                  <a:lnTo>
                    <a:pt x="183" y="627"/>
                  </a:lnTo>
                  <a:lnTo>
                    <a:pt x="174" y="642"/>
                  </a:lnTo>
                  <a:close/>
                  <a:moveTo>
                    <a:pt x="91" y="577"/>
                  </a:moveTo>
                  <a:lnTo>
                    <a:pt x="57" y="534"/>
                  </a:lnTo>
                  <a:lnTo>
                    <a:pt x="50" y="520"/>
                  </a:lnTo>
                  <a:lnTo>
                    <a:pt x="64" y="511"/>
                  </a:lnTo>
                  <a:lnTo>
                    <a:pt x="71" y="525"/>
                  </a:lnTo>
                  <a:lnTo>
                    <a:pt x="71" y="523"/>
                  </a:lnTo>
                  <a:lnTo>
                    <a:pt x="103" y="566"/>
                  </a:lnTo>
                  <a:lnTo>
                    <a:pt x="91" y="577"/>
                  </a:lnTo>
                  <a:close/>
                  <a:moveTo>
                    <a:pt x="33" y="489"/>
                  </a:moveTo>
                  <a:lnTo>
                    <a:pt x="26" y="477"/>
                  </a:lnTo>
                  <a:lnTo>
                    <a:pt x="9" y="421"/>
                  </a:lnTo>
                  <a:lnTo>
                    <a:pt x="25" y="415"/>
                  </a:lnTo>
                  <a:lnTo>
                    <a:pt x="42" y="470"/>
                  </a:lnTo>
                  <a:lnTo>
                    <a:pt x="41" y="469"/>
                  </a:lnTo>
                  <a:lnTo>
                    <a:pt x="47" y="480"/>
                  </a:lnTo>
                  <a:lnTo>
                    <a:pt x="33" y="489"/>
                  </a:lnTo>
                  <a:close/>
                </a:path>
              </a:pathLst>
            </a:custGeom>
            <a:solidFill>
              <a:srgbClr val="000000"/>
            </a:solidFill>
            <a:ln w="635" cap="flat">
              <a:solidFill>
                <a:srgbClr val="000000"/>
              </a:solidFill>
              <a:prstDash val="solid"/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3" name="Rectangle 170"/>
            <p:cNvSpPr>
              <a:spLocks noChangeArrowheads="1"/>
            </p:cNvSpPr>
            <p:nvPr/>
          </p:nvSpPr>
          <p:spPr bwMode="auto">
            <a:xfrm>
              <a:off x="2643026" y="3520864"/>
              <a:ext cx="490976" cy="465900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4" name="Rectangle 171"/>
            <p:cNvSpPr>
              <a:spLocks noChangeArrowheads="1"/>
            </p:cNvSpPr>
            <p:nvPr/>
          </p:nvSpPr>
          <p:spPr bwMode="auto">
            <a:xfrm>
              <a:off x="2771341" y="3707160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04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55" name="Rectangle 172"/>
            <p:cNvSpPr>
              <a:spLocks noChangeArrowheads="1"/>
            </p:cNvSpPr>
            <p:nvPr/>
          </p:nvSpPr>
          <p:spPr bwMode="auto">
            <a:xfrm>
              <a:off x="3134002" y="3520864"/>
              <a:ext cx="489440" cy="465900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6" name="Rectangle 173"/>
            <p:cNvSpPr>
              <a:spLocks noChangeArrowheads="1"/>
            </p:cNvSpPr>
            <p:nvPr/>
          </p:nvSpPr>
          <p:spPr bwMode="auto">
            <a:xfrm>
              <a:off x="3262317" y="3707160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38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57" name="Rectangle 174"/>
            <p:cNvSpPr>
              <a:spLocks noChangeArrowheads="1"/>
            </p:cNvSpPr>
            <p:nvPr/>
          </p:nvSpPr>
          <p:spPr bwMode="auto">
            <a:xfrm>
              <a:off x="3623441" y="3520864"/>
              <a:ext cx="490976" cy="465900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8" name="Rectangle 175"/>
            <p:cNvSpPr>
              <a:spLocks noChangeArrowheads="1"/>
            </p:cNvSpPr>
            <p:nvPr/>
          </p:nvSpPr>
          <p:spPr bwMode="auto">
            <a:xfrm>
              <a:off x="3752524" y="3707160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 dirty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27</a:t>
              </a:r>
              <a:endParaRPr lang="zh-CN" b="1" kern="100" dirty="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59" name="Rectangle 176"/>
            <p:cNvSpPr>
              <a:spLocks noChangeArrowheads="1"/>
            </p:cNvSpPr>
            <p:nvPr/>
          </p:nvSpPr>
          <p:spPr bwMode="auto">
            <a:xfrm>
              <a:off x="4114418" y="3520864"/>
              <a:ext cx="490208" cy="465900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60" name="Rectangle 177"/>
            <p:cNvSpPr>
              <a:spLocks noChangeArrowheads="1"/>
            </p:cNvSpPr>
            <p:nvPr/>
          </p:nvSpPr>
          <p:spPr bwMode="auto">
            <a:xfrm>
              <a:off x="4242733" y="3707160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49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61" name="Rectangle 178"/>
            <p:cNvSpPr>
              <a:spLocks noChangeArrowheads="1"/>
            </p:cNvSpPr>
            <p:nvPr/>
          </p:nvSpPr>
          <p:spPr bwMode="auto">
            <a:xfrm>
              <a:off x="4604625" y="3520864"/>
              <a:ext cx="490976" cy="465900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62" name="Rectangle 179"/>
            <p:cNvSpPr>
              <a:spLocks noChangeArrowheads="1"/>
            </p:cNvSpPr>
            <p:nvPr/>
          </p:nvSpPr>
          <p:spPr bwMode="auto">
            <a:xfrm>
              <a:off x="4732940" y="3707160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76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63" name="Rectangle 180"/>
            <p:cNvSpPr>
              <a:spLocks noChangeArrowheads="1"/>
            </p:cNvSpPr>
            <p:nvPr/>
          </p:nvSpPr>
          <p:spPr bwMode="auto">
            <a:xfrm>
              <a:off x="5095601" y="3520864"/>
              <a:ext cx="489440" cy="465900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64" name="Rectangle 181"/>
            <p:cNvSpPr>
              <a:spLocks noChangeArrowheads="1"/>
            </p:cNvSpPr>
            <p:nvPr/>
          </p:nvSpPr>
          <p:spPr bwMode="auto">
            <a:xfrm>
              <a:off x="5223916" y="3707160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13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65" name="Rectangle 182"/>
            <p:cNvSpPr>
              <a:spLocks noChangeArrowheads="1"/>
            </p:cNvSpPr>
            <p:nvPr/>
          </p:nvSpPr>
          <p:spPr bwMode="auto">
            <a:xfrm>
              <a:off x="5585041" y="3520864"/>
              <a:ext cx="490976" cy="465900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66" name="Rectangle 183"/>
            <p:cNvSpPr>
              <a:spLocks noChangeArrowheads="1"/>
            </p:cNvSpPr>
            <p:nvPr/>
          </p:nvSpPr>
          <p:spPr bwMode="auto">
            <a:xfrm>
              <a:off x="5714125" y="3707160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97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67" name="Rectangle 184"/>
            <p:cNvSpPr>
              <a:spLocks noChangeArrowheads="1"/>
            </p:cNvSpPr>
            <p:nvPr/>
          </p:nvSpPr>
          <p:spPr bwMode="auto">
            <a:xfrm>
              <a:off x="6076017" y="3520864"/>
              <a:ext cx="490976" cy="465900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68" name="Rectangle 185"/>
            <p:cNvSpPr>
              <a:spLocks noChangeArrowheads="1"/>
            </p:cNvSpPr>
            <p:nvPr/>
          </p:nvSpPr>
          <p:spPr bwMode="auto">
            <a:xfrm>
              <a:off x="6204332" y="3707160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49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69" name="Rectangle 186"/>
            <p:cNvSpPr>
              <a:spLocks noChangeArrowheads="1"/>
            </p:cNvSpPr>
            <p:nvPr/>
          </p:nvSpPr>
          <p:spPr bwMode="auto">
            <a:xfrm>
              <a:off x="6566993" y="3520864"/>
              <a:ext cx="489440" cy="465900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70" name="Rectangle 187"/>
            <p:cNvSpPr>
              <a:spLocks noChangeArrowheads="1"/>
            </p:cNvSpPr>
            <p:nvPr/>
          </p:nvSpPr>
          <p:spPr bwMode="auto">
            <a:xfrm>
              <a:off x="6695308" y="3707160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55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71" name="Rectangle 188"/>
            <p:cNvSpPr>
              <a:spLocks noChangeArrowheads="1"/>
            </p:cNvSpPr>
            <p:nvPr/>
          </p:nvSpPr>
          <p:spPr bwMode="auto">
            <a:xfrm>
              <a:off x="7056433" y="3520864"/>
              <a:ext cx="490976" cy="465900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72" name="Rectangle 189"/>
            <p:cNvSpPr>
              <a:spLocks noChangeArrowheads="1"/>
            </p:cNvSpPr>
            <p:nvPr/>
          </p:nvSpPr>
          <p:spPr bwMode="auto">
            <a:xfrm>
              <a:off x="7185517" y="3707160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65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73" name="Oval 190"/>
            <p:cNvSpPr>
              <a:spLocks noChangeArrowheads="1"/>
            </p:cNvSpPr>
            <p:nvPr/>
          </p:nvSpPr>
          <p:spPr bwMode="auto">
            <a:xfrm>
              <a:off x="4114418" y="3520864"/>
              <a:ext cx="490208" cy="465900"/>
            </a:xfrm>
            <a:prstGeom prst="ellipse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74" name="Freeform 191"/>
            <p:cNvSpPr>
              <a:spLocks noEditPoints="1"/>
            </p:cNvSpPr>
            <p:nvPr/>
          </p:nvSpPr>
          <p:spPr bwMode="auto">
            <a:xfrm>
              <a:off x="5088687" y="3515276"/>
              <a:ext cx="504039" cy="478473"/>
            </a:xfrm>
            <a:custGeom>
              <a:avLst/>
              <a:gdLst>
                <a:gd name="T0" fmla="*/ 1 w 656"/>
                <a:gd name="T1" fmla="*/ 338 h 685"/>
                <a:gd name="T2" fmla="*/ 17 w 656"/>
                <a:gd name="T3" fmla="*/ 341 h 685"/>
                <a:gd name="T4" fmla="*/ 5 w 656"/>
                <a:gd name="T5" fmla="*/ 302 h 685"/>
                <a:gd name="T6" fmla="*/ 35 w 656"/>
                <a:gd name="T7" fmla="*/ 237 h 685"/>
                <a:gd name="T8" fmla="*/ 21 w 656"/>
                <a:gd name="T9" fmla="*/ 305 h 685"/>
                <a:gd name="T10" fmla="*/ 57 w 656"/>
                <a:gd name="T11" fmla="*/ 150 h 685"/>
                <a:gd name="T12" fmla="*/ 71 w 656"/>
                <a:gd name="T13" fmla="*/ 160 h 685"/>
                <a:gd name="T14" fmla="*/ 32 w 656"/>
                <a:gd name="T15" fmla="*/ 198 h 685"/>
                <a:gd name="T16" fmla="*/ 142 w 656"/>
                <a:gd name="T17" fmla="*/ 61 h 685"/>
                <a:gd name="T18" fmla="*/ 109 w 656"/>
                <a:gd name="T19" fmla="*/ 111 h 685"/>
                <a:gd name="T20" fmla="*/ 172 w 656"/>
                <a:gd name="T21" fmla="*/ 44 h 685"/>
                <a:gd name="T22" fmla="*/ 241 w 656"/>
                <a:gd name="T23" fmla="*/ 33 h 685"/>
                <a:gd name="T24" fmla="*/ 180 w 656"/>
                <a:gd name="T25" fmla="*/ 59 h 685"/>
                <a:gd name="T26" fmla="*/ 328 w 656"/>
                <a:gd name="T27" fmla="*/ 0 h 685"/>
                <a:gd name="T28" fmla="*/ 328 w 656"/>
                <a:gd name="T29" fmla="*/ 17 h 685"/>
                <a:gd name="T30" fmla="*/ 270 w 656"/>
                <a:gd name="T31" fmla="*/ 6 h 685"/>
                <a:gd name="T32" fmla="*/ 439 w 656"/>
                <a:gd name="T33" fmla="*/ 22 h 685"/>
                <a:gd name="T34" fmla="*/ 392 w 656"/>
                <a:gd name="T35" fmla="*/ 24 h 685"/>
                <a:gd name="T36" fmla="*/ 472 w 656"/>
                <a:gd name="T37" fmla="*/ 36 h 685"/>
                <a:gd name="T38" fmla="*/ 520 w 656"/>
                <a:gd name="T39" fmla="*/ 89 h 685"/>
                <a:gd name="T40" fmla="*/ 464 w 656"/>
                <a:gd name="T41" fmla="*/ 51 h 685"/>
                <a:gd name="T42" fmla="*/ 560 w 656"/>
                <a:gd name="T43" fmla="*/ 100 h 685"/>
                <a:gd name="T44" fmla="*/ 586 w 656"/>
                <a:gd name="T45" fmla="*/ 163 h 685"/>
                <a:gd name="T46" fmla="*/ 547 w 656"/>
                <a:gd name="T47" fmla="*/ 111 h 685"/>
                <a:gd name="T48" fmla="*/ 557 w 656"/>
                <a:gd name="T49" fmla="*/ 96 h 685"/>
                <a:gd name="T50" fmla="*/ 643 w 656"/>
                <a:gd name="T51" fmla="*/ 252 h 685"/>
                <a:gd name="T52" fmla="*/ 614 w 656"/>
                <a:gd name="T53" fmla="*/ 215 h 685"/>
                <a:gd name="T54" fmla="*/ 651 w 656"/>
                <a:gd name="T55" fmla="*/ 288 h 685"/>
                <a:gd name="T56" fmla="*/ 637 w 656"/>
                <a:gd name="T57" fmla="*/ 359 h 685"/>
                <a:gd name="T58" fmla="*/ 634 w 656"/>
                <a:gd name="T59" fmla="*/ 290 h 685"/>
                <a:gd name="T60" fmla="*/ 648 w 656"/>
                <a:gd name="T61" fmla="*/ 410 h 685"/>
                <a:gd name="T62" fmla="*/ 633 w 656"/>
                <a:gd name="T63" fmla="*/ 406 h 685"/>
                <a:gd name="T64" fmla="*/ 651 w 656"/>
                <a:gd name="T65" fmla="*/ 395 h 685"/>
                <a:gd name="T66" fmla="*/ 580 w 656"/>
                <a:gd name="T67" fmla="*/ 558 h 685"/>
                <a:gd name="T68" fmla="*/ 584 w 656"/>
                <a:gd name="T69" fmla="*/ 524 h 685"/>
                <a:gd name="T70" fmla="*/ 557 w 656"/>
                <a:gd name="T71" fmla="*/ 587 h 685"/>
                <a:gd name="T72" fmla="*/ 493 w 656"/>
                <a:gd name="T73" fmla="*/ 615 h 685"/>
                <a:gd name="T74" fmla="*/ 546 w 656"/>
                <a:gd name="T75" fmla="*/ 573 h 685"/>
                <a:gd name="T76" fmla="*/ 456 w 656"/>
                <a:gd name="T77" fmla="*/ 657 h 685"/>
                <a:gd name="T78" fmla="*/ 450 w 656"/>
                <a:gd name="T79" fmla="*/ 641 h 685"/>
                <a:gd name="T80" fmla="*/ 472 w 656"/>
                <a:gd name="T81" fmla="*/ 647 h 685"/>
                <a:gd name="T82" fmla="*/ 303 w 656"/>
                <a:gd name="T83" fmla="*/ 681 h 685"/>
                <a:gd name="T84" fmla="*/ 328 w 656"/>
                <a:gd name="T85" fmla="*/ 666 h 685"/>
                <a:gd name="T86" fmla="*/ 271 w 656"/>
                <a:gd name="T87" fmla="*/ 678 h 685"/>
                <a:gd name="T88" fmla="*/ 208 w 656"/>
                <a:gd name="T89" fmla="*/ 642 h 685"/>
                <a:gd name="T90" fmla="*/ 272 w 656"/>
                <a:gd name="T91" fmla="*/ 660 h 685"/>
                <a:gd name="T92" fmla="*/ 145 w 656"/>
                <a:gd name="T93" fmla="*/ 625 h 685"/>
                <a:gd name="T94" fmla="*/ 156 w 656"/>
                <a:gd name="T95" fmla="*/ 611 h 685"/>
                <a:gd name="T96" fmla="*/ 172 w 656"/>
                <a:gd name="T97" fmla="*/ 641 h 685"/>
                <a:gd name="T98" fmla="*/ 49 w 656"/>
                <a:gd name="T99" fmla="*/ 517 h 685"/>
                <a:gd name="T100" fmla="*/ 71 w 656"/>
                <a:gd name="T101" fmla="*/ 522 h 685"/>
                <a:gd name="T102" fmla="*/ 33 w 656"/>
                <a:gd name="T103" fmla="*/ 486 h 685"/>
                <a:gd name="T104" fmla="*/ 26 w 656"/>
                <a:gd name="T105" fmla="*/ 413 h 685"/>
                <a:gd name="T106" fmla="*/ 48 w 656"/>
                <a:gd name="T107" fmla="*/ 478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6" h="685">
                  <a:moveTo>
                    <a:pt x="7" y="409"/>
                  </a:moveTo>
                  <a:lnTo>
                    <a:pt x="0" y="341"/>
                  </a:lnTo>
                  <a:lnTo>
                    <a:pt x="1" y="338"/>
                  </a:lnTo>
                  <a:lnTo>
                    <a:pt x="18" y="339"/>
                  </a:lnTo>
                  <a:lnTo>
                    <a:pt x="17" y="342"/>
                  </a:lnTo>
                  <a:lnTo>
                    <a:pt x="17" y="341"/>
                  </a:lnTo>
                  <a:lnTo>
                    <a:pt x="24" y="408"/>
                  </a:lnTo>
                  <a:lnTo>
                    <a:pt x="7" y="409"/>
                  </a:lnTo>
                  <a:close/>
                  <a:moveTo>
                    <a:pt x="5" y="302"/>
                  </a:moveTo>
                  <a:lnTo>
                    <a:pt x="8" y="273"/>
                  </a:lnTo>
                  <a:lnTo>
                    <a:pt x="19" y="232"/>
                  </a:lnTo>
                  <a:lnTo>
                    <a:pt x="35" y="237"/>
                  </a:lnTo>
                  <a:lnTo>
                    <a:pt x="24" y="277"/>
                  </a:lnTo>
                  <a:lnTo>
                    <a:pt x="24" y="275"/>
                  </a:lnTo>
                  <a:lnTo>
                    <a:pt x="21" y="305"/>
                  </a:lnTo>
                  <a:lnTo>
                    <a:pt x="5" y="302"/>
                  </a:lnTo>
                  <a:close/>
                  <a:moveTo>
                    <a:pt x="32" y="198"/>
                  </a:moveTo>
                  <a:lnTo>
                    <a:pt x="57" y="150"/>
                  </a:lnTo>
                  <a:lnTo>
                    <a:pt x="68" y="136"/>
                  </a:lnTo>
                  <a:lnTo>
                    <a:pt x="82" y="147"/>
                  </a:lnTo>
                  <a:lnTo>
                    <a:pt x="71" y="160"/>
                  </a:lnTo>
                  <a:lnTo>
                    <a:pt x="71" y="159"/>
                  </a:lnTo>
                  <a:lnTo>
                    <a:pt x="47" y="207"/>
                  </a:lnTo>
                  <a:lnTo>
                    <a:pt x="32" y="198"/>
                  </a:lnTo>
                  <a:close/>
                  <a:moveTo>
                    <a:pt x="89" y="109"/>
                  </a:moveTo>
                  <a:lnTo>
                    <a:pt x="96" y="100"/>
                  </a:lnTo>
                  <a:lnTo>
                    <a:pt x="142" y="61"/>
                  </a:lnTo>
                  <a:lnTo>
                    <a:pt x="152" y="76"/>
                  </a:lnTo>
                  <a:lnTo>
                    <a:pt x="107" y="113"/>
                  </a:lnTo>
                  <a:lnTo>
                    <a:pt x="109" y="111"/>
                  </a:lnTo>
                  <a:lnTo>
                    <a:pt x="103" y="120"/>
                  </a:lnTo>
                  <a:lnTo>
                    <a:pt x="89" y="109"/>
                  </a:lnTo>
                  <a:close/>
                  <a:moveTo>
                    <a:pt x="172" y="44"/>
                  </a:moveTo>
                  <a:lnTo>
                    <a:pt x="200" y="27"/>
                  </a:lnTo>
                  <a:lnTo>
                    <a:pt x="236" y="15"/>
                  </a:lnTo>
                  <a:lnTo>
                    <a:pt x="241" y="33"/>
                  </a:lnTo>
                  <a:lnTo>
                    <a:pt x="206" y="44"/>
                  </a:lnTo>
                  <a:lnTo>
                    <a:pt x="207" y="42"/>
                  </a:lnTo>
                  <a:lnTo>
                    <a:pt x="180" y="59"/>
                  </a:lnTo>
                  <a:lnTo>
                    <a:pt x="172" y="44"/>
                  </a:lnTo>
                  <a:close/>
                  <a:moveTo>
                    <a:pt x="270" y="6"/>
                  </a:moveTo>
                  <a:lnTo>
                    <a:pt x="328" y="0"/>
                  </a:lnTo>
                  <a:lnTo>
                    <a:pt x="339" y="1"/>
                  </a:lnTo>
                  <a:lnTo>
                    <a:pt x="337" y="18"/>
                  </a:lnTo>
                  <a:lnTo>
                    <a:pt x="328" y="17"/>
                  </a:lnTo>
                  <a:lnTo>
                    <a:pt x="329" y="17"/>
                  </a:lnTo>
                  <a:lnTo>
                    <a:pt x="272" y="24"/>
                  </a:lnTo>
                  <a:lnTo>
                    <a:pt x="270" y="6"/>
                  </a:lnTo>
                  <a:close/>
                  <a:moveTo>
                    <a:pt x="373" y="5"/>
                  </a:moveTo>
                  <a:lnTo>
                    <a:pt x="394" y="7"/>
                  </a:lnTo>
                  <a:lnTo>
                    <a:pt x="439" y="22"/>
                  </a:lnTo>
                  <a:lnTo>
                    <a:pt x="434" y="38"/>
                  </a:lnTo>
                  <a:lnTo>
                    <a:pt x="390" y="24"/>
                  </a:lnTo>
                  <a:lnTo>
                    <a:pt x="392" y="24"/>
                  </a:lnTo>
                  <a:lnTo>
                    <a:pt x="371" y="23"/>
                  </a:lnTo>
                  <a:lnTo>
                    <a:pt x="373" y="5"/>
                  </a:lnTo>
                  <a:close/>
                  <a:moveTo>
                    <a:pt x="472" y="36"/>
                  </a:moveTo>
                  <a:lnTo>
                    <a:pt x="511" y="59"/>
                  </a:lnTo>
                  <a:lnTo>
                    <a:pt x="530" y="74"/>
                  </a:lnTo>
                  <a:lnTo>
                    <a:pt x="520" y="89"/>
                  </a:lnTo>
                  <a:lnTo>
                    <a:pt x="501" y="73"/>
                  </a:lnTo>
                  <a:lnTo>
                    <a:pt x="503" y="73"/>
                  </a:lnTo>
                  <a:lnTo>
                    <a:pt x="464" y="51"/>
                  </a:lnTo>
                  <a:lnTo>
                    <a:pt x="472" y="36"/>
                  </a:lnTo>
                  <a:close/>
                  <a:moveTo>
                    <a:pt x="557" y="96"/>
                  </a:moveTo>
                  <a:lnTo>
                    <a:pt x="560" y="100"/>
                  </a:lnTo>
                  <a:lnTo>
                    <a:pt x="599" y="150"/>
                  </a:lnTo>
                  <a:lnTo>
                    <a:pt x="601" y="154"/>
                  </a:lnTo>
                  <a:lnTo>
                    <a:pt x="586" y="163"/>
                  </a:lnTo>
                  <a:lnTo>
                    <a:pt x="584" y="159"/>
                  </a:lnTo>
                  <a:lnTo>
                    <a:pt x="585" y="160"/>
                  </a:lnTo>
                  <a:lnTo>
                    <a:pt x="547" y="111"/>
                  </a:lnTo>
                  <a:lnTo>
                    <a:pt x="548" y="113"/>
                  </a:lnTo>
                  <a:lnTo>
                    <a:pt x="546" y="111"/>
                  </a:lnTo>
                  <a:lnTo>
                    <a:pt x="557" y="96"/>
                  </a:lnTo>
                  <a:close/>
                  <a:moveTo>
                    <a:pt x="617" y="186"/>
                  </a:moveTo>
                  <a:lnTo>
                    <a:pt x="629" y="208"/>
                  </a:lnTo>
                  <a:lnTo>
                    <a:pt x="643" y="252"/>
                  </a:lnTo>
                  <a:lnTo>
                    <a:pt x="626" y="257"/>
                  </a:lnTo>
                  <a:lnTo>
                    <a:pt x="614" y="214"/>
                  </a:lnTo>
                  <a:lnTo>
                    <a:pt x="614" y="215"/>
                  </a:lnTo>
                  <a:lnTo>
                    <a:pt x="602" y="193"/>
                  </a:lnTo>
                  <a:lnTo>
                    <a:pt x="617" y="186"/>
                  </a:lnTo>
                  <a:close/>
                  <a:moveTo>
                    <a:pt x="651" y="288"/>
                  </a:moveTo>
                  <a:lnTo>
                    <a:pt x="656" y="341"/>
                  </a:lnTo>
                  <a:lnTo>
                    <a:pt x="654" y="360"/>
                  </a:lnTo>
                  <a:lnTo>
                    <a:pt x="637" y="359"/>
                  </a:lnTo>
                  <a:lnTo>
                    <a:pt x="638" y="341"/>
                  </a:lnTo>
                  <a:lnTo>
                    <a:pt x="638" y="342"/>
                  </a:lnTo>
                  <a:lnTo>
                    <a:pt x="634" y="290"/>
                  </a:lnTo>
                  <a:lnTo>
                    <a:pt x="651" y="288"/>
                  </a:lnTo>
                  <a:close/>
                  <a:moveTo>
                    <a:pt x="651" y="395"/>
                  </a:moveTo>
                  <a:lnTo>
                    <a:pt x="648" y="410"/>
                  </a:lnTo>
                  <a:lnTo>
                    <a:pt x="633" y="465"/>
                  </a:lnTo>
                  <a:lnTo>
                    <a:pt x="616" y="460"/>
                  </a:lnTo>
                  <a:lnTo>
                    <a:pt x="633" y="406"/>
                  </a:lnTo>
                  <a:lnTo>
                    <a:pt x="632" y="408"/>
                  </a:lnTo>
                  <a:lnTo>
                    <a:pt x="634" y="394"/>
                  </a:lnTo>
                  <a:lnTo>
                    <a:pt x="651" y="395"/>
                  </a:lnTo>
                  <a:close/>
                  <a:moveTo>
                    <a:pt x="617" y="498"/>
                  </a:moveTo>
                  <a:lnTo>
                    <a:pt x="599" y="533"/>
                  </a:lnTo>
                  <a:lnTo>
                    <a:pt x="580" y="558"/>
                  </a:lnTo>
                  <a:lnTo>
                    <a:pt x="566" y="547"/>
                  </a:lnTo>
                  <a:lnTo>
                    <a:pt x="585" y="522"/>
                  </a:lnTo>
                  <a:lnTo>
                    <a:pt x="584" y="524"/>
                  </a:lnTo>
                  <a:lnTo>
                    <a:pt x="602" y="490"/>
                  </a:lnTo>
                  <a:lnTo>
                    <a:pt x="617" y="498"/>
                  </a:lnTo>
                  <a:close/>
                  <a:moveTo>
                    <a:pt x="557" y="587"/>
                  </a:moveTo>
                  <a:lnTo>
                    <a:pt x="511" y="625"/>
                  </a:lnTo>
                  <a:lnTo>
                    <a:pt x="502" y="631"/>
                  </a:lnTo>
                  <a:lnTo>
                    <a:pt x="493" y="615"/>
                  </a:lnTo>
                  <a:lnTo>
                    <a:pt x="503" y="610"/>
                  </a:lnTo>
                  <a:lnTo>
                    <a:pt x="501" y="611"/>
                  </a:lnTo>
                  <a:lnTo>
                    <a:pt x="546" y="573"/>
                  </a:lnTo>
                  <a:lnTo>
                    <a:pt x="557" y="587"/>
                  </a:lnTo>
                  <a:close/>
                  <a:moveTo>
                    <a:pt x="472" y="647"/>
                  </a:moveTo>
                  <a:lnTo>
                    <a:pt x="456" y="657"/>
                  </a:lnTo>
                  <a:lnTo>
                    <a:pt x="408" y="672"/>
                  </a:lnTo>
                  <a:lnTo>
                    <a:pt x="403" y="656"/>
                  </a:lnTo>
                  <a:lnTo>
                    <a:pt x="450" y="641"/>
                  </a:lnTo>
                  <a:lnTo>
                    <a:pt x="449" y="641"/>
                  </a:lnTo>
                  <a:lnTo>
                    <a:pt x="464" y="632"/>
                  </a:lnTo>
                  <a:lnTo>
                    <a:pt x="472" y="647"/>
                  </a:lnTo>
                  <a:close/>
                  <a:moveTo>
                    <a:pt x="373" y="679"/>
                  </a:moveTo>
                  <a:lnTo>
                    <a:pt x="328" y="685"/>
                  </a:lnTo>
                  <a:lnTo>
                    <a:pt x="303" y="681"/>
                  </a:lnTo>
                  <a:lnTo>
                    <a:pt x="305" y="664"/>
                  </a:lnTo>
                  <a:lnTo>
                    <a:pt x="329" y="666"/>
                  </a:lnTo>
                  <a:lnTo>
                    <a:pt x="328" y="666"/>
                  </a:lnTo>
                  <a:lnTo>
                    <a:pt x="371" y="661"/>
                  </a:lnTo>
                  <a:lnTo>
                    <a:pt x="373" y="679"/>
                  </a:lnTo>
                  <a:close/>
                  <a:moveTo>
                    <a:pt x="271" y="678"/>
                  </a:moveTo>
                  <a:lnTo>
                    <a:pt x="262" y="677"/>
                  </a:lnTo>
                  <a:lnTo>
                    <a:pt x="204" y="658"/>
                  </a:lnTo>
                  <a:lnTo>
                    <a:pt x="208" y="642"/>
                  </a:lnTo>
                  <a:lnTo>
                    <a:pt x="266" y="660"/>
                  </a:lnTo>
                  <a:lnTo>
                    <a:pt x="264" y="659"/>
                  </a:lnTo>
                  <a:lnTo>
                    <a:pt x="272" y="660"/>
                  </a:lnTo>
                  <a:lnTo>
                    <a:pt x="271" y="678"/>
                  </a:lnTo>
                  <a:close/>
                  <a:moveTo>
                    <a:pt x="172" y="641"/>
                  </a:moveTo>
                  <a:lnTo>
                    <a:pt x="145" y="625"/>
                  </a:lnTo>
                  <a:lnTo>
                    <a:pt x="115" y="600"/>
                  </a:lnTo>
                  <a:lnTo>
                    <a:pt x="126" y="587"/>
                  </a:lnTo>
                  <a:lnTo>
                    <a:pt x="156" y="611"/>
                  </a:lnTo>
                  <a:lnTo>
                    <a:pt x="153" y="610"/>
                  </a:lnTo>
                  <a:lnTo>
                    <a:pt x="181" y="625"/>
                  </a:lnTo>
                  <a:lnTo>
                    <a:pt x="172" y="641"/>
                  </a:lnTo>
                  <a:close/>
                  <a:moveTo>
                    <a:pt x="90" y="574"/>
                  </a:moveTo>
                  <a:lnTo>
                    <a:pt x="57" y="533"/>
                  </a:lnTo>
                  <a:lnTo>
                    <a:pt x="49" y="517"/>
                  </a:lnTo>
                  <a:lnTo>
                    <a:pt x="64" y="508"/>
                  </a:lnTo>
                  <a:lnTo>
                    <a:pt x="71" y="524"/>
                  </a:lnTo>
                  <a:lnTo>
                    <a:pt x="71" y="522"/>
                  </a:lnTo>
                  <a:lnTo>
                    <a:pt x="103" y="563"/>
                  </a:lnTo>
                  <a:lnTo>
                    <a:pt x="90" y="574"/>
                  </a:lnTo>
                  <a:close/>
                  <a:moveTo>
                    <a:pt x="33" y="486"/>
                  </a:moveTo>
                  <a:lnTo>
                    <a:pt x="27" y="475"/>
                  </a:lnTo>
                  <a:lnTo>
                    <a:pt x="10" y="418"/>
                  </a:lnTo>
                  <a:lnTo>
                    <a:pt x="26" y="413"/>
                  </a:lnTo>
                  <a:lnTo>
                    <a:pt x="43" y="469"/>
                  </a:lnTo>
                  <a:lnTo>
                    <a:pt x="42" y="468"/>
                  </a:lnTo>
                  <a:lnTo>
                    <a:pt x="48" y="478"/>
                  </a:lnTo>
                  <a:lnTo>
                    <a:pt x="33" y="486"/>
                  </a:lnTo>
                  <a:close/>
                </a:path>
              </a:pathLst>
            </a:custGeom>
            <a:solidFill>
              <a:srgbClr val="000000"/>
            </a:solidFill>
            <a:ln w="635" cap="flat">
              <a:solidFill>
                <a:srgbClr val="000000"/>
              </a:solidFill>
              <a:prstDash val="solid"/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75" name="Rectangle 192"/>
            <p:cNvSpPr>
              <a:spLocks noChangeArrowheads="1"/>
            </p:cNvSpPr>
            <p:nvPr/>
          </p:nvSpPr>
          <p:spPr bwMode="auto">
            <a:xfrm>
              <a:off x="2643026" y="4125765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76" name="Rectangle 193"/>
            <p:cNvSpPr>
              <a:spLocks noChangeArrowheads="1"/>
            </p:cNvSpPr>
            <p:nvPr/>
          </p:nvSpPr>
          <p:spPr bwMode="auto">
            <a:xfrm>
              <a:off x="2771341" y="43552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04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77" name="Rectangle 194"/>
            <p:cNvSpPr>
              <a:spLocks noChangeArrowheads="1"/>
            </p:cNvSpPr>
            <p:nvPr/>
          </p:nvSpPr>
          <p:spPr bwMode="auto">
            <a:xfrm>
              <a:off x="3134002" y="4125765"/>
              <a:ext cx="489440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78" name="Rectangle 195"/>
            <p:cNvSpPr>
              <a:spLocks noChangeArrowheads="1"/>
            </p:cNvSpPr>
            <p:nvPr/>
          </p:nvSpPr>
          <p:spPr bwMode="auto">
            <a:xfrm>
              <a:off x="3262317" y="43552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38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79" name="Rectangle 196"/>
            <p:cNvSpPr>
              <a:spLocks noChangeArrowheads="1"/>
            </p:cNvSpPr>
            <p:nvPr/>
          </p:nvSpPr>
          <p:spPr bwMode="auto">
            <a:xfrm>
              <a:off x="3623441" y="4125765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80" name="Rectangle 197"/>
            <p:cNvSpPr>
              <a:spLocks noChangeArrowheads="1"/>
            </p:cNvSpPr>
            <p:nvPr/>
          </p:nvSpPr>
          <p:spPr bwMode="auto">
            <a:xfrm>
              <a:off x="3752524" y="43552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27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81" name="Rectangle 198"/>
            <p:cNvSpPr>
              <a:spLocks noChangeArrowheads="1"/>
            </p:cNvSpPr>
            <p:nvPr/>
          </p:nvSpPr>
          <p:spPr bwMode="auto">
            <a:xfrm>
              <a:off x="4114418" y="4125765"/>
              <a:ext cx="490208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82" name="Rectangle 199"/>
            <p:cNvSpPr>
              <a:spLocks noChangeArrowheads="1"/>
            </p:cNvSpPr>
            <p:nvPr/>
          </p:nvSpPr>
          <p:spPr bwMode="auto">
            <a:xfrm>
              <a:off x="4242733" y="43552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13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83" name="Rectangle 200"/>
            <p:cNvSpPr>
              <a:spLocks noChangeArrowheads="1"/>
            </p:cNvSpPr>
            <p:nvPr/>
          </p:nvSpPr>
          <p:spPr bwMode="auto">
            <a:xfrm>
              <a:off x="4604625" y="4125765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84" name="Rectangle 201"/>
            <p:cNvSpPr>
              <a:spLocks noChangeArrowheads="1"/>
            </p:cNvSpPr>
            <p:nvPr/>
          </p:nvSpPr>
          <p:spPr bwMode="auto">
            <a:xfrm>
              <a:off x="4732940" y="43552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76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85" name="Rectangle 202"/>
            <p:cNvSpPr>
              <a:spLocks noChangeArrowheads="1"/>
            </p:cNvSpPr>
            <p:nvPr/>
          </p:nvSpPr>
          <p:spPr bwMode="auto">
            <a:xfrm>
              <a:off x="5095601" y="4125765"/>
              <a:ext cx="489440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86" name="Rectangle 203"/>
            <p:cNvSpPr>
              <a:spLocks noChangeArrowheads="1"/>
            </p:cNvSpPr>
            <p:nvPr/>
          </p:nvSpPr>
          <p:spPr bwMode="auto">
            <a:xfrm>
              <a:off x="5223916" y="4355232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49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87" name="Rectangle 204"/>
            <p:cNvSpPr>
              <a:spLocks noChangeArrowheads="1"/>
            </p:cNvSpPr>
            <p:nvPr/>
          </p:nvSpPr>
          <p:spPr bwMode="auto">
            <a:xfrm>
              <a:off x="5585041" y="4125765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88" name="Rectangle 206"/>
            <p:cNvSpPr>
              <a:spLocks noChangeArrowheads="1"/>
            </p:cNvSpPr>
            <p:nvPr/>
          </p:nvSpPr>
          <p:spPr bwMode="auto">
            <a:xfrm>
              <a:off x="5714119" y="4355227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97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89" name="Rectangle 207"/>
            <p:cNvSpPr>
              <a:spLocks noChangeArrowheads="1"/>
            </p:cNvSpPr>
            <p:nvPr/>
          </p:nvSpPr>
          <p:spPr bwMode="auto">
            <a:xfrm>
              <a:off x="6076013" y="4125760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90" name="Rectangle 208"/>
            <p:cNvSpPr>
              <a:spLocks noChangeArrowheads="1"/>
            </p:cNvSpPr>
            <p:nvPr/>
          </p:nvSpPr>
          <p:spPr bwMode="auto">
            <a:xfrm>
              <a:off x="6204327" y="4355227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49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91" name="Rectangle 209"/>
            <p:cNvSpPr>
              <a:spLocks noChangeArrowheads="1"/>
            </p:cNvSpPr>
            <p:nvPr/>
          </p:nvSpPr>
          <p:spPr bwMode="auto">
            <a:xfrm>
              <a:off x="6566988" y="4125760"/>
              <a:ext cx="489440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92" name="Rectangle 210"/>
            <p:cNvSpPr>
              <a:spLocks noChangeArrowheads="1"/>
            </p:cNvSpPr>
            <p:nvPr/>
          </p:nvSpPr>
          <p:spPr bwMode="auto">
            <a:xfrm>
              <a:off x="6695303" y="4355227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55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93" name="Rectangle 211"/>
            <p:cNvSpPr>
              <a:spLocks noChangeArrowheads="1"/>
            </p:cNvSpPr>
            <p:nvPr/>
          </p:nvSpPr>
          <p:spPr bwMode="auto">
            <a:xfrm>
              <a:off x="7056427" y="4125760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94" name="Rectangle 212"/>
            <p:cNvSpPr>
              <a:spLocks noChangeArrowheads="1"/>
            </p:cNvSpPr>
            <p:nvPr/>
          </p:nvSpPr>
          <p:spPr bwMode="auto">
            <a:xfrm>
              <a:off x="7185510" y="4355227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65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95" name="Oval 213"/>
            <p:cNvSpPr>
              <a:spLocks noChangeArrowheads="1"/>
            </p:cNvSpPr>
            <p:nvPr/>
          </p:nvSpPr>
          <p:spPr bwMode="auto">
            <a:xfrm>
              <a:off x="4604622" y="4125760"/>
              <a:ext cx="490976" cy="465201"/>
            </a:xfrm>
            <a:prstGeom prst="ellipse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96" name="Freeform 214"/>
            <p:cNvSpPr>
              <a:spLocks noEditPoints="1"/>
            </p:cNvSpPr>
            <p:nvPr/>
          </p:nvSpPr>
          <p:spPr bwMode="auto">
            <a:xfrm>
              <a:off x="5088682" y="4119474"/>
              <a:ext cx="504038" cy="478473"/>
            </a:xfrm>
            <a:custGeom>
              <a:avLst/>
              <a:gdLst>
                <a:gd name="T0" fmla="*/ 1 w 656"/>
                <a:gd name="T1" fmla="*/ 338 h 685"/>
                <a:gd name="T2" fmla="*/ 17 w 656"/>
                <a:gd name="T3" fmla="*/ 342 h 685"/>
                <a:gd name="T4" fmla="*/ 5 w 656"/>
                <a:gd name="T5" fmla="*/ 303 h 685"/>
                <a:gd name="T6" fmla="*/ 36 w 656"/>
                <a:gd name="T7" fmla="*/ 238 h 685"/>
                <a:gd name="T8" fmla="*/ 21 w 656"/>
                <a:gd name="T9" fmla="*/ 305 h 685"/>
                <a:gd name="T10" fmla="*/ 57 w 656"/>
                <a:gd name="T11" fmla="*/ 151 h 685"/>
                <a:gd name="T12" fmla="*/ 71 w 656"/>
                <a:gd name="T13" fmla="*/ 162 h 685"/>
                <a:gd name="T14" fmla="*/ 33 w 656"/>
                <a:gd name="T15" fmla="*/ 198 h 685"/>
                <a:gd name="T16" fmla="*/ 142 w 656"/>
                <a:gd name="T17" fmla="*/ 62 h 685"/>
                <a:gd name="T18" fmla="*/ 109 w 656"/>
                <a:gd name="T19" fmla="*/ 114 h 685"/>
                <a:gd name="T20" fmla="*/ 172 w 656"/>
                <a:gd name="T21" fmla="*/ 44 h 685"/>
                <a:gd name="T22" fmla="*/ 241 w 656"/>
                <a:gd name="T23" fmla="*/ 33 h 685"/>
                <a:gd name="T24" fmla="*/ 181 w 656"/>
                <a:gd name="T25" fmla="*/ 60 h 685"/>
                <a:gd name="T26" fmla="*/ 328 w 656"/>
                <a:gd name="T27" fmla="*/ 0 h 685"/>
                <a:gd name="T28" fmla="*/ 328 w 656"/>
                <a:gd name="T29" fmla="*/ 18 h 685"/>
                <a:gd name="T30" fmla="*/ 271 w 656"/>
                <a:gd name="T31" fmla="*/ 7 h 685"/>
                <a:gd name="T32" fmla="*/ 439 w 656"/>
                <a:gd name="T33" fmla="*/ 22 h 685"/>
                <a:gd name="T34" fmla="*/ 392 w 656"/>
                <a:gd name="T35" fmla="*/ 24 h 685"/>
                <a:gd name="T36" fmla="*/ 472 w 656"/>
                <a:gd name="T37" fmla="*/ 38 h 685"/>
                <a:gd name="T38" fmla="*/ 520 w 656"/>
                <a:gd name="T39" fmla="*/ 89 h 685"/>
                <a:gd name="T40" fmla="*/ 464 w 656"/>
                <a:gd name="T41" fmla="*/ 53 h 685"/>
                <a:gd name="T42" fmla="*/ 560 w 656"/>
                <a:gd name="T43" fmla="*/ 102 h 685"/>
                <a:gd name="T44" fmla="*/ 586 w 656"/>
                <a:gd name="T45" fmla="*/ 163 h 685"/>
                <a:gd name="T46" fmla="*/ 547 w 656"/>
                <a:gd name="T47" fmla="*/ 114 h 685"/>
                <a:gd name="T48" fmla="*/ 557 w 656"/>
                <a:gd name="T49" fmla="*/ 98 h 685"/>
                <a:gd name="T50" fmla="*/ 643 w 656"/>
                <a:gd name="T51" fmla="*/ 254 h 685"/>
                <a:gd name="T52" fmla="*/ 614 w 656"/>
                <a:gd name="T53" fmla="*/ 217 h 685"/>
                <a:gd name="T54" fmla="*/ 651 w 656"/>
                <a:gd name="T55" fmla="*/ 290 h 685"/>
                <a:gd name="T56" fmla="*/ 637 w 656"/>
                <a:gd name="T57" fmla="*/ 359 h 685"/>
                <a:gd name="T58" fmla="*/ 634 w 656"/>
                <a:gd name="T59" fmla="*/ 291 h 685"/>
                <a:gd name="T60" fmla="*/ 648 w 656"/>
                <a:gd name="T61" fmla="*/ 411 h 685"/>
                <a:gd name="T62" fmla="*/ 633 w 656"/>
                <a:gd name="T63" fmla="*/ 407 h 685"/>
                <a:gd name="T64" fmla="*/ 651 w 656"/>
                <a:gd name="T65" fmla="*/ 397 h 685"/>
                <a:gd name="T66" fmla="*/ 579 w 656"/>
                <a:gd name="T67" fmla="*/ 560 h 685"/>
                <a:gd name="T68" fmla="*/ 584 w 656"/>
                <a:gd name="T69" fmla="*/ 524 h 685"/>
                <a:gd name="T70" fmla="*/ 556 w 656"/>
                <a:gd name="T71" fmla="*/ 587 h 685"/>
                <a:gd name="T72" fmla="*/ 493 w 656"/>
                <a:gd name="T73" fmla="*/ 616 h 685"/>
                <a:gd name="T74" fmla="*/ 545 w 656"/>
                <a:gd name="T75" fmla="*/ 574 h 685"/>
                <a:gd name="T76" fmla="*/ 456 w 656"/>
                <a:gd name="T77" fmla="*/ 658 h 685"/>
                <a:gd name="T78" fmla="*/ 450 w 656"/>
                <a:gd name="T79" fmla="*/ 641 h 685"/>
                <a:gd name="T80" fmla="*/ 472 w 656"/>
                <a:gd name="T81" fmla="*/ 649 h 685"/>
                <a:gd name="T82" fmla="*/ 303 w 656"/>
                <a:gd name="T83" fmla="*/ 682 h 685"/>
                <a:gd name="T84" fmla="*/ 328 w 656"/>
                <a:gd name="T85" fmla="*/ 667 h 685"/>
                <a:gd name="T86" fmla="*/ 270 w 656"/>
                <a:gd name="T87" fmla="*/ 679 h 685"/>
                <a:gd name="T88" fmla="*/ 208 w 656"/>
                <a:gd name="T89" fmla="*/ 641 h 685"/>
                <a:gd name="T90" fmla="*/ 272 w 656"/>
                <a:gd name="T91" fmla="*/ 661 h 685"/>
                <a:gd name="T92" fmla="*/ 145 w 656"/>
                <a:gd name="T93" fmla="*/ 626 h 685"/>
                <a:gd name="T94" fmla="*/ 156 w 656"/>
                <a:gd name="T95" fmla="*/ 611 h 685"/>
                <a:gd name="T96" fmla="*/ 171 w 656"/>
                <a:gd name="T97" fmla="*/ 641 h 685"/>
                <a:gd name="T98" fmla="*/ 49 w 656"/>
                <a:gd name="T99" fmla="*/ 517 h 685"/>
                <a:gd name="T100" fmla="*/ 71 w 656"/>
                <a:gd name="T101" fmla="*/ 522 h 685"/>
                <a:gd name="T102" fmla="*/ 32 w 656"/>
                <a:gd name="T103" fmla="*/ 486 h 685"/>
                <a:gd name="T104" fmla="*/ 26 w 656"/>
                <a:gd name="T105" fmla="*/ 413 h 685"/>
                <a:gd name="T106" fmla="*/ 47 w 656"/>
                <a:gd name="T107" fmla="*/ 478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6" h="685">
                  <a:moveTo>
                    <a:pt x="7" y="410"/>
                  </a:moveTo>
                  <a:lnTo>
                    <a:pt x="0" y="342"/>
                  </a:lnTo>
                  <a:lnTo>
                    <a:pt x="1" y="338"/>
                  </a:lnTo>
                  <a:lnTo>
                    <a:pt x="18" y="339"/>
                  </a:lnTo>
                  <a:lnTo>
                    <a:pt x="17" y="343"/>
                  </a:lnTo>
                  <a:lnTo>
                    <a:pt x="17" y="342"/>
                  </a:lnTo>
                  <a:lnTo>
                    <a:pt x="24" y="409"/>
                  </a:lnTo>
                  <a:lnTo>
                    <a:pt x="7" y="410"/>
                  </a:lnTo>
                  <a:close/>
                  <a:moveTo>
                    <a:pt x="5" y="303"/>
                  </a:moveTo>
                  <a:lnTo>
                    <a:pt x="8" y="273"/>
                  </a:lnTo>
                  <a:lnTo>
                    <a:pt x="19" y="233"/>
                  </a:lnTo>
                  <a:lnTo>
                    <a:pt x="36" y="238"/>
                  </a:lnTo>
                  <a:lnTo>
                    <a:pt x="24" y="278"/>
                  </a:lnTo>
                  <a:lnTo>
                    <a:pt x="24" y="276"/>
                  </a:lnTo>
                  <a:lnTo>
                    <a:pt x="21" y="305"/>
                  </a:lnTo>
                  <a:lnTo>
                    <a:pt x="5" y="303"/>
                  </a:lnTo>
                  <a:close/>
                  <a:moveTo>
                    <a:pt x="33" y="198"/>
                  </a:moveTo>
                  <a:lnTo>
                    <a:pt x="57" y="151"/>
                  </a:lnTo>
                  <a:lnTo>
                    <a:pt x="68" y="137"/>
                  </a:lnTo>
                  <a:lnTo>
                    <a:pt x="82" y="148"/>
                  </a:lnTo>
                  <a:lnTo>
                    <a:pt x="71" y="162"/>
                  </a:lnTo>
                  <a:lnTo>
                    <a:pt x="72" y="160"/>
                  </a:lnTo>
                  <a:lnTo>
                    <a:pt x="48" y="207"/>
                  </a:lnTo>
                  <a:lnTo>
                    <a:pt x="33" y="198"/>
                  </a:lnTo>
                  <a:close/>
                  <a:moveTo>
                    <a:pt x="90" y="109"/>
                  </a:moveTo>
                  <a:lnTo>
                    <a:pt x="96" y="102"/>
                  </a:lnTo>
                  <a:lnTo>
                    <a:pt x="142" y="62"/>
                  </a:lnTo>
                  <a:lnTo>
                    <a:pt x="152" y="76"/>
                  </a:lnTo>
                  <a:lnTo>
                    <a:pt x="108" y="115"/>
                  </a:lnTo>
                  <a:lnTo>
                    <a:pt x="109" y="114"/>
                  </a:lnTo>
                  <a:lnTo>
                    <a:pt x="103" y="121"/>
                  </a:lnTo>
                  <a:lnTo>
                    <a:pt x="90" y="109"/>
                  </a:lnTo>
                  <a:close/>
                  <a:moveTo>
                    <a:pt x="172" y="44"/>
                  </a:moveTo>
                  <a:lnTo>
                    <a:pt x="200" y="28"/>
                  </a:lnTo>
                  <a:lnTo>
                    <a:pt x="236" y="16"/>
                  </a:lnTo>
                  <a:lnTo>
                    <a:pt x="241" y="33"/>
                  </a:lnTo>
                  <a:lnTo>
                    <a:pt x="206" y="44"/>
                  </a:lnTo>
                  <a:lnTo>
                    <a:pt x="207" y="43"/>
                  </a:lnTo>
                  <a:lnTo>
                    <a:pt x="181" y="60"/>
                  </a:lnTo>
                  <a:lnTo>
                    <a:pt x="172" y="44"/>
                  </a:lnTo>
                  <a:close/>
                  <a:moveTo>
                    <a:pt x="271" y="7"/>
                  </a:moveTo>
                  <a:lnTo>
                    <a:pt x="328" y="0"/>
                  </a:lnTo>
                  <a:lnTo>
                    <a:pt x="339" y="1"/>
                  </a:lnTo>
                  <a:lnTo>
                    <a:pt x="337" y="19"/>
                  </a:lnTo>
                  <a:lnTo>
                    <a:pt x="328" y="18"/>
                  </a:lnTo>
                  <a:lnTo>
                    <a:pt x="329" y="18"/>
                  </a:lnTo>
                  <a:lnTo>
                    <a:pt x="272" y="24"/>
                  </a:lnTo>
                  <a:lnTo>
                    <a:pt x="271" y="7"/>
                  </a:lnTo>
                  <a:close/>
                  <a:moveTo>
                    <a:pt x="373" y="6"/>
                  </a:moveTo>
                  <a:lnTo>
                    <a:pt x="394" y="8"/>
                  </a:lnTo>
                  <a:lnTo>
                    <a:pt x="439" y="22"/>
                  </a:lnTo>
                  <a:lnTo>
                    <a:pt x="435" y="40"/>
                  </a:lnTo>
                  <a:lnTo>
                    <a:pt x="390" y="24"/>
                  </a:lnTo>
                  <a:lnTo>
                    <a:pt x="392" y="24"/>
                  </a:lnTo>
                  <a:lnTo>
                    <a:pt x="371" y="23"/>
                  </a:lnTo>
                  <a:lnTo>
                    <a:pt x="373" y="6"/>
                  </a:lnTo>
                  <a:close/>
                  <a:moveTo>
                    <a:pt x="472" y="38"/>
                  </a:moveTo>
                  <a:lnTo>
                    <a:pt x="511" y="60"/>
                  </a:lnTo>
                  <a:lnTo>
                    <a:pt x="530" y="76"/>
                  </a:lnTo>
                  <a:lnTo>
                    <a:pt x="520" y="89"/>
                  </a:lnTo>
                  <a:lnTo>
                    <a:pt x="501" y="74"/>
                  </a:lnTo>
                  <a:lnTo>
                    <a:pt x="503" y="74"/>
                  </a:lnTo>
                  <a:lnTo>
                    <a:pt x="464" y="53"/>
                  </a:lnTo>
                  <a:lnTo>
                    <a:pt x="472" y="38"/>
                  </a:lnTo>
                  <a:close/>
                  <a:moveTo>
                    <a:pt x="557" y="98"/>
                  </a:moveTo>
                  <a:lnTo>
                    <a:pt x="560" y="102"/>
                  </a:lnTo>
                  <a:lnTo>
                    <a:pt x="599" y="151"/>
                  </a:lnTo>
                  <a:lnTo>
                    <a:pt x="601" y="155"/>
                  </a:lnTo>
                  <a:lnTo>
                    <a:pt x="586" y="163"/>
                  </a:lnTo>
                  <a:lnTo>
                    <a:pt x="584" y="160"/>
                  </a:lnTo>
                  <a:lnTo>
                    <a:pt x="585" y="162"/>
                  </a:lnTo>
                  <a:lnTo>
                    <a:pt x="547" y="114"/>
                  </a:lnTo>
                  <a:lnTo>
                    <a:pt x="548" y="115"/>
                  </a:lnTo>
                  <a:lnTo>
                    <a:pt x="546" y="111"/>
                  </a:lnTo>
                  <a:lnTo>
                    <a:pt x="557" y="98"/>
                  </a:lnTo>
                  <a:close/>
                  <a:moveTo>
                    <a:pt x="617" y="186"/>
                  </a:moveTo>
                  <a:lnTo>
                    <a:pt x="629" y="209"/>
                  </a:lnTo>
                  <a:lnTo>
                    <a:pt x="643" y="254"/>
                  </a:lnTo>
                  <a:lnTo>
                    <a:pt x="626" y="259"/>
                  </a:lnTo>
                  <a:lnTo>
                    <a:pt x="614" y="216"/>
                  </a:lnTo>
                  <a:lnTo>
                    <a:pt x="614" y="217"/>
                  </a:lnTo>
                  <a:lnTo>
                    <a:pt x="602" y="195"/>
                  </a:lnTo>
                  <a:lnTo>
                    <a:pt x="617" y="186"/>
                  </a:lnTo>
                  <a:close/>
                  <a:moveTo>
                    <a:pt x="651" y="290"/>
                  </a:moveTo>
                  <a:lnTo>
                    <a:pt x="656" y="342"/>
                  </a:lnTo>
                  <a:lnTo>
                    <a:pt x="654" y="361"/>
                  </a:lnTo>
                  <a:lnTo>
                    <a:pt x="637" y="359"/>
                  </a:lnTo>
                  <a:lnTo>
                    <a:pt x="638" y="342"/>
                  </a:lnTo>
                  <a:lnTo>
                    <a:pt x="638" y="343"/>
                  </a:lnTo>
                  <a:lnTo>
                    <a:pt x="634" y="291"/>
                  </a:lnTo>
                  <a:lnTo>
                    <a:pt x="651" y="290"/>
                  </a:lnTo>
                  <a:close/>
                  <a:moveTo>
                    <a:pt x="651" y="397"/>
                  </a:moveTo>
                  <a:lnTo>
                    <a:pt x="648" y="411"/>
                  </a:lnTo>
                  <a:lnTo>
                    <a:pt x="633" y="466"/>
                  </a:lnTo>
                  <a:lnTo>
                    <a:pt x="616" y="461"/>
                  </a:lnTo>
                  <a:lnTo>
                    <a:pt x="633" y="407"/>
                  </a:lnTo>
                  <a:lnTo>
                    <a:pt x="632" y="409"/>
                  </a:lnTo>
                  <a:lnTo>
                    <a:pt x="634" y="394"/>
                  </a:lnTo>
                  <a:lnTo>
                    <a:pt x="651" y="397"/>
                  </a:lnTo>
                  <a:close/>
                  <a:moveTo>
                    <a:pt x="617" y="499"/>
                  </a:moveTo>
                  <a:lnTo>
                    <a:pt x="599" y="533"/>
                  </a:lnTo>
                  <a:lnTo>
                    <a:pt x="579" y="560"/>
                  </a:lnTo>
                  <a:lnTo>
                    <a:pt x="566" y="549"/>
                  </a:lnTo>
                  <a:lnTo>
                    <a:pt x="585" y="522"/>
                  </a:lnTo>
                  <a:lnTo>
                    <a:pt x="584" y="524"/>
                  </a:lnTo>
                  <a:lnTo>
                    <a:pt x="602" y="490"/>
                  </a:lnTo>
                  <a:lnTo>
                    <a:pt x="617" y="499"/>
                  </a:lnTo>
                  <a:close/>
                  <a:moveTo>
                    <a:pt x="556" y="587"/>
                  </a:moveTo>
                  <a:lnTo>
                    <a:pt x="511" y="626"/>
                  </a:lnTo>
                  <a:lnTo>
                    <a:pt x="502" y="631"/>
                  </a:lnTo>
                  <a:lnTo>
                    <a:pt x="493" y="616"/>
                  </a:lnTo>
                  <a:lnTo>
                    <a:pt x="503" y="610"/>
                  </a:lnTo>
                  <a:lnTo>
                    <a:pt x="501" y="611"/>
                  </a:lnTo>
                  <a:lnTo>
                    <a:pt x="545" y="574"/>
                  </a:lnTo>
                  <a:lnTo>
                    <a:pt x="556" y="587"/>
                  </a:lnTo>
                  <a:close/>
                  <a:moveTo>
                    <a:pt x="472" y="649"/>
                  </a:moveTo>
                  <a:lnTo>
                    <a:pt x="456" y="658"/>
                  </a:lnTo>
                  <a:lnTo>
                    <a:pt x="407" y="673"/>
                  </a:lnTo>
                  <a:lnTo>
                    <a:pt x="403" y="657"/>
                  </a:lnTo>
                  <a:lnTo>
                    <a:pt x="450" y="641"/>
                  </a:lnTo>
                  <a:lnTo>
                    <a:pt x="449" y="641"/>
                  </a:lnTo>
                  <a:lnTo>
                    <a:pt x="464" y="633"/>
                  </a:lnTo>
                  <a:lnTo>
                    <a:pt x="472" y="649"/>
                  </a:lnTo>
                  <a:close/>
                  <a:moveTo>
                    <a:pt x="372" y="680"/>
                  </a:moveTo>
                  <a:lnTo>
                    <a:pt x="328" y="685"/>
                  </a:lnTo>
                  <a:lnTo>
                    <a:pt x="303" y="682"/>
                  </a:lnTo>
                  <a:lnTo>
                    <a:pt x="305" y="664"/>
                  </a:lnTo>
                  <a:lnTo>
                    <a:pt x="329" y="667"/>
                  </a:lnTo>
                  <a:lnTo>
                    <a:pt x="328" y="667"/>
                  </a:lnTo>
                  <a:lnTo>
                    <a:pt x="371" y="662"/>
                  </a:lnTo>
                  <a:lnTo>
                    <a:pt x="372" y="680"/>
                  </a:lnTo>
                  <a:close/>
                  <a:moveTo>
                    <a:pt x="270" y="679"/>
                  </a:moveTo>
                  <a:lnTo>
                    <a:pt x="262" y="678"/>
                  </a:lnTo>
                  <a:lnTo>
                    <a:pt x="203" y="659"/>
                  </a:lnTo>
                  <a:lnTo>
                    <a:pt x="208" y="641"/>
                  </a:lnTo>
                  <a:lnTo>
                    <a:pt x="266" y="661"/>
                  </a:lnTo>
                  <a:lnTo>
                    <a:pt x="264" y="660"/>
                  </a:lnTo>
                  <a:lnTo>
                    <a:pt x="272" y="661"/>
                  </a:lnTo>
                  <a:lnTo>
                    <a:pt x="270" y="679"/>
                  </a:lnTo>
                  <a:close/>
                  <a:moveTo>
                    <a:pt x="171" y="641"/>
                  </a:moveTo>
                  <a:lnTo>
                    <a:pt x="145" y="626"/>
                  </a:lnTo>
                  <a:lnTo>
                    <a:pt x="115" y="600"/>
                  </a:lnTo>
                  <a:lnTo>
                    <a:pt x="126" y="587"/>
                  </a:lnTo>
                  <a:lnTo>
                    <a:pt x="156" y="611"/>
                  </a:lnTo>
                  <a:lnTo>
                    <a:pt x="153" y="610"/>
                  </a:lnTo>
                  <a:lnTo>
                    <a:pt x="180" y="626"/>
                  </a:lnTo>
                  <a:lnTo>
                    <a:pt x="171" y="641"/>
                  </a:lnTo>
                  <a:close/>
                  <a:moveTo>
                    <a:pt x="89" y="575"/>
                  </a:moveTo>
                  <a:lnTo>
                    <a:pt x="57" y="533"/>
                  </a:lnTo>
                  <a:lnTo>
                    <a:pt x="49" y="517"/>
                  </a:lnTo>
                  <a:lnTo>
                    <a:pt x="64" y="509"/>
                  </a:lnTo>
                  <a:lnTo>
                    <a:pt x="71" y="524"/>
                  </a:lnTo>
                  <a:lnTo>
                    <a:pt x="71" y="522"/>
                  </a:lnTo>
                  <a:lnTo>
                    <a:pt x="103" y="564"/>
                  </a:lnTo>
                  <a:lnTo>
                    <a:pt x="89" y="575"/>
                  </a:lnTo>
                  <a:close/>
                  <a:moveTo>
                    <a:pt x="32" y="486"/>
                  </a:moveTo>
                  <a:lnTo>
                    <a:pt x="27" y="476"/>
                  </a:lnTo>
                  <a:lnTo>
                    <a:pt x="10" y="419"/>
                  </a:lnTo>
                  <a:lnTo>
                    <a:pt x="26" y="413"/>
                  </a:lnTo>
                  <a:lnTo>
                    <a:pt x="43" y="469"/>
                  </a:lnTo>
                  <a:lnTo>
                    <a:pt x="42" y="468"/>
                  </a:lnTo>
                  <a:lnTo>
                    <a:pt x="47" y="478"/>
                  </a:lnTo>
                  <a:lnTo>
                    <a:pt x="32" y="486"/>
                  </a:lnTo>
                  <a:close/>
                </a:path>
              </a:pathLst>
            </a:custGeom>
            <a:solidFill>
              <a:srgbClr val="000000"/>
            </a:solidFill>
            <a:ln w="635" cap="flat">
              <a:solidFill>
                <a:srgbClr val="000000"/>
              </a:solidFill>
              <a:prstDash val="solid"/>
              <a:round/>
            </a:ln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97" name="Rectangle 215"/>
            <p:cNvSpPr>
              <a:spLocks noChangeArrowheads="1"/>
            </p:cNvSpPr>
            <p:nvPr/>
          </p:nvSpPr>
          <p:spPr bwMode="auto">
            <a:xfrm>
              <a:off x="2643023" y="4684560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98" name="Rectangle 216"/>
            <p:cNvSpPr>
              <a:spLocks noChangeArrowheads="1"/>
            </p:cNvSpPr>
            <p:nvPr/>
          </p:nvSpPr>
          <p:spPr bwMode="auto">
            <a:xfrm>
              <a:off x="2771338" y="4859288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04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99" name="Rectangle 217"/>
            <p:cNvSpPr>
              <a:spLocks noChangeArrowheads="1"/>
            </p:cNvSpPr>
            <p:nvPr/>
          </p:nvSpPr>
          <p:spPr bwMode="auto">
            <a:xfrm>
              <a:off x="3134000" y="4684560"/>
              <a:ext cx="489440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0" name="Rectangle 218"/>
            <p:cNvSpPr>
              <a:spLocks noChangeArrowheads="1"/>
            </p:cNvSpPr>
            <p:nvPr/>
          </p:nvSpPr>
          <p:spPr bwMode="auto">
            <a:xfrm>
              <a:off x="3262314" y="4859288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38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01" name="Rectangle 219"/>
            <p:cNvSpPr>
              <a:spLocks noChangeArrowheads="1"/>
            </p:cNvSpPr>
            <p:nvPr/>
          </p:nvSpPr>
          <p:spPr bwMode="auto">
            <a:xfrm>
              <a:off x="3623439" y="4684560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2" name="Rectangle 220"/>
            <p:cNvSpPr>
              <a:spLocks noChangeArrowheads="1"/>
            </p:cNvSpPr>
            <p:nvPr/>
          </p:nvSpPr>
          <p:spPr bwMode="auto">
            <a:xfrm>
              <a:off x="3752522" y="4859288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27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03" name="Rectangle 221"/>
            <p:cNvSpPr>
              <a:spLocks noChangeArrowheads="1"/>
            </p:cNvSpPr>
            <p:nvPr/>
          </p:nvSpPr>
          <p:spPr bwMode="auto">
            <a:xfrm>
              <a:off x="4114414" y="4684560"/>
              <a:ext cx="490207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" name="Rectangle 222"/>
            <p:cNvSpPr>
              <a:spLocks noChangeArrowheads="1"/>
            </p:cNvSpPr>
            <p:nvPr/>
          </p:nvSpPr>
          <p:spPr bwMode="auto">
            <a:xfrm>
              <a:off x="4242729" y="4859288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13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05" name="Rectangle 224"/>
            <p:cNvSpPr>
              <a:spLocks noChangeArrowheads="1"/>
            </p:cNvSpPr>
            <p:nvPr/>
          </p:nvSpPr>
          <p:spPr bwMode="auto">
            <a:xfrm>
              <a:off x="4604622" y="4684560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6" name="Rectangle 225"/>
            <p:cNvSpPr>
              <a:spLocks noChangeArrowheads="1"/>
            </p:cNvSpPr>
            <p:nvPr/>
          </p:nvSpPr>
          <p:spPr bwMode="auto">
            <a:xfrm>
              <a:off x="4732937" y="4859288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49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07" name="Rectangle 226"/>
            <p:cNvSpPr>
              <a:spLocks noChangeArrowheads="1"/>
            </p:cNvSpPr>
            <p:nvPr/>
          </p:nvSpPr>
          <p:spPr bwMode="auto">
            <a:xfrm>
              <a:off x="5095598" y="4684560"/>
              <a:ext cx="489440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8" name="Rectangle 227"/>
            <p:cNvSpPr>
              <a:spLocks noChangeArrowheads="1"/>
            </p:cNvSpPr>
            <p:nvPr/>
          </p:nvSpPr>
          <p:spPr bwMode="auto">
            <a:xfrm>
              <a:off x="5223912" y="4859288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76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09" name="Rectangle 228"/>
            <p:cNvSpPr>
              <a:spLocks noChangeArrowheads="1"/>
            </p:cNvSpPr>
            <p:nvPr/>
          </p:nvSpPr>
          <p:spPr bwMode="auto">
            <a:xfrm>
              <a:off x="5585036" y="4684560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10" name="Rectangle 229"/>
            <p:cNvSpPr>
              <a:spLocks noChangeArrowheads="1"/>
            </p:cNvSpPr>
            <p:nvPr/>
          </p:nvSpPr>
          <p:spPr bwMode="auto">
            <a:xfrm>
              <a:off x="5714119" y="4859288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97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11" name="Rectangle 230"/>
            <p:cNvSpPr>
              <a:spLocks noChangeArrowheads="1"/>
            </p:cNvSpPr>
            <p:nvPr/>
          </p:nvSpPr>
          <p:spPr bwMode="auto">
            <a:xfrm>
              <a:off x="6076013" y="4684560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12" name="Rectangle 231"/>
            <p:cNvSpPr>
              <a:spLocks noChangeArrowheads="1"/>
            </p:cNvSpPr>
            <p:nvPr/>
          </p:nvSpPr>
          <p:spPr bwMode="auto">
            <a:xfrm>
              <a:off x="6204327" y="4859288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49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13" name="Rectangle 232"/>
            <p:cNvSpPr>
              <a:spLocks noChangeArrowheads="1"/>
            </p:cNvSpPr>
            <p:nvPr/>
          </p:nvSpPr>
          <p:spPr bwMode="auto">
            <a:xfrm>
              <a:off x="6566988" y="4684560"/>
              <a:ext cx="489440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14" name="Rectangle 233"/>
            <p:cNvSpPr>
              <a:spLocks noChangeArrowheads="1"/>
            </p:cNvSpPr>
            <p:nvPr/>
          </p:nvSpPr>
          <p:spPr bwMode="auto">
            <a:xfrm>
              <a:off x="6695303" y="4859288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55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15" name="Rectangle 234"/>
            <p:cNvSpPr>
              <a:spLocks noChangeArrowheads="1"/>
            </p:cNvSpPr>
            <p:nvPr/>
          </p:nvSpPr>
          <p:spPr bwMode="auto">
            <a:xfrm>
              <a:off x="7056427" y="4684560"/>
              <a:ext cx="490976" cy="465201"/>
            </a:xfrm>
            <a:prstGeom prst="rect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16" name="Rectangle 235"/>
            <p:cNvSpPr>
              <a:spLocks noChangeArrowheads="1"/>
            </p:cNvSpPr>
            <p:nvPr/>
          </p:nvSpPr>
          <p:spPr bwMode="auto">
            <a:xfrm>
              <a:off x="7185510" y="4859288"/>
              <a:ext cx="2340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  <a:tabLst>
                  <a:tab pos="5257800" algn="l"/>
                </a:tabLst>
              </a:pPr>
              <a:r>
                <a:rPr lang="en-US" b="1" kern="0">
                  <a:solidFill>
                    <a:srgbClr val="000000"/>
                  </a:solidFill>
                  <a:effectLst/>
                  <a:latin typeface="+mn-ea"/>
                  <a:cs typeface="Calibri" panose="020F0502020204030204"/>
                </a:rPr>
                <a:t>65</a:t>
              </a:r>
              <a:endParaRPr lang="zh-CN" b="1" kern="100">
                <a:effectLst/>
                <a:latin typeface="+mn-ea"/>
                <a:cs typeface="Courier New" panose="02070309020205020404"/>
              </a:endParaRPr>
            </a:p>
          </p:txBody>
        </p:sp>
        <p:sp>
          <p:nvSpPr>
            <p:cNvPr id="117" name="Oval 236"/>
            <p:cNvSpPr>
              <a:spLocks noChangeArrowheads="1"/>
            </p:cNvSpPr>
            <p:nvPr/>
          </p:nvSpPr>
          <p:spPr bwMode="auto">
            <a:xfrm>
              <a:off x="4604622" y="4684560"/>
              <a:ext cx="490976" cy="465201"/>
            </a:xfrm>
            <a:prstGeom prst="ellipse">
              <a:avLst/>
            </a:prstGeom>
            <a:noFill/>
            <a:ln w="10795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18" name="Freeform 237"/>
            <p:cNvSpPr>
              <a:spLocks noEditPoints="1"/>
            </p:cNvSpPr>
            <p:nvPr/>
          </p:nvSpPr>
          <p:spPr bwMode="auto">
            <a:xfrm>
              <a:off x="4598475" y="4678274"/>
              <a:ext cx="504038" cy="478473"/>
            </a:xfrm>
            <a:custGeom>
              <a:avLst/>
              <a:gdLst>
                <a:gd name="T0" fmla="*/ 1 w 656"/>
                <a:gd name="T1" fmla="*/ 338 h 685"/>
                <a:gd name="T2" fmla="*/ 17 w 656"/>
                <a:gd name="T3" fmla="*/ 341 h 685"/>
                <a:gd name="T4" fmla="*/ 4 w 656"/>
                <a:gd name="T5" fmla="*/ 303 h 685"/>
                <a:gd name="T6" fmla="*/ 35 w 656"/>
                <a:gd name="T7" fmla="*/ 238 h 685"/>
                <a:gd name="T8" fmla="*/ 21 w 656"/>
                <a:gd name="T9" fmla="*/ 305 h 685"/>
                <a:gd name="T10" fmla="*/ 57 w 656"/>
                <a:gd name="T11" fmla="*/ 151 h 685"/>
                <a:gd name="T12" fmla="*/ 71 w 656"/>
                <a:gd name="T13" fmla="*/ 161 h 685"/>
                <a:gd name="T14" fmla="*/ 31 w 656"/>
                <a:gd name="T15" fmla="*/ 198 h 685"/>
                <a:gd name="T16" fmla="*/ 141 w 656"/>
                <a:gd name="T17" fmla="*/ 61 h 685"/>
                <a:gd name="T18" fmla="*/ 109 w 656"/>
                <a:gd name="T19" fmla="*/ 111 h 685"/>
                <a:gd name="T20" fmla="*/ 172 w 656"/>
                <a:gd name="T21" fmla="*/ 44 h 685"/>
                <a:gd name="T22" fmla="*/ 240 w 656"/>
                <a:gd name="T23" fmla="*/ 33 h 685"/>
                <a:gd name="T24" fmla="*/ 179 w 656"/>
                <a:gd name="T25" fmla="*/ 59 h 685"/>
                <a:gd name="T26" fmla="*/ 327 w 656"/>
                <a:gd name="T27" fmla="*/ 0 h 685"/>
                <a:gd name="T28" fmla="*/ 327 w 656"/>
                <a:gd name="T29" fmla="*/ 17 h 685"/>
                <a:gd name="T30" fmla="*/ 269 w 656"/>
                <a:gd name="T31" fmla="*/ 6 h 685"/>
                <a:gd name="T32" fmla="*/ 439 w 656"/>
                <a:gd name="T33" fmla="*/ 22 h 685"/>
                <a:gd name="T34" fmla="*/ 391 w 656"/>
                <a:gd name="T35" fmla="*/ 24 h 685"/>
                <a:gd name="T36" fmla="*/ 472 w 656"/>
                <a:gd name="T37" fmla="*/ 36 h 685"/>
                <a:gd name="T38" fmla="*/ 519 w 656"/>
                <a:gd name="T39" fmla="*/ 89 h 685"/>
                <a:gd name="T40" fmla="*/ 463 w 656"/>
                <a:gd name="T41" fmla="*/ 52 h 685"/>
                <a:gd name="T42" fmla="*/ 559 w 656"/>
                <a:gd name="T43" fmla="*/ 100 h 685"/>
                <a:gd name="T44" fmla="*/ 587 w 656"/>
                <a:gd name="T45" fmla="*/ 163 h 685"/>
                <a:gd name="T46" fmla="*/ 547 w 656"/>
                <a:gd name="T47" fmla="*/ 112 h 685"/>
                <a:gd name="T48" fmla="*/ 556 w 656"/>
                <a:gd name="T49" fmla="*/ 97 h 685"/>
                <a:gd name="T50" fmla="*/ 643 w 656"/>
                <a:gd name="T51" fmla="*/ 252 h 685"/>
                <a:gd name="T52" fmla="*/ 614 w 656"/>
                <a:gd name="T53" fmla="*/ 216 h 685"/>
                <a:gd name="T54" fmla="*/ 651 w 656"/>
                <a:gd name="T55" fmla="*/ 287 h 685"/>
                <a:gd name="T56" fmla="*/ 637 w 656"/>
                <a:gd name="T57" fmla="*/ 358 h 685"/>
                <a:gd name="T58" fmla="*/ 634 w 656"/>
                <a:gd name="T59" fmla="*/ 289 h 685"/>
                <a:gd name="T60" fmla="*/ 649 w 656"/>
                <a:gd name="T61" fmla="*/ 411 h 685"/>
                <a:gd name="T62" fmla="*/ 633 w 656"/>
                <a:gd name="T63" fmla="*/ 406 h 685"/>
                <a:gd name="T64" fmla="*/ 651 w 656"/>
                <a:gd name="T65" fmla="*/ 395 h 685"/>
                <a:gd name="T66" fmla="*/ 580 w 656"/>
                <a:gd name="T67" fmla="*/ 558 h 685"/>
                <a:gd name="T68" fmla="*/ 585 w 656"/>
                <a:gd name="T69" fmla="*/ 524 h 685"/>
                <a:gd name="T70" fmla="*/ 557 w 656"/>
                <a:gd name="T71" fmla="*/ 586 h 685"/>
                <a:gd name="T72" fmla="*/ 495 w 656"/>
                <a:gd name="T73" fmla="*/ 614 h 685"/>
                <a:gd name="T74" fmla="*/ 547 w 656"/>
                <a:gd name="T75" fmla="*/ 572 h 685"/>
                <a:gd name="T76" fmla="*/ 456 w 656"/>
                <a:gd name="T77" fmla="*/ 657 h 685"/>
                <a:gd name="T78" fmla="*/ 449 w 656"/>
                <a:gd name="T79" fmla="*/ 641 h 685"/>
                <a:gd name="T80" fmla="*/ 473 w 656"/>
                <a:gd name="T81" fmla="*/ 647 h 685"/>
                <a:gd name="T82" fmla="*/ 305 w 656"/>
                <a:gd name="T83" fmla="*/ 682 h 685"/>
                <a:gd name="T84" fmla="*/ 327 w 656"/>
                <a:gd name="T85" fmla="*/ 666 h 685"/>
                <a:gd name="T86" fmla="*/ 271 w 656"/>
                <a:gd name="T87" fmla="*/ 678 h 685"/>
                <a:gd name="T88" fmla="*/ 210 w 656"/>
                <a:gd name="T89" fmla="*/ 642 h 685"/>
                <a:gd name="T90" fmla="*/ 272 w 656"/>
                <a:gd name="T91" fmla="*/ 661 h 685"/>
                <a:gd name="T92" fmla="*/ 144 w 656"/>
                <a:gd name="T93" fmla="*/ 625 h 685"/>
                <a:gd name="T94" fmla="*/ 155 w 656"/>
                <a:gd name="T95" fmla="*/ 611 h 685"/>
                <a:gd name="T96" fmla="*/ 173 w 656"/>
                <a:gd name="T97" fmla="*/ 642 h 685"/>
                <a:gd name="T98" fmla="*/ 49 w 656"/>
                <a:gd name="T99" fmla="*/ 519 h 685"/>
                <a:gd name="T100" fmla="*/ 71 w 656"/>
                <a:gd name="T101" fmla="*/ 522 h 685"/>
                <a:gd name="T102" fmla="*/ 33 w 656"/>
                <a:gd name="T103" fmla="*/ 488 h 685"/>
                <a:gd name="T104" fmla="*/ 25 w 656"/>
                <a:gd name="T105" fmla="*/ 414 h 685"/>
                <a:gd name="T106" fmla="*/ 47 w 656"/>
                <a:gd name="T107" fmla="*/ 479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6" h="685">
                  <a:moveTo>
                    <a:pt x="6" y="409"/>
                  </a:moveTo>
                  <a:lnTo>
                    <a:pt x="0" y="341"/>
                  </a:lnTo>
                  <a:lnTo>
                    <a:pt x="1" y="338"/>
                  </a:lnTo>
                  <a:lnTo>
                    <a:pt x="18" y="339"/>
                  </a:lnTo>
                  <a:lnTo>
                    <a:pt x="17" y="342"/>
                  </a:lnTo>
                  <a:lnTo>
                    <a:pt x="17" y="341"/>
                  </a:lnTo>
                  <a:lnTo>
                    <a:pt x="23" y="408"/>
                  </a:lnTo>
                  <a:lnTo>
                    <a:pt x="6" y="409"/>
                  </a:lnTo>
                  <a:close/>
                  <a:moveTo>
                    <a:pt x="4" y="303"/>
                  </a:moveTo>
                  <a:lnTo>
                    <a:pt x="7" y="273"/>
                  </a:lnTo>
                  <a:lnTo>
                    <a:pt x="19" y="232"/>
                  </a:lnTo>
                  <a:lnTo>
                    <a:pt x="35" y="238"/>
                  </a:lnTo>
                  <a:lnTo>
                    <a:pt x="23" y="277"/>
                  </a:lnTo>
                  <a:lnTo>
                    <a:pt x="23" y="275"/>
                  </a:lnTo>
                  <a:lnTo>
                    <a:pt x="21" y="305"/>
                  </a:lnTo>
                  <a:lnTo>
                    <a:pt x="4" y="303"/>
                  </a:lnTo>
                  <a:close/>
                  <a:moveTo>
                    <a:pt x="31" y="198"/>
                  </a:moveTo>
                  <a:lnTo>
                    <a:pt x="57" y="151"/>
                  </a:lnTo>
                  <a:lnTo>
                    <a:pt x="67" y="136"/>
                  </a:lnTo>
                  <a:lnTo>
                    <a:pt x="81" y="147"/>
                  </a:lnTo>
                  <a:lnTo>
                    <a:pt x="71" y="161"/>
                  </a:lnTo>
                  <a:lnTo>
                    <a:pt x="71" y="159"/>
                  </a:lnTo>
                  <a:lnTo>
                    <a:pt x="46" y="207"/>
                  </a:lnTo>
                  <a:lnTo>
                    <a:pt x="31" y="198"/>
                  </a:lnTo>
                  <a:close/>
                  <a:moveTo>
                    <a:pt x="88" y="109"/>
                  </a:moveTo>
                  <a:lnTo>
                    <a:pt x="96" y="100"/>
                  </a:lnTo>
                  <a:lnTo>
                    <a:pt x="141" y="61"/>
                  </a:lnTo>
                  <a:lnTo>
                    <a:pt x="152" y="76"/>
                  </a:lnTo>
                  <a:lnTo>
                    <a:pt x="106" y="113"/>
                  </a:lnTo>
                  <a:lnTo>
                    <a:pt x="109" y="111"/>
                  </a:lnTo>
                  <a:lnTo>
                    <a:pt x="102" y="120"/>
                  </a:lnTo>
                  <a:lnTo>
                    <a:pt x="88" y="109"/>
                  </a:lnTo>
                  <a:close/>
                  <a:moveTo>
                    <a:pt x="172" y="44"/>
                  </a:moveTo>
                  <a:lnTo>
                    <a:pt x="199" y="27"/>
                  </a:lnTo>
                  <a:lnTo>
                    <a:pt x="235" y="15"/>
                  </a:lnTo>
                  <a:lnTo>
                    <a:pt x="240" y="33"/>
                  </a:lnTo>
                  <a:lnTo>
                    <a:pt x="206" y="44"/>
                  </a:lnTo>
                  <a:lnTo>
                    <a:pt x="207" y="43"/>
                  </a:lnTo>
                  <a:lnTo>
                    <a:pt x="179" y="59"/>
                  </a:lnTo>
                  <a:lnTo>
                    <a:pt x="172" y="44"/>
                  </a:lnTo>
                  <a:close/>
                  <a:moveTo>
                    <a:pt x="269" y="6"/>
                  </a:moveTo>
                  <a:lnTo>
                    <a:pt x="327" y="0"/>
                  </a:lnTo>
                  <a:lnTo>
                    <a:pt x="339" y="1"/>
                  </a:lnTo>
                  <a:lnTo>
                    <a:pt x="337" y="19"/>
                  </a:lnTo>
                  <a:lnTo>
                    <a:pt x="327" y="17"/>
                  </a:lnTo>
                  <a:lnTo>
                    <a:pt x="328" y="17"/>
                  </a:lnTo>
                  <a:lnTo>
                    <a:pt x="271" y="24"/>
                  </a:lnTo>
                  <a:lnTo>
                    <a:pt x="269" y="6"/>
                  </a:lnTo>
                  <a:close/>
                  <a:moveTo>
                    <a:pt x="372" y="5"/>
                  </a:moveTo>
                  <a:lnTo>
                    <a:pt x="394" y="7"/>
                  </a:lnTo>
                  <a:lnTo>
                    <a:pt x="439" y="22"/>
                  </a:lnTo>
                  <a:lnTo>
                    <a:pt x="434" y="38"/>
                  </a:lnTo>
                  <a:lnTo>
                    <a:pt x="389" y="24"/>
                  </a:lnTo>
                  <a:lnTo>
                    <a:pt x="391" y="24"/>
                  </a:lnTo>
                  <a:lnTo>
                    <a:pt x="370" y="23"/>
                  </a:lnTo>
                  <a:lnTo>
                    <a:pt x="372" y="5"/>
                  </a:lnTo>
                  <a:close/>
                  <a:moveTo>
                    <a:pt x="472" y="36"/>
                  </a:moveTo>
                  <a:lnTo>
                    <a:pt x="511" y="59"/>
                  </a:lnTo>
                  <a:lnTo>
                    <a:pt x="530" y="75"/>
                  </a:lnTo>
                  <a:lnTo>
                    <a:pt x="519" y="89"/>
                  </a:lnTo>
                  <a:lnTo>
                    <a:pt x="500" y="74"/>
                  </a:lnTo>
                  <a:lnTo>
                    <a:pt x="502" y="74"/>
                  </a:lnTo>
                  <a:lnTo>
                    <a:pt x="463" y="52"/>
                  </a:lnTo>
                  <a:lnTo>
                    <a:pt x="472" y="36"/>
                  </a:lnTo>
                  <a:close/>
                  <a:moveTo>
                    <a:pt x="556" y="97"/>
                  </a:moveTo>
                  <a:lnTo>
                    <a:pt x="559" y="100"/>
                  </a:lnTo>
                  <a:lnTo>
                    <a:pt x="599" y="151"/>
                  </a:lnTo>
                  <a:lnTo>
                    <a:pt x="601" y="154"/>
                  </a:lnTo>
                  <a:lnTo>
                    <a:pt x="587" y="163"/>
                  </a:lnTo>
                  <a:lnTo>
                    <a:pt x="585" y="159"/>
                  </a:lnTo>
                  <a:lnTo>
                    <a:pt x="586" y="162"/>
                  </a:lnTo>
                  <a:lnTo>
                    <a:pt x="547" y="112"/>
                  </a:lnTo>
                  <a:lnTo>
                    <a:pt x="548" y="113"/>
                  </a:lnTo>
                  <a:lnTo>
                    <a:pt x="545" y="111"/>
                  </a:lnTo>
                  <a:lnTo>
                    <a:pt x="556" y="97"/>
                  </a:lnTo>
                  <a:close/>
                  <a:moveTo>
                    <a:pt x="617" y="185"/>
                  </a:moveTo>
                  <a:lnTo>
                    <a:pt x="630" y="208"/>
                  </a:lnTo>
                  <a:lnTo>
                    <a:pt x="643" y="252"/>
                  </a:lnTo>
                  <a:lnTo>
                    <a:pt x="627" y="257"/>
                  </a:lnTo>
                  <a:lnTo>
                    <a:pt x="614" y="215"/>
                  </a:lnTo>
                  <a:lnTo>
                    <a:pt x="614" y="216"/>
                  </a:lnTo>
                  <a:lnTo>
                    <a:pt x="602" y="194"/>
                  </a:lnTo>
                  <a:lnTo>
                    <a:pt x="617" y="185"/>
                  </a:lnTo>
                  <a:close/>
                  <a:moveTo>
                    <a:pt x="651" y="287"/>
                  </a:moveTo>
                  <a:lnTo>
                    <a:pt x="656" y="341"/>
                  </a:lnTo>
                  <a:lnTo>
                    <a:pt x="654" y="360"/>
                  </a:lnTo>
                  <a:lnTo>
                    <a:pt x="637" y="358"/>
                  </a:lnTo>
                  <a:lnTo>
                    <a:pt x="638" y="341"/>
                  </a:lnTo>
                  <a:lnTo>
                    <a:pt x="638" y="342"/>
                  </a:lnTo>
                  <a:lnTo>
                    <a:pt x="634" y="289"/>
                  </a:lnTo>
                  <a:lnTo>
                    <a:pt x="651" y="287"/>
                  </a:lnTo>
                  <a:close/>
                  <a:moveTo>
                    <a:pt x="651" y="395"/>
                  </a:moveTo>
                  <a:lnTo>
                    <a:pt x="649" y="411"/>
                  </a:lnTo>
                  <a:lnTo>
                    <a:pt x="633" y="465"/>
                  </a:lnTo>
                  <a:lnTo>
                    <a:pt x="617" y="459"/>
                  </a:lnTo>
                  <a:lnTo>
                    <a:pt x="633" y="406"/>
                  </a:lnTo>
                  <a:lnTo>
                    <a:pt x="632" y="408"/>
                  </a:lnTo>
                  <a:lnTo>
                    <a:pt x="634" y="393"/>
                  </a:lnTo>
                  <a:lnTo>
                    <a:pt x="651" y="395"/>
                  </a:lnTo>
                  <a:close/>
                  <a:moveTo>
                    <a:pt x="618" y="498"/>
                  </a:moveTo>
                  <a:lnTo>
                    <a:pt x="599" y="533"/>
                  </a:lnTo>
                  <a:lnTo>
                    <a:pt x="580" y="558"/>
                  </a:lnTo>
                  <a:lnTo>
                    <a:pt x="567" y="546"/>
                  </a:lnTo>
                  <a:lnTo>
                    <a:pt x="586" y="522"/>
                  </a:lnTo>
                  <a:lnTo>
                    <a:pt x="585" y="524"/>
                  </a:lnTo>
                  <a:lnTo>
                    <a:pt x="604" y="489"/>
                  </a:lnTo>
                  <a:lnTo>
                    <a:pt x="618" y="498"/>
                  </a:lnTo>
                  <a:close/>
                  <a:moveTo>
                    <a:pt x="557" y="586"/>
                  </a:moveTo>
                  <a:lnTo>
                    <a:pt x="511" y="625"/>
                  </a:lnTo>
                  <a:lnTo>
                    <a:pt x="502" y="630"/>
                  </a:lnTo>
                  <a:lnTo>
                    <a:pt x="495" y="614"/>
                  </a:lnTo>
                  <a:lnTo>
                    <a:pt x="502" y="610"/>
                  </a:lnTo>
                  <a:lnTo>
                    <a:pt x="500" y="611"/>
                  </a:lnTo>
                  <a:lnTo>
                    <a:pt x="547" y="572"/>
                  </a:lnTo>
                  <a:lnTo>
                    <a:pt x="557" y="586"/>
                  </a:lnTo>
                  <a:close/>
                  <a:moveTo>
                    <a:pt x="473" y="647"/>
                  </a:moveTo>
                  <a:lnTo>
                    <a:pt x="456" y="657"/>
                  </a:lnTo>
                  <a:lnTo>
                    <a:pt x="408" y="673"/>
                  </a:lnTo>
                  <a:lnTo>
                    <a:pt x="403" y="656"/>
                  </a:lnTo>
                  <a:lnTo>
                    <a:pt x="449" y="641"/>
                  </a:lnTo>
                  <a:lnTo>
                    <a:pt x="448" y="641"/>
                  </a:lnTo>
                  <a:lnTo>
                    <a:pt x="464" y="632"/>
                  </a:lnTo>
                  <a:lnTo>
                    <a:pt x="473" y="647"/>
                  </a:lnTo>
                  <a:close/>
                  <a:moveTo>
                    <a:pt x="373" y="679"/>
                  </a:moveTo>
                  <a:lnTo>
                    <a:pt x="327" y="685"/>
                  </a:lnTo>
                  <a:lnTo>
                    <a:pt x="305" y="682"/>
                  </a:lnTo>
                  <a:lnTo>
                    <a:pt x="306" y="664"/>
                  </a:lnTo>
                  <a:lnTo>
                    <a:pt x="328" y="666"/>
                  </a:lnTo>
                  <a:lnTo>
                    <a:pt x="327" y="666"/>
                  </a:lnTo>
                  <a:lnTo>
                    <a:pt x="371" y="662"/>
                  </a:lnTo>
                  <a:lnTo>
                    <a:pt x="373" y="679"/>
                  </a:lnTo>
                  <a:close/>
                  <a:moveTo>
                    <a:pt x="271" y="678"/>
                  </a:moveTo>
                  <a:lnTo>
                    <a:pt x="262" y="677"/>
                  </a:lnTo>
                  <a:lnTo>
                    <a:pt x="205" y="658"/>
                  </a:lnTo>
                  <a:lnTo>
                    <a:pt x="210" y="642"/>
                  </a:lnTo>
                  <a:lnTo>
                    <a:pt x="266" y="661"/>
                  </a:lnTo>
                  <a:lnTo>
                    <a:pt x="264" y="659"/>
                  </a:lnTo>
                  <a:lnTo>
                    <a:pt x="272" y="661"/>
                  </a:lnTo>
                  <a:lnTo>
                    <a:pt x="271" y="678"/>
                  </a:lnTo>
                  <a:close/>
                  <a:moveTo>
                    <a:pt x="173" y="642"/>
                  </a:moveTo>
                  <a:lnTo>
                    <a:pt x="144" y="625"/>
                  </a:lnTo>
                  <a:lnTo>
                    <a:pt x="116" y="601"/>
                  </a:lnTo>
                  <a:lnTo>
                    <a:pt x="126" y="588"/>
                  </a:lnTo>
                  <a:lnTo>
                    <a:pt x="155" y="611"/>
                  </a:lnTo>
                  <a:lnTo>
                    <a:pt x="153" y="610"/>
                  </a:lnTo>
                  <a:lnTo>
                    <a:pt x="181" y="626"/>
                  </a:lnTo>
                  <a:lnTo>
                    <a:pt x="173" y="642"/>
                  </a:lnTo>
                  <a:close/>
                  <a:moveTo>
                    <a:pt x="90" y="576"/>
                  </a:moveTo>
                  <a:lnTo>
                    <a:pt x="57" y="533"/>
                  </a:lnTo>
                  <a:lnTo>
                    <a:pt x="49" y="519"/>
                  </a:lnTo>
                  <a:lnTo>
                    <a:pt x="64" y="510"/>
                  </a:lnTo>
                  <a:lnTo>
                    <a:pt x="71" y="524"/>
                  </a:lnTo>
                  <a:lnTo>
                    <a:pt x="71" y="522"/>
                  </a:lnTo>
                  <a:lnTo>
                    <a:pt x="103" y="565"/>
                  </a:lnTo>
                  <a:lnTo>
                    <a:pt x="90" y="576"/>
                  </a:lnTo>
                  <a:close/>
                  <a:moveTo>
                    <a:pt x="33" y="488"/>
                  </a:moveTo>
                  <a:lnTo>
                    <a:pt x="26" y="476"/>
                  </a:lnTo>
                  <a:lnTo>
                    <a:pt x="9" y="419"/>
                  </a:lnTo>
                  <a:lnTo>
                    <a:pt x="25" y="414"/>
                  </a:lnTo>
                  <a:lnTo>
                    <a:pt x="42" y="469"/>
                  </a:lnTo>
                  <a:lnTo>
                    <a:pt x="41" y="468"/>
                  </a:lnTo>
                  <a:lnTo>
                    <a:pt x="47" y="479"/>
                  </a:lnTo>
                  <a:lnTo>
                    <a:pt x="33" y="488"/>
                  </a:lnTo>
                  <a:close/>
                </a:path>
              </a:pathLst>
            </a:custGeom>
            <a:solidFill>
              <a:srgbClr val="000000"/>
            </a:solidFill>
            <a:ln w="635" cap="flat">
              <a:solidFill>
                <a:srgbClr val="000000"/>
              </a:solidFill>
              <a:prstDash val="solid"/>
              <a:round/>
            </a:ln>
          </p:spPr>
          <p:txBody>
            <a:bodyPr rot="0" vert="horz" wrap="square" lIns="100584" tIns="50292" rIns="100584" bIns="50292" anchor="t" anchorCtr="0" upright="1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</p:grpSp>
      <p:cxnSp>
        <p:nvCxnSpPr>
          <p:cNvPr id="119" name="直接连接符 118"/>
          <p:cNvCxnSpPr/>
          <p:nvPr/>
        </p:nvCxnSpPr>
        <p:spPr>
          <a:xfrm>
            <a:off x="6372200" y="1988840"/>
            <a:ext cx="2160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372200" y="2708920"/>
            <a:ext cx="2160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372200" y="3284984"/>
            <a:ext cx="2160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372200" y="4005064"/>
            <a:ext cx="2160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372200" y="4509120"/>
            <a:ext cx="2160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1403648" y="1916832"/>
            <a:ext cx="936104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第五次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第六次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第七次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第八次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第九次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Rectangle 241"/>
          <p:cNvSpPr>
            <a:spLocks noChangeArrowheads="1"/>
          </p:cNvSpPr>
          <p:nvPr/>
        </p:nvSpPr>
        <p:spPr bwMode="auto">
          <a:xfrm>
            <a:off x="5720353" y="1267796"/>
            <a:ext cx="5078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tabLst>
                <a:tab pos="5257800" algn="l"/>
              </a:tabLst>
            </a:pPr>
            <a:r>
              <a:rPr lang="zh-CN" kern="0" dirty="0">
                <a:solidFill>
                  <a:srgbClr val="000000"/>
                </a:solidFill>
                <a:effectLst/>
                <a:latin typeface="+mn-ea"/>
                <a:cs typeface="黑体" panose="02010609060101010101" pitchFamily="49" charset="-122"/>
              </a:rPr>
              <a:t>枢轴</a:t>
            </a:r>
            <a:endParaRPr lang="zh-CN" kern="100" dirty="0">
              <a:effectLst/>
              <a:latin typeface="+mn-ea"/>
              <a:cs typeface="Courier New" panose="02070309020205020404"/>
            </a:endParaRPr>
          </a:p>
        </p:txBody>
      </p:sp>
      <p:cxnSp>
        <p:nvCxnSpPr>
          <p:cNvPr id="126" name="直接箭头连接符 125"/>
          <p:cNvCxnSpPr>
            <a:stCxn id="125" idx="2"/>
            <a:endCxn id="52" idx="14"/>
          </p:cNvCxnSpPr>
          <p:nvPr/>
        </p:nvCxnSpPr>
        <p:spPr>
          <a:xfrm>
            <a:off x="5974269" y="1421684"/>
            <a:ext cx="31474" cy="11436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241"/>
          <p:cNvSpPr>
            <a:spLocks noChangeArrowheads="1"/>
          </p:cNvSpPr>
          <p:nvPr/>
        </p:nvSpPr>
        <p:spPr bwMode="auto">
          <a:xfrm>
            <a:off x="4211960" y="1268760"/>
            <a:ext cx="5078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tabLst>
                <a:tab pos="5257800" algn="l"/>
              </a:tabLst>
            </a:pPr>
            <a:r>
              <a:rPr lang="zh-CN" kern="0" dirty="0">
                <a:solidFill>
                  <a:srgbClr val="000000"/>
                </a:solidFill>
                <a:effectLst/>
                <a:latin typeface="+mn-ea"/>
                <a:cs typeface="黑体" panose="02010609060101010101" pitchFamily="49" charset="-122"/>
              </a:rPr>
              <a:t>枢轴</a:t>
            </a:r>
            <a:endParaRPr lang="zh-CN" kern="100" dirty="0">
              <a:effectLst/>
              <a:latin typeface="+mn-ea"/>
              <a:cs typeface="Courier New" panose="02070309020205020404"/>
            </a:endParaRPr>
          </a:p>
        </p:txBody>
      </p:sp>
      <p:cxnSp>
        <p:nvCxnSpPr>
          <p:cNvPr id="129" name="直接箭头连接符 128"/>
          <p:cNvCxnSpPr>
            <a:stCxn id="128" idx="2"/>
            <a:endCxn id="73" idx="0"/>
          </p:cNvCxnSpPr>
          <p:nvPr/>
        </p:nvCxnSpPr>
        <p:spPr>
          <a:xfrm>
            <a:off x="4465876" y="1422648"/>
            <a:ext cx="68475" cy="17497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241"/>
          <p:cNvSpPr>
            <a:spLocks noChangeArrowheads="1"/>
          </p:cNvSpPr>
          <p:nvPr/>
        </p:nvSpPr>
        <p:spPr bwMode="auto">
          <a:xfrm>
            <a:off x="6444208" y="1268760"/>
            <a:ext cx="5078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tabLst>
                <a:tab pos="5257800" algn="l"/>
              </a:tabLst>
            </a:pPr>
            <a:r>
              <a:rPr lang="zh-CN" kern="0" dirty="0">
                <a:solidFill>
                  <a:srgbClr val="000000"/>
                </a:solidFill>
                <a:effectLst/>
                <a:latin typeface="+mn-ea"/>
                <a:cs typeface="黑体" panose="02010609060101010101" pitchFamily="49" charset="-122"/>
              </a:rPr>
              <a:t>枢轴</a:t>
            </a:r>
            <a:endParaRPr lang="zh-CN" kern="100" dirty="0">
              <a:effectLst/>
              <a:latin typeface="+mn-ea"/>
              <a:cs typeface="Courier New" panose="02070309020205020404"/>
            </a:endParaRPr>
          </a:p>
        </p:txBody>
      </p:sp>
      <p:cxnSp>
        <p:nvCxnSpPr>
          <p:cNvPr id="132" name="直接箭头连接符 131"/>
          <p:cNvCxnSpPr>
            <a:stCxn id="131" idx="2"/>
            <a:endCxn id="96" idx="23"/>
          </p:cNvCxnSpPr>
          <p:nvPr/>
        </p:nvCxnSpPr>
        <p:spPr>
          <a:xfrm flipH="1">
            <a:off x="5683800" y="1422648"/>
            <a:ext cx="1014324" cy="24957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241"/>
          <p:cNvSpPr>
            <a:spLocks noChangeArrowheads="1"/>
          </p:cNvSpPr>
          <p:nvPr/>
        </p:nvSpPr>
        <p:spPr bwMode="auto">
          <a:xfrm>
            <a:off x="4788024" y="1196752"/>
            <a:ext cx="5078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tabLst>
                <a:tab pos="5257800" algn="l"/>
              </a:tabLst>
            </a:pPr>
            <a:r>
              <a:rPr lang="zh-CN" kern="0" dirty="0">
                <a:solidFill>
                  <a:srgbClr val="000000"/>
                </a:solidFill>
                <a:effectLst/>
                <a:latin typeface="+mn-ea"/>
                <a:cs typeface="黑体" panose="02010609060101010101" pitchFamily="49" charset="-122"/>
              </a:rPr>
              <a:t>枢轴</a:t>
            </a:r>
            <a:endParaRPr lang="zh-CN" kern="100" dirty="0">
              <a:effectLst/>
              <a:latin typeface="+mn-ea"/>
              <a:cs typeface="Courier New" panose="02070309020205020404"/>
            </a:endParaRPr>
          </a:p>
        </p:txBody>
      </p:sp>
      <p:cxnSp>
        <p:nvCxnSpPr>
          <p:cNvPr id="135" name="直接箭头连接符 134"/>
          <p:cNvCxnSpPr>
            <a:stCxn id="134" idx="2"/>
            <a:endCxn id="118" idx="11"/>
          </p:cNvCxnSpPr>
          <p:nvPr/>
        </p:nvCxnSpPr>
        <p:spPr>
          <a:xfrm flipH="1">
            <a:off x="4957709" y="1350640"/>
            <a:ext cx="84231" cy="31202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8" grpId="0"/>
      <p:bldP spid="131" grpId="0"/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学习排序的目的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5576" y="2413338"/>
            <a:ext cx="7416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      经典的排序技术，已经被广泛地应用于许许多多的程序语言或数据库当中，甚至它们都已经封装了关于排序算法的实现代码。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      我们学习排序更多的原因并不是为了去在现实中编程排序算法，而是通过学习来提高我们编写算法的能力，以便于去解决更多复杂和灵活的应用性问题。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快速排序</a:t>
            </a:r>
            <a:r>
              <a:rPr lang="en-US" altLang="zh-CN" dirty="0"/>
              <a:t>——</a:t>
            </a:r>
            <a:r>
              <a:rPr lang="zh-CN" altLang="en-US" dirty="0"/>
              <a:t>第二趟排序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67744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110"/>
          <p:cNvSpPr>
            <a:spLocks noChangeAspect="1" noChangeArrowheads="1"/>
          </p:cNvSpPr>
          <p:nvPr/>
        </p:nvSpPr>
        <p:spPr bwMode="auto">
          <a:xfrm>
            <a:off x="-1083189" y="3624553"/>
            <a:ext cx="160931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331640" y="1340768"/>
          <a:ext cx="5981640" cy="3346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6286500" imgH="3543300" progId="">
                  <p:embed/>
                </p:oleObj>
              </mc:Choice>
              <mc:Fallback>
                <p:oleObj name="" r:id="rId1" imgW="6286500" imgH="3543300" progId="">
                  <p:embed/>
                  <p:pic>
                    <p:nvPicPr>
                      <p:cNvPr id="0" name="Picture 130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640" y="1340768"/>
                        <a:ext cx="5981640" cy="33462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033036" y="5013176"/>
            <a:ext cx="3096344" cy="1460103"/>
          </a:xfrm>
          <a:prstGeom prst="cloudCallout">
            <a:avLst>
              <a:gd name="adj1" fmla="val -69085"/>
              <a:gd name="adj2" fmla="val -442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zh-CN" sz="1600"/>
              <a:t>继续调用快速排序算法，对枢轴之前的序列和枢轴之后的序列分别进行排序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  <a:r>
              <a:rPr lang="en-US" altLang="zh-CN" dirty="0"/>
              <a:t>——</a:t>
            </a:r>
            <a:r>
              <a:rPr lang="zh-CN" altLang="en-US" dirty="0"/>
              <a:t>第三趟排序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67744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112"/>
          <p:cNvSpPr>
            <a:spLocks noChangeAspect="1" noChangeArrowheads="1"/>
          </p:cNvSpPr>
          <p:nvPr/>
        </p:nvSpPr>
        <p:spPr bwMode="auto">
          <a:xfrm>
            <a:off x="910562" y="3556118"/>
            <a:ext cx="118159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87624" y="2288747"/>
          <a:ext cx="6845796" cy="253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6502400" imgH="2400300" progId="">
                  <p:embed/>
                </p:oleObj>
              </mc:Choice>
              <mc:Fallback>
                <p:oleObj name="" r:id="rId1" imgW="6502400" imgH="2400300" progId="">
                  <p:embed/>
                  <p:pic>
                    <p:nvPicPr>
                      <p:cNvPr id="0" name="Picture 129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624" y="2288747"/>
                        <a:ext cx="6845796" cy="25347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</a:t>
            </a:r>
            <a:r>
              <a:rPr lang="en-US" altLang="zh-CN"/>
              <a:t>——</a:t>
            </a:r>
            <a:r>
              <a:rPr lang="zh-CN" altLang="en-US"/>
              <a:t>代码描述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552" y="764704"/>
            <a:ext cx="84352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/*=============================================================</a:t>
            </a:r>
            <a:endParaRPr lang="zh-CN" altLang="zh-CN" dirty="0"/>
          </a:p>
          <a:p>
            <a:r>
              <a:rPr lang="zh-CN" altLang="zh-CN" dirty="0"/>
              <a:t>函数功能：一趟快速排序，利用枢轴移位排序。</a:t>
            </a:r>
            <a:endParaRPr lang="zh-CN" altLang="zh-CN" dirty="0"/>
          </a:p>
          <a:p>
            <a:r>
              <a:rPr lang="zh-CN" altLang="zh-CN" dirty="0"/>
              <a:t>前后两路查找，一趟快速排序</a:t>
            </a:r>
            <a:endParaRPr lang="zh-CN" altLang="zh-CN" dirty="0"/>
          </a:p>
          <a:p>
            <a:r>
              <a:rPr lang="zh-CN" altLang="zh-CN" dirty="0"/>
              <a:t>函数输入：数组首地址</a:t>
            </a:r>
            <a:r>
              <a:rPr lang="en-US" altLang="zh-CN" dirty="0"/>
              <a:t>*a</a:t>
            </a:r>
            <a:r>
              <a:rPr lang="zh-CN" altLang="zh-CN" dirty="0"/>
              <a:t>，初始</a:t>
            </a:r>
            <a:r>
              <a:rPr lang="en-US" altLang="zh-CN" dirty="0"/>
              <a:t>low</a:t>
            </a:r>
            <a:r>
              <a:rPr lang="zh-CN" altLang="zh-CN" dirty="0"/>
              <a:t>指针位置，初始</a:t>
            </a:r>
            <a:r>
              <a:rPr lang="en-US" altLang="zh-CN" dirty="0"/>
              <a:t>high</a:t>
            </a:r>
            <a:r>
              <a:rPr lang="zh-CN" altLang="zh-CN" dirty="0"/>
              <a:t>指针位置</a:t>
            </a:r>
            <a:endParaRPr lang="zh-CN" altLang="zh-CN" dirty="0"/>
          </a:p>
          <a:p>
            <a:r>
              <a:rPr lang="zh-CN" altLang="zh-CN" dirty="0"/>
              <a:t>函数输出：枢轴元素的位置</a:t>
            </a:r>
            <a:r>
              <a:rPr lang="en-US" altLang="zh-CN" dirty="0"/>
              <a:t>==============================================================*/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420888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Partition_1(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low,int</a:t>
            </a:r>
            <a:r>
              <a:rPr lang="en-US" altLang="zh-CN" dirty="0"/>
              <a:t> high)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pivotioc</a:t>
            </a:r>
            <a:r>
              <a:rPr lang="en-US" altLang="zh-CN" dirty="0"/>
              <a:t>=</a:t>
            </a:r>
            <a:r>
              <a:rPr lang="en-US" altLang="zh-CN" dirty="0" err="1"/>
              <a:t>arr</a:t>
            </a:r>
            <a:r>
              <a:rPr lang="en-US" altLang="zh-CN" dirty="0"/>
              <a:t>[low],temp; //</a:t>
            </a:r>
            <a:r>
              <a:rPr lang="zh-CN" altLang="en-US" dirty="0"/>
              <a:t>枢轴元素在</a:t>
            </a:r>
            <a:r>
              <a:rPr lang="en-US" altLang="zh-CN" dirty="0"/>
              <a:t>low</a:t>
            </a:r>
            <a:r>
              <a:rPr lang="zh-CN" altLang="en-US" dirty="0"/>
              <a:t>处</a:t>
            </a:r>
            <a:endParaRPr lang="en-US" altLang="zh-CN" dirty="0"/>
          </a:p>
          <a:p>
            <a:r>
              <a:rPr lang="en-US" altLang="zh-CN" dirty="0"/>
              <a:t>  while(low&lt;high)</a:t>
            </a:r>
            <a:endParaRPr lang="en-US" altLang="zh-CN" dirty="0"/>
          </a:p>
          <a:p>
            <a:r>
              <a:rPr lang="en-US" altLang="zh-CN" dirty="0"/>
              <a:t>    { while(low&lt;high&amp;&amp;</a:t>
            </a:r>
            <a:r>
              <a:rPr lang="en-US" altLang="zh-CN" dirty="0" err="1"/>
              <a:t>arr</a:t>
            </a:r>
            <a:r>
              <a:rPr lang="en-US" altLang="zh-CN" dirty="0"/>
              <a:t>[high]&gt;=</a:t>
            </a:r>
            <a:r>
              <a:rPr lang="en-US" altLang="zh-CN" dirty="0" err="1"/>
              <a:t>pivotioc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    --high;  //</a:t>
            </a:r>
            <a:r>
              <a:rPr lang="zh-CN" altLang="en-US" dirty="0"/>
              <a:t>一直循环，直到从后面找到第一个小于枢轴的元素</a:t>
            </a:r>
            <a:endParaRPr lang="en-US" altLang="zh-CN" dirty="0"/>
          </a:p>
          <a:p>
            <a:r>
              <a:rPr lang="en-US" altLang="zh-CN" dirty="0"/>
              <a:t>      temp=</a:t>
            </a:r>
            <a:r>
              <a:rPr lang="en-US" altLang="zh-CN" dirty="0" err="1"/>
              <a:t>arr</a:t>
            </a:r>
            <a:r>
              <a:rPr lang="en-US" altLang="zh-CN" dirty="0"/>
              <a:t>[low];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arr</a:t>
            </a:r>
            <a:r>
              <a:rPr lang="en-US" altLang="zh-CN" dirty="0"/>
              <a:t>[low]=</a:t>
            </a:r>
            <a:r>
              <a:rPr lang="en-US" altLang="zh-CN" dirty="0" err="1"/>
              <a:t>arr</a:t>
            </a:r>
            <a:r>
              <a:rPr lang="en-US" altLang="zh-CN" dirty="0"/>
              <a:t>[high];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arr</a:t>
            </a:r>
            <a:r>
              <a:rPr lang="en-US" altLang="zh-CN" dirty="0"/>
              <a:t>[high]=temp;  //</a:t>
            </a:r>
            <a:r>
              <a:rPr lang="zh-CN" altLang="en-US" dirty="0"/>
              <a:t>枢轴元素换到</a:t>
            </a:r>
            <a:r>
              <a:rPr lang="en-US" altLang="zh-CN" dirty="0"/>
              <a:t>high</a:t>
            </a:r>
            <a:r>
              <a:rPr lang="zh-CN" altLang="en-US" dirty="0"/>
              <a:t>处</a:t>
            </a:r>
            <a:endParaRPr lang="en-US" altLang="zh-CN" dirty="0"/>
          </a:p>
          <a:p>
            <a:r>
              <a:rPr lang="en-US" altLang="zh-CN" dirty="0"/>
              <a:t>      while(low&lt;high&amp;&amp;</a:t>
            </a:r>
            <a:r>
              <a:rPr lang="en-US" altLang="zh-CN" dirty="0" err="1"/>
              <a:t>arr</a:t>
            </a:r>
            <a:r>
              <a:rPr lang="en-US" altLang="zh-CN" dirty="0"/>
              <a:t>[low]&lt;=</a:t>
            </a:r>
            <a:r>
              <a:rPr lang="en-US" altLang="zh-CN" dirty="0" err="1"/>
              <a:t>pivotioc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    ++low;  //</a:t>
            </a:r>
            <a:r>
              <a:rPr lang="zh-CN" altLang="en-US" dirty="0"/>
              <a:t>一直循环，直到从前面找到第一个大于枢轴的元素</a:t>
            </a:r>
            <a:endParaRPr lang="en-US" altLang="zh-CN" dirty="0"/>
          </a:p>
          <a:p>
            <a:r>
              <a:rPr lang="en-US" altLang="zh-CN" dirty="0"/>
              <a:t>      temp=</a:t>
            </a:r>
            <a:r>
              <a:rPr lang="en-US" altLang="zh-CN" dirty="0" err="1"/>
              <a:t>arr</a:t>
            </a:r>
            <a:r>
              <a:rPr lang="en-US" altLang="zh-CN" dirty="0"/>
              <a:t>[low];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arr</a:t>
            </a:r>
            <a:r>
              <a:rPr lang="en-US" altLang="zh-CN" dirty="0"/>
              <a:t>[low]=</a:t>
            </a:r>
            <a:r>
              <a:rPr lang="en-US" altLang="zh-CN" dirty="0" err="1"/>
              <a:t>arr</a:t>
            </a:r>
            <a:r>
              <a:rPr lang="en-US" altLang="zh-CN" dirty="0"/>
              <a:t>[high];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arr</a:t>
            </a:r>
            <a:r>
              <a:rPr lang="en-US" altLang="zh-CN" dirty="0"/>
              <a:t>[high]=temp;  //</a:t>
            </a:r>
            <a:r>
              <a:rPr lang="zh-CN" altLang="en-US" dirty="0"/>
              <a:t>枢轴元素换到</a:t>
            </a:r>
            <a:r>
              <a:rPr lang="en-US" altLang="zh-CN" dirty="0"/>
              <a:t>low</a:t>
            </a:r>
            <a:r>
              <a:rPr lang="zh-CN" altLang="en-US" dirty="0"/>
              <a:t>处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return low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59632" y="3789040"/>
            <a:ext cx="5040560" cy="9361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31640" y="5229200"/>
            <a:ext cx="5040560" cy="9361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  <a:r>
              <a:rPr lang="en-US" altLang="zh-CN" dirty="0"/>
              <a:t>——</a:t>
            </a:r>
            <a:r>
              <a:rPr lang="zh-CN" altLang="en-US" dirty="0"/>
              <a:t>代码描述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63588" y="1259632"/>
            <a:ext cx="741682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dirty="0">
                <a:latin typeface="+mn-ea"/>
                <a:cs typeface="Verdana" panose="020B0604030504040204" pitchFamily="34" charset="0"/>
              </a:rPr>
              <a:t>/*=====================================================</a:t>
            </a:r>
            <a:endParaRPr lang="en-US" altLang="zh-CN" dirty="0">
              <a:latin typeface="+mn-ea"/>
              <a:cs typeface="Verdana" panose="020B0604030504040204" pitchFamily="34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endParaRPr lang="zh-CN" altLang="zh-CN" dirty="0">
              <a:latin typeface="+mn-ea"/>
              <a:cs typeface="Verdana" panose="020B0604030504040204" pitchFamily="34" charset="0"/>
            </a:endParaRPr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r>
              <a:rPr lang="zh-CN" altLang="zh-CN" dirty="0">
                <a:latin typeface="+mn-ea"/>
                <a:cs typeface="Verdana" panose="020B0604030504040204" pitchFamily="34" charset="0"/>
              </a:rPr>
              <a:t>函数功能：快速排序 </a:t>
            </a:r>
            <a:endParaRPr lang="en-US" altLang="zh-CN" dirty="0">
              <a:latin typeface="+mn-ea"/>
              <a:cs typeface="Verdana" panose="020B0604030504040204" pitchFamily="34" charset="0"/>
            </a:endParaRPr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endParaRPr lang="zh-CN" altLang="zh-CN" dirty="0">
              <a:latin typeface="+mn-ea"/>
              <a:cs typeface="Verdana" panose="020B0604030504040204" pitchFamily="34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zh-CN" altLang="zh-CN" dirty="0">
                <a:latin typeface="+mn-ea"/>
                <a:cs typeface="Verdana" panose="020B0604030504040204" pitchFamily="34" charset="0"/>
              </a:rPr>
              <a:t>函数输入：数组首地址</a:t>
            </a:r>
            <a:r>
              <a:rPr lang="en-US" altLang="zh-CN" dirty="0">
                <a:latin typeface="+mn-ea"/>
                <a:cs typeface="Verdana" panose="020B0604030504040204" pitchFamily="34" charset="0"/>
              </a:rPr>
              <a:t>*a</a:t>
            </a:r>
            <a:r>
              <a:rPr lang="zh-CN" altLang="zh-CN" dirty="0">
                <a:latin typeface="+mn-ea"/>
                <a:cs typeface="Verdana" panose="020B0604030504040204" pitchFamily="34" charset="0"/>
              </a:rPr>
              <a:t>，数组长度</a:t>
            </a:r>
            <a:r>
              <a:rPr lang="en-US" altLang="zh-CN" dirty="0">
                <a:latin typeface="+mn-ea"/>
                <a:cs typeface="Verdana" panose="020B0604030504040204" pitchFamily="34" charset="0"/>
              </a:rPr>
              <a:t>n</a:t>
            </a:r>
            <a:r>
              <a:rPr lang="zh-CN" altLang="zh-CN" dirty="0">
                <a:latin typeface="+mn-ea"/>
                <a:cs typeface="Verdana" panose="020B0604030504040204" pitchFamily="34" charset="0"/>
              </a:rPr>
              <a:t>，初始</a:t>
            </a:r>
            <a:r>
              <a:rPr lang="en-US" altLang="zh-CN" dirty="0">
                <a:latin typeface="+mn-ea"/>
                <a:cs typeface="Verdana" panose="020B0604030504040204" pitchFamily="34" charset="0"/>
              </a:rPr>
              <a:t>low</a:t>
            </a:r>
            <a:r>
              <a:rPr lang="zh-CN" altLang="zh-CN" dirty="0">
                <a:latin typeface="+mn-ea"/>
                <a:cs typeface="Verdana" panose="020B0604030504040204" pitchFamily="34" charset="0"/>
              </a:rPr>
              <a:t>指针位置，初始</a:t>
            </a:r>
            <a:endParaRPr lang="en-US" altLang="zh-CN" dirty="0">
              <a:latin typeface="+mn-ea"/>
              <a:cs typeface="Verdana" panose="020B0604030504040204" pitchFamily="34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endParaRPr lang="en-US" altLang="zh-CN" dirty="0">
              <a:latin typeface="+mn-ea"/>
              <a:cs typeface="Verdana" panose="020B0604030504040204" pitchFamily="34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dirty="0">
                <a:latin typeface="+mn-ea"/>
                <a:cs typeface="Verdana" panose="020B0604030504040204" pitchFamily="34" charset="0"/>
              </a:rPr>
              <a:t>        high</a:t>
            </a:r>
            <a:r>
              <a:rPr lang="zh-CN" altLang="zh-CN" dirty="0">
                <a:latin typeface="+mn-ea"/>
                <a:cs typeface="Verdana" panose="020B0604030504040204" pitchFamily="34" charset="0"/>
              </a:rPr>
              <a:t>指针位置</a:t>
            </a:r>
            <a:endParaRPr lang="en-US" altLang="zh-CN" dirty="0">
              <a:latin typeface="+mn-ea"/>
              <a:cs typeface="Verdana" panose="020B0604030504040204" pitchFamily="34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endParaRPr lang="zh-CN" altLang="zh-CN" dirty="0">
              <a:latin typeface="+mn-ea"/>
              <a:cs typeface="Verdana" panose="020B0604030504040204" pitchFamily="34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zh-CN" altLang="zh-CN" dirty="0">
                <a:latin typeface="+mn-ea"/>
                <a:cs typeface="Verdana" panose="020B0604030504040204" pitchFamily="34" charset="0"/>
              </a:rPr>
              <a:t>函数输出：无</a:t>
            </a:r>
            <a:endParaRPr lang="en-US" altLang="zh-CN" dirty="0">
              <a:latin typeface="+mn-ea"/>
              <a:cs typeface="Verdana" panose="020B0604030504040204" pitchFamily="34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endParaRPr lang="zh-CN" altLang="zh-CN" dirty="0">
              <a:latin typeface="+mn-ea"/>
              <a:cs typeface="Verdana" panose="020B0604030504040204" pitchFamily="34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dirty="0">
                <a:latin typeface="+mn-ea"/>
                <a:cs typeface="Verdana" panose="020B0604030504040204" pitchFamily="34" charset="0"/>
              </a:rPr>
              <a:t>=====================================================*/</a:t>
            </a:r>
            <a:endParaRPr lang="en-US" altLang="zh-CN" dirty="0">
              <a:latin typeface="+mn-ea"/>
              <a:cs typeface="Verdana" panose="020B0604030504040204" pitchFamily="34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endParaRPr lang="zh-CN" altLang="zh-CN" dirty="0">
              <a:latin typeface="+mn-ea"/>
              <a:cs typeface="Verdana" panose="020B0604030504040204" pitchFamily="34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void </a:t>
            </a:r>
            <a:r>
              <a:rPr lang="en-US" altLang="zh-CN" kern="100" dirty="0" err="1">
                <a:latin typeface="+mn-ea"/>
                <a:cs typeface="Courier New" panose="02070309020205020404" pitchFamily="49" charset="0"/>
              </a:rPr>
              <a:t>QSort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(</a:t>
            </a:r>
            <a:r>
              <a:rPr lang="en-US" altLang="zh-CN" kern="100" dirty="0" err="1">
                <a:latin typeface="+mn-ea"/>
                <a:cs typeface="Courier New" panose="02070309020205020404" pitchFamily="49" charset="0"/>
              </a:rPr>
              <a:t>int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 *</a:t>
            </a:r>
            <a:r>
              <a:rPr lang="en-US" altLang="zh-CN" kern="100" dirty="0" err="1">
                <a:latin typeface="+mn-ea"/>
                <a:cs typeface="Courier New" panose="02070309020205020404" pitchFamily="49" charset="0"/>
              </a:rPr>
              <a:t>arr,int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kern="100" dirty="0" err="1">
                <a:latin typeface="+mn-ea"/>
                <a:cs typeface="Courier New" panose="02070309020205020404" pitchFamily="49" charset="0"/>
              </a:rPr>
              <a:t>n,int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kern="100" dirty="0" err="1">
                <a:latin typeface="+mn-ea"/>
                <a:cs typeface="Courier New" panose="02070309020205020404" pitchFamily="49" charset="0"/>
              </a:rPr>
              <a:t>low,int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 high)</a:t>
            </a:r>
            <a:endParaRPr lang="en-US" altLang="zh-CN" kern="100" dirty="0">
              <a:latin typeface="+mn-ea"/>
              <a:cs typeface="Courier New" panose="02070309020205020404" pitchFamily="49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endParaRPr lang="zh-CN" altLang="zh-CN" kern="100" dirty="0">
              <a:latin typeface="+mn-ea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{</a:t>
            </a:r>
            <a:endParaRPr lang="en-US" altLang="zh-CN" kern="100" dirty="0">
              <a:latin typeface="+mn-ea"/>
              <a:cs typeface="Courier New" panose="02070309020205020404" pitchFamily="49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	//</a:t>
            </a:r>
            <a:r>
              <a:rPr lang="zh-CN" altLang="zh-CN" kern="100" dirty="0">
                <a:latin typeface="+mn-ea"/>
                <a:cs typeface="Courier New" panose="02070309020205020404" pitchFamily="49" charset="0"/>
              </a:rPr>
              <a:t>对数组</a:t>
            </a:r>
            <a:r>
              <a:rPr lang="en-US" altLang="zh-CN" kern="100" dirty="0" err="1">
                <a:latin typeface="+mn-ea"/>
                <a:cs typeface="Courier New" panose="02070309020205020404" pitchFamily="49" charset="0"/>
              </a:rPr>
              <a:t>arr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[n]</a:t>
            </a:r>
            <a:r>
              <a:rPr lang="zh-CN" altLang="zh-CN" kern="100" dirty="0">
                <a:latin typeface="+mn-ea"/>
                <a:cs typeface="Courier New" panose="02070309020205020404" pitchFamily="49" charset="0"/>
              </a:rPr>
              <a:t>作快速排序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,</a:t>
            </a:r>
            <a:r>
              <a:rPr lang="zh-CN" altLang="zh-CN" kern="100" dirty="0">
                <a:latin typeface="+mn-ea"/>
                <a:cs typeface="Courier New" panose="02070309020205020404" pitchFamily="49" charset="0"/>
              </a:rPr>
              <a:t>递归调用</a:t>
            </a:r>
            <a:endParaRPr lang="en-US" altLang="zh-CN" kern="100" dirty="0">
              <a:latin typeface="+mn-ea"/>
              <a:cs typeface="Courier New" panose="02070309020205020404" pitchFamily="49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endParaRPr lang="zh-CN" altLang="zh-CN" kern="100" dirty="0">
              <a:latin typeface="+mn-ea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	</a:t>
            </a:r>
            <a:r>
              <a:rPr lang="en-US" altLang="zh-CN" kern="100" dirty="0" err="1">
                <a:latin typeface="+mn-ea"/>
                <a:cs typeface="Courier New" panose="02070309020205020404" pitchFamily="49" charset="0"/>
              </a:rPr>
              <a:t>int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kern="100" dirty="0" err="1">
                <a:latin typeface="+mn-ea"/>
                <a:cs typeface="Courier New" panose="02070309020205020404" pitchFamily="49" charset="0"/>
              </a:rPr>
              <a:t>pivotloc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;</a:t>
            </a:r>
            <a:endParaRPr lang="en-US" altLang="zh-CN" kern="100" dirty="0">
              <a:latin typeface="+mn-ea"/>
              <a:cs typeface="Courier New" panose="02070309020205020404" pitchFamily="49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endParaRPr lang="zh-CN" altLang="zh-CN" kern="100" dirty="0">
              <a:latin typeface="+mn-ea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	if(low&lt;high)</a:t>
            </a:r>
            <a:endParaRPr lang="en-US" altLang="zh-CN" kern="100" dirty="0">
              <a:latin typeface="+mn-ea"/>
              <a:cs typeface="Courier New" panose="02070309020205020404" pitchFamily="49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endParaRPr lang="zh-CN" altLang="zh-CN" kern="100" dirty="0">
              <a:latin typeface="+mn-ea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	{</a:t>
            </a:r>
            <a:endParaRPr lang="zh-CN" altLang="zh-CN" kern="100" dirty="0">
              <a:latin typeface="+mn-ea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		</a:t>
            </a:r>
            <a:r>
              <a:rPr lang="en-US" altLang="zh-CN" kern="100" dirty="0" err="1">
                <a:latin typeface="+mn-ea"/>
                <a:cs typeface="Courier New" panose="02070309020205020404" pitchFamily="49" charset="0"/>
              </a:rPr>
              <a:t>pivotloc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=Partition_1(</a:t>
            </a:r>
            <a:r>
              <a:rPr lang="en-US" altLang="zh-CN" kern="100" dirty="0" err="1">
                <a:latin typeface="+mn-ea"/>
                <a:cs typeface="Courier New" panose="02070309020205020404" pitchFamily="49" charset="0"/>
              </a:rPr>
              <a:t>arr,low,high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);</a:t>
            </a:r>
            <a:endParaRPr lang="en-US" altLang="zh-CN" kern="100" dirty="0">
              <a:latin typeface="+mn-ea"/>
              <a:cs typeface="Courier New" panose="02070309020205020404" pitchFamily="49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endParaRPr lang="zh-CN" altLang="zh-CN" kern="100" dirty="0">
              <a:latin typeface="+mn-ea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		</a:t>
            </a:r>
            <a:r>
              <a:rPr lang="en-US" altLang="zh-CN" kern="100" dirty="0" err="1">
                <a:latin typeface="+mn-ea"/>
                <a:cs typeface="Courier New" panose="02070309020205020404" pitchFamily="49" charset="0"/>
              </a:rPr>
              <a:t>QSort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(arr,n,low,</a:t>
            </a:r>
            <a:r>
              <a:rPr lang="en-US" altLang="zh-CN" b="1" kern="100" dirty="0">
                <a:latin typeface="+mn-ea"/>
                <a:cs typeface="Courier New" panose="02070309020205020404" pitchFamily="49" charset="0"/>
              </a:rPr>
              <a:t>pivotloc-1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);</a:t>
            </a:r>
            <a:endParaRPr lang="en-US" altLang="zh-CN" kern="100" dirty="0">
              <a:latin typeface="+mn-ea"/>
              <a:cs typeface="Courier New" panose="02070309020205020404" pitchFamily="49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endParaRPr lang="zh-CN" altLang="zh-CN" kern="100" dirty="0">
              <a:latin typeface="+mn-ea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		</a:t>
            </a:r>
            <a:r>
              <a:rPr lang="en-US" altLang="zh-CN" kern="100" dirty="0" err="1">
                <a:latin typeface="+mn-ea"/>
                <a:cs typeface="Courier New" panose="02070309020205020404" pitchFamily="49" charset="0"/>
              </a:rPr>
              <a:t>QSort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(arr,n,</a:t>
            </a:r>
            <a:r>
              <a:rPr lang="en-US" altLang="zh-CN" b="1" u="sng" kern="1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pivotloc+1</a:t>
            </a: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,high);</a:t>
            </a:r>
            <a:endParaRPr lang="zh-CN" altLang="zh-CN" kern="100" dirty="0">
              <a:latin typeface="+mn-ea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	}</a:t>
            </a:r>
            <a:endParaRPr lang="zh-CN" altLang="zh-CN" kern="100" dirty="0">
              <a:latin typeface="+mn-ea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kern="100" dirty="0">
                <a:latin typeface="+mn-ea"/>
                <a:cs typeface="Courier New" panose="02070309020205020404" pitchFamily="49" charset="0"/>
              </a:rPr>
              <a:t>}</a:t>
            </a:r>
            <a:endParaRPr lang="zh-CN" altLang="zh-CN" kern="100" dirty="0">
              <a:effectLst/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</a:t>
            </a:r>
            <a:r>
              <a:rPr lang="en-US" altLang="zh-CN"/>
              <a:t>——</a:t>
            </a:r>
            <a:r>
              <a:rPr lang="zh-CN" altLang="en-US"/>
              <a:t>代码描述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844824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ts val="1200"/>
              </a:lnSpc>
              <a:tabLst>
                <a:tab pos="5257800" algn="l"/>
              </a:tabLst>
            </a:pPr>
            <a:r>
              <a:rPr lang="en-US" altLang="zh-CN" dirty="0"/>
              <a:t>/*=======================================================</a:t>
            </a:r>
            <a:endParaRPr lang="en-US" altLang="zh-CN" dirty="0"/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endParaRPr lang="zh-CN" altLang="zh-CN" dirty="0"/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r>
              <a:rPr lang="zh-CN" altLang="zh-CN" dirty="0"/>
              <a:t>函数功能：保持所有排序算法的输入输出参数一致</a:t>
            </a:r>
            <a:endParaRPr lang="en-US" altLang="zh-CN" dirty="0"/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endParaRPr lang="zh-CN" altLang="zh-CN" dirty="0"/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r>
              <a:rPr lang="zh-CN" altLang="zh-CN" dirty="0"/>
              <a:t>函数输入：数组首地址</a:t>
            </a:r>
            <a:r>
              <a:rPr lang="en-US" altLang="zh-CN" dirty="0"/>
              <a:t>*a</a:t>
            </a:r>
            <a:r>
              <a:rPr lang="zh-CN" altLang="zh-CN" dirty="0"/>
              <a:t>，数组长度</a:t>
            </a:r>
            <a:r>
              <a:rPr lang="en-US" altLang="zh-CN" dirty="0"/>
              <a:t>n</a:t>
            </a:r>
            <a:endParaRPr lang="en-US" altLang="zh-CN" dirty="0"/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endParaRPr lang="zh-CN" altLang="zh-CN" dirty="0"/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r>
              <a:rPr lang="zh-CN" altLang="zh-CN" dirty="0"/>
              <a:t>函数输出：无</a:t>
            </a:r>
            <a:endParaRPr lang="en-US" altLang="zh-CN" dirty="0"/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endParaRPr lang="zh-CN" altLang="zh-CN" dirty="0"/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r>
              <a:rPr lang="en-US" altLang="zh-CN" dirty="0"/>
              <a:t>=======================================================*/</a:t>
            </a:r>
            <a:endParaRPr lang="en-US" altLang="zh-CN" dirty="0"/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endParaRPr lang="zh-CN" altLang="zh-CN" dirty="0"/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r>
              <a:rPr lang="en-US" altLang="zh-CN" kern="100" dirty="0"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kern="100" dirty="0" err="1"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QuickSort</a:t>
            </a:r>
            <a:r>
              <a:rPr lang="en-US" altLang="zh-CN" kern="100" dirty="0"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100" dirty="0" err="1"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100" dirty="0"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</a:t>
            </a:r>
            <a:r>
              <a:rPr lang="en-US" altLang="zh-CN" kern="100" dirty="0" err="1"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arr,int</a:t>
            </a:r>
            <a:r>
              <a:rPr lang="en-US" altLang="zh-CN" kern="100" dirty="0"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n)</a:t>
            </a:r>
            <a:endParaRPr lang="en-US" altLang="zh-CN" kern="100" dirty="0">
              <a:latin typeface="Lucida Console" panose="020B060904050402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r>
              <a:rPr lang="en-US" altLang="zh-CN" kern="100" dirty="0"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lang="en-US" altLang="zh-CN" kern="100" dirty="0">
              <a:latin typeface="Lucida Console" panose="020B060904050402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r>
              <a:rPr lang="en-US" altLang="zh-CN" kern="100" dirty="0"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//</a:t>
            </a:r>
            <a:r>
              <a:rPr lang="zh-CN" altLang="zh-CN" kern="100" dirty="0"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递归函数设置初值</a:t>
            </a:r>
            <a:endParaRPr lang="en-US" altLang="zh-CN" kern="100" dirty="0">
              <a:latin typeface="Lucida Console" panose="020B060904050402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66700">
              <a:lnSpc>
                <a:spcPts val="1200"/>
              </a:lnSpc>
              <a:tabLst>
                <a:tab pos="5257800" algn="l"/>
              </a:tabLs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kern="100" dirty="0"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kern="100" dirty="0" err="1"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 kern="100" dirty="0"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(arr,n,0,n-1);</a:t>
            </a:r>
            <a:endParaRPr lang="en-US" altLang="zh-CN" kern="100" dirty="0">
              <a:latin typeface="Lucida Console" panose="020B060904050402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ts val="1200"/>
              </a:lnSpc>
              <a:tabLst>
                <a:tab pos="90170" algn="l"/>
              </a:tabLst>
            </a:pPr>
            <a:r>
              <a:rPr lang="en-US" altLang="zh-CN" kern="100" dirty="0"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8144" y="5805264"/>
            <a:ext cx="2890664" cy="654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算法效率：</a:t>
            </a:r>
            <a:r>
              <a:rPr lang="en-US" altLang="zh-CN" dirty="0"/>
              <a:t>O(n*log</a:t>
            </a:r>
            <a:r>
              <a:rPr lang="en-US" altLang="zh-CN" baseline="-25000" dirty="0"/>
              <a:t>2</a:t>
            </a:r>
            <a:r>
              <a:rPr lang="en-US" altLang="zh-CN" dirty="0"/>
              <a:t>n)</a:t>
            </a:r>
            <a:endParaRPr lang="zh-CN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5013176"/>
            <a:ext cx="784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sng" dirty="0" smtClean="0">
                <a:solidFill>
                  <a:srgbClr val="FF0000"/>
                </a:solidFill>
                <a:latin typeface="+mj-ea"/>
                <a:ea typeface="+mj-ea"/>
              </a:rPr>
              <a:t>特点：</a:t>
            </a:r>
            <a:r>
              <a:rPr lang="en-US" altLang="zh-CN" sz="2400" dirty="0" smtClean="0">
                <a:latin typeface="+mj-ea"/>
                <a:ea typeface="+mj-ea"/>
              </a:rPr>
              <a:t>1.</a:t>
            </a:r>
            <a:r>
              <a:rPr lang="zh-CN" altLang="en-US" sz="2400" dirty="0" smtClean="0">
                <a:latin typeface="+mj-ea"/>
                <a:ea typeface="+mj-ea"/>
              </a:rPr>
              <a:t> 平均性能最优排序算法；但不适合基本有序序列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            2. </a:t>
            </a:r>
            <a:r>
              <a:rPr lang="zh-CN" altLang="en-US" sz="2400" dirty="0" smtClean="0">
                <a:latin typeface="+mj-ea"/>
                <a:ea typeface="+mj-ea"/>
              </a:rPr>
              <a:t>不稳定排序法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495"/>
            <a:ext cx="8229600" cy="709714"/>
          </a:xfrm>
        </p:spPr>
        <p:txBody>
          <a:bodyPr>
            <a:normAutofit fontScale="90000"/>
          </a:bodyPr>
          <a:p>
            <a:br>
              <a:rPr kumimoji="1" lang="en-US" altLang="zh-CN" sz="2665" noProof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r>
              <a:rPr kumimoji="1" lang="zh-CN" altLang="en-US" sz="2665" noProof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练习：</a:t>
            </a:r>
            <a:r>
              <a:rPr kumimoji="1" lang="en-US" altLang="zh-CN" sz="2665" noProof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49  14  38  74  96   65   8   </a:t>
            </a:r>
            <a:r>
              <a:rPr kumimoji="1" lang="en-US" altLang="zh-CN" sz="2665" u="sng" noProof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49</a:t>
            </a:r>
            <a:r>
              <a:rPr kumimoji="1" lang="en-US" altLang="zh-CN" sz="2665" noProof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55   27</a:t>
            </a:r>
            <a:endParaRPr kumimoji="1" lang="en-US" altLang="zh-CN" sz="2665" kern="1200" cap="none" spc="0" normalizeH="0" baseline="0" noProof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844675"/>
            <a:ext cx="5629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noProof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快速排序的递归过程可用生成一棵二叉树形象地给出，右图为上例中待排序列对应递归调用过程的二叉树。 </a:t>
            </a:r>
            <a:endParaRPr lang="zh-CN" altLang="en-US" sz="2400" noProof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grpSp>
        <p:nvGrpSpPr>
          <p:cNvPr id="36868" name="Group 28"/>
          <p:cNvGrpSpPr/>
          <p:nvPr/>
        </p:nvGrpSpPr>
        <p:grpSpPr>
          <a:xfrm>
            <a:off x="5219700" y="1771015"/>
            <a:ext cx="3314700" cy="2895600"/>
            <a:chOff x="3288" y="2256"/>
            <a:chExt cx="2088" cy="1824"/>
          </a:xfrm>
        </p:grpSpPr>
        <p:sp>
          <p:nvSpPr>
            <p:cNvPr id="36870" name="Oval 4"/>
            <p:cNvSpPr/>
            <p:nvPr/>
          </p:nvSpPr>
          <p:spPr>
            <a:xfrm>
              <a:off x="3888" y="3264"/>
              <a:ext cx="288" cy="288"/>
            </a:xfrm>
            <a:prstGeom prst="ellipse">
              <a:avLst/>
            </a:prstGeom>
            <a:solidFill>
              <a:schemeClr val="folHlink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1" name="Oval 6"/>
            <p:cNvSpPr/>
            <p:nvPr/>
          </p:nvSpPr>
          <p:spPr>
            <a:xfrm>
              <a:off x="4800" y="3792"/>
              <a:ext cx="288" cy="288"/>
            </a:xfrm>
            <a:prstGeom prst="ellipse">
              <a:avLst/>
            </a:prstGeom>
            <a:solidFill>
              <a:schemeClr val="folHlink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74</a:t>
              </a:r>
              <a:endPara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2" name="Oval 7"/>
            <p:cNvSpPr/>
            <p:nvPr/>
          </p:nvSpPr>
          <p:spPr>
            <a:xfrm>
              <a:off x="5088" y="3264"/>
              <a:ext cx="288" cy="288"/>
            </a:xfrm>
            <a:prstGeom prst="ellipse">
              <a:avLst/>
            </a:prstGeom>
            <a:solidFill>
              <a:schemeClr val="folHlink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96</a:t>
              </a:r>
              <a:endPara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3" name="Oval 8"/>
            <p:cNvSpPr/>
            <p:nvPr/>
          </p:nvSpPr>
          <p:spPr>
            <a:xfrm>
              <a:off x="3288" y="3254"/>
              <a:ext cx="288" cy="288"/>
            </a:xfrm>
            <a:prstGeom prst="ellipse">
              <a:avLst/>
            </a:prstGeom>
            <a:solidFill>
              <a:schemeClr val="folHlink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4" name="Oval 9"/>
            <p:cNvSpPr/>
            <p:nvPr/>
          </p:nvSpPr>
          <p:spPr>
            <a:xfrm>
              <a:off x="4128" y="3792"/>
              <a:ext cx="288" cy="288"/>
            </a:xfrm>
            <a:prstGeom prst="ellipse">
              <a:avLst/>
            </a:prstGeom>
            <a:solidFill>
              <a:schemeClr val="folHlink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400" b="1" u="sng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49</a:t>
              </a:r>
              <a:endParaRPr lang="en-US" altLang="zh-CN" sz="2400" b="1" u="sng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5" name="Oval 10"/>
            <p:cNvSpPr/>
            <p:nvPr/>
          </p:nvSpPr>
          <p:spPr>
            <a:xfrm>
              <a:off x="3648" y="2784"/>
              <a:ext cx="288" cy="288"/>
            </a:xfrm>
            <a:prstGeom prst="ellipse">
              <a:avLst/>
            </a:prstGeom>
            <a:solidFill>
              <a:schemeClr val="folHlink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400" b="1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Times New Roman" panose="02020603050405020304" pitchFamily="18" charset="0"/>
                </a:rPr>
                <a:t>27</a:t>
              </a:r>
              <a:endParaRPr lang="en-US" alt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</a:endParaRPr>
            </a:p>
          </p:txBody>
        </p:sp>
        <p:sp>
          <p:nvSpPr>
            <p:cNvPr id="36876" name="Oval 11"/>
            <p:cNvSpPr/>
            <p:nvPr/>
          </p:nvSpPr>
          <p:spPr>
            <a:xfrm>
              <a:off x="4416" y="3264"/>
              <a:ext cx="288" cy="288"/>
            </a:xfrm>
            <a:prstGeom prst="ellipse">
              <a:avLst/>
            </a:prstGeom>
            <a:solidFill>
              <a:schemeClr val="folHlink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55</a:t>
              </a:r>
              <a:endPara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7" name="Oval 12"/>
            <p:cNvSpPr/>
            <p:nvPr/>
          </p:nvSpPr>
          <p:spPr>
            <a:xfrm>
              <a:off x="4128" y="2256"/>
              <a:ext cx="288" cy="288"/>
            </a:xfrm>
            <a:prstGeom prst="ellipse">
              <a:avLst/>
            </a:prstGeom>
            <a:solidFill>
              <a:schemeClr val="folHlink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49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8" name="Oval 13"/>
            <p:cNvSpPr/>
            <p:nvPr/>
          </p:nvSpPr>
          <p:spPr>
            <a:xfrm>
              <a:off x="4704" y="2784"/>
              <a:ext cx="288" cy="288"/>
            </a:xfrm>
            <a:prstGeom prst="ellipse">
              <a:avLst/>
            </a:prstGeom>
            <a:solidFill>
              <a:schemeClr val="folHlink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65</a:t>
              </a:r>
              <a:endPara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9" name="Line 14"/>
            <p:cNvSpPr/>
            <p:nvPr/>
          </p:nvSpPr>
          <p:spPr>
            <a:xfrm flipH="1">
              <a:off x="4656" y="3024"/>
              <a:ext cx="144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80" name="Line 15"/>
            <p:cNvSpPr/>
            <p:nvPr/>
          </p:nvSpPr>
          <p:spPr>
            <a:xfrm flipH="1">
              <a:off x="3888" y="2496"/>
              <a:ext cx="288" cy="3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81" name="Line 16"/>
            <p:cNvSpPr/>
            <p:nvPr/>
          </p:nvSpPr>
          <p:spPr>
            <a:xfrm flipH="1">
              <a:off x="4368" y="3552"/>
              <a:ext cx="144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82" name="Line 17"/>
            <p:cNvSpPr/>
            <p:nvPr/>
          </p:nvSpPr>
          <p:spPr>
            <a:xfrm flipH="1">
              <a:off x="3504" y="3072"/>
              <a:ext cx="192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83" name="Line 18"/>
            <p:cNvSpPr/>
            <p:nvPr/>
          </p:nvSpPr>
          <p:spPr>
            <a:xfrm>
              <a:off x="4944" y="3024"/>
              <a:ext cx="192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84" name="Oval 20"/>
            <p:cNvSpPr/>
            <p:nvPr/>
          </p:nvSpPr>
          <p:spPr>
            <a:xfrm>
              <a:off x="3600" y="3792"/>
              <a:ext cx="288" cy="288"/>
            </a:xfrm>
            <a:prstGeom prst="ellipse">
              <a:avLst/>
            </a:prstGeom>
            <a:solidFill>
              <a:schemeClr val="folHlink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5" name="Line 21"/>
            <p:cNvSpPr/>
            <p:nvPr/>
          </p:nvSpPr>
          <p:spPr>
            <a:xfrm>
              <a:off x="3504" y="3504"/>
              <a:ext cx="192" cy="3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86" name="Line 23"/>
            <p:cNvSpPr/>
            <p:nvPr/>
          </p:nvSpPr>
          <p:spPr>
            <a:xfrm>
              <a:off x="4377" y="2478"/>
              <a:ext cx="432" cy="3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87" name="Line 24"/>
            <p:cNvSpPr/>
            <p:nvPr/>
          </p:nvSpPr>
          <p:spPr>
            <a:xfrm>
              <a:off x="3888" y="3072"/>
              <a:ext cx="144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888" name="Line 25"/>
            <p:cNvSpPr/>
            <p:nvPr/>
          </p:nvSpPr>
          <p:spPr>
            <a:xfrm flipH="1">
              <a:off x="5040" y="3552"/>
              <a:ext cx="144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23"/>
          <p:cNvCxnSpPr>
            <a:cxnSpLocks noChangeShapeType="1"/>
          </p:cNvCxnSpPr>
          <p:nvPr/>
        </p:nvCxnSpPr>
        <p:spPr bwMode="auto">
          <a:xfrm>
            <a:off x="1903413" y="2577050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" name="直接连接符 27"/>
          <p:cNvCxnSpPr>
            <a:cxnSpLocks noChangeShapeType="1"/>
          </p:cNvCxnSpPr>
          <p:nvPr/>
        </p:nvCxnSpPr>
        <p:spPr bwMode="auto">
          <a:xfrm>
            <a:off x="1911350" y="3296419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" name="直接连接符 2"/>
          <p:cNvCxnSpPr>
            <a:cxnSpLocks noChangeShapeType="1"/>
          </p:cNvCxnSpPr>
          <p:nvPr/>
        </p:nvCxnSpPr>
        <p:spPr bwMode="auto">
          <a:xfrm>
            <a:off x="1911350" y="1883312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9" name="文本框 19"/>
          <p:cNvSpPr txBox="1">
            <a:spLocks noChangeArrowheads="1"/>
          </p:cNvSpPr>
          <p:nvPr/>
        </p:nvSpPr>
        <p:spPr bwMode="auto">
          <a:xfrm>
            <a:off x="2289596" y="1460500"/>
            <a:ext cx="325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0" name="文本框 20"/>
          <p:cNvSpPr txBox="1">
            <a:spLocks noChangeArrowheads="1"/>
          </p:cNvSpPr>
          <p:nvPr/>
        </p:nvSpPr>
        <p:spPr bwMode="auto">
          <a:xfrm>
            <a:off x="2289596" y="2199225"/>
            <a:ext cx="23322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插入排序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1" name="文本框 22"/>
          <p:cNvSpPr txBox="1">
            <a:spLocks noChangeArrowheads="1"/>
          </p:cNvSpPr>
          <p:nvPr/>
        </p:nvSpPr>
        <p:spPr bwMode="auto">
          <a:xfrm>
            <a:off x="2289596" y="2924944"/>
            <a:ext cx="29581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交换排序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152" name="直接连接符 23"/>
          <p:cNvCxnSpPr>
            <a:cxnSpLocks noChangeShapeType="1"/>
          </p:cNvCxnSpPr>
          <p:nvPr/>
        </p:nvCxnSpPr>
        <p:spPr bwMode="auto">
          <a:xfrm>
            <a:off x="1865313" y="4861222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" name="直接连接符 27"/>
          <p:cNvCxnSpPr>
            <a:cxnSpLocks noChangeShapeType="1"/>
          </p:cNvCxnSpPr>
          <p:nvPr/>
        </p:nvCxnSpPr>
        <p:spPr bwMode="auto">
          <a:xfrm>
            <a:off x="1873250" y="5574953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直接连接符 2"/>
          <p:cNvCxnSpPr>
            <a:cxnSpLocks noChangeShapeType="1"/>
          </p:cNvCxnSpPr>
          <p:nvPr/>
        </p:nvCxnSpPr>
        <p:spPr bwMode="auto">
          <a:xfrm>
            <a:off x="1873250" y="4073897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5" name="文本框 19"/>
          <p:cNvSpPr txBox="1">
            <a:spLocks noChangeArrowheads="1"/>
          </p:cNvSpPr>
          <p:nvPr/>
        </p:nvSpPr>
        <p:spPr bwMode="auto">
          <a:xfrm>
            <a:off x="2289596" y="3707184"/>
            <a:ext cx="268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选择排序</a:t>
            </a:r>
            <a:endParaRPr lang="en-US" altLang="zh-CN" sz="2400"/>
          </a:p>
        </p:txBody>
      </p:sp>
      <p:sp>
        <p:nvSpPr>
          <p:cNvPr id="6156" name="文本框 20"/>
          <p:cNvSpPr txBox="1">
            <a:spLocks noChangeArrowheads="1"/>
          </p:cNvSpPr>
          <p:nvPr/>
        </p:nvSpPr>
        <p:spPr bwMode="auto">
          <a:xfrm>
            <a:off x="2289596" y="4437112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归并排序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7" name="文本框 22"/>
          <p:cNvSpPr txBox="1">
            <a:spLocks noChangeArrowheads="1"/>
          </p:cNvSpPr>
          <p:nvPr/>
        </p:nvSpPr>
        <p:spPr bwMode="auto">
          <a:xfrm>
            <a:off x="2289596" y="5157192"/>
            <a:ext cx="3938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分配排序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158" name="直接连接符 23"/>
          <p:cNvCxnSpPr>
            <a:cxnSpLocks noChangeShapeType="1"/>
          </p:cNvCxnSpPr>
          <p:nvPr/>
        </p:nvCxnSpPr>
        <p:spPr bwMode="auto">
          <a:xfrm>
            <a:off x="1882775" y="6362278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0" name="文本框 20"/>
          <p:cNvSpPr txBox="1">
            <a:spLocks noChangeArrowheads="1"/>
          </p:cNvSpPr>
          <p:nvPr/>
        </p:nvSpPr>
        <p:spPr bwMode="auto">
          <a:xfrm>
            <a:off x="2289596" y="5949280"/>
            <a:ext cx="3754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各种排序算法的比较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62" name="矩形 3"/>
          <p:cNvSpPr>
            <a:spLocks noChangeArrowheads="1"/>
          </p:cNvSpPr>
          <p:nvPr/>
        </p:nvSpPr>
        <p:spPr bwMode="auto">
          <a:xfrm>
            <a:off x="-1588" y="0"/>
            <a:ext cx="190976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FFFFFF"/>
              </a:solidFill>
              <a:latin typeface="Calibri" panose="020F0502020204030204" pitchFamily="34" charset="0"/>
              <a:ea typeface="华文新魏" panose="02010800040101010101" pitchFamily="2" charset="-122"/>
            </a:endParaRPr>
          </a:p>
        </p:txBody>
      </p:sp>
      <p:sp>
        <p:nvSpPr>
          <p:cNvPr id="7187" name="文本框 18"/>
          <p:cNvSpPr txBox="1">
            <a:spLocks noChangeArrowheads="1"/>
          </p:cNvSpPr>
          <p:nvPr/>
        </p:nvSpPr>
        <p:spPr bwMode="auto">
          <a:xfrm>
            <a:off x="-36513" y="322263"/>
            <a:ext cx="4464051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CON</a:t>
            </a:r>
            <a:r>
              <a:rPr lang="en-US" altLang="zh-CN" sz="6000" b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TENTS</a:t>
            </a:r>
            <a:endParaRPr lang="zh-CN" altLang="en-US" sz="6000" b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6164" name="椭圆 7"/>
          <p:cNvSpPr>
            <a:spLocks noChangeArrowheads="1"/>
          </p:cNvSpPr>
          <p:nvPr/>
        </p:nvSpPr>
        <p:spPr bwMode="auto">
          <a:xfrm>
            <a:off x="1603375" y="1365250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7.1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5" name="椭圆 7"/>
          <p:cNvSpPr>
            <a:spLocks noChangeArrowheads="1"/>
          </p:cNvSpPr>
          <p:nvPr/>
        </p:nvSpPr>
        <p:spPr bwMode="auto">
          <a:xfrm>
            <a:off x="1603375" y="2125687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7.2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6" name="椭圆 7"/>
          <p:cNvSpPr>
            <a:spLocks noChangeArrowheads="1"/>
          </p:cNvSpPr>
          <p:nvPr/>
        </p:nvSpPr>
        <p:spPr bwMode="auto">
          <a:xfrm>
            <a:off x="1603375" y="2887712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7.3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7" name="椭圆 7"/>
          <p:cNvSpPr>
            <a:spLocks noChangeArrowheads="1"/>
          </p:cNvSpPr>
          <p:nvPr/>
        </p:nvSpPr>
        <p:spPr bwMode="auto">
          <a:xfrm>
            <a:off x="1603375" y="3648149"/>
            <a:ext cx="523875" cy="5222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7.4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8" name="椭圆 7"/>
          <p:cNvSpPr>
            <a:spLocks noChangeArrowheads="1"/>
          </p:cNvSpPr>
          <p:nvPr/>
        </p:nvSpPr>
        <p:spPr bwMode="auto">
          <a:xfrm>
            <a:off x="1603375" y="4406999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7.5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9" name="椭圆 7"/>
          <p:cNvSpPr>
            <a:spLocks noChangeArrowheads="1"/>
          </p:cNvSpPr>
          <p:nvPr/>
        </p:nvSpPr>
        <p:spPr bwMode="auto">
          <a:xfrm>
            <a:off x="1603375" y="5169024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7.6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70" name="椭圆 7"/>
          <p:cNvSpPr>
            <a:spLocks noChangeArrowheads="1"/>
          </p:cNvSpPr>
          <p:nvPr/>
        </p:nvSpPr>
        <p:spPr bwMode="auto">
          <a:xfrm>
            <a:off x="1619250" y="5929461"/>
            <a:ext cx="525463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7.7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选择排序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67944" y="4365104"/>
            <a:ext cx="4824535" cy="2054756"/>
          </a:xfrm>
          <a:prstGeom prst="cloudCallout">
            <a:avLst>
              <a:gd name="adj1" fmla="val -81653"/>
              <a:gd name="adj2" fmla="val -689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zh-CN" sz="2000" dirty="0">
                <a:solidFill>
                  <a:srgbClr val="000000"/>
                </a:solidFill>
                <a:latin typeface="+mj-ea"/>
                <a:ea typeface="+mj-ea"/>
              </a:rPr>
              <a:t>选择排序方法关键问题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：</a:t>
            </a:r>
            <a:endParaRPr lang="en-US" altLang="zh-CN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zh-CN" altLang="zh-CN" sz="2000" u="sng" dirty="0" smtClean="0">
                <a:solidFill>
                  <a:srgbClr val="FF0000"/>
                </a:solidFill>
                <a:latin typeface="+mj-ea"/>
                <a:ea typeface="+mj-ea"/>
              </a:rPr>
              <a:t>如何</a:t>
            </a:r>
            <a:r>
              <a:rPr lang="zh-CN" altLang="zh-CN" sz="2000" u="sng" dirty="0">
                <a:solidFill>
                  <a:srgbClr val="FF0000"/>
                </a:solidFill>
                <a:latin typeface="+mj-ea"/>
                <a:ea typeface="+mj-ea"/>
              </a:rPr>
              <a:t>从序列中选择最小</a:t>
            </a:r>
            <a:r>
              <a:rPr lang="zh-CN" altLang="zh-CN" sz="2000" u="sng" dirty="0" smtClean="0">
                <a:solidFill>
                  <a:srgbClr val="FF0000"/>
                </a:solidFill>
                <a:latin typeface="+mj-ea"/>
                <a:ea typeface="+mj-ea"/>
              </a:rPr>
              <a:t>的记录</a:t>
            </a:r>
            <a:endParaRPr lang="en-US" altLang="zh-CN" sz="2000" u="sng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有</a:t>
            </a:r>
            <a:r>
              <a:rPr lang="zh-CN" altLang="zh-CN" sz="2000" dirty="0">
                <a:solidFill>
                  <a:srgbClr val="000000"/>
                </a:solidFill>
                <a:latin typeface="+mj-ea"/>
                <a:ea typeface="+mj-ea"/>
              </a:rPr>
              <a:t>两种不同的排序</a:t>
            </a:r>
            <a:r>
              <a:rPr lang="zh-CN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算法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：</a:t>
            </a:r>
            <a:r>
              <a:rPr lang="zh-CN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简单</a:t>
            </a:r>
            <a:r>
              <a:rPr lang="zh-CN" altLang="zh-CN" sz="2000" dirty="0">
                <a:solidFill>
                  <a:srgbClr val="000000"/>
                </a:solidFill>
                <a:latin typeface="+mj-ea"/>
                <a:ea typeface="+mj-ea"/>
              </a:rPr>
              <a:t>选择排序和堆排序。</a:t>
            </a:r>
            <a:endParaRPr lang="zh-CN" altLang="en-US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MH_Other_5"/>
          <p:cNvSpPr/>
          <p:nvPr>
            <p:custDataLst>
              <p:tags r:id="rId1"/>
            </p:custDataLst>
          </p:nvPr>
        </p:nvSpPr>
        <p:spPr>
          <a:xfrm>
            <a:off x="606871" y="2468364"/>
            <a:ext cx="8135937" cy="14653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altLang="zh-CN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rPr>
              <a:t>  </a:t>
            </a:r>
            <a:r>
              <a:rPr lang="zh-CN" altLang="zh-CN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rPr>
              <a:t>对一个数列进行排序时，</a:t>
            </a:r>
            <a:r>
              <a:rPr lang="zh-CN" altLang="zh-CN" dirty="0">
                <a:solidFill>
                  <a:srgbClr val="FF0000"/>
                </a:solidFill>
              </a:rPr>
              <a:t>每次从剩余的序列中挑选出最小的记录，放到序列开始位置</a:t>
            </a:r>
            <a:r>
              <a:rPr lang="zh-CN" altLang="zh-CN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rPr>
              <a:t>，以此类推，直到数列的所有数字都已经放到最终位置为止。</a:t>
            </a:r>
            <a:endParaRPr lang="en-US" altLang="zh-CN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</p:txBody>
      </p:sp>
      <p:sp>
        <p:nvSpPr>
          <p:cNvPr id="7" name="MH_SubTitle_1"/>
          <p:cNvSpPr/>
          <p:nvPr>
            <p:custDataLst>
              <p:tags r:id="rId2"/>
            </p:custDataLst>
          </p:nvPr>
        </p:nvSpPr>
        <p:spPr>
          <a:xfrm>
            <a:off x="894258" y="2181026"/>
            <a:ext cx="1951037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算法思想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18462" y="4077072"/>
            <a:ext cx="1324346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zh-CN" altLang="zh-CN" dirty="0">
                <a:solidFill>
                  <a:srgbClr val="FFFFFF">
                    <a:lumMod val="75000"/>
                  </a:srgbClr>
                </a:solidFill>
              </a:rPr>
              <a:t>蛮力法</a:t>
            </a:r>
            <a:r>
              <a:rPr lang="en-US" altLang="zh-CN" dirty="0">
                <a:solidFill>
                  <a:srgbClr val="FFFFFF">
                    <a:lumMod val="75000"/>
                  </a:srgbClr>
                </a:solidFill>
              </a:rPr>
              <a:t>”</a:t>
            </a:r>
            <a:endParaRPr lang="zh-CN" altLang="en-US" b="1" dirty="0">
              <a:solidFill>
                <a:srgbClr val="FFFFFF">
                  <a:lumMod val="75000"/>
                </a:srgbClr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 bwMode="auto">
          <a:xfrm flipH="1">
            <a:off x="6875463" y="2036763"/>
            <a:ext cx="460375" cy="476250"/>
          </a:xfrm>
          <a:custGeom>
            <a:avLst/>
            <a:gdLst>
              <a:gd name="T0" fmla="*/ 215713171 w 7617"/>
              <a:gd name="T1" fmla="*/ 194912619 h 8099"/>
              <a:gd name="T2" fmla="*/ 186862848 w 7617"/>
              <a:gd name="T3" fmla="*/ 154137527 h 8099"/>
              <a:gd name="T4" fmla="*/ 209688925 w 7617"/>
              <a:gd name="T5" fmla="*/ 69433828 h 8099"/>
              <a:gd name="T6" fmla="*/ 185536456 w 7617"/>
              <a:gd name="T7" fmla="*/ 27220166 h 8099"/>
              <a:gd name="T8" fmla="*/ 159173412 w 7617"/>
              <a:gd name="T9" fmla="*/ 113639048 h 8099"/>
              <a:gd name="T10" fmla="*/ 173487962 w 7617"/>
              <a:gd name="T11" fmla="*/ 157291045 h 8099"/>
              <a:gd name="T12" fmla="*/ 148009101 w 7617"/>
              <a:gd name="T13" fmla="*/ 113251885 h 8099"/>
              <a:gd name="T14" fmla="*/ 130157348 w 7617"/>
              <a:gd name="T15" fmla="*/ 20193847 h 8099"/>
              <a:gd name="T16" fmla="*/ 94785557 w 7617"/>
              <a:gd name="T17" fmla="*/ 22794140 h 8099"/>
              <a:gd name="T18" fmla="*/ 118551064 w 7617"/>
              <a:gd name="T19" fmla="*/ 108493737 h 8099"/>
              <a:gd name="T20" fmla="*/ 105397165 w 7617"/>
              <a:gd name="T21" fmla="*/ 111149305 h 8099"/>
              <a:gd name="T22" fmla="*/ 73175614 w 7617"/>
              <a:gd name="T23" fmla="*/ 41328315 h 8099"/>
              <a:gd name="T24" fmla="*/ 6300716 w 7617"/>
              <a:gd name="T25" fmla="*/ 3706741 h 8099"/>
              <a:gd name="T26" fmla="*/ 35427038 w 7617"/>
              <a:gd name="T27" fmla="*/ 76349596 h 8099"/>
              <a:gd name="T28" fmla="*/ 100865051 w 7617"/>
              <a:gd name="T29" fmla="*/ 116018005 h 8099"/>
              <a:gd name="T30" fmla="*/ 31281886 w 7617"/>
              <a:gd name="T31" fmla="*/ 115686117 h 8099"/>
              <a:gd name="T32" fmla="*/ 3813436 w 7617"/>
              <a:gd name="T33" fmla="*/ 138148370 h 8099"/>
              <a:gd name="T34" fmla="*/ 78039209 w 7617"/>
              <a:gd name="T35" fmla="*/ 170845970 h 8099"/>
              <a:gd name="T36" fmla="*/ 138337158 w 7617"/>
              <a:gd name="T37" fmla="*/ 150264725 h 8099"/>
              <a:gd name="T38" fmla="*/ 180120158 w 7617"/>
              <a:gd name="T39" fmla="*/ 177872289 h 8099"/>
              <a:gd name="T40" fmla="*/ 81852645 w 7617"/>
              <a:gd name="T41" fmla="*/ 181191868 h 8099"/>
              <a:gd name="T42" fmla="*/ 73175614 w 7617"/>
              <a:gd name="T43" fmla="*/ 210403828 h 8099"/>
              <a:gd name="T44" fmla="*/ 170116500 w 7617"/>
              <a:gd name="T45" fmla="*/ 209684543 h 8099"/>
              <a:gd name="T46" fmla="*/ 202006570 w 7617"/>
              <a:gd name="T47" fmla="*/ 191980203 h 8099"/>
              <a:gd name="T48" fmla="*/ 204327874 w 7617"/>
              <a:gd name="T49" fmla="*/ 216544801 h 8099"/>
              <a:gd name="T50" fmla="*/ 104789216 w 7617"/>
              <a:gd name="T51" fmla="*/ 244705824 h 8099"/>
              <a:gd name="T52" fmla="*/ 120595899 w 7617"/>
              <a:gd name="T53" fmla="*/ 275300843 h 8099"/>
              <a:gd name="T54" fmla="*/ 222621601 w 7617"/>
              <a:gd name="T55" fmla="*/ 246088883 h 8099"/>
              <a:gd name="T56" fmla="*/ 253737982 w 7617"/>
              <a:gd name="T57" fmla="*/ 256268720 h 8099"/>
              <a:gd name="T58" fmla="*/ 218310709 w 7617"/>
              <a:gd name="T59" fmla="*/ 266891229 h 8099"/>
              <a:gd name="T60" fmla="*/ 141487399 w 7617"/>
              <a:gd name="T61" fmla="*/ 311428572 h 8099"/>
              <a:gd name="T62" fmla="*/ 186697108 w 7617"/>
              <a:gd name="T63" fmla="*/ 327141117 h 8099"/>
              <a:gd name="T64" fmla="*/ 264294108 w 7617"/>
              <a:gd name="T65" fmla="*/ 289740880 h 8099"/>
              <a:gd name="T66" fmla="*/ 304308506 w 7617"/>
              <a:gd name="T67" fmla="*/ 323323591 h 8099"/>
              <a:gd name="T68" fmla="*/ 251416678 w 7617"/>
              <a:gd name="T69" fmla="*/ 319561339 h 8099"/>
              <a:gd name="T70" fmla="*/ 181723019 w 7617"/>
              <a:gd name="T71" fmla="*/ 363434672 h 8099"/>
              <a:gd name="T72" fmla="*/ 226490519 w 7617"/>
              <a:gd name="T73" fmla="*/ 376546924 h 8099"/>
              <a:gd name="T74" fmla="*/ 303755804 w 7617"/>
              <a:gd name="T75" fmla="*/ 335827108 h 8099"/>
              <a:gd name="T76" fmla="*/ 334706209 w 7617"/>
              <a:gd name="T77" fmla="*/ 363545458 h 8099"/>
              <a:gd name="T78" fmla="*/ 264515330 w 7617"/>
              <a:gd name="T79" fmla="*/ 377432035 h 8099"/>
              <a:gd name="T80" fmla="*/ 256059051 w 7617"/>
              <a:gd name="T81" fmla="*/ 413283152 h 8099"/>
              <a:gd name="T82" fmla="*/ 332329658 w 7617"/>
              <a:gd name="T83" fmla="*/ 383407418 h 8099"/>
              <a:gd name="T84" fmla="*/ 357366310 w 7617"/>
              <a:gd name="T85" fmla="*/ 384347804 h 8099"/>
              <a:gd name="T86" fmla="*/ 419598836 w 7617"/>
              <a:gd name="T87" fmla="*/ 443601795 h 8099"/>
              <a:gd name="T88" fmla="*/ 335093171 w 7617"/>
              <a:gd name="T89" fmla="*/ 346615679 h 8099"/>
              <a:gd name="T90" fmla="*/ 344267658 w 7617"/>
              <a:gd name="T91" fmla="*/ 328911575 h 8099"/>
              <a:gd name="T92" fmla="*/ 398154634 w 7617"/>
              <a:gd name="T93" fmla="*/ 248744452 h 8099"/>
              <a:gd name="T94" fmla="*/ 373559956 w 7617"/>
              <a:gd name="T95" fmla="*/ 232091520 h 8099"/>
              <a:gd name="T96" fmla="*/ 317738874 w 7617"/>
              <a:gd name="T97" fmla="*/ 304844691 h 8099"/>
              <a:gd name="T98" fmla="*/ 300992526 w 7617"/>
              <a:gd name="T99" fmla="*/ 306061924 h 8099"/>
              <a:gd name="T100" fmla="*/ 322049766 w 7617"/>
              <a:gd name="T101" fmla="*/ 277569249 h 8099"/>
              <a:gd name="T102" fmla="*/ 353552874 w 7617"/>
              <a:gd name="T103" fmla="*/ 184511211 h 8099"/>
              <a:gd name="T104" fmla="*/ 325089513 w 7617"/>
              <a:gd name="T105" fmla="*/ 181745091 h 8099"/>
              <a:gd name="T106" fmla="*/ 285848804 w 7617"/>
              <a:gd name="T107" fmla="*/ 275411394 h 8099"/>
              <a:gd name="T108" fmla="*/ 260259449 w 7617"/>
              <a:gd name="T109" fmla="*/ 250238297 h 8099"/>
              <a:gd name="T110" fmla="*/ 290823127 w 7617"/>
              <a:gd name="T111" fmla="*/ 216489525 h 8099"/>
              <a:gd name="T112" fmla="*/ 303645310 w 7617"/>
              <a:gd name="T113" fmla="*/ 128632308 h 8099"/>
              <a:gd name="T114" fmla="*/ 271644982 w 7617"/>
              <a:gd name="T115" fmla="*/ 135382016 h 8099"/>
              <a:gd name="T116" fmla="*/ 247216279 w 7617"/>
              <a:gd name="T117" fmla="*/ 229933665 h 8099"/>
              <a:gd name="T118" fmla="*/ 220189804 w 7617"/>
              <a:gd name="T119" fmla="*/ 202436887 h 8099"/>
              <a:gd name="T120" fmla="*/ 245171209 w 7617"/>
              <a:gd name="T121" fmla="*/ 177595677 h 8099"/>
              <a:gd name="T122" fmla="*/ 263575665 w 7617"/>
              <a:gd name="T123" fmla="*/ 91840805 h 8099"/>
              <a:gd name="T124" fmla="*/ 220079310 w 7617"/>
              <a:gd name="T125" fmla="*/ 96322106 h 80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17" h="8099">
                <a:moveTo>
                  <a:pt x="3735" y="2578"/>
                </a:moveTo>
                <a:lnTo>
                  <a:pt x="3735" y="2578"/>
                </a:lnTo>
                <a:lnTo>
                  <a:pt x="3721" y="2650"/>
                </a:lnTo>
                <a:lnTo>
                  <a:pt x="3709" y="2721"/>
                </a:lnTo>
                <a:lnTo>
                  <a:pt x="3704" y="2758"/>
                </a:lnTo>
                <a:lnTo>
                  <a:pt x="3699" y="2794"/>
                </a:lnTo>
                <a:lnTo>
                  <a:pt x="3695" y="2831"/>
                </a:lnTo>
                <a:lnTo>
                  <a:pt x="3692" y="2868"/>
                </a:lnTo>
                <a:lnTo>
                  <a:pt x="3690" y="2905"/>
                </a:lnTo>
                <a:lnTo>
                  <a:pt x="3689" y="2942"/>
                </a:lnTo>
                <a:lnTo>
                  <a:pt x="3689" y="2978"/>
                </a:lnTo>
                <a:lnTo>
                  <a:pt x="3691" y="3014"/>
                </a:lnTo>
                <a:lnTo>
                  <a:pt x="3694" y="3051"/>
                </a:lnTo>
                <a:lnTo>
                  <a:pt x="3700" y="3087"/>
                </a:lnTo>
                <a:lnTo>
                  <a:pt x="3706" y="3123"/>
                </a:lnTo>
                <a:lnTo>
                  <a:pt x="3714" y="3159"/>
                </a:lnTo>
                <a:lnTo>
                  <a:pt x="3720" y="3185"/>
                </a:lnTo>
                <a:lnTo>
                  <a:pt x="3728" y="3210"/>
                </a:lnTo>
                <a:lnTo>
                  <a:pt x="3737" y="3236"/>
                </a:lnTo>
                <a:lnTo>
                  <a:pt x="3748" y="3260"/>
                </a:lnTo>
                <a:lnTo>
                  <a:pt x="3759" y="3285"/>
                </a:lnTo>
                <a:lnTo>
                  <a:pt x="3772" y="3309"/>
                </a:lnTo>
                <a:lnTo>
                  <a:pt x="3787" y="3332"/>
                </a:lnTo>
                <a:lnTo>
                  <a:pt x="3802" y="3354"/>
                </a:lnTo>
                <a:lnTo>
                  <a:pt x="3819" y="3375"/>
                </a:lnTo>
                <a:lnTo>
                  <a:pt x="3836" y="3393"/>
                </a:lnTo>
                <a:lnTo>
                  <a:pt x="3849" y="3407"/>
                </a:lnTo>
                <a:lnTo>
                  <a:pt x="3861" y="3418"/>
                </a:lnTo>
                <a:lnTo>
                  <a:pt x="3882" y="3437"/>
                </a:lnTo>
                <a:lnTo>
                  <a:pt x="3889" y="3444"/>
                </a:lnTo>
                <a:lnTo>
                  <a:pt x="3895" y="3451"/>
                </a:lnTo>
                <a:lnTo>
                  <a:pt x="3899" y="3458"/>
                </a:lnTo>
                <a:lnTo>
                  <a:pt x="3902" y="3466"/>
                </a:lnTo>
                <a:lnTo>
                  <a:pt x="3904" y="3477"/>
                </a:lnTo>
                <a:lnTo>
                  <a:pt x="3905" y="3489"/>
                </a:lnTo>
                <a:lnTo>
                  <a:pt x="3905" y="3504"/>
                </a:lnTo>
                <a:lnTo>
                  <a:pt x="3903" y="3523"/>
                </a:lnTo>
                <a:lnTo>
                  <a:pt x="3898" y="3574"/>
                </a:lnTo>
                <a:lnTo>
                  <a:pt x="3811" y="3475"/>
                </a:lnTo>
                <a:lnTo>
                  <a:pt x="3724" y="3376"/>
                </a:lnTo>
                <a:lnTo>
                  <a:pt x="3680" y="3327"/>
                </a:lnTo>
                <a:lnTo>
                  <a:pt x="3635" y="3280"/>
                </a:lnTo>
                <a:lnTo>
                  <a:pt x="3590" y="3232"/>
                </a:lnTo>
                <a:lnTo>
                  <a:pt x="3544" y="3186"/>
                </a:lnTo>
                <a:lnTo>
                  <a:pt x="3525" y="3168"/>
                </a:lnTo>
                <a:lnTo>
                  <a:pt x="3502" y="3148"/>
                </a:lnTo>
                <a:lnTo>
                  <a:pt x="3444" y="3098"/>
                </a:lnTo>
                <a:lnTo>
                  <a:pt x="3414" y="3071"/>
                </a:lnTo>
                <a:lnTo>
                  <a:pt x="3382" y="3042"/>
                </a:lnTo>
                <a:lnTo>
                  <a:pt x="3352" y="3012"/>
                </a:lnTo>
                <a:lnTo>
                  <a:pt x="3338" y="2997"/>
                </a:lnTo>
                <a:lnTo>
                  <a:pt x="3325" y="2982"/>
                </a:lnTo>
                <a:lnTo>
                  <a:pt x="3312" y="2966"/>
                </a:lnTo>
                <a:lnTo>
                  <a:pt x="3301" y="2952"/>
                </a:lnTo>
                <a:lnTo>
                  <a:pt x="3291" y="2938"/>
                </a:lnTo>
                <a:lnTo>
                  <a:pt x="3283" y="2922"/>
                </a:lnTo>
                <a:lnTo>
                  <a:pt x="3276" y="2909"/>
                </a:lnTo>
                <a:lnTo>
                  <a:pt x="3271" y="2895"/>
                </a:lnTo>
                <a:lnTo>
                  <a:pt x="3268" y="2881"/>
                </a:lnTo>
                <a:lnTo>
                  <a:pt x="3267" y="2869"/>
                </a:lnTo>
                <a:lnTo>
                  <a:pt x="3268" y="2857"/>
                </a:lnTo>
                <a:lnTo>
                  <a:pt x="3270" y="2851"/>
                </a:lnTo>
                <a:lnTo>
                  <a:pt x="3272" y="2845"/>
                </a:lnTo>
                <a:lnTo>
                  <a:pt x="3275" y="2839"/>
                </a:lnTo>
                <a:lnTo>
                  <a:pt x="3278" y="2834"/>
                </a:lnTo>
                <a:lnTo>
                  <a:pt x="3283" y="2829"/>
                </a:lnTo>
                <a:lnTo>
                  <a:pt x="3288" y="2824"/>
                </a:lnTo>
                <a:lnTo>
                  <a:pt x="3293" y="2820"/>
                </a:lnTo>
                <a:lnTo>
                  <a:pt x="3300" y="2815"/>
                </a:lnTo>
                <a:lnTo>
                  <a:pt x="3315" y="2806"/>
                </a:lnTo>
                <a:lnTo>
                  <a:pt x="3334" y="2799"/>
                </a:lnTo>
                <a:lnTo>
                  <a:pt x="3355" y="2793"/>
                </a:lnTo>
                <a:lnTo>
                  <a:pt x="3381" y="2786"/>
                </a:lnTo>
                <a:lnTo>
                  <a:pt x="3405" y="2777"/>
                </a:lnTo>
                <a:lnTo>
                  <a:pt x="3429" y="2765"/>
                </a:lnTo>
                <a:lnTo>
                  <a:pt x="3452" y="2752"/>
                </a:lnTo>
                <a:lnTo>
                  <a:pt x="3473" y="2738"/>
                </a:lnTo>
                <a:lnTo>
                  <a:pt x="3494" y="2721"/>
                </a:lnTo>
                <a:lnTo>
                  <a:pt x="3512" y="2704"/>
                </a:lnTo>
                <a:lnTo>
                  <a:pt x="3530" y="2685"/>
                </a:lnTo>
                <a:lnTo>
                  <a:pt x="3548" y="2665"/>
                </a:lnTo>
                <a:lnTo>
                  <a:pt x="3563" y="2644"/>
                </a:lnTo>
                <a:lnTo>
                  <a:pt x="3579" y="2621"/>
                </a:lnTo>
                <a:lnTo>
                  <a:pt x="3593" y="2597"/>
                </a:lnTo>
                <a:lnTo>
                  <a:pt x="3606" y="2573"/>
                </a:lnTo>
                <a:lnTo>
                  <a:pt x="3620" y="2547"/>
                </a:lnTo>
                <a:lnTo>
                  <a:pt x="3631" y="2522"/>
                </a:lnTo>
                <a:lnTo>
                  <a:pt x="3642" y="2495"/>
                </a:lnTo>
                <a:lnTo>
                  <a:pt x="3652" y="2468"/>
                </a:lnTo>
                <a:lnTo>
                  <a:pt x="3663" y="2441"/>
                </a:lnTo>
                <a:lnTo>
                  <a:pt x="3672" y="2413"/>
                </a:lnTo>
                <a:lnTo>
                  <a:pt x="3680" y="2385"/>
                </a:lnTo>
                <a:lnTo>
                  <a:pt x="3695" y="2329"/>
                </a:lnTo>
                <a:lnTo>
                  <a:pt x="3709" y="2274"/>
                </a:lnTo>
                <a:lnTo>
                  <a:pt x="3720" y="2219"/>
                </a:lnTo>
                <a:lnTo>
                  <a:pt x="3729" y="2167"/>
                </a:lnTo>
                <a:lnTo>
                  <a:pt x="3747" y="2071"/>
                </a:lnTo>
                <a:lnTo>
                  <a:pt x="3756" y="2014"/>
                </a:lnTo>
                <a:lnTo>
                  <a:pt x="3764" y="1957"/>
                </a:lnTo>
                <a:lnTo>
                  <a:pt x="3772" y="1899"/>
                </a:lnTo>
                <a:lnTo>
                  <a:pt x="3779" y="1841"/>
                </a:lnTo>
                <a:lnTo>
                  <a:pt x="3786" y="1783"/>
                </a:lnTo>
                <a:lnTo>
                  <a:pt x="3791" y="1724"/>
                </a:lnTo>
                <a:lnTo>
                  <a:pt x="3796" y="1665"/>
                </a:lnTo>
                <a:lnTo>
                  <a:pt x="3799" y="1607"/>
                </a:lnTo>
                <a:lnTo>
                  <a:pt x="3801" y="1548"/>
                </a:lnTo>
                <a:lnTo>
                  <a:pt x="3802" y="1489"/>
                </a:lnTo>
                <a:lnTo>
                  <a:pt x="3802" y="1430"/>
                </a:lnTo>
                <a:lnTo>
                  <a:pt x="3801" y="1372"/>
                </a:lnTo>
                <a:lnTo>
                  <a:pt x="3798" y="1314"/>
                </a:lnTo>
                <a:lnTo>
                  <a:pt x="3794" y="1255"/>
                </a:lnTo>
                <a:lnTo>
                  <a:pt x="3788" y="1198"/>
                </a:lnTo>
                <a:lnTo>
                  <a:pt x="3779" y="1140"/>
                </a:lnTo>
                <a:lnTo>
                  <a:pt x="3775" y="1110"/>
                </a:lnTo>
                <a:lnTo>
                  <a:pt x="3769" y="1080"/>
                </a:lnTo>
                <a:lnTo>
                  <a:pt x="3762" y="1049"/>
                </a:lnTo>
                <a:lnTo>
                  <a:pt x="3754" y="1020"/>
                </a:lnTo>
                <a:lnTo>
                  <a:pt x="3746" y="990"/>
                </a:lnTo>
                <a:lnTo>
                  <a:pt x="3736" y="960"/>
                </a:lnTo>
                <a:lnTo>
                  <a:pt x="3725" y="931"/>
                </a:lnTo>
                <a:lnTo>
                  <a:pt x="3714" y="903"/>
                </a:lnTo>
                <a:lnTo>
                  <a:pt x="3702" y="874"/>
                </a:lnTo>
                <a:lnTo>
                  <a:pt x="3689" y="846"/>
                </a:lnTo>
                <a:lnTo>
                  <a:pt x="3676" y="819"/>
                </a:lnTo>
                <a:lnTo>
                  <a:pt x="3662" y="791"/>
                </a:lnTo>
                <a:lnTo>
                  <a:pt x="3646" y="764"/>
                </a:lnTo>
                <a:lnTo>
                  <a:pt x="3631" y="738"/>
                </a:lnTo>
                <a:lnTo>
                  <a:pt x="3615" y="711"/>
                </a:lnTo>
                <a:lnTo>
                  <a:pt x="3597" y="685"/>
                </a:lnTo>
                <a:lnTo>
                  <a:pt x="3586" y="668"/>
                </a:lnTo>
                <a:lnTo>
                  <a:pt x="3572" y="652"/>
                </a:lnTo>
                <a:lnTo>
                  <a:pt x="3546" y="618"/>
                </a:lnTo>
                <a:lnTo>
                  <a:pt x="3516" y="583"/>
                </a:lnTo>
                <a:lnTo>
                  <a:pt x="3487" y="548"/>
                </a:lnTo>
                <a:lnTo>
                  <a:pt x="3460" y="512"/>
                </a:lnTo>
                <a:lnTo>
                  <a:pt x="3446" y="495"/>
                </a:lnTo>
                <a:lnTo>
                  <a:pt x="3434" y="476"/>
                </a:lnTo>
                <a:lnTo>
                  <a:pt x="3423" y="457"/>
                </a:lnTo>
                <a:lnTo>
                  <a:pt x="3414" y="439"/>
                </a:lnTo>
                <a:lnTo>
                  <a:pt x="3405" y="419"/>
                </a:lnTo>
                <a:lnTo>
                  <a:pt x="3398" y="400"/>
                </a:lnTo>
                <a:lnTo>
                  <a:pt x="3394" y="416"/>
                </a:lnTo>
                <a:lnTo>
                  <a:pt x="3389" y="431"/>
                </a:lnTo>
                <a:lnTo>
                  <a:pt x="3382" y="447"/>
                </a:lnTo>
                <a:lnTo>
                  <a:pt x="3375" y="462"/>
                </a:lnTo>
                <a:lnTo>
                  <a:pt x="3367" y="476"/>
                </a:lnTo>
                <a:lnTo>
                  <a:pt x="3357" y="492"/>
                </a:lnTo>
                <a:lnTo>
                  <a:pt x="3347" y="506"/>
                </a:lnTo>
                <a:lnTo>
                  <a:pt x="3336" y="521"/>
                </a:lnTo>
                <a:lnTo>
                  <a:pt x="3312" y="549"/>
                </a:lnTo>
                <a:lnTo>
                  <a:pt x="3286" y="577"/>
                </a:lnTo>
                <a:lnTo>
                  <a:pt x="3259" y="605"/>
                </a:lnTo>
                <a:lnTo>
                  <a:pt x="3230" y="633"/>
                </a:lnTo>
                <a:lnTo>
                  <a:pt x="3172" y="689"/>
                </a:lnTo>
                <a:lnTo>
                  <a:pt x="3144" y="717"/>
                </a:lnTo>
                <a:lnTo>
                  <a:pt x="3118" y="746"/>
                </a:lnTo>
                <a:lnTo>
                  <a:pt x="3092" y="775"/>
                </a:lnTo>
                <a:lnTo>
                  <a:pt x="3081" y="790"/>
                </a:lnTo>
                <a:lnTo>
                  <a:pt x="3069" y="805"/>
                </a:lnTo>
                <a:lnTo>
                  <a:pt x="3059" y="821"/>
                </a:lnTo>
                <a:lnTo>
                  <a:pt x="3049" y="837"/>
                </a:lnTo>
                <a:lnTo>
                  <a:pt x="3041" y="852"/>
                </a:lnTo>
                <a:lnTo>
                  <a:pt x="3033" y="869"/>
                </a:lnTo>
                <a:lnTo>
                  <a:pt x="3013" y="915"/>
                </a:lnTo>
                <a:lnTo>
                  <a:pt x="2996" y="960"/>
                </a:lnTo>
                <a:lnTo>
                  <a:pt x="2979" y="1006"/>
                </a:lnTo>
                <a:lnTo>
                  <a:pt x="2965" y="1053"/>
                </a:lnTo>
                <a:lnTo>
                  <a:pt x="2952" y="1099"/>
                </a:lnTo>
                <a:lnTo>
                  <a:pt x="2939" y="1147"/>
                </a:lnTo>
                <a:lnTo>
                  <a:pt x="2928" y="1193"/>
                </a:lnTo>
                <a:lnTo>
                  <a:pt x="2919" y="1241"/>
                </a:lnTo>
                <a:lnTo>
                  <a:pt x="2911" y="1288"/>
                </a:lnTo>
                <a:lnTo>
                  <a:pt x="2903" y="1335"/>
                </a:lnTo>
                <a:lnTo>
                  <a:pt x="2896" y="1383"/>
                </a:lnTo>
                <a:lnTo>
                  <a:pt x="2891" y="1431"/>
                </a:lnTo>
                <a:lnTo>
                  <a:pt x="2887" y="1480"/>
                </a:lnTo>
                <a:lnTo>
                  <a:pt x="2883" y="1529"/>
                </a:lnTo>
                <a:lnTo>
                  <a:pt x="2881" y="1578"/>
                </a:lnTo>
                <a:lnTo>
                  <a:pt x="2879" y="1627"/>
                </a:lnTo>
                <a:lnTo>
                  <a:pt x="2876" y="1712"/>
                </a:lnTo>
                <a:lnTo>
                  <a:pt x="2875" y="1797"/>
                </a:lnTo>
                <a:lnTo>
                  <a:pt x="2875" y="1883"/>
                </a:lnTo>
                <a:lnTo>
                  <a:pt x="2877" y="1969"/>
                </a:lnTo>
                <a:lnTo>
                  <a:pt x="2880" y="2054"/>
                </a:lnTo>
                <a:lnTo>
                  <a:pt x="2883" y="2097"/>
                </a:lnTo>
                <a:lnTo>
                  <a:pt x="2886" y="2139"/>
                </a:lnTo>
                <a:lnTo>
                  <a:pt x="2890" y="2182"/>
                </a:lnTo>
                <a:lnTo>
                  <a:pt x="2895" y="2224"/>
                </a:lnTo>
                <a:lnTo>
                  <a:pt x="2900" y="2268"/>
                </a:lnTo>
                <a:lnTo>
                  <a:pt x="2906" y="2310"/>
                </a:lnTo>
                <a:lnTo>
                  <a:pt x="2914" y="2354"/>
                </a:lnTo>
                <a:lnTo>
                  <a:pt x="2924" y="2397"/>
                </a:lnTo>
                <a:lnTo>
                  <a:pt x="2936" y="2439"/>
                </a:lnTo>
                <a:lnTo>
                  <a:pt x="2943" y="2460"/>
                </a:lnTo>
                <a:lnTo>
                  <a:pt x="2951" y="2481"/>
                </a:lnTo>
                <a:lnTo>
                  <a:pt x="2959" y="2501"/>
                </a:lnTo>
                <a:lnTo>
                  <a:pt x="2968" y="2522"/>
                </a:lnTo>
                <a:lnTo>
                  <a:pt x="2977" y="2541"/>
                </a:lnTo>
                <a:lnTo>
                  <a:pt x="2987" y="2561"/>
                </a:lnTo>
                <a:lnTo>
                  <a:pt x="2998" y="2580"/>
                </a:lnTo>
                <a:lnTo>
                  <a:pt x="3009" y="2599"/>
                </a:lnTo>
                <a:lnTo>
                  <a:pt x="3021" y="2618"/>
                </a:lnTo>
                <a:lnTo>
                  <a:pt x="3035" y="2636"/>
                </a:lnTo>
                <a:lnTo>
                  <a:pt x="3051" y="2658"/>
                </a:lnTo>
                <a:lnTo>
                  <a:pt x="3068" y="2677"/>
                </a:lnTo>
                <a:lnTo>
                  <a:pt x="3085" y="2693"/>
                </a:lnTo>
                <a:lnTo>
                  <a:pt x="3100" y="2707"/>
                </a:lnTo>
                <a:lnTo>
                  <a:pt x="3129" y="2731"/>
                </a:lnTo>
                <a:lnTo>
                  <a:pt x="3142" y="2742"/>
                </a:lnTo>
                <a:lnTo>
                  <a:pt x="3154" y="2752"/>
                </a:lnTo>
                <a:lnTo>
                  <a:pt x="3166" y="2763"/>
                </a:lnTo>
                <a:lnTo>
                  <a:pt x="3175" y="2775"/>
                </a:lnTo>
                <a:lnTo>
                  <a:pt x="3183" y="2787"/>
                </a:lnTo>
                <a:lnTo>
                  <a:pt x="3190" y="2802"/>
                </a:lnTo>
                <a:lnTo>
                  <a:pt x="3195" y="2819"/>
                </a:lnTo>
                <a:lnTo>
                  <a:pt x="3200" y="2839"/>
                </a:lnTo>
                <a:lnTo>
                  <a:pt x="3201" y="2862"/>
                </a:lnTo>
                <a:lnTo>
                  <a:pt x="3201" y="2888"/>
                </a:lnTo>
                <a:lnTo>
                  <a:pt x="3176" y="2870"/>
                </a:lnTo>
                <a:lnTo>
                  <a:pt x="3139" y="2843"/>
                </a:lnTo>
                <a:lnTo>
                  <a:pt x="3034" y="2770"/>
                </a:lnTo>
                <a:lnTo>
                  <a:pt x="2971" y="2726"/>
                </a:lnTo>
                <a:lnTo>
                  <a:pt x="2903" y="2677"/>
                </a:lnTo>
                <a:lnTo>
                  <a:pt x="2835" y="2626"/>
                </a:lnTo>
                <a:lnTo>
                  <a:pt x="2767" y="2573"/>
                </a:lnTo>
                <a:lnTo>
                  <a:pt x="2735" y="2546"/>
                </a:lnTo>
                <a:lnTo>
                  <a:pt x="2704" y="2520"/>
                </a:lnTo>
                <a:lnTo>
                  <a:pt x="2673" y="2494"/>
                </a:lnTo>
                <a:lnTo>
                  <a:pt x="2644" y="2467"/>
                </a:lnTo>
                <a:lnTo>
                  <a:pt x="2618" y="2442"/>
                </a:lnTo>
                <a:lnTo>
                  <a:pt x="2593" y="2417"/>
                </a:lnTo>
                <a:lnTo>
                  <a:pt x="2571" y="2393"/>
                </a:lnTo>
                <a:lnTo>
                  <a:pt x="2552" y="2369"/>
                </a:lnTo>
                <a:lnTo>
                  <a:pt x="2537" y="2346"/>
                </a:lnTo>
                <a:lnTo>
                  <a:pt x="2529" y="2336"/>
                </a:lnTo>
                <a:lnTo>
                  <a:pt x="2524" y="2325"/>
                </a:lnTo>
                <a:lnTo>
                  <a:pt x="2519" y="2315"/>
                </a:lnTo>
                <a:lnTo>
                  <a:pt x="2515" y="2305"/>
                </a:lnTo>
                <a:lnTo>
                  <a:pt x="2512" y="2295"/>
                </a:lnTo>
                <a:lnTo>
                  <a:pt x="2511" y="2286"/>
                </a:lnTo>
                <a:lnTo>
                  <a:pt x="2510" y="2278"/>
                </a:lnTo>
                <a:lnTo>
                  <a:pt x="2510" y="2270"/>
                </a:lnTo>
                <a:lnTo>
                  <a:pt x="2512" y="2261"/>
                </a:lnTo>
                <a:lnTo>
                  <a:pt x="2514" y="2254"/>
                </a:lnTo>
                <a:lnTo>
                  <a:pt x="2518" y="2247"/>
                </a:lnTo>
                <a:lnTo>
                  <a:pt x="2523" y="2241"/>
                </a:lnTo>
                <a:lnTo>
                  <a:pt x="2530" y="2235"/>
                </a:lnTo>
                <a:lnTo>
                  <a:pt x="2538" y="2229"/>
                </a:lnTo>
                <a:lnTo>
                  <a:pt x="2557" y="2216"/>
                </a:lnTo>
                <a:lnTo>
                  <a:pt x="2574" y="2202"/>
                </a:lnTo>
                <a:lnTo>
                  <a:pt x="2591" y="2186"/>
                </a:lnTo>
                <a:lnTo>
                  <a:pt x="2606" y="2169"/>
                </a:lnTo>
                <a:lnTo>
                  <a:pt x="2622" y="2151"/>
                </a:lnTo>
                <a:lnTo>
                  <a:pt x="2634" y="2132"/>
                </a:lnTo>
                <a:lnTo>
                  <a:pt x="2646" y="2112"/>
                </a:lnTo>
                <a:lnTo>
                  <a:pt x="2657" y="2091"/>
                </a:lnTo>
                <a:lnTo>
                  <a:pt x="2668" y="2070"/>
                </a:lnTo>
                <a:lnTo>
                  <a:pt x="2678" y="2047"/>
                </a:lnTo>
                <a:lnTo>
                  <a:pt x="2686" y="2024"/>
                </a:lnTo>
                <a:lnTo>
                  <a:pt x="2693" y="2000"/>
                </a:lnTo>
                <a:lnTo>
                  <a:pt x="2701" y="1975"/>
                </a:lnTo>
                <a:lnTo>
                  <a:pt x="2707" y="1951"/>
                </a:lnTo>
                <a:lnTo>
                  <a:pt x="2712" y="1925"/>
                </a:lnTo>
                <a:lnTo>
                  <a:pt x="2717" y="1900"/>
                </a:lnTo>
                <a:lnTo>
                  <a:pt x="2721" y="1874"/>
                </a:lnTo>
                <a:lnTo>
                  <a:pt x="2724" y="1848"/>
                </a:lnTo>
                <a:lnTo>
                  <a:pt x="2729" y="1796"/>
                </a:lnTo>
                <a:lnTo>
                  <a:pt x="2732" y="1745"/>
                </a:lnTo>
                <a:lnTo>
                  <a:pt x="2733" y="1694"/>
                </a:lnTo>
                <a:lnTo>
                  <a:pt x="2733" y="1645"/>
                </a:lnTo>
                <a:lnTo>
                  <a:pt x="2732" y="1597"/>
                </a:lnTo>
                <a:lnTo>
                  <a:pt x="2730" y="1553"/>
                </a:lnTo>
                <a:lnTo>
                  <a:pt x="2727" y="1512"/>
                </a:lnTo>
                <a:lnTo>
                  <a:pt x="2722" y="1453"/>
                </a:lnTo>
                <a:lnTo>
                  <a:pt x="2716" y="1395"/>
                </a:lnTo>
                <a:lnTo>
                  <a:pt x="2708" y="1335"/>
                </a:lnTo>
                <a:lnTo>
                  <a:pt x="2697" y="1277"/>
                </a:lnTo>
                <a:lnTo>
                  <a:pt x="2685" y="1218"/>
                </a:lnTo>
                <a:lnTo>
                  <a:pt x="2673" y="1160"/>
                </a:lnTo>
                <a:lnTo>
                  <a:pt x="2657" y="1101"/>
                </a:lnTo>
                <a:lnTo>
                  <a:pt x="2642" y="1043"/>
                </a:lnTo>
                <a:lnTo>
                  <a:pt x="2625" y="986"/>
                </a:lnTo>
                <a:lnTo>
                  <a:pt x="2606" y="928"/>
                </a:lnTo>
                <a:lnTo>
                  <a:pt x="2587" y="871"/>
                </a:lnTo>
                <a:lnTo>
                  <a:pt x="2566" y="815"/>
                </a:lnTo>
                <a:lnTo>
                  <a:pt x="2546" y="759"/>
                </a:lnTo>
                <a:lnTo>
                  <a:pt x="2523" y="704"/>
                </a:lnTo>
                <a:lnTo>
                  <a:pt x="2501" y="650"/>
                </a:lnTo>
                <a:lnTo>
                  <a:pt x="2477" y="595"/>
                </a:lnTo>
                <a:lnTo>
                  <a:pt x="2455" y="548"/>
                </a:lnTo>
                <a:lnTo>
                  <a:pt x="2432" y="501"/>
                </a:lnTo>
                <a:lnTo>
                  <a:pt x="2409" y="455"/>
                </a:lnTo>
                <a:lnTo>
                  <a:pt x="2383" y="409"/>
                </a:lnTo>
                <a:lnTo>
                  <a:pt x="2370" y="386"/>
                </a:lnTo>
                <a:lnTo>
                  <a:pt x="2355" y="365"/>
                </a:lnTo>
                <a:lnTo>
                  <a:pt x="2341" y="343"/>
                </a:lnTo>
                <a:lnTo>
                  <a:pt x="2326" y="322"/>
                </a:lnTo>
                <a:lnTo>
                  <a:pt x="2309" y="301"/>
                </a:lnTo>
                <a:lnTo>
                  <a:pt x="2293" y="281"/>
                </a:lnTo>
                <a:lnTo>
                  <a:pt x="2275" y="261"/>
                </a:lnTo>
                <a:lnTo>
                  <a:pt x="2258" y="242"/>
                </a:lnTo>
                <a:lnTo>
                  <a:pt x="2240" y="225"/>
                </a:lnTo>
                <a:lnTo>
                  <a:pt x="2222" y="210"/>
                </a:lnTo>
                <a:lnTo>
                  <a:pt x="2203" y="196"/>
                </a:lnTo>
                <a:lnTo>
                  <a:pt x="2182" y="181"/>
                </a:lnTo>
                <a:lnTo>
                  <a:pt x="2140" y="154"/>
                </a:lnTo>
                <a:lnTo>
                  <a:pt x="2096" y="126"/>
                </a:lnTo>
                <a:lnTo>
                  <a:pt x="2053" y="98"/>
                </a:lnTo>
                <a:lnTo>
                  <a:pt x="2033" y="84"/>
                </a:lnTo>
                <a:lnTo>
                  <a:pt x="2013" y="69"/>
                </a:lnTo>
                <a:lnTo>
                  <a:pt x="1995" y="53"/>
                </a:lnTo>
                <a:lnTo>
                  <a:pt x="1978" y="36"/>
                </a:lnTo>
                <a:lnTo>
                  <a:pt x="1963" y="18"/>
                </a:lnTo>
                <a:lnTo>
                  <a:pt x="1948" y="0"/>
                </a:lnTo>
                <a:lnTo>
                  <a:pt x="1949" y="10"/>
                </a:lnTo>
                <a:lnTo>
                  <a:pt x="1949" y="22"/>
                </a:lnTo>
                <a:lnTo>
                  <a:pt x="1947" y="34"/>
                </a:lnTo>
                <a:lnTo>
                  <a:pt x="1944" y="46"/>
                </a:lnTo>
                <a:lnTo>
                  <a:pt x="1940" y="59"/>
                </a:lnTo>
                <a:lnTo>
                  <a:pt x="1935" y="73"/>
                </a:lnTo>
                <a:lnTo>
                  <a:pt x="1929" y="86"/>
                </a:lnTo>
                <a:lnTo>
                  <a:pt x="1921" y="100"/>
                </a:lnTo>
                <a:lnTo>
                  <a:pt x="1903" y="130"/>
                </a:lnTo>
                <a:lnTo>
                  <a:pt x="1884" y="161"/>
                </a:lnTo>
                <a:lnTo>
                  <a:pt x="1861" y="192"/>
                </a:lnTo>
                <a:lnTo>
                  <a:pt x="1839" y="224"/>
                </a:lnTo>
                <a:lnTo>
                  <a:pt x="1791" y="288"/>
                </a:lnTo>
                <a:lnTo>
                  <a:pt x="1768" y="321"/>
                </a:lnTo>
                <a:lnTo>
                  <a:pt x="1748" y="351"/>
                </a:lnTo>
                <a:lnTo>
                  <a:pt x="1729" y="382"/>
                </a:lnTo>
                <a:lnTo>
                  <a:pt x="1722" y="398"/>
                </a:lnTo>
                <a:lnTo>
                  <a:pt x="1715" y="412"/>
                </a:lnTo>
                <a:lnTo>
                  <a:pt x="1709" y="426"/>
                </a:lnTo>
                <a:lnTo>
                  <a:pt x="1704" y="441"/>
                </a:lnTo>
                <a:lnTo>
                  <a:pt x="1699" y="454"/>
                </a:lnTo>
                <a:lnTo>
                  <a:pt x="1697" y="467"/>
                </a:lnTo>
                <a:lnTo>
                  <a:pt x="1692" y="511"/>
                </a:lnTo>
                <a:lnTo>
                  <a:pt x="1689" y="555"/>
                </a:lnTo>
                <a:lnTo>
                  <a:pt x="1688" y="599"/>
                </a:lnTo>
                <a:lnTo>
                  <a:pt x="1689" y="643"/>
                </a:lnTo>
                <a:lnTo>
                  <a:pt x="1692" y="689"/>
                </a:lnTo>
                <a:lnTo>
                  <a:pt x="1696" y="734"/>
                </a:lnTo>
                <a:lnTo>
                  <a:pt x="1702" y="779"/>
                </a:lnTo>
                <a:lnTo>
                  <a:pt x="1708" y="824"/>
                </a:lnTo>
                <a:lnTo>
                  <a:pt x="1716" y="869"/>
                </a:lnTo>
                <a:lnTo>
                  <a:pt x="1724" y="914"/>
                </a:lnTo>
                <a:lnTo>
                  <a:pt x="1734" y="958"/>
                </a:lnTo>
                <a:lnTo>
                  <a:pt x="1744" y="1002"/>
                </a:lnTo>
                <a:lnTo>
                  <a:pt x="1765" y="1089"/>
                </a:lnTo>
                <a:lnTo>
                  <a:pt x="1788" y="1173"/>
                </a:lnTo>
                <a:lnTo>
                  <a:pt x="1801" y="1220"/>
                </a:lnTo>
                <a:lnTo>
                  <a:pt x="1815" y="1267"/>
                </a:lnTo>
                <a:lnTo>
                  <a:pt x="1830" y="1314"/>
                </a:lnTo>
                <a:lnTo>
                  <a:pt x="1846" y="1360"/>
                </a:lnTo>
                <a:lnTo>
                  <a:pt x="1862" y="1405"/>
                </a:lnTo>
                <a:lnTo>
                  <a:pt x="1880" y="1450"/>
                </a:lnTo>
                <a:lnTo>
                  <a:pt x="1898" y="1495"/>
                </a:lnTo>
                <a:lnTo>
                  <a:pt x="1917" y="1540"/>
                </a:lnTo>
                <a:lnTo>
                  <a:pt x="1937" y="1584"/>
                </a:lnTo>
                <a:lnTo>
                  <a:pt x="1958" y="1628"/>
                </a:lnTo>
                <a:lnTo>
                  <a:pt x="1978" y="1671"/>
                </a:lnTo>
                <a:lnTo>
                  <a:pt x="2001" y="1714"/>
                </a:lnTo>
                <a:lnTo>
                  <a:pt x="2023" y="1757"/>
                </a:lnTo>
                <a:lnTo>
                  <a:pt x="2047" y="1800"/>
                </a:lnTo>
                <a:lnTo>
                  <a:pt x="2071" y="1842"/>
                </a:lnTo>
                <a:lnTo>
                  <a:pt x="2096" y="1884"/>
                </a:lnTo>
                <a:lnTo>
                  <a:pt x="2121" y="1922"/>
                </a:lnTo>
                <a:lnTo>
                  <a:pt x="2145" y="1961"/>
                </a:lnTo>
                <a:lnTo>
                  <a:pt x="2171" y="1999"/>
                </a:lnTo>
                <a:lnTo>
                  <a:pt x="2197" y="2036"/>
                </a:lnTo>
                <a:lnTo>
                  <a:pt x="2225" y="2072"/>
                </a:lnTo>
                <a:lnTo>
                  <a:pt x="2254" y="2107"/>
                </a:lnTo>
                <a:lnTo>
                  <a:pt x="2285" y="2140"/>
                </a:lnTo>
                <a:lnTo>
                  <a:pt x="2301" y="2156"/>
                </a:lnTo>
                <a:lnTo>
                  <a:pt x="2317" y="2172"/>
                </a:lnTo>
                <a:lnTo>
                  <a:pt x="2349" y="2201"/>
                </a:lnTo>
                <a:lnTo>
                  <a:pt x="2373" y="2221"/>
                </a:lnTo>
                <a:lnTo>
                  <a:pt x="2391" y="2239"/>
                </a:lnTo>
                <a:lnTo>
                  <a:pt x="2398" y="2247"/>
                </a:lnTo>
                <a:lnTo>
                  <a:pt x="2405" y="2255"/>
                </a:lnTo>
                <a:lnTo>
                  <a:pt x="2412" y="2263"/>
                </a:lnTo>
                <a:lnTo>
                  <a:pt x="2418" y="2273"/>
                </a:lnTo>
                <a:lnTo>
                  <a:pt x="2423" y="2284"/>
                </a:lnTo>
                <a:lnTo>
                  <a:pt x="2428" y="2296"/>
                </a:lnTo>
                <a:lnTo>
                  <a:pt x="2440" y="2326"/>
                </a:lnTo>
                <a:lnTo>
                  <a:pt x="2455" y="2368"/>
                </a:lnTo>
                <a:lnTo>
                  <a:pt x="2429" y="2355"/>
                </a:lnTo>
                <a:lnTo>
                  <a:pt x="2396" y="2339"/>
                </a:lnTo>
                <a:lnTo>
                  <a:pt x="2314" y="2300"/>
                </a:lnTo>
                <a:lnTo>
                  <a:pt x="2268" y="2278"/>
                </a:lnTo>
                <a:lnTo>
                  <a:pt x="2219" y="2253"/>
                </a:lnTo>
                <a:lnTo>
                  <a:pt x="2170" y="2228"/>
                </a:lnTo>
                <a:lnTo>
                  <a:pt x="2121" y="2200"/>
                </a:lnTo>
                <a:lnTo>
                  <a:pt x="2073" y="2172"/>
                </a:lnTo>
                <a:lnTo>
                  <a:pt x="2051" y="2157"/>
                </a:lnTo>
                <a:lnTo>
                  <a:pt x="2029" y="2142"/>
                </a:lnTo>
                <a:lnTo>
                  <a:pt x="2009" y="2128"/>
                </a:lnTo>
                <a:lnTo>
                  <a:pt x="1990" y="2113"/>
                </a:lnTo>
                <a:lnTo>
                  <a:pt x="1973" y="2098"/>
                </a:lnTo>
                <a:lnTo>
                  <a:pt x="1957" y="2083"/>
                </a:lnTo>
                <a:lnTo>
                  <a:pt x="1942" y="2068"/>
                </a:lnTo>
                <a:lnTo>
                  <a:pt x="1931" y="2053"/>
                </a:lnTo>
                <a:lnTo>
                  <a:pt x="1921" y="2038"/>
                </a:lnTo>
                <a:lnTo>
                  <a:pt x="1913" y="2024"/>
                </a:lnTo>
                <a:lnTo>
                  <a:pt x="1907" y="2009"/>
                </a:lnTo>
                <a:lnTo>
                  <a:pt x="1906" y="2002"/>
                </a:lnTo>
                <a:lnTo>
                  <a:pt x="1905" y="1995"/>
                </a:lnTo>
                <a:lnTo>
                  <a:pt x="1904" y="1988"/>
                </a:lnTo>
                <a:lnTo>
                  <a:pt x="1905" y="1981"/>
                </a:lnTo>
                <a:lnTo>
                  <a:pt x="1906" y="1973"/>
                </a:lnTo>
                <a:lnTo>
                  <a:pt x="1908" y="1966"/>
                </a:lnTo>
                <a:lnTo>
                  <a:pt x="1916" y="1943"/>
                </a:lnTo>
                <a:lnTo>
                  <a:pt x="1921" y="1918"/>
                </a:lnTo>
                <a:lnTo>
                  <a:pt x="1925" y="1894"/>
                </a:lnTo>
                <a:lnTo>
                  <a:pt x="1927" y="1869"/>
                </a:lnTo>
                <a:lnTo>
                  <a:pt x="1928" y="1843"/>
                </a:lnTo>
                <a:lnTo>
                  <a:pt x="1927" y="1819"/>
                </a:lnTo>
                <a:lnTo>
                  <a:pt x="1926" y="1792"/>
                </a:lnTo>
                <a:lnTo>
                  <a:pt x="1923" y="1766"/>
                </a:lnTo>
                <a:lnTo>
                  <a:pt x="1919" y="1741"/>
                </a:lnTo>
                <a:lnTo>
                  <a:pt x="1914" y="1714"/>
                </a:lnTo>
                <a:lnTo>
                  <a:pt x="1906" y="1688"/>
                </a:lnTo>
                <a:lnTo>
                  <a:pt x="1899" y="1662"/>
                </a:lnTo>
                <a:lnTo>
                  <a:pt x="1891" y="1635"/>
                </a:lnTo>
                <a:lnTo>
                  <a:pt x="1883" y="1609"/>
                </a:lnTo>
                <a:lnTo>
                  <a:pt x="1873" y="1583"/>
                </a:lnTo>
                <a:lnTo>
                  <a:pt x="1862" y="1556"/>
                </a:lnTo>
                <a:lnTo>
                  <a:pt x="1840" y="1505"/>
                </a:lnTo>
                <a:lnTo>
                  <a:pt x="1815" y="1454"/>
                </a:lnTo>
                <a:lnTo>
                  <a:pt x="1789" y="1405"/>
                </a:lnTo>
                <a:lnTo>
                  <a:pt x="1762" y="1357"/>
                </a:lnTo>
                <a:lnTo>
                  <a:pt x="1735" y="1310"/>
                </a:lnTo>
                <a:lnTo>
                  <a:pt x="1708" y="1266"/>
                </a:lnTo>
                <a:lnTo>
                  <a:pt x="1656" y="1187"/>
                </a:lnTo>
                <a:lnTo>
                  <a:pt x="1620" y="1130"/>
                </a:lnTo>
                <a:lnTo>
                  <a:pt x="1581" y="1074"/>
                </a:lnTo>
                <a:lnTo>
                  <a:pt x="1541" y="1018"/>
                </a:lnTo>
                <a:lnTo>
                  <a:pt x="1500" y="963"/>
                </a:lnTo>
                <a:lnTo>
                  <a:pt x="1457" y="908"/>
                </a:lnTo>
                <a:lnTo>
                  <a:pt x="1414" y="854"/>
                </a:lnTo>
                <a:lnTo>
                  <a:pt x="1370" y="800"/>
                </a:lnTo>
                <a:lnTo>
                  <a:pt x="1324" y="747"/>
                </a:lnTo>
                <a:lnTo>
                  <a:pt x="1278" y="696"/>
                </a:lnTo>
                <a:lnTo>
                  <a:pt x="1231" y="643"/>
                </a:lnTo>
                <a:lnTo>
                  <a:pt x="1184" y="593"/>
                </a:lnTo>
                <a:lnTo>
                  <a:pt x="1135" y="544"/>
                </a:lnTo>
                <a:lnTo>
                  <a:pt x="1086" y="496"/>
                </a:lnTo>
                <a:lnTo>
                  <a:pt x="1037" y="449"/>
                </a:lnTo>
                <a:lnTo>
                  <a:pt x="985" y="403"/>
                </a:lnTo>
                <a:lnTo>
                  <a:pt x="935" y="358"/>
                </a:lnTo>
                <a:lnTo>
                  <a:pt x="894" y="323"/>
                </a:lnTo>
                <a:lnTo>
                  <a:pt x="852" y="290"/>
                </a:lnTo>
                <a:lnTo>
                  <a:pt x="809" y="257"/>
                </a:lnTo>
                <a:lnTo>
                  <a:pt x="764" y="226"/>
                </a:lnTo>
                <a:lnTo>
                  <a:pt x="741" y="212"/>
                </a:lnTo>
                <a:lnTo>
                  <a:pt x="719" y="198"/>
                </a:lnTo>
                <a:lnTo>
                  <a:pt x="695" y="184"/>
                </a:lnTo>
                <a:lnTo>
                  <a:pt x="672" y="172"/>
                </a:lnTo>
                <a:lnTo>
                  <a:pt x="648" y="160"/>
                </a:lnTo>
                <a:lnTo>
                  <a:pt x="624" y="149"/>
                </a:lnTo>
                <a:lnTo>
                  <a:pt x="599" y="137"/>
                </a:lnTo>
                <a:lnTo>
                  <a:pt x="573" y="128"/>
                </a:lnTo>
                <a:lnTo>
                  <a:pt x="545" y="118"/>
                </a:lnTo>
                <a:lnTo>
                  <a:pt x="516" y="110"/>
                </a:lnTo>
                <a:lnTo>
                  <a:pt x="486" y="103"/>
                </a:lnTo>
                <a:lnTo>
                  <a:pt x="457" y="98"/>
                </a:lnTo>
                <a:lnTo>
                  <a:pt x="427" y="93"/>
                </a:lnTo>
                <a:lnTo>
                  <a:pt x="396" y="90"/>
                </a:lnTo>
                <a:lnTo>
                  <a:pt x="336" y="84"/>
                </a:lnTo>
                <a:lnTo>
                  <a:pt x="276" y="77"/>
                </a:lnTo>
                <a:lnTo>
                  <a:pt x="246" y="73"/>
                </a:lnTo>
                <a:lnTo>
                  <a:pt x="217" y="68"/>
                </a:lnTo>
                <a:lnTo>
                  <a:pt x="187" y="61"/>
                </a:lnTo>
                <a:lnTo>
                  <a:pt x="158" y="53"/>
                </a:lnTo>
                <a:lnTo>
                  <a:pt x="130" y="44"/>
                </a:lnTo>
                <a:lnTo>
                  <a:pt x="102" y="33"/>
                </a:lnTo>
                <a:lnTo>
                  <a:pt x="109" y="49"/>
                </a:lnTo>
                <a:lnTo>
                  <a:pt x="114" y="67"/>
                </a:lnTo>
                <a:lnTo>
                  <a:pt x="117" y="84"/>
                </a:lnTo>
                <a:lnTo>
                  <a:pt x="119" y="101"/>
                </a:lnTo>
                <a:lnTo>
                  <a:pt x="119" y="119"/>
                </a:lnTo>
                <a:lnTo>
                  <a:pt x="118" y="137"/>
                </a:lnTo>
                <a:lnTo>
                  <a:pt x="116" y="156"/>
                </a:lnTo>
                <a:lnTo>
                  <a:pt x="113" y="173"/>
                </a:lnTo>
                <a:lnTo>
                  <a:pt x="106" y="210"/>
                </a:lnTo>
                <a:lnTo>
                  <a:pt x="97" y="246"/>
                </a:lnTo>
                <a:lnTo>
                  <a:pt x="89" y="282"/>
                </a:lnTo>
                <a:lnTo>
                  <a:pt x="83" y="316"/>
                </a:lnTo>
                <a:lnTo>
                  <a:pt x="78" y="345"/>
                </a:lnTo>
                <a:lnTo>
                  <a:pt x="76" y="375"/>
                </a:lnTo>
                <a:lnTo>
                  <a:pt x="75" y="406"/>
                </a:lnTo>
                <a:lnTo>
                  <a:pt x="75" y="435"/>
                </a:lnTo>
                <a:lnTo>
                  <a:pt x="77" y="465"/>
                </a:lnTo>
                <a:lnTo>
                  <a:pt x="81" y="495"/>
                </a:lnTo>
                <a:lnTo>
                  <a:pt x="85" y="525"/>
                </a:lnTo>
                <a:lnTo>
                  <a:pt x="91" y="554"/>
                </a:lnTo>
                <a:lnTo>
                  <a:pt x="98" y="583"/>
                </a:lnTo>
                <a:lnTo>
                  <a:pt x="106" y="612"/>
                </a:lnTo>
                <a:lnTo>
                  <a:pt x="115" y="640"/>
                </a:lnTo>
                <a:lnTo>
                  <a:pt x="126" y="668"/>
                </a:lnTo>
                <a:lnTo>
                  <a:pt x="138" y="696"/>
                </a:lnTo>
                <a:lnTo>
                  <a:pt x="150" y="723"/>
                </a:lnTo>
                <a:lnTo>
                  <a:pt x="165" y="750"/>
                </a:lnTo>
                <a:lnTo>
                  <a:pt x="179" y="776"/>
                </a:lnTo>
                <a:lnTo>
                  <a:pt x="208" y="822"/>
                </a:lnTo>
                <a:lnTo>
                  <a:pt x="237" y="868"/>
                </a:lnTo>
                <a:lnTo>
                  <a:pt x="267" y="913"/>
                </a:lnTo>
                <a:lnTo>
                  <a:pt x="299" y="957"/>
                </a:lnTo>
                <a:lnTo>
                  <a:pt x="331" y="1001"/>
                </a:lnTo>
                <a:lnTo>
                  <a:pt x="363" y="1044"/>
                </a:lnTo>
                <a:lnTo>
                  <a:pt x="396" y="1087"/>
                </a:lnTo>
                <a:lnTo>
                  <a:pt x="430" y="1130"/>
                </a:lnTo>
                <a:lnTo>
                  <a:pt x="500" y="1215"/>
                </a:lnTo>
                <a:lnTo>
                  <a:pt x="570" y="1298"/>
                </a:lnTo>
                <a:lnTo>
                  <a:pt x="641" y="1380"/>
                </a:lnTo>
                <a:lnTo>
                  <a:pt x="712" y="1461"/>
                </a:lnTo>
                <a:lnTo>
                  <a:pt x="782" y="1541"/>
                </a:lnTo>
                <a:lnTo>
                  <a:pt x="854" y="1620"/>
                </a:lnTo>
                <a:lnTo>
                  <a:pt x="890" y="1658"/>
                </a:lnTo>
                <a:lnTo>
                  <a:pt x="927" y="1696"/>
                </a:lnTo>
                <a:lnTo>
                  <a:pt x="965" y="1733"/>
                </a:lnTo>
                <a:lnTo>
                  <a:pt x="1003" y="1770"/>
                </a:lnTo>
                <a:lnTo>
                  <a:pt x="1042" y="1804"/>
                </a:lnTo>
                <a:lnTo>
                  <a:pt x="1082" y="1838"/>
                </a:lnTo>
                <a:lnTo>
                  <a:pt x="1123" y="1872"/>
                </a:lnTo>
                <a:lnTo>
                  <a:pt x="1165" y="1904"/>
                </a:lnTo>
                <a:lnTo>
                  <a:pt x="1209" y="1933"/>
                </a:lnTo>
                <a:lnTo>
                  <a:pt x="1253" y="1963"/>
                </a:lnTo>
                <a:lnTo>
                  <a:pt x="1299" y="1990"/>
                </a:lnTo>
                <a:lnTo>
                  <a:pt x="1346" y="2016"/>
                </a:lnTo>
                <a:lnTo>
                  <a:pt x="1393" y="2040"/>
                </a:lnTo>
                <a:lnTo>
                  <a:pt x="1418" y="2051"/>
                </a:lnTo>
                <a:lnTo>
                  <a:pt x="1443" y="2062"/>
                </a:lnTo>
                <a:lnTo>
                  <a:pt x="1469" y="2072"/>
                </a:lnTo>
                <a:lnTo>
                  <a:pt x="1496" y="2082"/>
                </a:lnTo>
                <a:lnTo>
                  <a:pt x="1522" y="2090"/>
                </a:lnTo>
                <a:lnTo>
                  <a:pt x="1549" y="2097"/>
                </a:lnTo>
                <a:lnTo>
                  <a:pt x="1577" y="2104"/>
                </a:lnTo>
                <a:lnTo>
                  <a:pt x="1603" y="2109"/>
                </a:lnTo>
                <a:lnTo>
                  <a:pt x="1631" y="2112"/>
                </a:lnTo>
                <a:lnTo>
                  <a:pt x="1657" y="2113"/>
                </a:lnTo>
                <a:lnTo>
                  <a:pt x="1685" y="2113"/>
                </a:lnTo>
                <a:lnTo>
                  <a:pt x="1712" y="2110"/>
                </a:lnTo>
                <a:lnTo>
                  <a:pt x="1738" y="2106"/>
                </a:lnTo>
                <a:lnTo>
                  <a:pt x="1752" y="2103"/>
                </a:lnTo>
                <a:lnTo>
                  <a:pt x="1765" y="2098"/>
                </a:lnTo>
                <a:lnTo>
                  <a:pt x="1776" y="2095"/>
                </a:lnTo>
                <a:lnTo>
                  <a:pt x="1789" y="2094"/>
                </a:lnTo>
                <a:lnTo>
                  <a:pt x="1801" y="2094"/>
                </a:lnTo>
                <a:lnTo>
                  <a:pt x="1813" y="2095"/>
                </a:lnTo>
                <a:lnTo>
                  <a:pt x="1825" y="2097"/>
                </a:lnTo>
                <a:lnTo>
                  <a:pt x="1839" y="2102"/>
                </a:lnTo>
                <a:lnTo>
                  <a:pt x="1852" y="2106"/>
                </a:lnTo>
                <a:lnTo>
                  <a:pt x="1865" y="2112"/>
                </a:lnTo>
                <a:lnTo>
                  <a:pt x="1879" y="2118"/>
                </a:lnTo>
                <a:lnTo>
                  <a:pt x="1892" y="2125"/>
                </a:lnTo>
                <a:lnTo>
                  <a:pt x="1920" y="2142"/>
                </a:lnTo>
                <a:lnTo>
                  <a:pt x="1947" y="2162"/>
                </a:lnTo>
                <a:lnTo>
                  <a:pt x="1975" y="2183"/>
                </a:lnTo>
                <a:lnTo>
                  <a:pt x="2003" y="2207"/>
                </a:lnTo>
                <a:lnTo>
                  <a:pt x="2029" y="2231"/>
                </a:lnTo>
                <a:lnTo>
                  <a:pt x="2082" y="2278"/>
                </a:lnTo>
                <a:lnTo>
                  <a:pt x="2131" y="2321"/>
                </a:lnTo>
                <a:lnTo>
                  <a:pt x="2153" y="2340"/>
                </a:lnTo>
                <a:lnTo>
                  <a:pt x="2174" y="2356"/>
                </a:lnTo>
                <a:lnTo>
                  <a:pt x="2099" y="2332"/>
                </a:lnTo>
                <a:lnTo>
                  <a:pt x="2024" y="2310"/>
                </a:lnTo>
                <a:lnTo>
                  <a:pt x="1948" y="2288"/>
                </a:lnTo>
                <a:lnTo>
                  <a:pt x="1872" y="2268"/>
                </a:lnTo>
                <a:lnTo>
                  <a:pt x="1795" y="2249"/>
                </a:lnTo>
                <a:lnTo>
                  <a:pt x="1717" y="2232"/>
                </a:lnTo>
                <a:lnTo>
                  <a:pt x="1639" y="2215"/>
                </a:lnTo>
                <a:lnTo>
                  <a:pt x="1561" y="2200"/>
                </a:lnTo>
                <a:lnTo>
                  <a:pt x="1483" y="2186"/>
                </a:lnTo>
                <a:lnTo>
                  <a:pt x="1404" y="2172"/>
                </a:lnTo>
                <a:lnTo>
                  <a:pt x="1325" y="2160"/>
                </a:lnTo>
                <a:lnTo>
                  <a:pt x="1248" y="2149"/>
                </a:lnTo>
                <a:lnTo>
                  <a:pt x="1169" y="2137"/>
                </a:lnTo>
                <a:lnTo>
                  <a:pt x="1091" y="2127"/>
                </a:lnTo>
                <a:lnTo>
                  <a:pt x="935" y="2109"/>
                </a:lnTo>
                <a:lnTo>
                  <a:pt x="868" y="2100"/>
                </a:lnTo>
                <a:lnTo>
                  <a:pt x="801" y="2094"/>
                </a:lnTo>
                <a:lnTo>
                  <a:pt x="734" y="2089"/>
                </a:lnTo>
                <a:lnTo>
                  <a:pt x="700" y="2088"/>
                </a:lnTo>
                <a:lnTo>
                  <a:pt x="667" y="2087"/>
                </a:lnTo>
                <a:lnTo>
                  <a:pt x="633" y="2087"/>
                </a:lnTo>
                <a:lnTo>
                  <a:pt x="600" y="2089"/>
                </a:lnTo>
                <a:lnTo>
                  <a:pt x="566" y="2091"/>
                </a:lnTo>
                <a:lnTo>
                  <a:pt x="532" y="2095"/>
                </a:lnTo>
                <a:lnTo>
                  <a:pt x="500" y="2100"/>
                </a:lnTo>
                <a:lnTo>
                  <a:pt x="467" y="2107"/>
                </a:lnTo>
                <a:lnTo>
                  <a:pt x="434" y="2115"/>
                </a:lnTo>
                <a:lnTo>
                  <a:pt x="401" y="2125"/>
                </a:lnTo>
                <a:lnTo>
                  <a:pt x="364" y="2138"/>
                </a:lnTo>
                <a:lnTo>
                  <a:pt x="329" y="2154"/>
                </a:lnTo>
                <a:lnTo>
                  <a:pt x="311" y="2163"/>
                </a:lnTo>
                <a:lnTo>
                  <a:pt x="294" y="2171"/>
                </a:lnTo>
                <a:lnTo>
                  <a:pt x="276" y="2181"/>
                </a:lnTo>
                <a:lnTo>
                  <a:pt x="260" y="2192"/>
                </a:lnTo>
                <a:lnTo>
                  <a:pt x="244" y="2202"/>
                </a:lnTo>
                <a:lnTo>
                  <a:pt x="228" y="2213"/>
                </a:lnTo>
                <a:lnTo>
                  <a:pt x="213" y="2225"/>
                </a:lnTo>
                <a:lnTo>
                  <a:pt x="198" y="2238"/>
                </a:lnTo>
                <a:lnTo>
                  <a:pt x="184" y="2251"/>
                </a:lnTo>
                <a:lnTo>
                  <a:pt x="171" y="2265"/>
                </a:lnTo>
                <a:lnTo>
                  <a:pt x="157" y="2280"/>
                </a:lnTo>
                <a:lnTo>
                  <a:pt x="144" y="2295"/>
                </a:lnTo>
                <a:lnTo>
                  <a:pt x="130" y="2316"/>
                </a:lnTo>
                <a:lnTo>
                  <a:pt x="115" y="2337"/>
                </a:lnTo>
                <a:lnTo>
                  <a:pt x="100" y="2359"/>
                </a:lnTo>
                <a:lnTo>
                  <a:pt x="84" y="2379"/>
                </a:lnTo>
                <a:lnTo>
                  <a:pt x="75" y="2389"/>
                </a:lnTo>
                <a:lnTo>
                  <a:pt x="66" y="2399"/>
                </a:lnTo>
                <a:lnTo>
                  <a:pt x="57" y="2407"/>
                </a:lnTo>
                <a:lnTo>
                  <a:pt x="47" y="2415"/>
                </a:lnTo>
                <a:lnTo>
                  <a:pt x="35" y="2421"/>
                </a:lnTo>
                <a:lnTo>
                  <a:pt x="24" y="2426"/>
                </a:lnTo>
                <a:lnTo>
                  <a:pt x="12" y="2430"/>
                </a:lnTo>
                <a:lnTo>
                  <a:pt x="0" y="2432"/>
                </a:lnTo>
                <a:lnTo>
                  <a:pt x="16" y="2442"/>
                </a:lnTo>
                <a:lnTo>
                  <a:pt x="31" y="2454"/>
                </a:lnTo>
                <a:lnTo>
                  <a:pt x="45" y="2466"/>
                </a:lnTo>
                <a:lnTo>
                  <a:pt x="58" y="2481"/>
                </a:lnTo>
                <a:lnTo>
                  <a:pt x="69" y="2497"/>
                </a:lnTo>
                <a:lnTo>
                  <a:pt x="81" y="2513"/>
                </a:lnTo>
                <a:lnTo>
                  <a:pt x="91" y="2531"/>
                </a:lnTo>
                <a:lnTo>
                  <a:pt x="101" y="2548"/>
                </a:lnTo>
                <a:lnTo>
                  <a:pt x="119" y="2585"/>
                </a:lnTo>
                <a:lnTo>
                  <a:pt x="138" y="2621"/>
                </a:lnTo>
                <a:lnTo>
                  <a:pt x="148" y="2638"/>
                </a:lnTo>
                <a:lnTo>
                  <a:pt x="157" y="2656"/>
                </a:lnTo>
                <a:lnTo>
                  <a:pt x="169" y="2671"/>
                </a:lnTo>
                <a:lnTo>
                  <a:pt x="179" y="2687"/>
                </a:lnTo>
                <a:lnTo>
                  <a:pt x="193" y="2702"/>
                </a:lnTo>
                <a:lnTo>
                  <a:pt x="208" y="2717"/>
                </a:lnTo>
                <a:lnTo>
                  <a:pt x="222" y="2732"/>
                </a:lnTo>
                <a:lnTo>
                  <a:pt x="237" y="2745"/>
                </a:lnTo>
                <a:lnTo>
                  <a:pt x="254" y="2758"/>
                </a:lnTo>
                <a:lnTo>
                  <a:pt x="270" y="2771"/>
                </a:lnTo>
                <a:lnTo>
                  <a:pt x="288" y="2782"/>
                </a:lnTo>
                <a:lnTo>
                  <a:pt x="305" y="2793"/>
                </a:lnTo>
                <a:lnTo>
                  <a:pt x="341" y="2814"/>
                </a:lnTo>
                <a:lnTo>
                  <a:pt x="378" y="2833"/>
                </a:lnTo>
                <a:lnTo>
                  <a:pt x="415" y="2851"/>
                </a:lnTo>
                <a:lnTo>
                  <a:pt x="452" y="2867"/>
                </a:lnTo>
                <a:lnTo>
                  <a:pt x="509" y="2890"/>
                </a:lnTo>
                <a:lnTo>
                  <a:pt x="566" y="2912"/>
                </a:lnTo>
                <a:lnTo>
                  <a:pt x="625" y="2932"/>
                </a:lnTo>
                <a:lnTo>
                  <a:pt x="683" y="2952"/>
                </a:lnTo>
                <a:lnTo>
                  <a:pt x="742" y="2969"/>
                </a:lnTo>
                <a:lnTo>
                  <a:pt x="803" y="2986"/>
                </a:lnTo>
                <a:lnTo>
                  <a:pt x="862" y="3001"/>
                </a:lnTo>
                <a:lnTo>
                  <a:pt x="923" y="3015"/>
                </a:lnTo>
                <a:lnTo>
                  <a:pt x="984" y="3029"/>
                </a:lnTo>
                <a:lnTo>
                  <a:pt x="1045" y="3040"/>
                </a:lnTo>
                <a:lnTo>
                  <a:pt x="1106" y="3050"/>
                </a:lnTo>
                <a:lnTo>
                  <a:pt x="1168" y="3061"/>
                </a:lnTo>
                <a:lnTo>
                  <a:pt x="1228" y="3069"/>
                </a:lnTo>
                <a:lnTo>
                  <a:pt x="1290" y="3076"/>
                </a:lnTo>
                <a:lnTo>
                  <a:pt x="1351" y="3082"/>
                </a:lnTo>
                <a:lnTo>
                  <a:pt x="1412" y="3088"/>
                </a:lnTo>
                <a:lnTo>
                  <a:pt x="1464" y="3091"/>
                </a:lnTo>
                <a:lnTo>
                  <a:pt x="1529" y="3094"/>
                </a:lnTo>
                <a:lnTo>
                  <a:pt x="1606" y="3095"/>
                </a:lnTo>
                <a:lnTo>
                  <a:pt x="1647" y="3094"/>
                </a:lnTo>
                <a:lnTo>
                  <a:pt x="1691" y="3094"/>
                </a:lnTo>
                <a:lnTo>
                  <a:pt x="1736" y="3092"/>
                </a:lnTo>
                <a:lnTo>
                  <a:pt x="1782" y="3090"/>
                </a:lnTo>
                <a:lnTo>
                  <a:pt x="1830" y="3087"/>
                </a:lnTo>
                <a:lnTo>
                  <a:pt x="1878" y="3082"/>
                </a:lnTo>
                <a:lnTo>
                  <a:pt x="1926" y="3077"/>
                </a:lnTo>
                <a:lnTo>
                  <a:pt x="1975" y="3071"/>
                </a:lnTo>
                <a:lnTo>
                  <a:pt x="2023" y="3063"/>
                </a:lnTo>
                <a:lnTo>
                  <a:pt x="2070" y="3053"/>
                </a:lnTo>
                <a:lnTo>
                  <a:pt x="2116" y="3043"/>
                </a:lnTo>
                <a:lnTo>
                  <a:pt x="2163" y="3031"/>
                </a:lnTo>
                <a:lnTo>
                  <a:pt x="2207" y="3018"/>
                </a:lnTo>
                <a:lnTo>
                  <a:pt x="2249" y="3002"/>
                </a:lnTo>
                <a:lnTo>
                  <a:pt x="2268" y="2994"/>
                </a:lnTo>
                <a:lnTo>
                  <a:pt x="2289" y="2985"/>
                </a:lnTo>
                <a:lnTo>
                  <a:pt x="2307" y="2976"/>
                </a:lnTo>
                <a:lnTo>
                  <a:pt x="2326" y="2966"/>
                </a:lnTo>
                <a:lnTo>
                  <a:pt x="2344" y="2956"/>
                </a:lnTo>
                <a:lnTo>
                  <a:pt x="2360" y="2945"/>
                </a:lnTo>
                <a:lnTo>
                  <a:pt x="2377" y="2934"/>
                </a:lnTo>
                <a:lnTo>
                  <a:pt x="2392" y="2922"/>
                </a:lnTo>
                <a:lnTo>
                  <a:pt x="2406" y="2910"/>
                </a:lnTo>
                <a:lnTo>
                  <a:pt x="2421" y="2897"/>
                </a:lnTo>
                <a:lnTo>
                  <a:pt x="2433" y="2883"/>
                </a:lnTo>
                <a:lnTo>
                  <a:pt x="2445" y="2870"/>
                </a:lnTo>
                <a:lnTo>
                  <a:pt x="2457" y="2856"/>
                </a:lnTo>
                <a:lnTo>
                  <a:pt x="2466" y="2840"/>
                </a:lnTo>
                <a:lnTo>
                  <a:pt x="2475" y="2824"/>
                </a:lnTo>
                <a:lnTo>
                  <a:pt x="2482" y="2807"/>
                </a:lnTo>
                <a:lnTo>
                  <a:pt x="2489" y="2791"/>
                </a:lnTo>
                <a:lnTo>
                  <a:pt x="2495" y="2774"/>
                </a:lnTo>
                <a:lnTo>
                  <a:pt x="2499" y="2755"/>
                </a:lnTo>
                <a:lnTo>
                  <a:pt x="2502" y="2737"/>
                </a:lnTo>
                <a:lnTo>
                  <a:pt x="2503" y="2716"/>
                </a:lnTo>
                <a:lnTo>
                  <a:pt x="2503" y="2697"/>
                </a:lnTo>
                <a:lnTo>
                  <a:pt x="2502" y="2675"/>
                </a:lnTo>
                <a:lnTo>
                  <a:pt x="2500" y="2654"/>
                </a:lnTo>
                <a:lnTo>
                  <a:pt x="2532" y="2655"/>
                </a:lnTo>
                <a:lnTo>
                  <a:pt x="2565" y="2658"/>
                </a:lnTo>
                <a:lnTo>
                  <a:pt x="2598" y="2662"/>
                </a:lnTo>
                <a:lnTo>
                  <a:pt x="2631" y="2670"/>
                </a:lnTo>
                <a:lnTo>
                  <a:pt x="2664" y="2678"/>
                </a:lnTo>
                <a:lnTo>
                  <a:pt x="2697" y="2690"/>
                </a:lnTo>
                <a:lnTo>
                  <a:pt x="2730" y="2703"/>
                </a:lnTo>
                <a:lnTo>
                  <a:pt x="2764" y="2717"/>
                </a:lnTo>
                <a:lnTo>
                  <a:pt x="2797" y="2734"/>
                </a:lnTo>
                <a:lnTo>
                  <a:pt x="2830" y="2751"/>
                </a:lnTo>
                <a:lnTo>
                  <a:pt x="2862" y="2770"/>
                </a:lnTo>
                <a:lnTo>
                  <a:pt x="2895" y="2790"/>
                </a:lnTo>
                <a:lnTo>
                  <a:pt x="2928" y="2812"/>
                </a:lnTo>
                <a:lnTo>
                  <a:pt x="2961" y="2834"/>
                </a:lnTo>
                <a:lnTo>
                  <a:pt x="2993" y="2857"/>
                </a:lnTo>
                <a:lnTo>
                  <a:pt x="3024" y="2881"/>
                </a:lnTo>
                <a:lnTo>
                  <a:pt x="3056" y="2906"/>
                </a:lnTo>
                <a:lnTo>
                  <a:pt x="3087" y="2931"/>
                </a:lnTo>
                <a:lnTo>
                  <a:pt x="3147" y="2983"/>
                </a:lnTo>
                <a:lnTo>
                  <a:pt x="3206" y="3036"/>
                </a:lnTo>
                <a:lnTo>
                  <a:pt x="3262" y="3089"/>
                </a:lnTo>
                <a:lnTo>
                  <a:pt x="3315" y="3142"/>
                </a:lnTo>
                <a:lnTo>
                  <a:pt x="3367" y="3193"/>
                </a:lnTo>
                <a:lnTo>
                  <a:pt x="3458" y="3286"/>
                </a:lnTo>
                <a:lnTo>
                  <a:pt x="3445" y="3285"/>
                </a:lnTo>
                <a:lnTo>
                  <a:pt x="3432" y="3284"/>
                </a:lnTo>
                <a:lnTo>
                  <a:pt x="3419" y="3282"/>
                </a:lnTo>
                <a:lnTo>
                  <a:pt x="3405" y="3278"/>
                </a:lnTo>
                <a:lnTo>
                  <a:pt x="3391" y="3275"/>
                </a:lnTo>
                <a:lnTo>
                  <a:pt x="3377" y="3270"/>
                </a:lnTo>
                <a:lnTo>
                  <a:pt x="3348" y="3259"/>
                </a:lnTo>
                <a:lnTo>
                  <a:pt x="3319" y="3246"/>
                </a:lnTo>
                <a:lnTo>
                  <a:pt x="3290" y="3232"/>
                </a:lnTo>
                <a:lnTo>
                  <a:pt x="3259" y="3215"/>
                </a:lnTo>
                <a:lnTo>
                  <a:pt x="3228" y="3199"/>
                </a:lnTo>
                <a:lnTo>
                  <a:pt x="3166" y="3165"/>
                </a:lnTo>
                <a:lnTo>
                  <a:pt x="3134" y="3149"/>
                </a:lnTo>
                <a:lnTo>
                  <a:pt x="3103" y="3133"/>
                </a:lnTo>
                <a:lnTo>
                  <a:pt x="3071" y="3119"/>
                </a:lnTo>
                <a:lnTo>
                  <a:pt x="3041" y="3107"/>
                </a:lnTo>
                <a:lnTo>
                  <a:pt x="3010" y="3097"/>
                </a:lnTo>
                <a:lnTo>
                  <a:pt x="2995" y="3093"/>
                </a:lnTo>
                <a:lnTo>
                  <a:pt x="2980" y="3090"/>
                </a:lnTo>
                <a:lnTo>
                  <a:pt x="2926" y="3081"/>
                </a:lnTo>
                <a:lnTo>
                  <a:pt x="2873" y="3074"/>
                </a:lnTo>
                <a:lnTo>
                  <a:pt x="2818" y="3069"/>
                </a:lnTo>
                <a:lnTo>
                  <a:pt x="2764" y="3065"/>
                </a:lnTo>
                <a:lnTo>
                  <a:pt x="2710" y="3063"/>
                </a:lnTo>
                <a:lnTo>
                  <a:pt x="2655" y="3062"/>
                </a:lnTo>
                <a:lnTo>
                  <a:pt x="2600" y="3063"/>
                </a:lnTo>
                <a:lnTo>
                  <a:pt x="2546" y="3064"/>
                </a:lnTo>
                <a:lnTo>
                  <a:pt x="2490" y="3067"/>
                </a:lnTo>
                <a:lnTo>
                  <a:pt x="2436" y="3070"/>
                </a:lnTo>
                <a:lnTo>
                  <a:pt x="2381" y="3074"/>
                </a:lnTo>
                <a:lnTo>
                  <a:pt x="2327" y="3079"/>
                </a:lnTo>
                <a:lnTo>
                  <a:pt x="2218" y="3090"/>
                </a:lnTo>
                <a:lnTo>
                  <a:pt x="2111" y="3103"/>
                </a:lnTo>
                <a:lnTo>
                  <a:pt x="2030" y="3113"/>
                </a:lnTo>
                <a:lnTo>
                  <a:pt x="1948" y="3124"/>
                </a:lnTo>
                <a:lnTo>
                  <a:pt x="1907" y="3131"/>
                </a:lnTo>
                <a:lnTo>
                  <a:pt x="1868" y="3138"/>
                </a:lnTo>
                <a:lnTo>
                  <a:pt x="1827" y="3148"/>
                </a:lnTo>
                <a:lnTo>
                  <a:pt x="1787" y="3157"/>
                </a:lnTo>
                <a:lnTo>
                  <a:pt x="1747" y="3166"/>
                </a:lnTo>
                <a:lnTo>
                  <a:pt x="1707" y="3178"/>
                </a:lnTo>
                <a:lnTo>
                  <a:pt x="1668" y="3191"/>
                </a:lnTo>
                <a:lnTo>
                  <a:pt x="1629" y="3204"/>
                </a:lnTo>
                <a:lnTo>
                  <a:pt x="1591" y="3219"/>
                </a:lnTo>
                <a:lnTo>
                  <a:pt x="1554" y="3236"/>
                </a:lnTo>
                <a:lnTo>
                  <a:pt x="1517" y="3254"/>
                </a:lnTo>
                <a:lnTo>
                  <a:pt x="1481" y="3275"/>
                </a:lnTo>
                <a:lnTo>
                  <a:pt x="1452" y="3292"/>
                </a:lnTo>
                <a:lnTo>
                  <a:pt x="1422" y="3312"/>
                </a:lnTo>
                <a:lnTo>
                  <a:pt x="1392" y="3333"/>
                </a:lnTo>
                <a:lnTo>
                  <a:pt x="1364" y="3355"/>
                </a:lnTo>
                <a:lnTo>
                  <a:pt x="1337" y="3378"/>
                </a:lnTo>
                <a:lnTo>
                  <a:pt x="1311" y="3404"/>
                </a:lnTo>
                <a:lnTo>
                  <a:pt x="1299" y="3417"/>
                </a:lnTo>
                <a:lnTo>
                  <a:pt x="1288" y="3430"/>
                </a:lnTo>
                <a:lnTo>
                  <a:pt x="1277" y="3444"/>
                </a:lnTo>
                <a:lnTo>
                  <a:pt x="1266" y="3458"/>
                </a:lnTo>
                <a:lnTo>
                  <a:pt x="1256" y="3473"/>
                </a:lnTo>
                <a:lnTo>
                  <a:pt x="1247" y="3491"/>
                </a:lnTo>
                <a:lnTo>
                  <a:pt x="1227" y="3527"/>
                </a:lnTo>
                <a:lnTo>
                  <a:pt x="1208" y="3564"/>
                </a:lnTo>
                <a:lnTo>
                  <a:pt x="1197" y="3582"/>
                </a:lnTo>
                <a:lnTo>
                  <a:pt x="1187" y="3600"/>
                </a:lnTo>
                <a:lnTo>
                  <a:pt x="1176" y="3617"/>
                </a:lnTo>
                <a:lnTo>
                  <a:pt x="1164" y="3634"/>
                </a:lnTo>
                <a:lnTo>
                  <a:pt x="1151" y="3650"/>
                </a:lnTo>
                <a:lnTo>
                  <a:pt x="1137" y="3664"/>
                </a:lnTo>
                <a:lnTo>
                  <a:pt x="1123" y="3676"/>
                </a:lnTo>
                <a:lnTo>
                  <a:pt x="1106" y="3688"/>
                </a:lnTo>
                <a:lnTo>
                  <a:pt x="1097" y="3693"/>
                </a:lnTo>
                <a:lnTo>
                  <a:pt x="1088" y="3697"/>
                </a:lnTo>
                <a:lnTo>
                  <a:pt x="1079" y="3701"/>
                </a:lnTo>
                <a:lnTo>
                  <a:pt x="1069" y="3704"/>
                </a:lnTo>
                <a:lnTo>
                  <a:pt x="1088" y="3707"/>
                </a:lnTo>
                <a:lnTo>
                  <a:pt x="1107" y="3711"/>
                </a:lnTo>
                <a:lnTo>
                  <a:pt x="1126" y="3716"/>
                </a:lnTo>
                <a:lnTo>
                  <a:pt x="1145" y="3721"/>
                </a:lnTo>
                <a:lnTo>
                  <a:pt x="1164" y="3728"/>
                </a:lnTo>
                <a:lnTo>
                  <a:pt x="1182" y="3735"/>
                </a:lnTo>
                <a:lnTo>
                  <a:pt x="1218" y="3750"/>
                </a:lnTo>
                <a:lnTo>
                  <a:pt x="1254" y="3767"/>
                </a:lnTo>
                <a:lnTo>
                  <a:pt x="1290" y="3785"/>
                </a:lnTo>
                <a:lnTo>
                  <a:pt x="1324" y="3803"/>
                </a:lnTo>
                <a:lnTo>
                  <a:pt x="1360" y="3823"/>
                </a:lnTo>
                <a:lnTo>
                  <a:pt x="1431" y="3863"/>
                </a:lnTo>
                <a:lnTo>
                  <a:pt x="1467" y="3881"/>
                </a:lnTo>
                <a:lnTo>
                  <a:pt x="1503" y="3900"/>
                </a:lnTo>
                <a:lnTo>
                  <a:pt x="1540" y="3916"/>
                </a:lnTo>
                <a:lnTo>
                  <a:pt x="1577" y="3930"/>
                </a:lnTo>
                <a:lnTo>
                  <a:pt x="1596" y="3938"/>
                </a:lnTo>
                <a:lnTo>
                  <a:pt x="1615" y="3943"/>
                </a:lnTo>
                <a:lnTo>
                  <a:pt x="1634" y="3949"/>
                </a:lnTo>
                <a:lnTo>
                  <a:pt x="1654" y="3953"/>
                </a:lnTo>
                <a:lnTo>
                  <a:pt x="1697" y="3961"/>
                </a:lnTo>
                <a:lnTo>
                  <a:pt x="1741" y="3968"/>
                </a:lnTo>
                <a:lnTo>
                  <a:pt x="1785" y="3975"/>
                </a:lnTo>
                <a:lnTo>
                  <a:pt x="1829" y="3979"/>
                </a:lnTo>
                <a:lnTo>
                  <a:pt x="1874" y="3982"/>
                </a:lnTo>
                <a:lnTo>
                  <a:pt x="1918" y="3984"/>
                </a:lnTo>
                <a:lnTo>
                  <a:pt x="1962" y="3985"/>
                </a:lnTo>
                <a:lnTo>
                  <a:pt x="2006" y="3985"/>
                </a:lnTo>
                <a:lnTo>
                  <a:pt x="2051" y="3984"/>
                </a:lnTo>
                <a:lnTo>
                  <a:pt x="2095" y="3983"/>
                </a:lnTo>
                <a:lnTo>
                  <a:pt x="2139" y="3980"/>
                </a:lnTo>
                <a:lnTo>
                  <a:pt x="2184" y="3977"/>
                </a:lnTo>
                <a:lnTo>
                  <a:pt x="2272" y="3969"/>
                </a:lnTo>
                <a:lnTo>
                  <a:pt x="2359" y="3960"/>
                </a:lnTo>
                <a:lnTo>
                  <a:pt x="2407" y="3954"/>
                </a:lnTo>
                <a:lnTo>
                  <a:pt x="2470" y="3945"/>
                </a:lnTo>
                <a:lnTo>
                  <a:pt x="2547" y="3931"/>
                </a:lnTo>
                <a:lnTo>
                  <a:pt x="2635" y="3915"/>
                </a:lnTo>
                <a:lnTo>
                  <a:pt x="2681" y="3906"/>
                </a:lnTo>
                <a:lnTo>
                  <a:pt x="2729" y="3895"/>
                </a:lnTo>
                <a:lnTo>
                  <a:pt x="2778" y="3883"/>
                </a:lnTo>
                <a:lnTo>
                  <a:pt x="2829" y="3871"/>
                </a:lnTo>
                <a:lnTo>
                  <a:pt x="2879" y="3857"/>
                </a:lnTo>
                <a:lnTo>
                  <a:pt x="2929" y="3841"/>
                </a:lnTo>
                <a:lnTo>
                  <a:pt x="2980" y="3826"/>
                </a:lnTo>
                <a:lnTo>
                  <a:pt x="3029" y="3809"/>
                </a:lnTo>
                <a:lnTo>
                  <a:pt x="3078" y="3790"/>
                </a:lnTo>
                <a:lnTo>
                  <a:pt x="3125" y="3771"/>
                </a:lnTo>
                <a:lnTo>
                  <a:pt x="3171" y="3750"/>
                </a:lnTo>
                <a:lnTo>
                  <a:pt x="3214" y="3729"/>
                </a:lnTo>
                <a:lnTo>
                  <a:pt x="3255" y="3705"/>
                </a:lnTo>
                <a:lnTo>
                  <a:pt x="3274" y="3693"/>
                </a:lnTo>
                <a:lnTo>
                  <a:pt x="3293" y="3680"/>
                </a:lnTo>
                <a:lnTo>
                  <a:pt x="3311" y="3668"/>
                </a:lnTo>
                <a:lnTo>
                  <a:pt x="3328" y="3655"/>
                </a:lnTo>
                <a:lnTo>
                  <a:pt x="3344" y="3642"/>
                </a:lnTo>
                <a:lnTo>
                  <a:pt x="3359" y="3627"/>
                </a:lnTo>
                <a:lnTo>
                  <a:pt x="3374" y="3614"/>
                </a:lnTo>
                <a:lnTo>
                  <a:pt x="3387" y="3600"/>
                </a:lnTo>
                <a:lnTo>
                  <a:pt x="3398" y="3584"/>
                </a:lnTo>
                <a:lnTo>
                  <a:pt x="3410" y="3570"/>
                </a:lnTo>
                <a:lnTo>
                  <a:pt x="3420" y="3553"/>
                </a:lnTo>
                <a:lnTo>
                  <a:pt x="3428" y="3538"/>
                </a:lnTo>
                <a:lnTo>
                  <a:pt x="3435" y="3522"/>
                </a:lnTo>
                <a:lnTo>
                  <a:pt x="3441" y="3505"/>
                </a:lnTo>
                <a:lnTo>
                  <a:pt x="3446" y="3489"/>
                </a:lnTo>
                <a:lnTo>
                  <a:pt x="3450" y="3471"/>
                </a:lnTo>
                <a:lnTo>
                  <a:pt x="3452" y="3454"/>
                </a:lnTo>
                <a:lnTo>
                  <a:pt x="3453" y="3436"/>
                </a:lnTo>
                <a:lnTo>
                  <a:pt x="3452" y="3417"/>
                </a:lnTo>
                <a:lnTo>
                  <a:pt x="3449" y="3399"/>
                </a:lnTo>
                <a:lnTo>
                  <a:pt x="3444" y="3379"/>
                </a:lnTo>
                <a:lnTo>
                  <a:pt x="3438" y="3360"/>
                </a:lnTo>
                <a:lnTo>
                  <a:pt x="3450" y="3361"/>
                </a:lnTo>
                <a:lnTo>
                  <a:pt x="3462" y="3362"/>
                </a:lnTo>
                <a:lnTo>
                  <a:pt x="3473" y="3364"/>
                </a:lnTo>
                <a:lnTo>
                  <a:pt x="3485" y="3367"/>
                </a:lnTo>
                <a:lnTo>
                  <a:pt x="3498" y="3370"/>
                </a:lnTo>
                <a:lnTo>
                  <a:pt x="3509" y="3374"/>
                </a:lnTo>
                <a:lnTo>
                  <a:pt x="3534" y="3384"/>
                </a:lnTo>
                <a:lnTo>
                  <a:pt x="3557" y="3398"/>
                </a:lnTo>
                <a:lnTo>
                  <a:pt x="3582" y="3412"/>
                </a:lnTo>
                <a:lnTo>
                  <a:pt x="3606" y="3429"/>
                </a:lnTo>
                <a:lnTo>
                  <a:pt x="3631" y="3449"/>
                </a:lnTo>
                <a:lnTo>
                  <a:pt x="3655" y="3470"/>
                </a:lnTo>
                <a:lnTo>
                  <a:pt x="3680" y="3493"/>
                </a:lnTo>
                <a:lnTo>
                  <a:pt x="3705" y="3518"/>
                </a:lnTo>
                <a:lnTo>
                  <a:pt x="3729" y="3544"/>
                </a:lnTo>
                <a:lnTo>
                  <a:pt x="3754" y="3571"/>
                </a:lnTo>
                <a:lnTo>
                  <a:pt x="3778" y="3598"/>
                </a:lnTo>
                <a:lnTo>
                  <a:pt x="3802" y="3628"/>
                </a:lnTo>
                <a:lnTo>
                  <a:pt x="3826" y="3657"/>
                </a:lnTo>
                <a:lnTo>
                  <a:pt x="3872" y="3718"/>
                </a:lnTo>
                <a:lnTo>
                  <a:pt x="3917" y="3780"/>
                </a:lnTo>
                <a:lnTo>
                  <a:pt x="3960" y="3840"/>
                </a:lnTo>
                <a:lnTo>
                  <a:pt x="4001" y="3900"/>
                </a:lnTo>
                <a:lnTo>
                  <a:pt x="4074" y="4006"/>
                </a:lnTo>
                <a:lnTo>
                  <a:pt x="4106" y="4051"/>
                </a:lnTo>
                <a:lnTo>
                  <a:pt x="4135" y="4089"/>
                </a:lnTo>
                <a:lnTo>
                  <a:pt x="4124" y="4090"/>
                </a:lnTo>
                <a:lnTo>
                  <a:pt x="4112" y="4090"/>
                </a:lnTo>
                <a:lnTo>
                  <a:pt x="4101" y="4089"/>
                </a:lnTo>
                <a:lnTo>
                  <a:pt x="4091" y="4087"/>
                </a:lnTo>
                <a:lnTo>
                  <a:pt x="4071" y="4083"/>
                </a:lnTo>
                <a:lnTo>
                  <a:pt x="4052" y="4077"/>
                </a:lnTo>
                <a:lnTo>
                  <a:pt x="4034" y="4069"/>
                </a:lnTo>
                <a:lnTo>
                  <a:pt x="4016" y="4060"/>
                </a:lnTo>
                <a:lnTo>
                  <a:pt x="4000" y="4048"/>
                </a:lnTo>
                <a:lnTo>
                  <a:pt x="3982" y="4037"/>
                </a:lnTo>
                <a:lnTo>
                  <a:pt x="3949" y="4012"/>
                </a:lnTo>
                <a:lnTo>
                  <a:pt x="3931" y="4000"/>
                </a:lnTo>
                <a:lnTo>
                  <a:pt x="3913" y="3988"/>
                </a:lnTo>
                <a:lnTo>
                  <a:pt x="3894" y="3976"/>
                </a:lnTo>
                <a:lnTo>
                  <a:pt x="3874" y="3964"/>
                </a:lnTo>
                <a:lnTo>
                  <a:pt x="3852" y="3954"/>
                </a:lnTo>
                <a:lnTo>
                  <a:pt x="3830" y="3945"/>
                </a:lnTo>
                <a:lnTo>
                  <a:pt x="3808" y="3938"/>
                </a:lnTo>
                <a:lnTo>
                  <a:pt x="3786" y="3931"/>
                </a:lnTo>
                <a:lnTo>
                  <a:pt x="3764" y="3926"/>
                </a:lnTo>
                <a:lnTo>
                  <a:pt x="3742" y="3921"/>
                </a:lnTo>
                <a:lnTo>
                  <a:pt x="3720" y="3917"/>
                </a:lnTo>
                <a:lnTo>
                  <a:pt x="3697" y="3914"/>
                </a:lnTo>
                <a:lnTo>
                  <a:pt x="3675" y="3912"/>
                </a:lnTo>
                <a:lnTo>
                  <a:pt x="3652" y="3910"/>
                </a:lnTo>
                <a:lnTo>
                  <a:pt x="3607" y="3908"/>
                </a:lnTo>
                <a:lnTo>
                  <a:pt x="3562" y="3908"/>
                </a:lnTo>
                <a:lnTo>
                  <a:pt x="3517" y="3909"/>
                </a:lnTo>
                <a:lnTo>
                  <a:pt x="3472" y="3912"/>
                </a:lnTo>
                <a:lnTo>
                  <a:pt x="3422" y="3916"/>
                </a:lnTo>
                <a:lnTo>
                  <a:pt x="3372" y="3921"/>
                </a:lnTo>
                <a:lnTo>
                  <a:pt x="3272" y="3933"/>
                </a:lnTo>
                <a:lnTo>
                  <a:pt x="3173" y="3947"/>
                </a:lnTo>
                <a:lnTo>
                  <a:pt x="3073" y="3962"/>
                </a:lnTo>
                <a:lnTo>
                  <a:pt x="2974" y="3980"/>
                </a:lnTo>
                <a:lnTo>
                  <a:pt x="2876" y="3999"/>
                </a:lnTo>
                <a:lnTo>
                  <a:pt x="2777" y="4020"/>
                </a:lnTo>
                <a:lnTo>
                  <a:pt x="2680" y="4042"/>
                </a:lnTo>
                <a:lnTo>
                  <a:pt x="2605" y="4059"/>
                </a:lnTo>
                <a:lnTo>
                  <a:pt x="2526" y="4076"/>
                </a:lnTo>
                <a:lnTo>
                  <a:pt x="2444" y="4094"/>
                </a:lnTo>
                <a:lnTo>
                  <a:pt x="2403" y="4105"/>
                </a:lnTo>
                <a:lnTo>
                  <a:pt x="2362" y="4116"/>
                </a:lnTo>
                <a:lnTo>
                  <a:pt x="2322" y="4128"/>
                </a:lnTo>
                <a:lnTo>
                  <a:pt x="2282" y="4142"/>
                </a:lnTo>
                <a:lnTo>
                  <a:pt x="2244" y="4157"/>
                </a:lnTo>
                <a:lnTo>
                  <a:pt x="2206" y="4173"/>
                </a:lnTo>
                <a:lnTo>
                  <a:pt x="2169" y="4191"/>
                </a:lnTo>
                <a:lnTo>
                  <a:pt x="2151" y="4200"/>
                </a:lnTo>
                <a:lnTo>
                  <a:pt x="2135" y="4210"/>
                </a:lnTo>
                <a:lnTo>
                  <a:pt x="2118" y="4220"/>
                </a:lnTo>
                <a:lnTo>
                  <a:pt x="2102" y="4232"/>
                </a:lnTo>
                <a:lnTo>
                  <a:pt x="2087" y="4243"/>
                </a:lnTo>
                <a:lnTo>
                  <a:pt x="2071" y="4254"/>
                </a:lnTo>
                <a:lnTo>
                  <a:pt x="2030" y="4289"/>
                </a:lnTo>
                <a:lnTo>
                  <a:pt x="1989" y="4326"/>
                </a:lnTo>
                <a:lnTo>
                  <a:pt x="1950" y="4364"/>
                </a:lnTo>
                <a:lnTo>
                  <a:pt x="1914" y="4403"/>
                </a:lnTo>
                <a:lnTo>
                  <a:pt x="1896" y="4423"/>
                </a:lnTo>
                <a:lnTo>
                  <a:pt x="1879" y="4444"/>
                </a:lnTo>
                <a:lnTo>
                  <a:pt x="1861" y="4465"/>
                </a:lnTo>
                <a:lnTo>
                  <a:pt x="1845" y="4487"/>
                </a:lnTo>
                <a:lnTo>
                  <a:pt x="1830" y="4508"/>
                </a:lnTo>
                <a:lnTo>
                  <a:pt x="1814" y="4531"/>
                </a:lnTo>
                <a:lnTo>
                  <a:pt x="1799" y="4553"/>
                </a:lnTo>
                <a:lnTo>
                  <a:pt x="1786" y="4577"/>
                </a:lnTo>
                <a:lnTo>
                  <a:pt x="1773" y="4599"/>
                </a:lnTo>
                <a:lnTo>
                  <a:pt x="1762" y="4621"/>
                </a:lnTo>
                <a:lnTo>
                  <a:pt x="1750" y="4644"/>
                </a:lnTo>
                <a:lnTo>
                  <a:pt x="1736" y="4665"/>
                </a:lnTo>
                <a:lnTo>
                  <a:pt x="1722" y="4685"/>
                </a:lnTo>
                <a:lnTo>
                  <a:pt x="1714" y="4695"/>
                </a:lnTo>
                <a:lnTo>
                  <a:pt x="1705" y="4704"/>
                </a:lnTo>
                <a:lnTo>
                  <a:pt x="1696" y="4712"/>
                </a:lnTo>
                <a:lnTo>
                  <a:pt x="1686" y="4719"/>
                </a:lnTo>
                <a:lnTo>
                  <a:pt x="1676" y="4727"/>
                </a:lnTo>
                <a:lnTo>
                  <a:pt x="1665" y="4733"/>
                </a:lnTo>
                <a:lnTo>
                  <a:pt x="1686" y="4741"/>
                </a:lnTo>
                <a:lnTo>
                  <a:pt x="1708" y="4749"/>
                </a:lnTo>
                <a:lnTo>
                  <a:pt x="1728" y="4758"/>
                </a:lnTo>
                <a:lnTo>
                  <a:pt x="1750" y="4768"/>
                </a:lnTo>
                <a:lnTo>
                  <a:pt x="1790" y="4788"/>
                </a:lnTo>
                <a:lnTo>
                  <a:pt x="1829" y="4811"/>
                </a:lnTo>
                <a:lnTo>
                  <a:pt x="1868" y="4833"/>
                </a:lnTo>
                <a:lnTo>
                  <a:pt x="1905" y="4856"/>
                </a:lnTo>
                <a:lnTo>
                  <a:pt x="1943" y="4878"/>
                </a:lnTo>
                <a:lnTo>
                  <a:pt x="1981" y="4900"/>
                </a:lnTo>
                <a:lnTo>
                  <a:pt x="2019" y="4920"/>
                </a:lnTo>
                <a:lnTo>
                  <a:pt x="2039" y="4929"/>
                </a:lnTo>
                <a:lnTo>
                  <a:pt x="2058" y="4938"/>
                </a:lnTo>
                <a:lnTo>
                  <a:pt x="2078" y="4946"/>
                </a:lnTo>
                <a:lnTo>
                  <a:pt x="2098" y="4954"/>
                </a:lnTo>
                <a:lnTo>
                  <a:pt x="2119" y="4960"/>
                </a:lnTo>
                <a:lnTo>
                  <a:pt x="2139" y="4966"/>
                </a:lnTo>
                <a:lnTo>
                  <a:pt x="2161" y="4971"/>
                </a:lnTo>
                <a:lnTo>
                  <a:pt x="2182" y="4976"/>
                </a:lnTo>
                <a:lnTo>
                  <a:pt x="2205" y="4979"/>
                </a:lnTo>
                <a:lnTo>
                  <a:pt x="2227" y="4981"/>
                </a:lnTo>
                <a:lnTo>
                  <a:pt x="2250" y="4982"/>
                </a:lnTo>
                <a:lnTo>
                  <a:pt x="2274" y="4982"/>
                </a:lnTo>
                <a:lnTo>
                  <a:pt x="2298" y="4980"/>
                </a:lnTo>
                <a:lnTo>
                  <a:pt x="2323" y="4977"/>
                </a:lnTo>
                <a:lnTo>
                  <a:pt x="2369" y="4969"/>
                </a:lnTo>
                <a:lnTo>
                  <a:pt x="2414" y="4962"/>
                </a:lnTo>
                <a:lnTo>
                  <a:pt x="2503" y="4945"/>
                </a:lnTo>
                <a:lnTo>
                  <a:pt x="2593" y="4926"/>
                </a:lnTo>
                <a:lnTo>
                  <a:pt x="2682" y="4906"/>
                </a:lnTo>
                <a:lnTo>
                  <a:pt x="2771" y="4884"/>
                </a:lnTo>
                <a:lnTo>
                  <a:pt x="2859" y="4862"/>
                </a:lnTo>
                <a:lnTo>
                  <a:pt x="3037" y="4817"/>
                </a:lnTo>
                <a:lnTo>
                  <a:pt x="3089" y="4803"/>
                </a:lnTo>
                <a:lnTo>
                  <a:pt x="3156" y="4789"/>
                </a:lnTo>
                <a:lnTo>
                  <a:pt x="3235" y="4772"/>
                </a:lnTo>
                <a:lnTo>
                  <a:pt x="3324" y="4751"/>
                </a:lnTo>
                <a:lnTo>
                  <a:pt x="3418" y="4728"/>
                </a:lnTo>
                <a:lnTo>
                  <a:pt x="3467" y="4714"/>
                </a:lnTo>
                <a:lnTo>
                  <a:pt x="3516" y="4701"/>
                </a:lnTo>
                <a:lnTo>
                  <a:pt x="3565" y="4686"/>
                </a:lnTo>
                <a:lnTo>
                  <a:pt x="3616" y="4670"/>
                </a:lnTo>
                <a:lnTo>
                  <a:pt x="3664" y="4653"/>
                </a:lnTo>
                <a:lnTo>
                  <a:pt x="3713" y="4634"/>
                </a:lnTo>
                <a:lnTo>
                  <a:pt x="3760" y="4616"/>
                </a:lnTo>
                <a:lnTo>
                  <a:pt x="3805" y="4595"/>
                </a:lnTo>
                <a:lnTo>
                  <a:pt x="3849" y="4574"/>
                </a:lnTo>
                <a:lnTo>
                  <a:pt x="3890" y="4551"/>
                </a:lnTo>
                <a:lnTo>
                  <a:pt x="3911" y="4539"/>
                </a:lnTo>
                <a:lnTo>
                  <a:pt x="3930" y="4528"/>
                </a:lnTo>
                <a:lnTo>
                  <a:pt x="3949" y="4515"/>
                </a:lnTo>
                <a:lnTo>
                  <a:pt x="3966" y="4502"/>
                </a:lnTo>
                <a:lnTo>
                  <a:pt x="3983" y="4489"/>
                </a:lnTo>
                <a:lnTo>
                  <a:pt x="3999" y="4476"/>
                </a:lnTo>
                <a:lnTo>
                  <a:pt x="4014" y="4462"/>
                </a:lnTo>
                <a:lnTo>
                  <a:pt x="4028" y="4448"/>
                </a:lnTo>
                <a:lnTo>
                  <a:pt x="4042" y="4434"/>
                </a:lnTo>
                <a:lnTo>
                  <a:pt x="4054" y="4418"/>
                </a:lnTo>
                <a:lnTo>
                  <a:pt x="4065" y="4403"/>
                </a:lnTo>
                <a:lnTo>
                  <a:pt x="4076" y="4387"/>
                </a:lnTo>
                <a:lnTo>
                  <a:pt x="4085" y="4372"/>
                </a:lnTo>
                <a:lnTo>
                  <a:pt x="4092" y="4356"/>
                </a:lnTo>
                <a:lnTo>
                  <a:pt x="4099" y="4339"/>
                </a:lnTo>
                <a:lnTo>
                  <a:pt x="4104" y="4322"/>
                </a:lnTo>
                <a:lnTo>
                  <a:pt x="4107" y="4304"/>
                </a:lnTo>
                <a:lnTo>
                  <a:pt x="4110" y="4286"/>
                </a:lnTo>
                <a:lnTo>
                  <a:pt x="4111" y="4269"/>
                </a:lnTo>
                <a:lnTo>
                  <a:pt x="4111" y="4249"/>
                </a:lnTo>
                <a:lnTo>
                  <a:pt x="4109" y="4231"/>
                </a:lnTo>
                <a:lnTo>
                  <a:pt x="4106" y="4211"/>
                </a:lnTo>
                <a:lnTo>
                  <a:pt x="4101" y="4191"/>
                </a:lnTo>
                <a:lnTo>
                  <a:pt x="4095" y="4171"/>
                </a:lnTo>
                <a:lnTo>
                  <a:pt x="4105" y="4170"/>
                </a:lnTo>
                <a:lnTo>
                  <a:pt x="4116" y="4170"/>
                </a:lnTo>
                <a:lnTo>
                  <a:pt x="4127" y="4172"/>
                </a:lnTo>
                <a:lnTo>
                  <a:pt x="4138" y="4174"/>
                </a:lnTo>
                <a:lnTo>
                  <a:pt x="4149" y="4177"/>
                </a:lnTo>
                <a:lnTo>
                  <a:pt x="4161" y="4180"/>
                </a:lnTo>
                <a:lnTo>
                  <a:pt x="4172" y="4186"/>
                </a:lnTo>
                <a:lnTo>
                  <a:pt x="4184" y="4191"/>
                </a:lnTo>
                <a:lnTo>
                  <a:pt x="4208" y="4204"/>
                </a:lnTo>
                <a:lnTo>
                  <a:pt x="4232" y="4220"/>
                </a:lnTo>
                <a:lnTo>
                  <a:pt x="4257" y="4240"/>
                </a:lnTo>
                <a:lnTo>
                  <a:pt x="4283" y="4261"/>
                </a:lnTo>
                <a:lnTo>
                  <a:pt x="4308" y="4285"/>
                </a:lnTo>
                <a:lnTo>
                  <a:pt x="4335" y="4311"/>
                </a:lnTo>
                <a:lnTo>
                  <a:pt x="4360" y="4337"/>
                </a:lnTo>
                <a:lnTo>
                  <a:pt x="4387" y="4367"/>
                </a:lnTo>
                <a:lnTo>
                  <a:pt x="4413" y="4398"/>
                </a:lnTo>
                <a:lnTo>
                  <a:pt x="4439" y="4429"/>
                </a:lnTo>
                <a:lnTo>
                  <a:pt x="4465" y="4461"/>
                </a:lnTo>
                <a:lnTo>
                  <a:pt x="4491" y="4495"/>
                </a:lnTo>
                <a:lnTo>
                  <a:pt x="4542" y="4564"/>
                </a:lnTo>
                <a:lnTo>
                  <a:pt x="4591" y="4632"/>
                </a:lnTo>
                <a:lnTo>
                  <a:pt x="4638" y="4701"/>
                </a:lnTo>
                <a:lnTo>
                  <a:pt x="4682" y="4766"/>
                </a:lnTo>
                <a:lnTo>
                  <a:pt x="4761" y="4881"/>
                </a:lnTo>
                <a:lnTo>
                  <a:pt x="4794" y="4928"/>
                </a:lnTo>
                <a:lnTo>
                  <a:pt x="4822" y="4965"/>
                </a:lnTo>
                <a:lnTo>
                  <a:pt x="4806" y="4966"/>
                </a:lnTo>
                <a:lnTo>
                  <a:pt x="4791" y="4966"/>
                </a:lnTo>
                <a:lnTo>
                  <a:pt x="4776" y="4965"/>
                </a:lnTo>
                <a:lnTo>
                  <a:pt x="4762" y="4963"/>
                </a:lnTo>
                <a:lnTo>
                  <a:pt x="4748" y="4960"/>
                </a:lnTo>
                <a:lnTo>
                  <a:pt x="4734" y="4957"/>
                </a:lnTo>
                <a:lnTo>
                  <a:pt x="4720" y="4952"/>
                </a:lnTo>
                <a:lnTo>
                  <a:pt x="4707" y="4948"/>
                </a:lnTo>
                <a:lnTo>
                  <a:pt x="4680" y="4936"/>
                </a:lnTo>
                <a:lnTo>
                  <a:pt x="4655" y="4922"/>
                </a:lnTo>
                <a:lnTo>
                  <a:pt x="4629" y="4908"/>
                </a:lnTo>
                <a:lnTo>
                  <a:pt x="4603" y="4892"/>
                </a:lnTo>
                <a:lnTo>
                  <a:pt x="4550" y="4860"/>
                </a:lnTo>
                <a:lnTo>
                  <a:pt x="4523" y="4844"/>
                </a:lnTo>
                <a:lnTo>
                  <a:pt x="4495" y="4830"/>
                </a:lnTo>
                <a:lnTo>
                  <a:pt x="4465" y="4817"/>
                </a:lnTo>
                <a:lnTo>
                  <a:pt x="4451" y="4812"/>
                </a:lnTo>
                <a:lnTo>
                  <a:pt x="4434" y="4807"/>
                </a:lnTo>
                <a:lnTo>
                  <a:pt x="4419" y="4801"/>
                </a:lnTo>
                <a:lnTo>
                  <a:pt x="4402" y="4798"/>
                </a:lnTo>
                <a:lnTo>
                  <a:pt x="4385" y="4795"/>
                </a:lnTo>
                <a:lnTo>
                  <a:pt x="4368" y="4793"/>
                </a:lnTo>
                <a:lnTo>
                  <a:pt x="4342" y="4791"/>
                </a:lnTo>
                <a:lnTo>
                  <a:pt x="4316" y="4789"/>
                </a:lnTo>
                <a:lnTo>
                  <a:pt x="4290" y="4788"/>
                </a:lnTo>
                <a:lnTo>
                  <a:pt x="4264" y="4788"/>
                </a:lnTo>
                <a:lnTo>
                  <a:pt x="4212" y="4789"/>
                </a:lnTo>
                <a:lnTo>
                  <a:pt x="4160" y="4793"/>
                </a:lnTo>
                <a:lnTo>
                  <a:pt x="4107" y="4798"/>
                </a:lnTo>
                <a:lnTo>
                  <a:pt x="4055" y="4806"/>
                </a:lnTo>
                <a:lnTo>
                  <a:pt x="4002" y="4814"/>
                </a:lnTo>
                <a:lnTo>
                  <a:pt x="3950" y="4824"/>
                </a:lnTo>
                <a:lnTo>
                  <a:pt x="3897" y="4835"/>
                </a:lnTo>
                <a:lnTo>
                  <a:pt x="3845" y="4848"/>
                </a:lnTo>
                <a:lnTo>
                  <a:pt x="3794" y="4860"/>
                </a:lnTo>
                <a:lnTo>
                  <a:pt x="3742" y="4873"/>
                </a:lnTo>
                <a:lnTo>
                  <a:pt x="3640" y="4902"/>
                </a:lnTo>
                <a:lnTo>
                  <a:pt x="3542" y="4929"/>
                </a:lnTo>
                <a:lnTo>
                  <a:pt x="3455" y="4954"/>
                </a:lnTo>
                <a:lnTo>
                  <a:pt x="3367" y="4981"/>
                </a:lnTo>
                <a:lnTo>
                  <a:pt x="3322" y="4995"/>
                </a:lnTo>
                <a:lnTo>
                  <a:pt x="3279" y="5009"/>
                </a:lnTo>
                <a:lnTo>
                  <a:pt x="3236" y="5025"/>
                </a:lnTo>
                <a:lnTo>
                  <a:pt x="3193" y="5041"/>
                </a:lnTo>
                <a:lnTo>
                  <a:pt x="3150" y="5059"/>
                </a:lnTo>
                <a:lnTo>
                  <a:pt x="3108" y="5076"/>
                </a:lnTo>
                <a:lnTo>
                  <a:pt x="3066" y="5095"/>
                </a:lnTo>
                <a:lnTo>
                  <a:pt x="3025" y="5116"/>
                </a:lnTo>
                <a:lnTo>
                  <a:pt x="2985" y="5137"/>
                </a:lnTo>
                <a:lnTo>
                  <a:pt x="2945" y="5160"/>
                </a:lnTo>
                <a:lnTo>
                  <a:pt x="2908" y="5185"/>
                </a:lnTo>
                <a:lnTo>
                  <a:pt x="2870" y="5210"/>
                </a:lnTo>
                <a:lnTo>
                  <a:pt x="2834" y="5236"/>
                </a:lnTo>
                <a:lnTo>
                  <a:pt x="2800" y="5264"/>
                </a:lnTo>
                <a:lnTo>
                  <a:pt x="2767" y="5293"/>
                </a:lnTo>
                <a:lnTo>
                  <a:pt x="2735" y="5324"/>
                </a:lnTo>
                <a:lnTo>
                  <a:pt x="2706" y="5356"/>
                </a:lnTo>
                <a:lnTo>
                  <a:pt x="2691" y="5373"/>
                </a:lnTo>
                <a:lnTo>
                  <a:pt x="2678" y="5391"/>
                </a:lnTo>
                <a:lnTo>
                  <a:pt x="2665" y="5408"/>
                </a:lnTo>
                <a:lnTo>
                  <a:pt x="2652" y="5426"/>
                </a:lnTo>
                <a:lnTo>
                  <a:pt x="2640" y="5445"/>
                </a:lnTo>
                <a:lnTo>
                  <a:pt x="2629" y="5463"/>
                </a:lnTo>
                <a:lnTo>
                  <a:pt x="2622" y="5478"/>
                </a:lnTo>
                <a:lnTo>
                  <a:pt x="2614" y="5493"/>
                </a:lnTo>
                <a:lnTo>
                  <a:pt x="2601" y="5526"/>
                </a:lnTo>
                <a:lnTo>
                  <a:pt x="2574" y="5594"/>
                </a:lnTo>
                <a:lnTo>
                  <a:pt x="2560" y="5629"/>
                </a:lnTo>
                <a:lnTo>
                  <a:pt x="2553" y="5646"/>
                </a:lnTo>
                <a:lnTo>
                  <a:pt x="2545" y="5661"/>
                </a:lnTo>
                <a:lnTo>
                  <a:pt x="2536" y="5675"/>
                </a:lnTo>
                <a:lnTo>
                  <a:pt x="2525" y="5690"/>
                </a:lnTo>
                <a:lnTo>
                  <a:pt x="2514" y="5702"/>
                </a:lnTo>
                <a:lnTo>
                  <a:pt x="2503" y="5713"/>
                </a:lnTo>
                <a:lnTo>
                  <a:pt x="2512" y="5714"/>
                </a:lnTo>
                <a:lnTo>
                  <a:pt x="2522" y="5715"/>
                </a:lnTo>
                <a:lnTo>
                  <a:pt x="2541" y="5720"/>
                </a:lnTo>
                <a:lnTo>
                  <a:pt x="2559" y="5727"/>
                </a:lnTo>
                <a:lnTo>
                  <a:pt x="2577" y="5735"/>
                </a:lnTo>
                <a:lnTo>
                  <a:pt x="2593" y="5745"/>
                </a:lnTo>
                <a:lnTo>
                  <a:pt x="2609" y="5755"/>
                </a:lnTo>
                <a:lnTo>
                  <a:pt x="2625" y="5768"/>
                </a:lnTo>
                <a:lnTo>
                  <a:pt x="2640" y="5780"/>
                </a:lnTo>
                <a:lnTo>
                  <a:pt x="2671" y="5807"/>
                </a:lnTo>
                <a:lnTo>
                  <a:pt x="2701" y="5832"/>
                </a:lnTo>
                <a:lnTo>
                  <a:pt x="2716" y="5844"/>
                </a:lnTo>
                <a:lnTo>
                  <a:pt x="2732" y="5856"/>
                </a:lnTo>
                <a:lnTo>
                  <a:pt x="2749" y="5866"/>
                </a:lnTo>
                <a:lnTo>
                  <a:pt x="2765" y="5875"/>
                </a:lnTo>
                <a:lnTo>
                  <a:pt x="2792" y="5886"/>
                </a:lnTo>
                <a:lnTo>
                  <a:pt x="2818" y="5897"/>
                </a:lnTo>
                <a:lnTo>
                  <a:pt x="2846" y="5904"/>
                </a:lnTo>
                <a:lnTo>
                  <a:pt x="2875" y="5911"/>
                </a:lnTo>
                <a:lnTo>
                  <a:pt x="2903" y="5916"/>
                </a:lnTo>
                <a:lnTo>
                  <a:pt x="2932" y="5920"/>
                </a:lnTo>
                <a:lnTo>
                  <a:pt x="2961" y="5924"/>
                </a:lnTo>
                <a:lnTo>
                  <a:pt x="2989" y="5927"/>
                </a:lnTo>
                <a:lnTo>
                  <a:pt x="3045" y="5931"/>
                </a:lnTo>
                <a:lnTo>
                  <a:pt x="3100" y="5933"/>
                </a:lnTo>
                <a:lnTo>
                  <a:pt x="3156" y="5933"/>
                </a:lnTo>
                <a:lnTo>
                  <a:pt x="3212" y="5931"/>
                </a:lnTo>
                <a:lnTo>
                  <a:pt x="3267" y="5926"/>
                </a:lnTo>
                <a:lnTo>
                  <a:pt x="3322" y="5920"/>
                </a:lnTo>
                <a:lnTo>
                  <a:pt x="3378" y="5913"/>
                </a:lnTo>
                <a:lnTo>
                  <a:pt x="3433" y="5904"/>
                </a:lnTo>
                <a:lnTo>
                  <a:pt x="3487" y="5895"/>
                </a:lnTo>
                <a:lnTo>
                  <a:pt x="3543" y="5882"/>
                </a:lnTo>
                <a:lnTo>
                  <a:pt x="3597" y="5870"/>
                </a:lnTo>
                <a:lnTo>
                  <a:pt x="3651" y="5857"/>
                </a:lnTo>
                <a:lnTo>
                  <a:pt x="3705" y="5842"/>
                </a:lnTo>
                <a:lnTo>
                  <a:pt x="3759" y="5827"/>
                </a:lnTo>
                <a:lnTo>
                  <a:pt x="3812" y="5811"/>
                </a:lnTo>
                <a:lnTo>
                  <a:pt x="3865" y="5794"/>
                </a:lnTo>
                <a:lnTo>
                  <a:pt x="3983" y="5757"/>
                </a:lnTo>
                <a:lnTo>
                  <a:pt x="4058" y="5734"/>
                </a:lnTo>
                <a:lnTo>
                  <a:pt x="4138" y="5705"/>
                </a:lnTo>
                <a:lnTo>
                  <a:pt x="4181" y="5690"/>
                </a:lnTo>
                <a:lnTo>
                  <a:pt x="4224" y="5673"/>
                </a:lnTo>
                <a:lnTo>
                  <a:pt x="4267" y="5656"/>
                </a:lnTo>
                <a:lnTo>
                  <a:pt x="4311" y="5638"/>
                </a:lnTo>
                <a:lnTo>
                  <a:pt x="4354" y="5618"/>
                </a:lnTo>
                <a:lnTo>
                  <a:pt x="4397" y="5598"/>
                </a:lnTo>
                <a:lnTo>
                  <a:pt x="4439" y="5576"/>
                </a:lnTo>
                <a:lnTo>
                  <a:pt x="4481" y="5553"/>
                </a:lnTo>
                <a:lnTo>
                  <a:pt x="4521" y="5530"/>
                </a:lnTo>
                <a:lnTo>
                  <a:pt x="4559" y="5505"/>
                </a:lnTo>
                <a:lnTo>
                  <a:pt x="4596" y="5480"/>
                </a:lnTo>
                <a:lnTo>
                  <a:pt x="4630" y="5453"/>
                </a:lnTo>
                <a:lnTo>
                  <a:pt x="4646" y="5439"/>
                </a:lnTo>
                <a:lnTo>
                  <a:pt x="4662" y="5425"/>
                </a:lnTo>
                <a:lnTo>
                  <a:pt x="4676" y="5411"/>
                </a:lnTo>
                <a:lnTo>
                  <a:pt x="4690" y="5397"/>
                </a:lnTo>
                <a:lnTo>
                  <a:pt x="4704" y="5381"/>
                </a:lnTo>
                <a:lnTo>
                  <a:pt x="4716" y="5367"/>
                </a:lnTo>
                <a:lnTo>
                  <a:pt x="4727" y="5352"/>
                </a:lnTo>
                <a:lnTo>
                  <a:pt x="4739" y="5336"/>
                </a:lnTo>
                <a:lnTo>
                  <a:pt x="4748" y="5320"/>
                </a:lnTo>
                <a:lnTo>
                  <a:pt x="4757" y="5303"/>
                </a:lnTo>
                <a:lnTo>
                  <a:pt x="4764" y="5287"/>
                </a:lnTo>
                <a:lnTo>
                  <a:pt x="4771" y="5271"/>
                </a:lnTo>
                <a:lnTo>
                  <a:pt x="4776" y="5254"/>
                </a:lnTo>
                <a:lnTo>
                  <a:pt x="4782" y="5237"/>
                </a:lnTo>
                <a:lnTo>
                  <a:pt x="4785" y="5219"/>
                </a:lnTo>
                <a:lnTo>
                  <a:pt x="4787" y="5202"/>
                </a:lnTo>
                <a:lnTo>
                  <a:pt x="4788" y="5184"/>
                </a:lnTo>
                <a:lnTo>
                  <a:pt x="4788" y="5165"/>
                </a:lnTo>
                <a:lnTo>
                  <a:pt x="4786" y="5147"/>
                </a:lnTo>
                <a:lnTo>
                  <a:pt x="4783" y="5128"/>
                </a:lnTo>
                <a:lnTo>
                  <a:pt x="4778" y="5109"/>
                </a:lnTo>
                <a:lnTo>
                  <a:pt x="4772" y="5089"/>
                </a:lnTo>
                <a:lnTo>
                  <a:pt x="4765" y="5070"/>
                </a:lnTo>
                <a:lnTo>
                  <a:pt x="4756" y="5049"/>
                </a:lnTo>
                <a:lnTo>
                  <a:pt x="4767" y="5047"/>
                </a:lnTo>
                <a:lnTo>
                  <a:pt x="4780" y="5047"/>
                </a:lnTo>
                <a:lnTo>
                  <a:pt x="4791" y="5047"/>
                </a:lnTo>
                <a:lnTo>
                  <a:pt x="4803" y="5048"/>
                </a:lnTo>
                <a:lnTo>
                  <a:pt x="4814" y="5050"/>
                </a:lnTo>
                <a:lnTo>
                  <a:pt x="4827" y="5053"/>
                </a:lnTo>
                <a:lnTo>
                  <a:pt x="4840" y="5058"/>
                </a:lnTo>
                <a:lnTo>
                  <a:pt x="4852" y="5062"/>
                </a:lnTo>
                <a:lnTo>
                  <a:pt x="4865" y="5068"/>
                </a:lnTo>
                <a:lnTo>
                  <a:pt x="4878" y="5075"/>
                </a:lnTo>
                <a:lnTo>
                  <a:pt x="4891" y="5082"/>
                </a:lnTo>
                <a:lnTo>
                  <a:pt x="4905" y="5090"/>
                </a:lnTo>
                <a:lnTo>
                  <a:pt x="4931" y="5109"/>
                </a:lnTo>
                <a:lnTo>
                  <a:pt x="4958" y="5130"/>
                </a:lnTo>
                <a:lnTo>
                  <a:pt x="4985" y="5155"/>
                </a:lnTo>
                <a:lnTo>
                  <a:pt x="5013" y="5182"/>
                </a:lnTo>
                <a:lnTo>
                  <a:pt x="5041" y="5210"/>
                </a:lnTo>
                <a:lnTo>
                  <a:pt x="5069" y="5241"/>
                </a:lnTo>
                <a:lnTo>
                  <a:pt x="5097" y="5273"/>
                </a:lnTo>
                <a:lnTo>
                  <a:pt x="5125" y="5307"/>
                </a:lnTo>
                <a:lnTo>
                  <a:pt x="5152" y="5341"/>
                </a:lnTo>
                <a:lnTo>
                  <a:pt x="5180" y="5376"/>
                </a:lnTo>
                <a:lnTo>
                  <a:pt x="5234" y="5450"/>
                </a:lnTo>
                <a:lnTo>
                  <a:pt x="5288" y="5524"/>
                </a:lnTo>
                <a:lnTo>
                  <a:pt x="5338" y="5598"/>
                </a:lnTo>
                <a:lnTo>
                  <a:pt x="5386" y="5668"/>
                </a:lnTo>
                <a:lnTo>
                  <a:pt x="5470" y="5793"/>
                </a:lnTo>
                <a:lnTo>
                  <a:pt x="5506" y="5844"/>
                </a:lnTo>
                <a:lnTo>
                  <a:pt x="5537" y="5885"/>
                </a:lnTo>
                <a:lnTo>
                  <a:pt x="5520" y="5886"/>
                </a:lnTo>
                <a:lnTo>
                  <a:pt x="5505" y="5886"/>
                </a:lnTo>
                <a:lnTo>
                  <a:pt x="5491" y="5885"/>
                </a:lnTo>
                <a:lnTo>
                  <a:pt x="5475" y="5884"/>
                </a:lnTo>
                <a:lnTo>
                  <a:pt x="5461" y="5882"/>
                </a:lnTo>
                <a:lnTo>
                  <a:pt x="5447" y="5879"/>
                </a:lnTo>
                <a:lnTo>
                  <a:pt x="5432" y="5875"/>
                </a:lnTo>
                <a:lnTo>
                  <a:pt x="5418" y="5871"/>
                </a:lnTo>
                <a:lnTo>
                  <a:pt x="5391" y="5862"/>
                </a:lnTo>
                <a:lnTo>
                  <a:pt x="5365" y="5850"/>
                </a:lnTo>
                <a:lnTo>
                  <a:pt x="5338" y="5836"/>
                </a:lnTo>
                <a:lnTo>
                  <a:pt x="5311" y="5822"/>
                </a:lnTo>
                <a:lnTo>
                  <a:pt x="5258" y="5792"/>
                </a:lnTo>
                <a:lnTo>
                  <a:pt x="5230" y="5777"/>
                </a:lnTo>
                <a:lnTo>
                  <a:pt x="5203" y="5763"/>
                </a:lnTo>
                <a:lnTo>
                  <a:pt x="5174" y="5749"/>
                </a:lnTo>
                <a:lnTo>
                  <a:pt x="5144" y="5737"/>
                </a:lnTo>
                <a:lnTo>
                  <a:pt x="5114" y="5727"/>
                </a:lnTo>
                <a:lnTo>
                  <a:pt x="5097" y="5723"/>
                </a:lnTo>
                <a:lnTo>
                  <a:pt x="5081" y="5718"/>
                </a:lnTo>
                <a:lnTo>
                  <a:pt x="5057" y="5713"/>
                </a:lnTo>
                <a:lnTo>
                  <a:pt x="5034" y="5710"/>
                </a:lnTo>
                <a:lnTo>
                  <a:pt x="5010" y="5707"/>
                </a:lnTo>
                <a:lnTo>
                  <a:pt x="4986" y="5705"/>
                </a:lnTo>
                <a:lnTo>
                  <a:pt x="4963" y="5704"/>
                </a:lnTo>
                <a:lnTo>
                  <a:pt x="4938" y="5704"/>
                </a:lnTo>
                <a:lnTo>
                  <a:pt x="4914" y="5705"/>
                </a:lnTo>
                <a:lnTo>
                  <a:pt x="4890" y="5706"/>
                </a:lnTo>
                <a:lnTo>
                  <a:pt x="4866" y="5708"/>
                </a:lnTo>
                <a:lnTo>
                  <a:pt x="4841" y="5710"/>
                </a:lnTo>
                <a:lnTo>
                  <a:pt x="4793" y="5717"/>
                </a:lnTo>
                <a:lnTo>
                  <a:pt x="4744" y="5726"/>
                </a:lnTo>
                <a:lnTo>
                  <a:pt x="4694" y="5737"/>
                </a:lnTo>
                <a:lnTo>
                  <a:pt x="4645" y="5748"/>
                </a:lnTo>
                <a:lnTo>
                  <a:pt x="4597" y="5761"/>
                </a:lnTo>
                <a:lnTo>
                  <a:pt x="4549" y="5776"/>
                </a:lnTo>
                <a:lnTo>
                  <a:pt x="4501" y="5790"/>
                </a:lnTo>
                <a:lnTo>
                  <a:pt x="4408" y="5818"/>
                </a:lnTo>
                <a:lnTo>
                  <a:pt x="4361" y="5832"/>
                </a:lnTo>
                <a:lnTo>
                  <a:pt x="4316" y="5844"/>
                </a:lnTo>
                <a:lnTo>
                  <a:pt x="4221" y="5872"/>
                </a:lnTo>
                <a:lnTo>
                  <a:pt x="4125" y="5900"/>
                </a:lnTo>
                <a:lnTo>
                  <a:pt x="4077" y="5915"/>
                </a:lnTo>
                <a:lnTo>
                  <a:pt x="4029" y="5932"/>
                </a:lnTo>
                <a:lnTo>
                  <a:pt x="3981" y="5948"/>
                </a:lnTo>
                <a:lnTo>
                  <a:pt x="3934" y="5965"/>
                </a:lnTo>
                <a:lnTo>
                  <a:pt x="3887" y="5985"/>
                </a:lnTo>
                <a:lnTo>
                  <a:pt x="3841" y="6004"/>
                </a:lnTo>
                <a:lnTo>
                  <a:pt x="3796" y="6026"/>
                </a:lnTo>
                <a:lnTo>
                  <a:pt x="3751" y="6048"/>
                </a:lnTo>
                <a:lnTo>
                  <a:pt x="3707" y="6073"/>
                </a:lnTo>
                <a:lnTo>
                  <a:pt x="3665" y="6099"/>
                </a:lnTo>
                <a:lnTo>
                  <a:pt x="3623" y="6125"/>
                </a:lnTo>
                <a:lnTo>
                  <a:pt x="3583" y="6155"/>
                </a:lnTo>
                <a:lnTo>
                  <a:pt x="3563" y="6170"/>
                </a:lnTo>
                <a:lnTo>
                  <a:pt x="3546" y="6186"/>
                </a:lnTo>
                <a:lnTo>
                  <a:pt x="3527" y="6201"/>
                </a:lnTo>
                <a:lnTo>
                  <a:pt x="3510" y="6217"/>
                </a:lnTo>
                <a:lnTo>
                  <a:pt x="3494" y="6235"/>
                </a:lnTo>
                <a:lnTo>
                  <a:pt x="3477" y="6252"/>
                </a:lnTo>
                <a:lnTo>
                  <a:pt x="3462" y="6271"/>
                </a:lnTo>
                <a:lnTo>
                  <a:pt x="3446" y="6289"/>
                </a:lnTo>
                <a:lnTo>
                  <a:pt x="3431" y="6309"/>
                </a:lnTo>
                <a:lnTo>
                  <a:pt x="3417" y="6327"/>
                </a:lnTo>
                <a:lnTo>
                  <a:pt x="3390" y="6367"/>
                </a:lnTo>
                <a:lnTo>
                  <a:pt x="3364" y="6408"/>
                </a:lnTo>
                <a:lnTo>
                  <a:pt x="3341" y="6450"/>
                </a:lnTo>
                <a:lnTo>
                  <a:pt x="3332" y="6471"/>
                </a:lnTo>
                <a:lnTo>
                  <a:pt x="3321" y="6494"/>
                </a:lnTo>
                <a:lnTo>
                  <a:pt x="3311" y="6519"/>
                </a:lnTo>
                <a:lnTo>
                  <a:pt x="3300" y="6544"/>
                </a:lnTo>
                <a:lnTo>
                  <a:pt x="3288" y="6569"/>
                </a:lnTo>
                <a:lnTo>
                  <a:pt x="3281" y="6580"/>
                </a:lnTo>
                <a:lnTo>
                  <a:pt x="3273" y="6591"/>
                </a:lnTo>
                <a:lnTo>
                  <a:pt x="3266" y="6601"/>
                </a:lnTo>
                <a:lnTo>
                  <a:pt x="3257" y="6610"/>
                </a:lnTo>
                <a:lnTo>
                  <a:pt x="3248" y="6617"/>
                </a:lnTo>
                <a:lnTo>
                  <a:pt x="3238" y="6623"/>
                </a:lnTo>
                <a:lnTo>
                  <a:pt x="3254" y="6625"/>
                </a:lnTo>
                <a:lnTo>
                  <a:pt x="3270" y="6627"/>
                </a:lnTo>
                <a:lnTo>
                  <a:pt x="3287" y="6630"/>
                </a:lnTo>
                <a:lnTo>
                  <a:pt x="3302" y="6634"/>
                </a:lnTo>
                <a:lnTo>
                  <a:pt x="3317" y="6640"/>
                </a:lnTo>
                <a:lnTo>
                  <a:pt x="3333" y="6645"/>
                </a:lnTo>
                <a:lnTo>
                  <a:pt x="3348" y="6651"/>
                </a:lnTo>
                <a:lnTo>
                  <a:pt x="3363" y="6658"/>
                </a:lnTo>
                <a:lnTo>
                  <a:pt x="3393" y="6673"/>
                </a:lnTo>
                <a:lnTo>
                  <a:pt x="3423" y="6691"/>
                </a:lnTo>
                <a:lnTo>
                  <a:pt x="3482" y="6728"/>
                </a:lnTo>
                <a:lnTo>
                  <a:pt x="3512" y="6747"/>
                </a:lnTo>
                <a:lnTo>
                  <a:pt x="3543" y="6765"/>
                </a:lnTo>
                <a:lnTo>
                  <a:pt x="3574" y="6782"/>
                </a:lnTo>
                <a:lnTo>
                  <a:pt x="3605" y="6797"/>
                </a:lnTo>
                <a:lnTo>
                  <a:pt x="3621" y="6805"/>
                </a:lnTo>
                <a:lnTo>
                  <a:pt x="3637" y="6811"/>
                </a:lnTo>
                <a:lnTo>
                  <a:pt x="3654" y="6817"/>
                </a:lnTo>
                <a:lnTo>
                  <a:pt x="3671" y="6822"/>
                </a:lnTo>
                <a:lnTo>
                  <a:pt x="3688" y="6826"/>
                </a:lnTo>
                <a:lnTo>
                  <a:pt x="3706" y="6829"/>
                </a:lnTo>
                <a:lnTo>
                  <a:pt x="3723" y="6831"/>
                </a:lnTo>
                <a:lnTo>
                  <a:pt x="3742" y="6832"/>
                </a:lnTo>
                <a:lnTo>
                  <a:pt x="3786" y="6833"/>
                </a:lnTo>
                <a:lnTo>
                  <a:pt x="3831" y="6833"/>
                </a:lnTo>
                <a:lnTo>
                  <a:pt x="3875" y="6831"/>
                </a:lnTo>
                <a:lnTo>
                  <a:pt x="3920" y="6828"/>
                </a:lnTo>
                <a:lnTo>
                  <a:pt x="3964" y="6824"/>
                </a:lnTo>
                <a:lnTo>
                  <a:pt x="4009" y="6819"/>
                </a:lnTo>
                <a:lnTo>
                  <a:pt x="4053" y="6813"/>
                </a:lnTo>
                <a:lnTo>
                  <a:pt x="4098" y="6806"/>
                </a:lnTo>
                <a:lnTo>
                  <a:pt x="4142" y="6798"/>
                </a:lnTo>
                <a:lnTo>
                  <a:pt x="4186" y="6789"/>
                </a:lnTo>
                <a:lnTo>
                  <a:pt x="4230" y="6780"/>
                </a:lnTo>
                <a:lnTo>
                  <a:pt x="4274" y="6770"/>
                </a:lnTo>
                <a:lnTo>
                  <a:pt x="4361" y="6748"/>
                </a:lnTo>
                <a:lnTo>
                  <a:pt x="4447" y="6724"/>
                </a:lnTo>
                <a:lnTo>
                  <a:pt x="4495" y="6709"/>
                </a:lnTo>
                <a:lnTo>
                  <a:pt x="4558" y="6689"/>
                </a:lnTo>
                <a:lnTo>
                  <a:pt x="4634" y="6662"/>
                </a:lnTo>
                <a:lnTo>
                  <a:pt x="4719" y="6629"/>
                </a:lnTo>
                <a:lnTo>
                  <a:pt x="4764" y="6612"/>
                </a:lnTo>
                <a:lnTo>
                  <a:pt x="4811" y="6592"/>
                </a:lnTo>
                <a:lnTo>
                  <a:pt x="4858" y="6572"/>
                </a:lnTo>
                <a:lnTo>
                  <a:pt x="4908" y="6550"/>
                </a:lnTo>
                <a:lnTo>
                  <a:pt x="4956" y="6529"/>
                </a:lnTo>
                <a:lnTo>
                  <a:pt x="5004" y="6505"/>
                </a:lnTo>
                <a:lnTo>
                  <a:pt x="5052" y="6481"/>
                </a:lnTo>
                <a:lnTo>
                  <a:pt x="5100" y="6455"/>
                </a:lnTo>
                <a:lnTo>
                  <a:pt x="5146" y="6430"/>
                </a:lnTo>
                <a:lnTo>
                  <a:pt x="5191" y="6403"/>
                </a:lnTo>
                <a:lnTo>
                  <a:pt x="5234" y="6375"/>
                </a:lnTo>
                <a:lnTo>
                  <a:pt x="5275" y="6347"/>
                </a:lnTo>
                <a:lnTo>
                  <a:pt x="5314" y="6318"/>
                </a:lnTo>
                <a:lnTo>
                  <a:pt x="5350" y="6288"/>
                </a:lnTo>
                <a:lnTo>
                  <a:pt x="5368" y="6274"/>
                </a:lnTo>
                <a:lnTo>
                  <a:pt x="5383" y="6258"/>
                </a:lnTo>
                <a:lnTo>
                  <a:pt x="5398" y="6243"/>
                </a:lnTo>
                <a:lnTo>
                  <a:pt x="5413" y="6228"/>
                </a:lnTo>
                <a:lnTo>
                  <a:pt x="5426" y="6212"/>
                </a:lnTo>
                <a:lnTo>
                  <a:pt x="5438" y="6197"/>
                </a:lnTo>
                <a:lnTo>
                  <a:pt x="5450" y="6182"/>
                </a:lnTo>
                <a:lnTo>
                  <a:pt x="5460" y="6165"/>
                </a:lnTo>
                <a:lnTo>
                  <a:pt x="5469" y="6150"/>
                </a:lnTo>
                <a:lnTo>
                  <a:pt x="5476" y="6133"/>
                </a:lnTo>
                <a:lnTo>
                  <a:pt x="5483" y="6118"/>
                </a:lnTo>
                <a:lnTo>
                  <a:pt x="5489" y="6102"/>
                </a:lnTo>
                <a:lnTo>
                  <a:pt x="5493" y="6085"/>
                </a:lnTo>
                <a:lnTo>
                  <a:pt x="5496" y="6070"/>
                </a:lnTo>
                <a:lnTo>
                  <a:pt x="5497" y="6053"/>
                </a:lnTo>
                <a:lnTo>
                  <a:pt x="5497" y="6037"/>
                </a:lnTo>
                <a:lnTo>
                  <a:pt x="5496" y="6021"/>
                </a:lnTo>
                <a:lnTo>
                  <a:pt x="5493" y="6004"/>
                </a:lnTo>
                <a:lnTo>
                  <a:pt x="5488" y="5988"/>
                </a:lnTo>
                <a:lnTo>
                  <a:pt x="5481" y="5972"/>
                </a:lnTo>
                <a:lnTo>
                  <a:pt x="5491" y="5969"/>
                </a:lnTo>
                <a:lnTo>
                  <a:pt x="5501" y="5968"/>
                </a:lnTo>
                <a:lnTo>
                  <a:pt x="5510" y="5968"/>
                </a:lnTo>
                <a:lnTo>
                  <a:pt x="5520" y="5969"/>
                </a:lnTo>
                <a:lnTo>
                  <a:pt x="5531" y="5971"/>
                </a:lnTo>
                <a:lnTo>
                  <a:pt x="5541" y="5972"/>
                </a:lnTo>
                <a:lnTo>
                  <a:pt x="5561" y="5978"/>
                </a:lnTo>
                <a:lnTo>
                  <a:pt x="5582" y="5986"/>
                </a:lnTo>
                <a:lnTo>
                  <a:pt x="5602" y="5996"/>
                </a:lnTo>
                <a:lnTo>
                  <a:pt x="5624" y="6009"/>
                </a:lnTo>
                <a:lnTo>
                  <a:pt x="5645" y="6024"/>
                </a:lnTo>
                <a:lnTo>
                  <a:pt x="5667" y="6040"/>
                </a:lnTo>
                <a:lnTo>
                  <a:pt x="5689" y="6059"/>
                </a:lnTo>
                <a:lnTo>
                  <a:pt x="5711" y="6078"/>
                </a:lnTo>
                <a:lnTo>
                  <a:pt x="5733" y="6100"/>
                </a:lnTo>
                <a:lnTo>
                  <a:pt x="5755" y="6122"/>
                </a:lnTo>
                <a:lnTo>
                  <a:pt x="5776" y="6146"/>
                </a:lnTo>
                <a:lnTo>
                  <a:pt x="5799" y="6170"/>
                </a:lnTo>
                <a:lnTo>
                  <a:pt x="5821" y="6196"/>
                </a:lnTo>
                <a:lnTo>
                  <a:pt x="5863" y="6247"/>
                </a:lnTo>
                <a:lnTo>
                  <a:pt x="5905" y="6300"/>
                </a:lnTo>
                <a:lnTo>
                  <a:pt x="5945" y="6354"/>
                </a:lnTo>
                <a:lnTo>
                  <a:pt x="5982" y="6405"/>
                </a:lnTo>
                <a:lnTo>
                  <a:pt x="6052" y="6498"/>
                </a:lnTo>
                <a:lnTo>
                  <a:pt x="6083" y="6537"/>
                </a:lnTo>
                <a:lnTo>
                  <a:pt x="6109" y="6570"/>
                </a:lnTo>
                <a:lnTo>
                  <a:pt x="6099" y="6572"/>
                </a:lnTo>
                <a:lnTo>
                  <a:pt x="6088" y="6573"/>
                </a:lnTo>
                <a:lnTo>
                  <a:pt x="6078" y="6573"/>
                </a:lnTo>
                <a:lnTo>
                  <a:pt x="6066" y="6573"/>
                </a:lnTo>
                <a:lnTo>
                  <a:pt x="6056" y="6571"/>
                </a:lnTo>
                <a:lnTo>
                  <a:pt x="6046" y="6569"/>
                </a:lnTo>
                <a:lnTo>
                  <a:pt x="6024" y="6564"/>
                </a:lnTo>
                <a:lnTo>
                  <a:pt x="6004" y="6556"/>
                </a:lnTo>
                <a:lnTo>
                  <a:pt x="5983" y="6546"/>
                </a:lnTo>
                <a:lnTo>
                  <a:pt x="5963" y="6535"/>
                </a:lnTo>
                <a:lnTo>
                  <a:pt x="5942" y="6524"/>
                </a:lnTo>
                <a:lnTo>
                  <a:pt x="5899" y="6500"/>
                </a:lnTo>
                <a:lnTo>
                  <a:pt x="5878" y="6489"/>
                </a:lnTo>
                <a:lnTo>
                  <a:pt x="5855" y="6479"/>
                </a:lnTo>
                <a:lnTo>
                  <a:pt x="5832" y="6469"/>
                </a:lnTo>
                <a:lnTo>
                  <a:pt x="5808" y="6463"/>
                </a:lnTo>
                <a:lnTo>
                  <a:pt x="5796" y="6460"/>
                </a:lnTo>
                <a:lnTo>
                  <a:pt x="5784" y="6458"/>
                </a:lnTo>
                <a:lnTo>
                  <a:pt x="5770" y="6457"/>
                </a:lnTo>
                <a:lnTo>
                  <a:pt x="5757" y="6456"/>
                </a:lnTo>
                <a:lnTo>
                  <a:pt x="5738" y="6456"/>
                </a:lnTo>
                <a:lnTo>
                  <a:pt x="5718" y="6456"/>
                </a:lnTo>
                <a:lnTo>
                  <a:pt x="5678" y="6459"/>
                </a:lnTo>
                <a:lnTo>
                  <a:pt x="5638" y="6464"/>
                </a:lnTo>
                <a:lnTo>
                  <a:pt x="5598" y="6472"/>
                </a:lnTo>
                <a:lnTo>
                  <a:pt x="5558" y="6481"/>
                </a:lnTo>
                <a:lnTo>
                  <a:pt x="5519" y="6491"/>
                </a:lnTo>
                <a:lnTo>
                  <a:pt x="5479" y="6503"/>
                </a:lnTo>
                <a:lnTo>
                  <a:pt x="5440" y="6517"/>
                </a:lnTo>
                <a:lnTo>
                  <a:pt x="5401" y="6530"/>
                </a:lnTo>
                <a:lnTo>
                  <a:pt x="5363" y="6545"/>
                </a:lnTo>
                <a:lnTo>
                  <a:pt x="5287" y="6577"/>
                </a:lnTo>
                <a:lnTo>
                  <a:pt x="5213" y="6610"/>
                </a:lnTo>
                <a:lnTo>
                  <a:pt x="5141" y="6642"/>
                </a:lnTo>
                <a:lnTo>
                  <a:pt x="5068" y="6673"/>
                </a:lnTo>
                <a:lnTo>
                  <a:pt x="4997" y="6707"/>
                </a:lnTo>
                <a:lnTo>
                  <a:pt x="4961" y="6725"/>
                </a:lnTo>
                <a:lnTo>
                  <a:pt x="4925" y="6742"/>
                </a:lnTo>
                <a:lnTo>
                  <a:pt x="4889" y="6762"/>
                </a:lnTo>
                <a:lnTo>
                  <a:pt x="4854" y="6780"/>
                </a:lnTo>
                <a:lnTo>
                  <a:pt x="4819" y="6800"/>
                </a:lnTo>
                <a:lnTo>
                  <a:pt x="4786" y="6822"/>
                </a:lnTo>
                <a:lnTo>
                  <a:pt x="4753" y="6843"/>
                </a:lnTo>
                <a:lnTo>
                  <a:pt x="4720" y="6866"/>
                </a:lnTo>
                <a:lnTo>
                  <a:pt x="4688" y="6890"/>
                </a:lnTo>
                <a:lnTo>
                  <a:pt x="4658" y="6915"/>
                </a:lnTo>
                <a:lnTo>
                  <a:pt x="4628" y="6941"/>
                </a:lnTo>
                <a:lnTo>
                  <a:pt x="4599" y="6968"/>
                </a:lnTo>
                <a:lnTo>
                  <a:pt x="4588" y="6980"/>
                </a:lnTo>
                <a:lnTo>
                  <a:pt x="4577" y="6992"/>
                </a:lnTo>
                <a:lnTo>
                  <a:pt x="4567" y="7004"/>
                </a:lnTo>
                <a:lnTo>
                  <a:pt x="4558" y="7018"/>
                </a:lnTo>
                <a:lnTo>
                  <a:pt x="4549" y="7031"/>
                </a:lnTo>
                <a:lnTo>
                  <a:pt x="4542" y="7043"/>
                </a:lnTo>
                <a:lnTo>
                  <a:pt x="4527" y="7071"/>
                </a:lnTo>
                <a:lnTo>
                  <a:pt x="4514" y="7099"/>
                </a:lnTo>
                <a:lnTo>
                  <a:pt x="4503" y="7127"/>
                </a:lnTo>
                <a:lnTo>
                  <a:pt x="4493" y="7156"/>
                </a:lnTo>
                <a:lnTo>
                  <a:pt x="4482" y="7185"/>
                </a:lnTo>
                <a:lnTo>
                  <a:pt x="4463" y="7242"/>
                </a:lnTo>
                <a:lnTo>
                  <a:pt x="4453" y="7271"/>
                </a:lnTo>
                <a:lnTo>
                  <a:pt x="4441" y="7297"/>
                </a:lnTo>
                <a:lnTo>
                  <a:pt x="4430" y="7324"/>
                </a:lnTo>
                <a:lnTo>
                  <a:pt x="4416" y="7349"/>
                </a:lnTo>
                <a:lnTo>
                  <a:pt x="4409" y="7361"/>
                </a:lnTo>
                <a:lnTo>
                  <a:pt x="4400" y="7372"/>
                </a:lnTo>
                <a:lnTo>
                  <a:pt x="4392" y="7383"/>
                </a:lnTo>
                <a:lnTo>
                  <a:pt x="4383" y="7395"/>
                </a:lnTo>
                <a:lnTo>
                  <a:pt x="4395" y="7394"/>
                </a:lnTo>
                <a:lnTo>
                  <a:pt x="4408" y="7394"/>
                </a:lnTo>
                <a:lnTo>
                  <a:pt x="4420" y="7395"/>
                </a:lnTo>
                <a:lnTo>
                  <a:pt x="4432" y="7396"/>
                </a:lnTo>
                <a:lnTo>
                  <a:pt x="4457" y="7401"/>
                </a:lnTo>
                <a:lnTo>
                  <a:pt x="4481" y="7408"/>
                </a:lnTo>
                <a:lnTo>
                  <a:pt x="4507" y="7416"/>
                </a:lnTo>
                <a:lnTo>
                  <a:pt x="4532" y="7425"/>
                </a:lnTo>
                <a:lnTo>
                  <a:pt x="4582" y="7448"/>
                </a:lnTo>
                <a:lnTo>
                  <a:pt x="4607" y="7459"/>
                </a:lnTo>
                <a:lnTo>
                  <a:pt x="4633" y="7470"/>
                </a:lnTo>
                <a:lnTo>
                  <a:pt x="4660" y="7480"/>
                </a:lnTo>
                <a:lnTo>
                  <a:pt x="4686" y="7488"/>
                </a:lnTo>
                <a:lnTo>
                  <a:pt x="4713" y="7495"/>
                </a:lnTo>
                <a:lnTo>
                  <a:pt x="4741" y="7500"/>
                </a:lnTo>
                <a:lnTo>
                  <a:pt x="4755" y="7501"/>
                </a:lnTo>
                <a:lnTo>
                  <a:pt x="4769" y="7502"/>
                </a:lnTo>
                <a:lnTo>
                  <a:pt x="4784" y="7502"/>
                </a:lnTo>
                <a:lnTo>
                  <a:pt x="4798" y="7502"/>
                </a:lnTo>
                <a:lnTo>
                  <a:pt x="4842" y="7497"/>
                </a:lnTo>
                <a:lnTo>
                  <a:pt x="4886" y="7492"/>
                </a:lnTo>
                <a:lnTo>
                  <a:pt x="4930" y="7484"/>
                </a:lnTo>
                <a:lnTo>
                  <a:pt x="4973" y="7476"/>
                </a:lnTo>
                <a:lnTo>
                  <a:pt x="5017" y="7465"/>
                </a:lnTo>
                <a:lnTo>
                  <a:pt x="5059" y="7453"/>
                </a:lnTo>
                <a:lnTo>
                  <a:pt x="5102" y="7441"/>
                </a:lnTo>
                <a:lnTo>
                  <a:pt x="5144" y="7426"/>
                </a:lnTo>
                <a:lnTo>
                  <a:pt x="5186" y="7411"/>
                </a:lnTo>
                <a:lnTo>
                  <a:pt x="5227" y="7396"/>
                </a:lnTo>
                <a:lnTo>
                  <a:pt x="5268" y="7378"/>
                </a:lnTo>
                <a:lnTo>
                  <a:pt x="5309" y="7361"/>
                </a:lnTo>
                <a:lnTo>
                  <a:pt x="5350" y="7342"/>
                </a:lnTo>
                <a:lnTo>
                  <a:pt x="5390" y="7324"/>
                </a:lnTo>
                <a:lnTo>
                  <a:pt x="5470" y="7285"/>
                </a:lnTo>
                <a:lnTo>
                  <a:pt x="5553" y="7244"/>
                </a:lnTo>
                <a:lnTo>
                  <a:pt x="5604" y="7219"/>
                </a:lnTo>
                <a:lnTo>
                  <a:pt x="5660" y="7189"/>
                </a:lnTo>
                <a:lnTo>
                  <a:pt x="5717" y="7157"/>
                </a:lnTo>
                <a:lnTo>
                  <a:pt x="5776" y="7121"/>
                </a:lnTo>
                <a:lnTo>
                  <a:pt x="5806" y="7103"/>
                </a:lnTo>
                <a:lnTo>
                  <a:pt x="5835" y="7083"/>
                </a:lnTo>
                <a:lnTo>
                  <a:pt x="5864" y="7063"/>
                </a:lnTo>
                <a:lnTo>
                  <a:pt x="5892" y="7042"/>
                </a:lnTo>
                <a:lnTo>
                  <a:pt x="5919" y="7021"/>
                </a:lnTo>
                <a:lnTo>
                  <a:pt x="5945" y="6999"/>
                </a:lnTo>
                <a:lnTo>
                  <a:pt x="5969" y="6977"/>
                </a:lnTo>
                <a:lnTo>
                  <a:pt x="5993" y="6953"/>
                </a:lnTo>
                <a:lnTo>
                  <a:pt x="6013" y="6930"/>
                </a:lnTo>
                <a:lnTo>
                  <a:pt x="6033" y="6906"/>
                </a:lnTo>
                <a:lnTo>
                  <a:pt x="6050" y="6881"/>
                </a:lnTo>
                <a:lnTo>
                  <a:pt x="6064" y="6856"/>
                </a:lnTo>
                <a:lnTo>
                  <a:pt x="6071" y="6843"/>
                </a:lnTo>
                <a:lnTo>
                  <a:pt x="6077" y="6831"/>
                </a:lnTo>
                <a:lnTo>
                  <a:pt x="6082" y="6818"/>
                </a:lnTo>
                <a:lnTo>
                  <a:pt x="6086" y="6806"/>
                </a:lnTo>
                <a:lnTo>
                  <a:pt x="6090" y="6792"/>
                </a:lnTo>
                <a:lnTo>
                  <a:pt x="6093" y="6779"/>
                </a:lnTo>
                <a:lnTo>
                  <a:pt x="6095" y="6766"/>
                </a:lnTo>
                <a:lnTo>
                  <a:pt x="6096" y="6752"/>
                </a:lnTo>
                <a:lnTo>
                  <a:pt x="6096" y="6739"/>
                </a:lnTo>
                <a:lnTo>
                  <a:pt x="6096" y="6726"/>
                </a:lnTo>
                <a:lnTo>
                  <a:pt x="6095" y="6712"/>
                </a:lnTo>
                <a:lnTo>
                  <a:pt x="6092" y="6699"/>
                </a:lnTo>
                <a:lnTo>
                  <a:pt x="6089" y="6686"/>
                </a:lnTo>
                <a:lnTo>
                  <a:pt x="6085" y="6671"/>
                </a:lnTo>
                <a:lnTo>
                  <a:pt x="6080" y="6658"/>
                </a:lnTo>
                <a:lnTo>
                  <a:pt x="6074" y="6644"/>
                </a:lnTo>
                <a:lnTo>
                  <a:pt x="6082" y="6643"/>
                </a:lnTo>
                <a:lnTo>
                  <a:pt x="6090" y="6642"/>
                </a:lnTo>
                <a:lnTo>
                  <a:pt x="6106" y="6641"/>
                </a:lnTo>
                <a:lnTo>
                  <a:pt x="6123" y="6643"/>
                </a:lnTo>
                <a:lnTo>
                  <a:pt x="6140" y="6647"/>
                </a:lnTo>
                <a:lnTo>
                  <a:pt x="6158" y="6653"/>
                </a:lnTo>
                <a:lnTo>
                  <a:pt x="6176" y="6661"/>
                </a:lnTo>
                <a:lnTo>
                  <a:pt x="6193" y="6671"/>
                </a:lnTo>
                <a:lnTo>
                  <a:pt x="6212" y="6683"/>
                </a:lnTo>
                <a:lnTo>
                  <a:pt x="6230" y="6696"/>
                </a:lnTo>
                <a:lnTo>
                  <a:pt x="6249" y="6710"/>
                </a:lnTo>
                <a:lnTo>
                  <a:pt x="6267" y="6727"/>
                </a:lnTo>
                <a:lnTo>
                  <a:pt x="6287" y="6743"/>
                </a:lnTo>
                <a:lnTo>
                  <a:pt x="6305" y="6762"/>
                </a:lnTo>
                <a:lnTo>
                  <a:pt x="6324" y="6780"/>
                </a:lnTo>
                <a:lnTo>
                  <a:pt x="6361" y="6820"/>
                </a:lnTo>
                <a:lnTo>
                  <a:pt x="6396" y="6862"/>
                </a:lnTo>
                <a:lnTo>
                  <a:pt x="6432" y="6905"/>
                </a:lnTo>
                <a:lnTo>
                  <a:pt x="6466" y="6947"/>
                </a:lnTo>
                <a:lnTo>
                  <a:pt x="6498" y="6988"/>
                </a:lnTo>
                <a:lnTo>
                  <a:pt x="6555" y="7063"/>
                </a:lnTo>
                <a:lnTo>
                  <a:pt x="6581" y="7095"/>
                </a:lnTo>
                <a:lnTo>
                  <a:pt x="6602" y="7120"/>
                </a:lnTo>
                <a:lnTo>
                  <a:pt x="7076" y="7646"/>
                </a:lnTo>
                <a:lnTo>
                  <a:pt x="7095" y="7668"/>
                </a:lnTo>
                <a:lnTo>
                  <a:pt x="7115" y="7695"/>
                </a:lnTo>
                <a:lnTo>
                  <a:pt x="7135" y="7724"/>
                </a:lnTo>
                <a:lnTo>
                  <a:pt x="7157" y="7755"/>
                </a:lnTo>
                <a:lnTo>
                  <a:pt x="7203" y="7822"/>
                </a:lnTo>
                <a:lnTo>
                  <a:pt x="7250" y="7892"/>
                </a:lnTo>
                <a:lnTo>
                  <a:pt x="7274" y="7925"/>
                </a:lnTo>
                <a:lnTo>
                  <a:pt x="7300" y="7958"/>
                </a:lnTo>
                <a:lnTo>
                  <a:pt x="7326" y="7989"/>
                </a:lnTo>
                <a:lnTo>
                  <a:pt x="7351" y="8017"/>
                </a:lnTo>
                <a:lnTo>
                  <a:pt x="7364" y="8030"/>
                </a:lnTo>
                <a:lnTo>
                  <a:pt x="7377" y="8042"/>
                </a:lnTo>
                <a:lnTo>
                  <a:pt x="7389" y="8054"/>
                </a:lnTo>
                <a:lnTo>
                  <a:pt x="7403" y="8064"/>
                </a:lnTo>
                <a:lnTo>
                  <a:pt x="7416" y="8072"/>
                </a:lnTo>
                <a:lnTo>
                  <a:pt x="7428" y="8080"/>
                </a:lnTo>
                <a:lnTo>
                  <a:pt x="7442" y="8086"/>
                </a:lnTo>
                <a:lnTo>
                  <a:pt x="7455" y="8093"/>
                </a:lnTo>
                <a:lnTo>
                  <a:pt x="7469" y="8097"/>
                </a:lnTo>
                <a:lnTo>
                  <a:pt x="7484" y="8099"/>
                </a:lnTo>
                <a:lnTo>
                  <a:pt x="7497" y="8099"/>
                </a:lnTo>
                <a:lnTo>
                  <a:pt x="7509" y="8098"/>
                </a:lnTo>
                <a:lnTo>
                  <a:pt x="7521" y="8095"/>
                </a:lnTo>
                <a:lnTo>
                  <a:pt x="7533" y="8089"/>
                </a:lnTo>
                <a:lnTo>
                  <a:pt x="7543" y="8082"/>
                </a:lnTo>
                <a:lnTo>
                  <a:pt x="7553" y="8075"/>
                </a:lnTo>
                <a:lnTo>
                  <a:pt x="7562" y="8066"/>
                </a:lnTo>
                <a:lnTo>
                  <a:pt x="7571" y="8055"/>
                </a:lnTo>
                <a:lnTo>
                  <a:pt x="7579" y="8043"/>
                </a:lnTo>
                <a:lnTo>
                  <a:pt x="7586" y="8031"/>
                </a:lnTo>
                <a:lnTo>
                  <a:pt x="7592" y="8018"/>
                </a:lnTo>
                <a:lnTo>
                  <a:pt x="7597" y="8003"/>
                </a:lnTo>
                <a:lnTo>
                  <a:pt x="7602" y="7988"/>
                </a:lnTo>
                <a:lnTo>
                  <a:pt x="7606" y="7973"/>
                </a:lnTo>
                <a:lnTo>
                  <a:pt x="7610" y="7957"/>
                </a:lnTo>
                <a:lnTo>
                  <a:pt x="7613" y="7941"/>
                </a:lnTo>
                <a:lnTo>
                  <a:pt x="7615" y="7924"/>
                </a:lnTo>
                <a:lnTo>
                  <a:pt x="7616" y="7908"/>
                </a:lnTo>
                <a:lnTo>
                  <a:pt x="7617" y="7892"/>
                </a:lnTo>
                <a:lnTo>
                  <a:pt x="7617" y="7875"/>
                </a:lnTo>
                <a:lnTo>
                  <a:pt x="7616" y="7860"/>
                </a:lnTo>
                <a:lnTo>
                  <a:pt x="7614" y="7844"/>
                </a:lnTo>
                <a:lnTo>
                  <a:pt x="7611" y="7828"/>
                </a:lnTo>
                <a:lnTo>
                  <a:pt x="7607" y="7814"/>
                </a:lnTo>
                <a:lnTo>
                  <a:pt x="7603" y="7799"/>
                </a:lnTo>
                <a:lnTo>
                  <a:pt x="7598" y="7787"/>
                </a:lnTo>
                <a:lnTo>
                  <a:pt x="7593" y="7775"/>
                </a:lnTo>
                <a:lnTo>
                  <a:pt x="7587" y="7763"/>
                </a:lnTo>
                <a:lnTo>
                  <a:pt x="7580" y="7753"/>
                </a:lnTo>
                <a:lnTo>
                  <a:pt x="7572" y="7744"/>
                </a:lnTo>
                <a:lnTo>
                  <a:pt x="7512" y="7686"/>
                </a:lnTo>
                <a:lnTo>
                  <a:pt x="7453" y="7628"/>
                </a:lnTo>
                <a:lnTo>
                  <a:pt x="7333" y="7515"/>
                </a:lnTo>
                <a:lnTo>
                  <a:pt x="7213" y="7402"/>
                </a:lnTo>
                <a:lnTo>
                  <a:pt x="7091" y="7290"/>
                </a:lnTo>
                <a:lnTo>
                  <a:pt x="6970" y="7178"/>
                </a:lnTo>
                <a:lnTo>
                  <a:pt x="6850" y="7064"/>
                </a:lnTo>
                <a:lnTo>
                  <a:pt x="6791" y="7006"/>
                </a:lnTo>
                <a:lnTo>
                  <a:pt x="6731" y="6948"/>
                </a:lnTo>
                <a:lnTo>
                  <a:pt x="6673" y="6890"/>
                </a:lnTo>
                <a:lnTo>
                  <a:pt x="6615" y="6830"/>
                </a:lnTo>
                <a:lnTo>
                  <a:pt x="6384" y="6592"/>
                </a:lnTo>
                <a:lnTo>
                  <a:pt x="6269" y="6474"/>
                </a:lnTo>
                <a:lnTo>
                  <a:pt x="6156" y="6354"/>
                </a:lnTo>
                <a:lnTo>
                  <a:pt x="6135" y="6333"/>
                </a:lnTo>
                <a:lnTo>
                  <a:pt x="6113" y="6312"/>
                </a:lnTo>
                <a:lnTo>
                  <a:pt x="6063" y="6265"/>
                </a:lnTo>
                <a:lnTo>
                  <a:pt x="6037" y="6240"/>
                </a:lnTo>
                <a:lnTo>
                  <a:pt x="6011" y="6214"/>
                </a:lnTo>
                <a:lnTo>
                  <a:pt x="5987" y="6188"/>
                </a:lnTo>
                <a:lnTo>
                  <a:pt x="5963" y="6160"/>
                </a:lnTo>
                <a:lnTo>
                  <a:pt x="5941" y="6132"/>
                </a:lnTo>
                <a:lnTo>
                  <a:pt x="5932" y="6118"/>
                </a:lnTo>
                <a:lnTo>
                  <a:pt x="5924" y="6105"/>
                </a:lnTo>
                <a:lnTo>
                  <a:pt x="5916" y="6090"/>
                </a:lnTo>
                <a:lnTo>
                  <a:pt x="5909" y="6076"/>
                </a:lnTo>
                <a:lnTo>
                  <a:pt x="5904" y="6063"/>
                </a:lnTo>
                <a:lnTo>
                  <a:pt x="5898" y="6048"/>
                </a:lnTo>
                <a:lnTo>
                  <a:pt x="5895" y="6035"/>
                </a:lnTo>
                <a:lnTo>
                  <a:pt x="5893" y="6021"/>
                </a:lnTo>
                <a:lnTo>
                  <a:pt x="5893" y="6007"/>
                </a:lnTo>
                <a:lnTo>
                  <a:pt x="5894" y="5994"/>
                </a:lnTo>
                <a:lnTo>
                  <a:pt x="5896" y="5980"/>
                </a:lnTo>
                <a:lnTo>
                  <a:pt x="5900" y="5966"/>
                </a:lnTo>
                <a:lnTo>
                  <a:pt x="5907" y="5954"/>
                </a:lnTo>
                <a:lnTo>
                  <a:pt x="5915" y="5941"/>
                </a:lnTo>
                <a:lnTo>
                  <a:pt x="5930" y="5950"/>
                </a:lnTo>
                <a:lnTo>
                  <a:pt x="5947" y="5959"/>
                </a:lnTo>
                <a:lnTo>
                  <a:pt x="5962" y="5966"/>
                </a:lnTo>
                <a:lnTo>
                  <a:pt x="5978" y="5972"/>
                </a:lnTo>
                <a:lnTo>
                  <a:pt x="5995" y="5977"/>
                </a:lnTo>
                <a:lnTo>
                  <a:pt x="6011" y="5981"/>
                </a:lnTo>
                <a:lnTo>
                  <a:pt x="6028" y="5984"/>
                </a:lnTo>
                <a:lnTo>
                  <a:pt x="6044" y="5985"/>
                </a:lnTo>
                <a:lnTo>
                  <a:pt x="6060" y="5986"/>
                </a:lnTo>
                <a:lnTo>
                  <a:pt x="6077" y="5986"/>
                </a:lnTo>
                <a:lnTo>
                  <a:pt x="6094" y="5985"/>
                </a:lnTo>
                <a:lnTo>
                  <a:pt x="6111" y="5983"/>
                </a:lnTo>
                <a:lnTo>
                  <a:pt x="6128" y="5980"/>
                </a:lnTo>
                <a:lnTo>
                  <a:pt x="6144" y="5976"/>
                </a:lnTo>
                <a:lnTo>
                  <a:pt x="6162" y="5972"/>
                </a:lnTo>
                <a:lnTo>
                  <a:pt x="6178" y="5965"/>
                </a:lnTo>
                <a:lnTo>
                  <a:pt x="6196" y="5959"/>
                </a:lnTo>
                <a:lnTo>
                  <a:pt x="6212" y="5952"/>
                </a:lnTo>
                <a:lnTo>
                  <a:pt x="6229" y="5945"/>
                </a:lnTo>
                <a:lnTo>
                  <a:pt x="6246" y="5937"/>
                </a:lnTo>
                <a:lnTo>
                  <a:pt x="6280" y="5917"/>
                </a:lnTo>
                <a:lnTo>
                  <a:pt x="6313" y="5897"/>
                </a:lnTo>
                <a:lnTo>
                  <a:pt x="6346" y="5873"/>
                </a:lnTo>
                <a:lnTo>
                  <a:pt x="6379" y="5848"/>
                </a:lnTo>
                <a:lnTo>
                  <a:pt x="6412" y="5821"/>
                </a:lnTo>
                <a:lnTo>
                  <a:pt x="6444" y="5792"/>
                </a:lnTo>
                <a:lnTo>
                  <a:pt x="6475" y="5763"/>
                </a:lnTo>
                <a:lnTo>
                  <a:pt x="6506" y="5732"/>
                </a:lnTo>
                <a:lnTo>
                  <a:pt x="6537" y="5700"/>
                </a:lnTo>
                <a:lnTo>
                  <a:pt x="6565" y="5667"/>
                </a:lnTo>
                <a:lnTo>
                  <a:pt x="6594" y="5634"/>
                </a:lnTo>
                <a:lnTo>
                  <a:pt x="6622" y="5602"/>
                </a:lnTo>
                <a:lnTo>
                  <a:pt x="6648" y="5569"/>
                </a:lnTo>
                <a:lnTo>
                  <a:pt x="6674" y="5536"/>
                </a:lnTo>
                <a:lnTo>
                  <a:pt x="6722" y="5474"/>
                </a:lnTo>
                <a:lnTo>
                  <a:pt x="6765" y="5414"/>
                </a:lnTo>
                <a:lnTo>
                  <a:pt x="6802" y="5360"/>
                </a:lnTo>
                <a:lnTo>
                  <a:pt x="6834" y="5315"/>
                </a:lnTo>
                <a:lnTo>
                  <a:pt x="6879" y="5245"/>
                </a:lnTo>
                <a:lnTo>
                  <a:pt x="6923" y="5174"/>
                </a:lnTo>
                <a:lnTo>
                  <a:pt x="6965" y="5103"/>
                </a:lnTo>
                <a:lnTo>
                  <a:pt x="7006" y="5030"/>
                </a:lnTo>
                <a:lnTo>
                  <a:pt x="7045" y="4956"/>
                </a:lnTo>
                <a:lnTo>
                  <a:pt x="7082" y="4881"/>
                </a:lnTo>
                <a:lnTo>
                  <a:pt x="7099" y="4843"/>
                </a:lnTo>
                <a:lnTo>
                  <a:pt x="7117" y="4806"/>
                </a:lnTo>
                <a:lnTo>
                  <a:pt x="7132" y="4768"/>
                </a:lnTo>
                <a:lnTo>
                  <a:pt x="7148" y="4729"/>
                </a:lnTo>
                <a:lnTo>
                  <a:pt x="7160" y="4698"/>
                </a:lnTo>
                <a:lnTo>
                  <a:pt x="7171" y="4668"/>
                </a:lnTo>
                <a:lnTo>
                  <a:pt x="7180" y="4637"/>
                </a:lnTo>
                <a:lnTo>
                  <a:pt x="7188" y="4607"/>
                </a:lnTo>
                <a:lnTo>
                  <a:pt x="7196" y="4576"/>
                </a:lnTo>
                <a:lnTo>
                  <a:pt x="7201" y="4545"/>
                </a:lnTo>
                <a:lnTo>
                  <a:pt x="7203" y="4512"/>
                </a:lnTo>
                <a:lnTo>
                  <a:pt x="7204" y="4496"/>
                </a:lnTo>
                <a:lnTo>
                  <a:pt x="7203" y="4480"/>
                </a:lnTo>
                <a:lnTo>
                  <a:pt x="7202" y="4461"/>
                </a:lnTo>
                <a:lnTo>
                  <a:pt x="7200" y="4441"/>
                </a:lnTo>
                <a:lnTo>
                  <a:pt x="7197" y="4421"/>
                </a:lnTo>
                <a:lnTo>
                  <a:pt x="7193" y="4400"/>
                </a:lnTo>
                <a:lnTo>
                  <a:pt x="7183" y="4357"/>
                </a:lnTo>
                <a:lnTo>
                  <a:pt x="7174" y="4313"/>
                </a:lnTo>
                <a:lnTo>
                  <a:pt x="7171" y="4291"/>
                </a:lnTo>
                <a:lnTo>
                  <a:pt x="7168" y="4270"/>
                </a:lnTo>
                <a:lnTo>
                  <a:pt x="7166" y="4248"/>
                </a:lnTo>
                <a:lnTo>
                  <a:pt x="7165" y="4228"/>
                </a:lnTo>
                <a:lnTo>
                  <a:pt x="7166" y="4207"/>
                </a:lnTo>
                <a:lnTo>
                  <a:pt x="7169" y="4187"/>
                </a:lnTo>
                <a:lnTo>
                  <a:pt x="7173" y="4168"/>
                </a:lnTo>
                <a:lnTo>
                  <a:pt x="7176" y="4159"/>
                </a:lnTo>
                <a:lnTo>
                  <a:pt x="7180" y="4150"/>
                </a:lnTo>
                <a:lnTo>
                  <a:pt x="7166" y="4158"/>
                </a:lnTo>
                <a:lnTo>
                  <a:pt x="7149" y="4165"/>
                </a:lnTo>
                <a:lnTo>
                  <a:pt x="7133" y="4170"/>
                </a:lnTo>
                <a:lnTo>
                  <a:pt x="7117" y="4173"/>
                </a:lnTo>
                <a:lnTo>
                  <a:pt x="7098" y="4175"/>
                </a:lnTo>
                <a:lnTo>
                  <a:pt x="7080" y="4175"/>
                </a:lnTo>
                <a:lnTo>
                  <a:pt x="7061" y="4175"/>
                </a:lnTo>
                <a:lnTo>
                  <a:pt x="7043" y="4174"/>
                </a:lnTo>
                <a:lnTo>
                  <a:pt x="7005" y="4170"/>
                </a:lnTo>
                <a:lnTo>
                  <a:pt x="6967" y="4166"/>
                </a:lnTo>
                <a:lnTo>
                  <a:pt x="6932" y="4162"/>
                </a:lnTo>
                <a:lnTo>
                  <a:pt x="6915" y="4162"/>
                </a:lnTo>
                <a:lnTo>
                  <a:pt x="6899" y="4162"/>
                </a:lnTo>
                <a:lnTo>
                  <a:pt x="6878" y="4163"/>
                </a:lnTo>
                <a:lnTo>
                  <a:pt x="6856" y="4166"/>
                </a:lnTo>
                <a:lnTo>
                  <a:pt x="6836" y="4169"/>
                </a:lnTo>
                <a:lnTo>
                  <a:pt x="6816" y="4174"/>
                </a:lnTo>
                <a:lnTo>
                  <a:pt x="6797" y="4180"/>
                </a:lnTo>
                <a:lnTo>
                  <a:pt x="6778" y="4187"/>
                </a:lnTo>
                <a:lnTo>
                  <a:pt x="6759" y="4195"/>
                </a:lnTo>
                <a:lnTo>
                  <a:pt x="6742" y="4203"/>
                </a:lnTo>
                <a:lnTo>
                  <a:pt x="6723" y="4212"/>
                </a:lnTo>
                <a:lnTo>
                  <a:pt x="6706" y="4222"/>
                </a:lnTo>
                <a:lnTo>
                  <a:pt x="6689" y="4234"/>
                </a:lnTo>
                <a:lnTo>
                  <a:pt x="6672" y="4245"/>
                </a:lnTo>
                <a:lnTo>
                  <a:pt x="6639" y="4270"/>
                </a:lnTo>
                <a:lnTo>
                  <a:pt x="6607" y="4296"/>
                </a:lnTo>
                <a:lnTo>
                  <a:pt x="6574" y="4326"/>
                </a:lnTo>
                <a:lnTo>
                  <a:pt x="6541" y="4356"/>
                </a:lnTo>
                <a:lnTo>
                  <a:pt x="6508" y="4386"/>
                </a:lnTo>
                <a:lnTo>
                  <a:pt x="6476" y="4418"/>
                </a:lnTo>
                <a:lnTo>
                  <a:pt x="6445" y="4450"/>
                </a:lnTo>
                <a:lnTo>
                  <a:pt x="6414" y="4482"/>
                </a:lnTo>
                <a:lnTo>
                  <a:pt x="6352" y="4548"/>
                </a:lnTo>
                <a:lnTo>
                  <a:pt x="6293" y="4615"/>
                </a:lnTo>
                <a:lnTo>
                  <a:pt x="6234" y="4684"/>
                </a:lnTo>
                <a:lnTo>
                  <a:pt x="6177" y="4753"/>
                </a:lnTo>
                <a:lnTo>
                  <a:pt x="6122" y="4823"/>
                </a:lnTo>
                <a:lnTo>
                  <a:pt x="6070" y="4890"/>
                </a:lnTo>
                <a:lnTo>
                  <a:pt x="6018" y="4957"/>
                </a:lnTo>
                <a:lnTo>
                  <a:pt x="5994" y="4992"/>
                </a:lnTo>
                <a:lnTo>
                  <a:pt x="5969" y="5027"/>
                </a:lnTo>
                <a:lnTo>
                  <a:pt x="5945" y="5063"/>
                </a:lnTo>
                <a:lnTo>
                  <a:pt x="5921" y="5099"/>
                </a:lnTo>
                <a:lnTo>
                  <a:pt x="5898" y="5134"/>
                </a:lnTo>
                <a:lnTo>
                  <a:pt x="5877" y="5171"/>
                </a:lnTo>
                <a:lnTo>
                  <a:pt x="5856" y="5208"/>
                </a:lnTo>
                <a:lnTo>
                  <a:pt x="5837" y="5246"/>
                </a:lnTo>
                <a:lnTo>
                  <a:pt x="5820" y="5285"/>
                </a:lnTo>
                <a:lnTo>
                  <a:pt x="5803" y="5324"/>
                </a:lnTo>
                <a:lnTo>
                  <a:pt x="5788" y="5364"/>
                </a:lnTo>
                <a:lnTo>
                  <a:pt x="5774" y="5404"/>
                </a:lnTo>
                <a:lnTo>
                  <a:pt x="5762" y="5446"/>
                </a:lnTo>
                <a:lnTo>
                  <a:pt x="5757" y="5467"/>
                </a:lnTo>
                <a:lnTo>
                  <a:pt x="5753" y="5489"/>
                </a:lnTo>
                <a:lnTo>
                  <a:pt x="5749" y="5510"/>
                </a:lnTo>
                <a:lnTo>
                  <a:pt x="5746" y="5532"/>
                </a:lnTo>
                <a:lnTo>
                  <a:pt x="5744" y="5555"/>
                </a:lnTo>
                <a:lnTo>
                  <a:pt x="5742" y="5576"/>
                </a:lnTo>
                <a:lnTo>
                  <a:pt x="5742" y="5598"/>
                </a:lnTo>
                <a:lnTo>
                  <a:pt x="5742" y="5620"/>
                </a:lnTo>
                <a:lnTo>
                  <a:pt x="5743" y="5642"/>
                </a:lnTo>
                <a:lnTo>
                  <a:pt x="5745" y="5664"/>
                </a:lnTo>
                <a:lnTo>
                  <a:pt x="5748" y="5686"/>
                </a:lnTo>
                <a:lnTo>
                  <a:pt x="5752" y="5707"/>
                </a:lnTo>
                <a:lnTo>
                  <a:pt x="5757" y="5729"/>
                </a:lnTo>
                <a:lnTo>
                  <a:pt x="5763" y="5749"/>
                </a:lnTo>
                <a:lnTo>
                  <a:pt x="5771" y="5770"/>
                </a:lnTo>
                <a:lnTo>
                  <a:pt x="5780" y="5787"/>
                </a:lnTo>
                <a:lnTo>
                  <a:pt x="5789" y="5802"/>
                </a:lnTo>
                <a:lnTo>
                  <a:pt x="5798" y="5816"/>
                </a:lnTo>
                <a:lnTo>
                  <a:pt x="5815" y="5839"/>
                </a:lnTo>
                <a:lnTo>
                  <a:pt x="5824" y="5850"/>
                </a:lnTo>
                <a:lnTo>
                  <a:pt x="5830" y="5859"/>
                </a:lnTo>
                <a:lnTo>
                  <a:pt x="5836" y="5869"/>
                </a:lnTo>
                <a:lnTo>
                  <a:pt x="5840" y="5878"/>
                </a:lnTo>
                <a:lnTo>
                  <a:pt x="5841" y="5889"/>
                </a:lnTo>
                <a:lnTo>
                  <a:pt x="5841" y="5900"/>
                </a:lnTo>
                <a:lnTo>
                  <a:pt x="5839" y="5913"/>
                </a:lnTo>
                <a:lnTo>
                  <a:pt x="5833" y="5926"/>
                </a:lnTo>
                <a:lnTo>
                  <a:pt x="5825" y="5943"/>
                </a:lnTo>
                <a:lnTo>
                  <a:pt x="5812" y="5961"/>
                </a:lnTo>
                <a:lnTo>
                  <a:pt x="5783" y="5926"/>
                </a:lnTo>
                <a:lnTo>
                  <a:pt x="5748" y="5889"/>
                </a:lnTo>
                <a:lnTo>
                  <a:pt x="5672" y="5808"/>
                </a:lnTo>
                <a:lnTo>
                  <a:pt x="5631" y="5765"/>
                </a:lnTo>
                <a:lnTo>
                  <a:pt x="5590" y="5719"/>
                </a:lnTo>
                <a:lnTo>
                  <a:pt x="5550" y="5674"/>
                </a:lnTo>
                <a:lnTo>
                  <a:pt x="5512" y="5627"/>
                </a:lnTo>
                <a:lnTo>
                  <a:pt x="5494" y="5604"/>
                </a:lnTo>
                <a:lnTo>
                  <a:pt x="5476" y="5580"/>
                </a:lnTo>
                <a:lnTo>
                  <a:pt x="5460" y="5556"/>
                </a:lnTo>
                <a:lnTo>
                  <a:pt x="5446" y="5532"/>
                </a:lnTo>
                <a:lnTo>
                  <a:pt x="5431" y="5507"/>
                </a:lnTo>
                <a:lnTo>
                  <a:pt x="5418" y="5484"/>
                </a:lnTo>
                <a:lnTo>
                  <a:pt x="5407" y="5459"/>
                </a:lnTo>
                <a:lnTo>
                  <a:pt x="5397" y="5435"/>
                </a:lnTo>
                <a:lnTo>
                  <a:pt x="5389" y="5411"/>
                </a:lnTo>
                <a:lnTo>
                  <a:pt x="5382" y="5386"/>
                </a:lnTo>
                <a:lnTo>
                  <a:pt x="5378" y="5363"/>
                </a:lnTo>
                <a:lnTo>
                  <a:pt x="5376" y="5339"/>
                </a:lnTo>
                <a:lnTo>
                  <a:pt x="5376" y="5316"/>
                </a:lnTo>
                <a:lnTo>
                  <a:pt x="5378" y="5292"/>
                </a:lnTo>
                <a:lnTo>
                  <a:pt x="5379" y="5280"/>
                </a:lnTo>
                <a:lnTo>
                  <a:pt x="5382" y="5269"/>
                </a:lnTo>
                <a:lnTo>
                  <a:pt x="5385" y="5257"/>
                </a:lnTo>
                <a:lnTo>
                  <a:pt x="5389" y="5246"/>
                </a:lnTo>
                <a:lnTo>
                  <a:pt x="5408" y="5252"/>
                </a:lnTo>
                <a:lnTo>
                  <a:pt x="5426" y="5257"/>
                </a:lnTo>
                <a:lnTo>
                  <a:pt x="5443" y="5261"/>
                </a:lnTo>
                <a:lnTo>
                  <a:pt x="5462" y="5264"/>
                </a:lnTo>
                <a:lnTo>
                  <a:pt x="5479" y="5265"/>
                </a:lnTo>
                <a:lnTo>
                  <a:pt x="5498" y="5264"/>
                </a:lnTo>
                <a:lnTo>
                  <a:pt x="5515" y="5261"/>
                </a:lnTo>
                <a:lnTo>
                  <a:pt x="5533" y="5258"/>
                </a:lnTo>
                <a:lnTo>
                  <a:pt x="5550" y="5253"/>
                </a:lnTo>
                <a:lnTo>
                  <a:pt x="5567" y="5247"/>
                </a:lnTo>
                <a:lnTo>
                  <a:pt x="5585" y="5241"/>
                </a:lnTo>
                <a:lnTo>
                  <a:pt x="5602" y="5232"/>
                </a:lnTo>
                <a:lnTo>
                  <a:pt x="5619" y="5223"/>
                </a:lnTo>
                <a:lnTo>
                  <a:pt x="5636" y="5212"/>
                </a:lnTo>
                <a:lnTo>
                  <a:pt x="5652" y="5201"/>
                </a:lnTo>
                <a:lnTo>
                  <a:pt x="5669" y="5188"/>
                </a:lnTo>
                <a:lnTo>
                  <a:pt x="5685" y="5174"/>
                </a:lnTo>
                <a:lnTo>
                  <a:pt x="5702" y="5160"/>
                </a:lnTo>
                <a:lnTo>
                  <a:pt x="5718" y="5145"/>
                </a:lnTo>
                <a:lnTo>
                  <a:pt x="5734" y="5128"/>
                </a:lnTo>
                <a:lnTo>
                  <a:pt x="5750" y="5112"/>
                </a:lnTo>
                <a:lnTo>
                  <a:pt x="5765" y="5094"/>
                </a:lnTo>
                <a:lnTo>
                  <a:pt x="5796" y="5057"/>
                </a:lnTo>
                <a:lnTo>
                  <a:pt x="5827" y="5017"/>
                </a:lnTo>
                <a:lnTo>
                  <a:pt x="5856" y="4975"/>
                </a:lnTo>
                <a:lnTo>
                  <a:pt x="5885" y="4931"/>
                </a:lnTo>
                <a:lnTo>
                  <a:pt x="5913" y="4884"/>
                </a:lnTo>
                <a:lnTo>
                  <a:pt x="5940" y="4838"/>
                </a:lnTo>
                <a:lnTo>
                  <a:pt x="5966" y="4790"/>
                </a:lnTo>
                <a:lnTo>
                  <a:pt x="5992" y="4742"/>
                </a:lnTo>
                <a:lnTo>
                  <a:pt x="6016" y="4694"/>
                </a:lnTo>
                <a:lnTo>
                  <a:pt x="6041" y="4646"/>
                </a:lnTo>
                <a:lnTo>
                  <a:pt x="6063" y="4599"/>
                </a:lnTo>
                <a:lnTo>
                  <a:pt x="6106" y="4505"/>
                </a:lnTo>
                <a:lnTo>
                  <a:pt x="6181" y="4341"/>
                </a:lnTo>
                <a:lnTo>
                  <a:pt x="6213" y="4274"/>
                </a:lnTo>
                <a:lnTo>
                  <a:pt x="6226" y="4245"/>
                </a:lnTo>
                <a:lnTo>
                  <a:pt x="6240" y="4220"/>
                </a:lnTo>
                <a:lnTo>
                  <a:pt x="6279" y="4148"/>
                </a:lnTo>
                <a:lnTo>
                  <a:pt x="6317" y="4074"/>
                </a:lnTo>
                <a:lnTo>
                  <a:pt x="6336" y="4037"/>
                </a:lnTo>
                <a:lnTo>
                  <a:pt x="6354" y="3999"/>
                </a:lnTo>
                <a:lnTo>
                  <a:pt x="6371" y="3962"/>
                </a:lnTo>
                <a:lnTo>
                  <a:pt x="6387" y="3924"/>
                </a:lnTo>
                <a:lnTo>
                  <a:pt x="6403" y="3885"/>
                </a:lnTo>
                <a:lnTo>
                  <a:pt x="6416" y="3846"/>
                </a:lnTo>
                <a:lnTo>
                  <a:pt x="6428" y="3808"/>
                </a:lnTo>
                <a:lnTo>
                  <a:pt x="6438" y="3768"/>
                </a:lnTo>
                <a:lnTo>
                  <a:pt x="6448" y="3728"/>
                </a:lnTo>
                <a:lnTo>
                  <a:pt x="6455" y="3687"/>
                </a:lnTo>
                <a:lnTo>
                  <a:pt x="6459" y="3646"/>
                </a:lnTo>
                <a:lnTo>
                  <a:pt x="6461" y="3603"/>
                </a:lnTo>
                <a:lnTo>
                  <a:pt x="6461" y="3587"/>
                </a:lnTo>
                <a:lnTo>
                  <a:pt x="6461" y="3572"/>
                </a:lnTo>
                <a:lnTo>
                  <a:pt x="6459" y="3555"/>
                </a:lnTo>
                <a:lnTo>
                  <a:pt x="6457" y="3539"/>
                </a:lnTo>
                <a:lnTo>
                  <a:pt x="6450" y="3506"/>
                </a:lnTo>
                <a:lnTo>
                  <a:pt x="6441" y="3472"/>
                </a:lnTo>
                <a:lnTo>
                  <a:pt x="6431" y="3439"/>
                </a:lnTo>
                <a:lnTo>
                  <a:pt x="6420" y="3404"/>
                </a:lnTo>
                <a:lnTo>
                  <a:pt x="6397" y="3335"/>
                </a:lnTo>
                <a:lnTo>
                  <a:pt x="6386" y="3301"/>
                </a:lnTo>
                <a:lnTo>
                  <a:pt x="6377" y="3268"/>
                </a:lnTo>
                <a:lnTo>
                  <a:pt x="6368" y="3234"/>
                </a:lnTo>
                <a:lnTo>
                  <a:pt x="6362" y="3202"/>
                </a:lnTo>
                <a:lnTo>
                  <a:pt x="6359" y="3186"/>
                </a:lnTo>
                <a:lnTo>
                  <a:pt x="6358" y="3170"/>
                </a:lnTo>
                <a:lnTo>
                  <a:pt x="6357" y="3154"/>
                </a:lnTo>
                <a:lnTo>
                  <a:pt x="6357" y="3138"/>
                </a:lnTo>
                <a:lnTo>
                  <a:pt x="6358" y="3124"/>
                </a:lnTo>
                <a:lnTo>
                  <a:pt x="6361" y="3109"/>
                </a:lnTo>
                <a:lnTo>
                  <a:pt x="6364" y="3094"/>
                </a:lnTo>
                <a:lnTo>
                  <a:pt x="6368" y="3080"/>
                </a:lnTo>
                <a:lnTo>
                  <a:pt x="6353" y="3093"/>
                </a:lnTo>
                <a:lnTo>
                  <a:pt x="6337" y="3105"/>
                </a:lnTo>
                <a:lnTo>
                  <a:pt x="6321" y="3114"/>
                </a:lnTo>
                <a:lnTo>
                  <a:pt x="6304" y="3121"/>
                </a:lnTo>
                <a:lnTo>
                  <a:pt x="6287" y="3127"/>
                </a:lnTo>
                <a:lnTo>
                  <a:pt x="6268" y="3131"/>
                </a:lnTo>
                <a:lnTo>
                  <a:pt x="6251" y="3135"/>
                </a:lnTo>
                <a:lnTo>
                  <a:pt x="6232" y="3138"/>
                </a:lnTo>
                <a:lnTo>
                  <a:pt x="6196" y="3143"/>
                </a:lnTo>
                <a:lnTo>
                  <a:pt x="6158" y="3147"/>
                </a:lnTo>
                <a:lnTo>
                  <a:pt x="6121" y="3152"/>
                </a:lnTo>
                <a:lnTo>
                  <a:pt x="6102" y="3155"/>
                </a:lnTo>
                <a:lnTo>
                  <a:pt x="6084" y="3159"/>
                </a:lnTo>
                <a:lnTo>
                  <a:pt x="6063" y="3165"/>
                </a:lnTo>
                <a:lnTo>
                  <a:pt x="6045" y="3171"/>
                </a:lnTo>
                <a:lnTo>
                  <a:pt x="6026" y="3179"/>
                </a:lnTo>
                <a:lnTo>
                  <a:pt x="6008" y="3189"/>
                </a:lnTo>
                <a:lnTo>
                  <a:pt x="5991" y="3198"/>
                </a:lnTo>
                <a:lnTo>
                  <a:pt x="5973" y="3208"/>
                </a:lnTo>
                <a:lnTo>
                  <a:pt x="5957" y="3219"/>
                </a:lnTo>
                <a:lnTo>
                  <a:pt x="5941" y="3231"/>
                </a:lnTo>
                <a:lnTo>
                  <a:pt x="5926" y="3244"/>
                </a:lnTo>
                <a:lnTo>
                  <a:pt x="5911" y="3256"/>
                </a:lnTo>
                <a:lnTo>
                  <a:pt x="5896" y="3271"/>
                </a:lnTo>
                <a:lnTo>
                  <a:pt x="5882" y="3285"/>
                </a:lnTo>
                <a:lnTo>
                  <a:pt x="5855" y="3315"/>
                </a:lnTo>
                <a:lnTo>
                  <a:pt x="5830" y="3345"/>
                </a:lnTo>
                <a:lnTo>
                  <a:pt x="5796" y="3388"/>
                </a:lnTo>
                <a:lnTo>
                  <a:pt x="5764" y="3433"/>
                </a:lnTo>
                <a:lnTo>
                  <a:pt x="5733" y="3477"/>
                </a:lnTo>
                <a:lnTo>
                  <a:pt x="5704" y="3523"/>
                </a:lnTo>
                <a:lnTo>
                  <a:pt x="5675" y="3569"/>
                </a:lnTo>
                <a:lnTo>
                  <a:pt x="5647" y="3616"/>
                </a:lnTo>
                <a:lnTo>
                  <a:pt x="5620" y="3663"/>
                </a:lnTo>
                <a:lnTo>
                  <a:pt x="5594" y="3711"/>
                </a:lnTo>
                <a:lnTo>
                  <a:pt x="5568" y="3759"/>
                </a:lnTo>
                <a:lnTo>
                  <a:pt x="5543" y="3809"/>
                </a:lnTo>
                <a:lnTo>
                  <a:pt x="5519" y="3858"/>
                </a:lnTo>
                <a:lnTo>
                  <a:pt x="5495" y="3907"/>
                </a:lnTo>
                <a:lnTo>
                  <a:pt x="5450" y="4005"/>
                </a:lnTo>
                <a:lnTo>
                  <a:pt x="5405" y="4105"/>
                </a:lnTo>
                <a:lnTo>
                  <a:pt x="5363" y="4200"/>
                </a:lnTo>
                <a:lnTo>
                  <a:pt x="5318" y="4299"/>
                </a:lnTo>
                <a:lnTo>
                  <a:pt x="5298" y="4351"/>
                </a:lnTo>
                <a:lnTo>
                  <a:pt x="5276" y="4402"/>
                </a:lnTo>
                <a:lnTo>
                  <a:pt x="5257" y="4454"/>
                </a:lnTo>
                <a:lnTo>
                  <a:pt x="5239" y="4506"/>
                </a:lnTo>
                <a:lnTo>
                  <a:pt x="5221" y="4560"/>
                </a:lnTo>
                <a:lnTo>
                  <a:pt x="5206" y="4613"/>
                </a:lnTo>
                <a:lnTo>
                  <a:pt x="5193" y="4666"/>
                </a:lnTo>
                <a:lnTo>
                  <a:pt x="5182" y="4719"/>
                </a:lnTo>
                <a:lnTo>
                  <a:pt x="5177" y="4746"/>
                </a:lnTo>
                <a:lnTo>
                  <a:pt x="5174" y="4773"/>
                </a:lnTo>
                <a:lnTo>
                  <a:pt x="5170" y="4799"/>
                </a:lnTo>
                <a:lnTo>
                  <a:pt x="5168" y="4826"/>
                </a:lnTo>
                <a:lnTo>
                  <a:pt x="5167" y="4853"/>
                </a:lnTo>
                <a:lnTo>
                  <a:pt x="5166" y="4879"/>
                </a:lnTo>
                <a:lnTo>
                  <a:pt x="5166" y="4905"/>
                </a:lnTo>
                <a:lnTo>
                  <a:pt x="5167" y="4932"/>
                </a:lnTo>
                <a:lnTo>
                  <a:pt x="5169" y="4955"/>
                </a:lnTo>
                <a:lnTo>
                  <a:pt x="5172" y="4978"/>
                </a:lnTo>
                <a:lnTo>
                  <a:pt x="5176" y="5000"/>
                </a:lnTo>
                <a:lnTo>
                  <a:pt x="5182" y="5023"/>
                </a:lnTo>
                <a:lnTo>
                  <a:pt x="5189" y="5044"/>
                </a:lnTo>
                <a:lnTo>
                  <a:pt x="5199" y="5066"/>
                </a:lnTo>
                <a:lnTo>
                  <a:pt x="5210" y="5086"/>
                </a:lnTo>
                <a:lnTo>
                  <a:pt x="5222" y="5106"/>
                </a:lnTo>
                <a:lnTo>
                  <a:pt x="5247" y="5139"/>
                </a:lnTo>
                <a:lnTo>
                  <a:pt x="5266" y="5163"/>
                </a:lnTo>
                <a:lnTo>
                  <a:pt x="5281" y="5183"/>
                </a:lnTo>
                <a:lnTo>
                  <a:pt x="5287" y="5191"/>
                </a:lnTo>
                <a:lnTo>
                  <a:pt x="5291" y="5200"/>
                </a:lnTo>
                <a:lnTo>
                  <a:pt x="5295" y="5209"/>
                </a:lnTo>
                <a:lnTo>
                  <a:pt x="5297" y="5219"/>
                </a:lnTo>
                <a:lnTo>
                  <a:pt x="5299" y="5230"/>
                </a:lnTo>
                <a:lnTo>
                  <a:pt x="5299" y="5243"/>
                </a:lnTo>
                <a:lnTo>
                  <a:pt x="5299" y="5257"/>
                </a:lnTo>
                <a:lnTo>
                  <a:pt x="5297" y="5275"/>
                </a:lnTo>
                <a:lnTo>
                  <a:pt x="5292" y="5317"/>
                </a:lnTo>
                <a:lnTo>
                  <a:pt x="5258" y="5277"/>
                </a:lnTo>
                <a:lnTo>
                  <a:pt x="5217" y="5232"/>
                </a:lnTo>
                <a:lnTo>
                  <a:pt x="5123" y="5129"/>
                </a:lnTo>
                <a:lnTo>
                  <a:pt x="5071" y="5073"/>
                </a:lnTo>
                <a:lnTo>
                  <a:pt x="5017" y="5015"/>
                </a:lnTo>
                <a:lnTo>
                  <a:pt x="4965" y="4954"/>
                </a:lnTo>
                <a:lnTo>
                  <a:pt x="4913" y="4893"/>
                </a:lnTo>
                <a:lnTo>
                  <a:pt x="4888" y="4861"/>
                </a:lnTo>
                <a:lnTo>
                  <a:pt x="4865" y="4829"/>
                </a:lnTo>
                <a:lnTo>
                  <a:pt x="4841" y="4798"/>
                </a:lnTo>
                <a:lnTo>
                  <a:pt x="4819" y="4767"/>
                </a:lnTo>
                <a:lnTo>
                  <a:pt x="4799" y="4735"/>
                </a:lnTo>
                <a:lnTo>
                  <a:pt x="4781" y="4704"/>
                </a:lnTo>
                <a:lnTo>
                  <a:pt x="4763" y="4672"/>
                </a:lnTo>
                <a:lnTo>
                  <a:pt x="4748" y="4642"/>
                </a:lnTo>
                <a:lnTo>
                  <a:pt x="4734" y="4612"/>
                </a:lnTo>
                <a:lnTo>
                  <a:pt x="4723" y="4581"/>
                </a:lnTo>
                <a:lnTo>
                  <a:pt x="4715" y="4552"/>
                </a:lnTo>
                <a:lnTo>
                  <a:pt x="4709" y="4523"/>
                </a:lnTo>
                <a:lnTo>
                  <a:pt x="4707" y="4508"/>
                </a:lnTo>
                <a:lnTo>
                  <a:pt x="4705" y="4495"/>
                </a:lnTo>
                <a:lnTo>
                  <a:pt x="4704" y="4481"/>
                </a:lnTo>
                <a:lnTo>
                  <a:pt x="4704" y="4467"/>
                </a:lnTo>
                <a:lnTo>
                  <a:pt x="4705" y="4454"/>
                </a:lnTo>
                <a:lnTo>
                  <a:pt x="4707" y="4441"/>
                </a:lnTo>
                <a:lnTo>
                  <a:pt x="4709" y="4427"/>
                </a:lnTo>
                <a:lnTo>
                  <a:pt x="4712" y="4414"/>
                </a:lnTo>
                <a:lnTo>
                  <a:pt x="4726" y="4417"/>
                </a:lnTo>
                <a:lnTo>
                  <a:pt x="4741" y="4419"/>
                </a:lnTo>
                <a:lnTo>
                  <a:pt x="4755" y="4420"/>
                </a:lnTo>
                <a:lnTo>
                  <a:pt x="4768" y="4420"/>
                </a:lnTo>
                <a:lnTo>
                  <a:pt x="4783" y="4419"/>
                </a:lnTo>
                <a:lnTo>
                  <a:pt x="4796" y="4418"/>
                </a:lnTo>
                <a:lnTo>
                  <a:pt x="4809" y="4416"/>
                </a:lnTo>
                <a:lnTo>
                  <a:pt x="4823" y="4413"/>
                </a:lnTo>
                <a:lnTo>
                  <a:pt x="4836" y="4410"/>
                </a:lnTo>
                <a:lnTo>
                  <a:pt x="4849" y="4406"/>
                </a:lnTo>
                <a:lnTo>
                  <a:pt x="4863" y="4402"/>
                </a:lnTo>
                <a:lnTo>
                  <a:pt x="4875" y="4397"/>
                </a:lnTo>
                <a:lnTo>
                  <a:pt x="4900" y="4384"/>
                </a:lnTo>
                <a:lnTo>
                  <a:pt x="4925" y="4370"/>
                </a:lnTo>
                <a:lnTo>
                  <a:pt x="4950" y="4354"/>
                </a:lnTo>
                <a:lnTo>
                  <a:pt x="4972" y="4335"/>
                </a:lnTo>
                <a:lnTo>
                  <a:pt x="4996" y="4315"/>
                </a:lnTo>
                <a:lnTo>
                  <a:pt x="5018" y="4293"/>
                </a:lnTo>
                <a:lnTo>
                  <a:pt x="5040" y="4271"/>
                </a:lnTo>
                <a:lnTo>
                  <a:pt x="5060" y="4246"/>
                </a:lnTo>
                <a:lnTo>
                  <a:pt x="5081" y="4220"/>
                </a:lnTo>
                <a:lnTo>
                  <a:pt x="5101" y="4195"/>
                </a:lnTo>
                <a:lnTo>
                  <a:pt x="5120" y="4167"/>
                </a:lnTo>
                <a:lnTo>
                  <a:pt x="5138" y="4139"/>
                </a:lnTo>
                <a:lnTo>
                  <a:pt x="5157" y="4112"/>
                </a:lnTo>
                <a:lnTo>
                  <a:pt x="5173" y="4083"/>
                </a:lnTo>
                <a:lnTo>
                  <a:pt x="5190" y="4054"/>
                </a:lnTo>
                <a:lnTo>
                  <a:pt x="5206" y="4026"/>
                </a:lnTo>
                <a:lnTo>
                  <a:pt x="5235" y="3968"/>
                </a:lnTo>
                <a:lnTo>
                  <a:pt x="5262" y="3913"/>
                </a:lnTo>
                <a:lnTo>
                  <a:pt x="5286" y="3861"/>
                </a:lnTo>
                <a:lnTo>
                  <a:pt x="5306" y="3814"/>
                </a:lnTo>
                <a:lnTo>
                  <a:pt x="5325" y="3771"/>
                </a:lnTo>
                <a:lnTo>
                  <a:pt x="5376" y="3647"/>
                </a:lnTo>
                <a:lnTo>
                  <a:pt x="5400" y="3583"/>
                </a:lnTo>
                <a:lnTo>
                  <a:pt x="5425" y="3521"/>
                </a:lnTo>
                <a:lnTo>
                  <a:pt x="5450" y="3457"/>
                </a:lnTo>
                <a:lnTo>
                  <a:pt x="5472" y="3393"/>
                </a:lnTo>
                <a:lnTo>
                  <a:pt x="5494" y="3328"/>
                </a:lnTo>
                <a:lnTo>
                  <a:pt x="5515" y="3263"/>
                </a:lnTo>
                <a:lnTo>
                  <a:pt x="5534" y="3198"/>
                </a:lnTo>
                <a:lnTo>
                  <a:pt x="5551" y="3132"/>
                </a:lnTo>
                <a:lnTo>
                  <a:pt x="5567" y="3066"/>
                </a:lnTo>
                <a:lnTo>
                  <a:pt x="5581" y="3000"/>
                </a:lnTo>
                <a:lnTo>
                  <a:pt x="5592" y="2934"/>
                </a:lnTo>
                <a:lnTo>
                  <a:pt x="5597" y="2900"/>
                </a:lnTo>
                <a:lnTo>
                  <a:pt x="5601" y="2866"/>
                </a:lnTo>
                <a:lnTo>
                  <a:pt x="5604" y="2833"/>
                </a:lnTo>
                <a:lnTo>
                  <a:pt x="5607" y="2799"/>
                </a:lnTo>
                <a:lnTo>
                  <a:pt x="5609" y="2765"/>
                </a:lnTo>
                <a:lnTo>
                  <a:pt x="5612" y="2732"/>
                </a:lnTo>
                <a:lnTo>
                  <a:pt x="5612" y="2697"/>
                </a:lnTo>
                <a:lnTo>
                  <a:pt x="5612" y="2662"/>
                </a:lnTo>
                <a:lnTo>
                  <a:pt x="5610" y="2626"/>
                </a:lnTo>
                <a:lnTo>
                  <a:pt x="5608" y="2591"/>
                </a:lnTo>
                <a:lnTo>
                  <a:pt x="5603" y="2556"/>
                </a:lnTo>
                <a:lnTo>
                  <a:pt x="5597" y="2522"/>
                </a:lnTo>
                <a:lnTo>
                  <a:pt x="5593" y="2504"/>
                </a:lnTo>
                <a:lnTo>
                  <a:pt x="5589" y="2488"/>
                </a:lnTo>
                <a:lnTo>
                  <a:pt x="5584" y="2471"/>
                </a:lnTo>
                <a:lnTo>
                  <a:pt x="5578" y="2455"/>
                </a:lnTo>
                <a:lnTo>
                  <a:pt x="5568" y="2435"/>
                </a:lnTo>
                <a:lnTo>
                  <a:pt x="5556" y="2414"/>
                </a:lnTo>
                <a:lnTo>
                  <a:pt x="5543" y="2393"/>
                </a:lnTo>
                <a:lnTo>
                  <a:pt x="5527" y="2371"/>
                </a:lnTo>
                <a:lnTo>
                  <a:pt x="5494" y="2325"/>
                </a:lnTo>
                <a:lnTo>
                  <a:pt x="5459" y="2279"/>
                </a:lnTo>
                <a:lnTo>
                  <a:pt x="5441" y="2255"/>
                </a:lnTo>
                <a:lnTo>
                  <a:pt x="5425" y="2232"/>
                </a:lnTo>
                <a:lnTo>
                  <a:pt x="5411" y="2208"/>
                </a:lnTo>
                <a:lnTo>
                  <a:pt x="5397" y="2186"/>
                </a:lnTo>
                <a:lnTo>
                  <a:pt x="5387" y="2162"/>
                </a:lnTo>
                <a:lnTo>
                  <a:pt x="5382" y="2151"/>
                </a:lnTo>
                <a:lnTo>
                  <a:pt x="5379" y="2139"/>
                </a:lnTo>
                <a:lnTo>
                  <a:pt x="5376" y="2129"/>
                </a:lnTo>
                <a:lnTo>
                  <a:pt x="5374" y="2118"/>
                </a:lnTo>
                <a:lnTo>
                  <a:pt x="5373" y="2107"/>
                </a:lnTo>
                <a:lnTo>
                  <a:pt x="5372" y="2096"/>
                </a:lnTo>
                <a:lnTo>
                  <a:pt x="5360" y="2110"/>
                </a:lnTo>
                <a:lnTo>
                  <a:pt x="5347" y="2122"/>
                </a:lnTo>
                <a:lnTo>
                  <a:pt x="5333" y="2133"/>
                </a:lnTo>
                <a:lnTo>
                  <a:pt x="5317" y="2144"/>
                </a:lnTo>
                <a:lnTo>
                  <a:pt x="5301" y="2154"/>
                </a:lnTo>
                <a:lnTo>
                  <a:pt x="5285" y="2162"/>
                </a:lnTo>
                <a:lnTo>
                  <a:pt x="5266" y="2170"/>
                </a:lnTo>
                <a:lnTo>
                  <a:pt x="5249" y="2178"/>
                </a:lnTo>
                <a:lnTo>
                  <a:pt x="5175" y="2207"/>
                </a:lnTo>
                <a:lnTo>
                  <a:pt x="5141" y="2222"/>
                </a:lnTo>
                <a:lnTo>
                  <a:pt x="5125" y="2231"/>
                </a:lnTo>
                <a:lnTo>
                  <a:pt x="5109" y="2239"/>
                </a:lnTo>
                <a:lnTo>
                  <a:pt x="5091" y="2251"/>
                </a:lnTo>
                <a:lnTo>
                  <a:pt x="5074" y="2263"/>
                </a:lnTo>
                <a:lnTo>
                  <a:pt x="5057" y="2276"/>
                </a:lnTo>
                <a:lnTo>
                  <a:pt x="5041" y="2289"/>
                </a:lnTo>
                <a:lnTo>
                  <a:pt x="5025" y="2302"/>
                </a:lnTo>
                <a:lnTo>
                  <a:pt x="5011" y="2317"/>
                </a:lnTo>
                <a:lnTo>
                  <a:pt x="4998" y="2331"/>
                </a:lnTo>
                <a:lnTo>
                  <a:pt x="4984" y="2346"/>
                </a:lnTo>
                <a:lnTo>
                  <a:pt x="4971" y="2362"/>
                </a:lnTo>
                <a:lnTo>
                  <a:pt x="4959" y="2378"/>
                </a:lnTo>
                <a:lnTo>
                  <a:pt x="4948" y="2395"/>
                </a:lnTo>
                <a:lnTo>
                  <a:pt x="4936" y="2411"/>
                </a:lnTo>
                <a:lnTo>
                  <a:pt x="4915" y="2447"/>
                </a:lnTo>
                <a:lnTo>
                  <a:pt x="4894" y="2484"/>
                </a:lnTo>
                <a:lnTo>
                  <a:pt x="4875" y="2524"/>
                </a:lnTo>
                <a:lnTo>
                  <a:pt x="4855" y="2565"/>
                </a:lnTo>
                <a:lnTo>
                  <a:pt x="4818" y="2647"/>
                </a:lnTo>
                <a:lnTo>
                  <a:pt x="4784" y="2730"/>
                </a:lnTo>
                <a:lnTo>
                  <a:pt x="4751" y="2813"/>
                </a:lnTo>
                <a:lnTo>
                  <a:pt x="4719" y="2897"/>
                </a:lnTo>
                <a:lnTo>
                  <a:pt x="4688" y="2982"/>
                </a:lnTo>
                <a:lnTo>
                  <a:pt x="4659" y="3067"/>
                </a:lnTo>
                <a:lnTo>
                  <a:pt x="4629" y="3152"/>
                </a:lnTo>
                <a:lnTo>
                  <a:pt x="4579" y="3297"/>
                </a:lnTo>
                <a:lnTo>
                  <a:pt x="4554" y="3372"/>
                </a:lnTo>
                <a:lnTo>
                  <a:pt x="4531" y="3446"/>
                </a:lnTo>
                <a:lnTo>
                  <a:pt x="4508" y="3521"/>
                </a:lnTo>
                <a:lnTo>
                  <a:pt x="4498" y="3559"/>
                </a:lnTo>
                <a:lnTo>
                  <a:pt x="4489" y="3596"/>
                </a:lnTo>
                <a:lnTo>
                  <a:pt x="4479" y="3633"/>
                </a:lnTo>
                <a:lnTo>
                  <a:pt x="4471" y="3671"/>
                </a:lnTo>
                <a:lnTo>
                  <a:pt x="4463" y="3709"/>
                </a:lnTo>
                <a:lnTo>
                  <a:pt x="4457" y="3747"/>
                </a:lnTo>
                <a:lnTo>
                  <a:pt x="4450" y="3795"/>
                </a:lnTo>
                <a:lnTo>
                  <a:pt x="4444" y="3843"/>
                </a:lnTo>
                <a:lnTo>
                  <a:pt x="4440" y="3892"/>
                </a:lnTo>
                <a:lnTo>
                  <a:pt x="4439" y="3915"/>
                </a:lnTo>
                <a:lnTo>
                  <a:pt x="4439" y="3940"/>
                </a:lnTo>
                <a:lnTo>
                  <a:pt x="4439" y="3963"/>
                </a:lnTo>
                <a:lnTo>
                  <a:pt x="4440" y="3988"/>
                </a:lnTo>
                <a:lnTo>
                  <a:pt x="4442" y="4011"/>
                </a:lnTo>
                <a:lnTo>
                  <a:pt x="4444" y="4036"/>
                </a:lnTo>
                <a:lnTo>
                  <a:pt x="4449" y="4060"/>
                </a:lnTo>
                <a:lnTo>
                  <a:pt x="4453" y="4083"/>
                </a:lnTo>
                <a:lnTo>
                  <a:pt x="4458" y="4107"/>
                </a:lnTo>
                <a:lnTo>
                  <a:pt x="4464" y="4130"/>
                </a:lnTo>
                <a:lnTo>
                  <a:pt x="4468" y="4144"/>
                </a:lnTo>
                <a:lnTo>
                  <a:pt x="4473" y="4156"/>
                </a:lnTo>
                <a:lnTo>
                  <a:pt x="4483" y="4179"/>
                </a:lnTo>
                <a:lnTo>
                  <a:pt x="4496" y="4203"/>
                </a:lnTo>
                <a:lnTo>
                  <a:pt x="4509" y="4225"/>
                </a:lnTo>
                <a:lnTo>
                  <a:pt x="4523" y="4245"/>
                </a:lnTo>
                <a:lnTo>
                  <a:pt x="4538" y="4266"/>
                </a:lnTo>
                <a:lnTo>
                  <a:pt x="4567" y="4305"/>
                </a:lnTo>
                <a:lnTo>
                  <a:pt x="4581" y="4325"/>
                </a:lnTo>
                <a:lnTo>
                  <a:pt x="4593" y="4344"/>
                </a:lnTo>
                <a:lnTo>
                  <a:pt x="4604" y="4364"/>
                </a:lnTo>
                <a:lnTo>
                  <a:pt x="4614" y="4384"/>
                </a:lnTo>
                <a:lnTo>
                  <a:pt x="4618" y="4395"/>
                </a:lnTo>
                <a:lnTo>
                  <a:pt x="4622" y="4405"/>
                </a:lnTo>
                <a:lnTo>
                  <a:pt x="4624" y="4415"/>
                </a:lnTo>
                <a:lnTo>
                  <a:pt x="4626" y="4426"/>
                </a:lnTo>
                <a:lnTo>
                  <a:pt x="4627" y="4438"/>
                </a:lnTo>
                <a:lnTo>
                  <a:pt x="4628" y="4449"/>
                </a:lnTo>
                <a:lnTo>
                  <a:pt x="4628" y="4460"/>
                </a:lnTo>
                <a:lnTo>
                  <a:pt x="4626" y="4471"/>
                </a:lnTo>
                <a:lnTo>
                  <a:pt x="4495" y="4296"/>
                </a:lnTo>
                <a:lnTo>
                  <a:pt x="4428" y="4210"/>
                </a:lnTo>
                <a:lnTo>
                  <a:pt x="4360" y="4124"/>
                </a:lnTo>
                <a:lnTo>
                  <a:pt x="4340" y="4101"/>
                </a:lnTo>
                <a:lnTo>
                  <a:pt x="4316" y="4074"/>
                </a:lnTo>
                <a:lnTo>
                  <a:pt x="4260" y="4014"/>
                </a:lnTo>
                <a:lnTo>
                  <a:pt x="4196" y="3950"/>
                </a:lnTo>
                <a:lnTo>
                  <a:pt x="4164" y="3915"/>
                </a:lnTo>
                <a:lnTo>
                  <a:pt x="4132" y="3880"/>
                </a:lnTo>
                <a:lnTo>
                  <a:pt x="4101" y="3845"/>
                </a:lnTo>
                <a:lnTo>
                  <a:pt x="4073" y="3810"/>
                </a:lnTo>
                <a:lnTo>
                  <a:pt x="4046" y="3775"/>
                </a:lnTo>
                <a:lnTo>
                  <a:pt x="4034" y="3757"/>
                </a:lnTo>
                <a:lnTo>
                  <a:pt x="4022" y="3740"/>
                </a:lnTo>
                <a:lnTo>
                  <a:pt x="4013" y="3723"/>
                </a:lnTo>
                <a:lnTo>
                  <a:pt x="4004" y="3706"/>
                </a:lnTo>
                <a:lnTo>
                  <a:pt x="3996" y="3691"/>
                </a:lnTo>
                <a:lnTo>
                  <a:pt x="3990" y="3674"/>
                </a:lnTo>
                <a:lnTo>
                  <a:pt x="3984" y="3659"/>
                </a:lnTo>
                <a:lnTo>
                  <a:pt x="3980" y="3644"/>
                </a:lnTo>
                <a:lnTo>
                  <a:pt x="3978" y="3629"/>
                </a:lnTo>
                <a:lnTo>
                  <a:pt x="3977" y="3615"/>
                </a:lnTo>
                <a:lnTo>
                  <a:pt x="3978" y="3597"/>
                </a:lnTo>
                <a:lnTo>
                  <a:pt x="3979" y="3581"/>
                </a:lnTo>
                <a:lnTo>
                  <a:pt x="3982" y="3567"/>
                </a:lnTo>
                <a:lnTo>
                  <a:pt x="3985" y="3553"/>
                </a:lnTo>
                <a:lnTo>
                  <a:pt x="3990" y="3542"/>
                </a:lnTo>
                <a:lnTo>
                  <a:pt x="3994" y="3532"/>
                </a:lnTo>
                <a:lnTo>
                  <a:pt x="3999" y="3523"/>
                </a:lnTo>
                <a:lnTo>
                  <a:pt x="4005" y="3514"/>
                </a:lnTo>
                <a:lnTo>
                  <a:pt x="4012" y="3506"/>
                </a:lnTo>
                <a:lnTo>
                  <a:pt x="4019" y="3500"/>
                </a:lnTo>
                <a:lnTo>
                  <a:pt x="4026" y="3495"/>
                </a:lnTo>
                <a:lnTo>
                  <a:pt x="4035" y="3490"/>
                </a:lnTo>
                <a:lnTo>
                  <a:pt x="4044" y="3485"/>
                </a:lnTo>
                <a:lnTo>
                  <a:pt x="4053" y="3482"/>
                </a:lnTo>
                <a:lnTo>
                  <a:pt x="4073" y="3475"/>
                </a:lnTo>
                <a:lnTo>
                  <a:pt x="4094" y="3469"/>
                </a:lnTo>
                <a:lnTo>
                  <a:pt x="4117" y="3464"/>
                </a:lnTo>
                <a:lnTo>
                  <a:pt x="4140" y="3458"/>
                </a:lnTo>
                <a:lnTo>
                  <a:pt x="4165" y="3452"/>
                </a:lnTo>
                <a:lnTo>
                  <a:pt x="4190" y="3444"/>
                </a:lnTo>
                <a:lnTo>
                  <a:pt x="4203" y="3439"/>
                </a:lnTo>
                <a:lnTo>
                  <a:pt x="4216" y="3433"/>
                </a:lnTo>
                <a:lnTo>
                  <a:pt x="4228" y="3425"/>
                </a:lnTo>
                <a:lnTo>
                  <a:pt x="4242" y="3418"/>
                </a:lnTo>
                <a:lnTo>
                  <a:pt x="4254" y="3410"/>
                </a:lnTo>
                <a:lnTo>
                  <a:pt x="4266" y="3401"/>
                </a:lnTo>
                <a:lnTo>
                  <a:pt x="4291" y="3380"/>
                </a:lnTo>
                <a:lnTo>
                  <a:pt x="4314" y="3359"/>
                </a:lnTo>
                <a:lnTo>
                  <a:pt x="4337" y="3336"/>
                </a:lnTo>
                <a:lnTo>
                  <a:pt x="4358" y="3313"/>
                </a:lnTo>
                <a:lnTo>
                  <a:pt x="4379" y="3288"/>
                </a:lnTo>
                <a:lnTo>
                  <a:pt x="4399" y="3262"/>
                </a:lnTo>
                <a:lnTo>
                  <a:pt x="4418" y="3237"/>
                </a:lnTo>
                <a:lnTo>
                  <a:pt x="4436" y="3210"/>
                </a:lnTo>
                <a:lnTo>
                  <a:pt x="4453" y="3184"/>
                </a:lnTo>
                <a:lnTo>
                  <a:pt x="4470" y="3156"/>
                </a:lnTo>
                <a:lnTo>
                  <a:pt x="4485" y="3128"/>
                </a:lnTo>
                <a:lnTo>
                  <a:pt x="4501" y="3099"/>
                </a:lnTo>
                <a:lnTo>
                  <a:pt x="4515" y="3072"/>
                </a:lnTo>
                <a:lnTo>
                  <a:pt x="4529" y="3043"/>
                </a:lnTo>
                <a:lnTo>
                  <a:pt x="4556" y="2985"/>
                </a:lnTo>
                <a:lnTo>
                  <a:pt x="4579" y="2931"/>
                </a:lnTo>
                <a:lnTo>
                  <a:pt x="4601" y="2878"/>
                </a:lnTo>
                <a:lnTo>
                  <a:pt x="4624" y="2824"/>
                </a:lnTo>
                <a:lnTo>
                  <a:pt x="4645" y="2770"/>
                </a:lnTo>
                <a:lnTo>
                  <a:pt x="4666" y="2714"/>
                </a:lnTo>
                <a:lnTo>
                  <a:pt x="4685" y="2659"/>
                </a:lnTo>
                <a:lnTo>
                  <a:pt x="4704" y="2603"/>
                </a:lnTo>
                <a:lnTo>
                  <a:pt x="4722" y="2547"/>
                </a:lnTo>
                <a:lnTo>
                  <a:pt x="4740" y="2491"/>
                </a:lnTo>
                <a:lnTo>
                  <a:pt x="4755" y="2433"/>
                </a:lnTo>
                <a:lnTo>
                  <a:pt x="4770" y="2377"/>
                </a:lnTo>
                <a:lnTo>
                  <a:pt x="4785" y="2320"/>
                </a:lnTo>
                <a:lnTo>
                  <a:pt x="4797" y="2263"/>
                </a:lnTo>
                <a:lnTo>
                  <a:pt x="4809" y="2206"/>
                </a:lnTo>
                <a:lnTo>
                  <a:pt x="4819" y="2149"/>
                </a:lnTo>
                <a:lnTo>
                  <a:pt x="4829" y="2091"/>
                </a:lnTo>
                <a:lnTo>
                  <a:pt x="4833" y="2055"/>
                </a:lnTo>
                <a:lnTo>
                  <a:pt x="4836" y="2022"/>
                </a:lnTo>
                <a:lnTo>
                  <a:pt x="4837" y="1988"/>
                </a:lnTo>
                <a:lnTo>
                  <a:pt x="4837" y="1955"/>
                </a:lnTo>
                <a:lnTo>
                  <a:pt x="4836" y="1923"/>
                </a:lnTo>
                <a:lnTo>
                  <a:pt x="4833" y="1891"/>
                </a:lnTo>
                <a:lnTo>
                  <a:pt x="4828" y="1861"/>
                </a:lnTo>
                <a:lnTo>
                  <a:pt x="4823" y="1831"/>
                </a:lnTo>
                <a:lnTo>
                  <a:pt x="4816" y="1801"/>
                </a:lnTo>
                <a:lnTo>
                  <a:pt x="4808" y="1773"/>
                </a:lnTo>
                <a:lnTo>
                  <a:pt x="4800" y="1744"/>
                </a:lnTo>
                <a:lnTo>
                  <a:pt x="4791" y="1715"/>
                </a:lnTo>
                <a:lnTo>
                  <a:pt x="4781" y="1688"/>
                </a:lnTo>
                <a:lnTo>
                  <a:pt x="4769" y="1660"/>
                </a:lnTo>
                <a:lnTo>
                  <a:pt x="4746" y="1606"/>
                </a:lnTo>
                <a:lnTo>
                  <a:pt x="4721" y="1551"/>
                </a:lnTo>
                <a:lnTo>
                  <a:pt x="4694" y="1497"/>
                </a:lnTo>
                <a:lnTo>
                  <a:pt x="4668" y="1443"/>
                </a:lnTo>
                <a:lnTo>
                  <a:pt x="4642" y="1388"/>
                </a:lnTo>
                <a:lnTo>
                  <a:pt x="4617" y="1331"/>
                </a:lnTo>
                <a:lnTo>
                  <a:pt x="4604" y="1302"/>
                </a:lnTo>
                <a:lnTo>
                  <a:pt x="4593" y="1274"/>
                </a:lnTo>
                <a:lnTo>
                  <a:pt x="4582" y="1244"/>
                </a:lnTo>
                <a:lnTo>
                  <a:pt x="4572" y="1213"/>
                </a:lnTo>
                <a:lnTo>
                  <a:pt x="4561" y="1182"/>
                </a:lnTo>
                <a:lnTo>
                  <a:pt x="4552" y="1151"/>
                </a:lnTo>
                <a:lnTo>
                  <a:pt x="4539" y="1170"/>
                </a:lnTo>
                <a:lnTo>
                  <a:pt x="4523" y="1190"/>
                </a:lnTo>
                <a:lnTo>
                  <a:pt x="4508" y="1209"/>
                </a:lnTo>
                <a:lnTo>
                  <a:pt x="4493" y="1226"/>
                </a:lnTo>
                <a:lnTo>
                  <a:pt x="4475" y="1244"/>
                </a:lnTo>
                <a:lnTo>
                  <a:pt x="4458" y="1260"/>
                </a:lnTo>
                <a:lnTo>
                  <a:pt x="4440" y="1276"/>
                </a:lnTo>
                <a:lnTo>
                  <a:pt x="4422" y="1291"/>
                </a:lnTo>
                <a:lnTo>
                  <a:pt x="4385" y="1321"/>
                </a:lnTo>
                <a:lnTo>
                  <a:pt x="4347" y="1348"/>
                </a:lnTo>
                <a:lnTo>
                  <a:pt x="4269" y="1404"/>
                </a:lnTo>
                <a:lnTo>
                  <a:pt x="4230" y="1432"/>
                </a:lnTo>
                <a:lnTo>
                  <a:pt x="4192" y="1461"/>
                </a:lnTo>
                <a:lnTo>
                  <a:pt x="4156" y="1492"/>
                </a:lnTo>
                <a:lnTo>
                  <a:pt x="4138" y="1508"/>
                </a:lnTo>
                <a:lnTo>
                  <a:pt x="4121" y="1525"/>
                </a:lnTo>
                <a:lnTo>
                  <a:pt x="4104" y="1542"/>
                </a:lnTo>
                <a:lnTo>
                  <a:pt x="4088" y="1559"/>
                </a:lnTo>
                <a:lnTo>
                  <a:pt x="4073" y="1579"/>
                </a:lnTo>
                <a:lnTo>
                  <a:pt x="4057" y="1598"/>
                </a:lnTo>
                <a:lnTo>
                  <a:pt x="4043" y="1619"/>
                </a:lnTo>
                <a:lnTo>
                  <a:pt x="4029" y="1641"/>
                </a:lnTo>
                <a:lnTo>
                  <a:pt x="4017" y="1664"/>
                </a:lnTo>
                <a:lnTo>
                  <a:pt x="4006" y="1688"/>
                </a:lnTo>
                <a:lnTo>
                  <a:pt x="3982" y="1741"/>
                </a:lnTo>
                <a:lnTo>
                  <a:pt x="3960" y="1794"/>
                </a:lnTo>
                <a:lnTo>
                  <a:pt x="3938" y="1848"/>
                </a:lnTo>
                <a:lnTo>
                  <a:pt x="3918" y="1903"/>
                </a:lnTo>
                <a:lnTo>
                  <a:pt x="3898" y="1958"/>
                </a:lnTo>
                <a:lnTo>
                  <a:pt x="3880" y="2013"/>
                </a:lnTo>
                <a:lnTo>
                  <a:pt x="3862" y="2070"/>
                </a:lnTo>
                <a:lnTo>
                  <a:pt x="3846" y="2125"/>
                </a:lnTo>
                <a:lnTo>
                  <a:pt x="3830" y="2181"/>
                </a:lnTo>
                <a:lnTo>
                  <a:pt x="3814" y="2238"/>
                </a:lnTo>
                <a:lnTo>
                  <a:pt x="3800" y="2295"/>
                </a:lnTo>
                <a:lnTo>
                  <a:pt x="3786" y="2352"/>
                </a:lnTo>
                <a:lnTo>
                  <a:pt x="3760" y="2465"/>
                </a:lnTo>
                <a:lnTo>
                  <a:pt x="3735" y="2578"/>
                </a:lnTo>
                <a:close/>
                <a:moveTo>
                  <a:pt x="2476" y="2582"/>
                </a:moveTo>
                <a:lnTo>
                  <a:pt x="2476" y="2582"/>
                </a:lnTo>
                <a:lnTo>
                  <a:pt x="2465" y="2562"/>
                </a:lnTo>
                <a:lnTo>
                  <a:pt x="2452" y="2542"/>
                </a:lnTo>
                <a:lnTo>
                  <a:pt x="2436" y="2522"/>
                </a:lnTo>
                <a:lnTo>
                  <a:pt x="2419" y="2502"/>
                </a:lnTo>
                <a:lnTo>
                  <a:pt x="2449" y="2520"/>
                </a:lnTo>
                <a:lnTo>
                  <a:pt x="2483" y="2540"/>
                </a:lnTo>
                <a:lnTo>
                  <a:pt x="2561" y="2588"/>
                </a:lnTo>
                <a:lnTo>
                  <a:pt x="2536" y="2584"/>
                </a:lnTo>
                <a:lnTo>
                  <a:pt x="2513" y="2582"/>
                </a:lnTo>
                <a:lnTo>
                  <a:pt x="2493" y="2582"/>
                </a:lnTo>
                <a:lnTo>
                  <a:pt x="2476" y="2582"/>
                </a:lnTo>
                <a:close/>
              </a:path>
            </a:pathLst>
          </a:custGeom>
          <a:solidFill>
            <a:srgbClr val="BAE18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5122" name="标题 1"/>
          <p:cNvSpPr txBox="1"/>
          <p:nvPr/>
        </p:nvSpPr>
        <p:spPr bwMode="auto">
          <a:xfrm>
            <a:off x="827088" y="1109663"/>
            <a:ext cx="554513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7.4 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选择排序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16388" name="直接连接符 24"/>
          <p:cNvCxnSpPr>
            <a:cxnSpLocks noChangeShapeType="1"/>
          </p:cNvCxnSpPr>
          <p:nvPr/>
        </p:nvCxnSpPr>
        <p:spPr bwMode="auto">
          <a:xfrm>
            <a:off x="3330575" y="1666875"/>
            <a:ext cx="0" cy="4714875"/>
          </a:xfrm>
          <a:prstGeom prst="line">
            <a:avLst/>
          </a:prstGeom>
          <a:noFill/>
          <a:ln w="3810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25"/>
          <p:cNvCxnSpPr>
            <a:cxnSpLocks noChangeShapeType="1"/>
          </p:cNvCxnSpPr>
          <p:nvPr/>
        </p:nvCxnSpPr>
        <p:spPr bwMode="auto">
          <a:xfrm>
            <a:off x="1016000" y="1663700"/>
            <a:ext cx="3268663" cy="0"/>
          </a:xfrm>
          <a:prstGeom prst="line">
            <a:avLst/>
          </a:prstGeom>
          <a:noFill/>
          <a:ln w="5715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60575" y="223202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7.4.1</a:t>
            </a:r>
            <a:endParaRPr lang="en-US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0575" y="292417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7.4.2</a:t>
            </a:r>
            <a:endParaRPr lang="en-US" altLang="zh-CN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392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简单选择排序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6393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堆排序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16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827088" y="1109663"/>
            <a:ext cx="554513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7.4 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选择排序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TextBox 33"/>
          <p:cNvSpPr txBox="1"/>
          <p:nvPr/>
        </p:nvSpPr>
        <p:spPr>
          <a:xfrm>
            <a:off x="2060575" y="223202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7.4.1</a:t>
            </a:r>
            <a:endParaRPr lang="en-US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简单选择排序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2060575" y="292417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7.4.2</a:t>
            </a:r>
            <a:endParaRPr lang="en-US" altLang="zh-CN" sz="2400" b="1" i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7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堆排序</a:t>
            </a:r>
            <a:endParaRPr lang="zh-CN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直接连接符 24"/>
          <p:cNvCxnSpPr>
            <a:cxnSpLocks noChangeShapeType="1"/>
          </p:cNvCxnSpPr>
          <p:nvPr/>
        </p:nvCxnSpPr>
        <p:spPr bwMode="auto">
          <a:xfrm>
            <a:off x="3330575" y="1666875"/>
            <a:ext cx="0" cy="4714875"/>
          </a:xfrm>
          <a:prstGeom prst="line">
            <a:avLst/>
          </a:prstGeom>
          <a:noFill/>
          <a:ln w="3810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5"/>
          <p:cNvCxnSpPr>
            <a:cxnSpLocks noChangeShapeType="1"/>
          </p:cNvCxnSpPr>
          <p:nvPr/>
        </p:nvCxnSpPr>
        <p:spPr bwMode="auto">
          <a:xfrm>
            <a:off x="1016000" y="1663700"/>
            <a:ext cx="3268663" cy="0"/>
          </a:xfrm>
          <a:prstGeom prst="line">
            <a:avLst/>
          </a:prstGeom>
          <a:noFill/>
          <a:ln w="5715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KSO_Shape"/>
          <p:cNvSpPr/>
          <p:nvPr/>
        </p:nvSpPr>
        <p:spPr bwMode="auto">
          <a:xfrm flipH="1">
            <a:off x="6875463" y="2036763"/>
            <a:ext cx="460375" cy="476250"/>
          </a:xfrm>
          <a:custGeom>
            <a:avLst/>
            <a:gdLst>
              <a:gd name="T0" fmla="*/ 215713171 w 7617"/>
              <a:gd name="T1" fmla="*/ 194912619 h 8099"/>
              <a:gd name="T2" fmla="*/ 186862848 w 7617"/>
              <a:gd name="T3" fmla="*/ 154137527 h 8099"/>
              <a:gd name="T4" fmla="*/ 209688925 w 7617"/>
              <a:gd name="T5" fmla="*/ 69433828 h 8099"/>
              <a:gd name="T6" fmla="*/ 185536456 w 7617"/>
              <a:gd name="T7" fmla="*/ 27220166 h 8099"/>
              <a:gd name="T8" fmla="*/ 159173412 w 7617"/>
              <a:gd name="T9" fmla="*/ 113639048 h 8099"/>
              <a:gd name="T10" fmla="*/ 173487962 w 7617"/>
              <a:gd name="T11" fmla="*/ 157291045 h 8099"/>
              <a:gd name="T12" fmla="*/ 148009101 w 7617"/>
              <a:gd name="T13" fmla="*/ 113251885 h 8099"/>
              <a:gd name="T14" fmla="*/ 130157348 w 7617"/>
              <a:gd name="T15" fmla="*/ 20193847 h 8099"/>
              <a:gd name="T16" fmla="*/ 94785557 w 7617"/>
              <a:gd name="T17" fmla="*/ 22794140 h 8099"/>
              <a:gd name="T18" fmla="*/ 118551064 w 7617"/>
              <a:gd name="T19" fmla="*/ 108493737 h 8099"/>
              <a:gd name="T20" fmla="*/ 105397165 w 7617"/>
              <a:gd name="T21" fmla="*/ 111149305 h 8099"/>
              <a:gd name="T22" fmla="*/ 73175614 w 7617"/>
              <a:gd name="T23" fmla="*/ 41328315 h 8099"/>
              <a:gd name="T24" fmla="*/ 6300716 w 7617"/>
              <a:gd name="T25" fmla="*/ 3706741 h 8099"/>
              <a:gd name="T26" fmla="*/ 35427038 w 7617"/>
              <a:gd name="T27" fmla="*/ 76349596 h 8099"/>
              <a:gd name="T28" fmla="*/ 100865051 w 7617"/>
              <a:gd name="T29" fmla="*/ 116018005 h 8099"/>
              <a:gd name="T30" fmla="*/ 31281886 w 7617"/>
              <a:gd name="T31" fmla="*/ 115686117 h 8099"/>
              <a:gd name="T32" fmla="*/ 3813436 w 7617"/>
              <a:gd name="T33" fmla="*/ 138148370 h 8099"/>
              <a:gd name="T34" fmla="*/ 78039209 w 7617"/>
              <a:gd name="T35" fmla="*/ 170845970 h 8099"/>
              <a:gd name="T36" fmla="*/ 138337158 w 7617"/>
              <a:gd name="T37" fmla="*/ 150264725 h 8099"/>
              <a:gd name="T38" fmla="*/ 180120158 w 7617"/>
              <a:gd name="T39" fmla="*/ 177872289 h 8099"/>
              <a:gd name="T40" fmla="*/ 81852645 w 7617"/>
              <a:gd name="T41" fmla="*/ 181191868 h 8099"/>
              <a:gd name="T42" fmla="*/ 73175614 w 7617"/>
              <a:gd name="T43" fmla="*/ 210403828 h 8099"/>
              <a:gd name="T44" fmla="*/ 170116500 w 7617"/>
              <a:gd name="T45" fmla="*/ 209684543 h 8099"/>
              <a:gd name="T46" fmla="*/ 202006570 w 7617"/>
              <a:gd name="T47" fmla="*/ 191980203 h 8099"/>
              <a:gd name="T48" fmla="*/ 204327874 w 7617"/>
              <a:gd name="T49" fmla="*/ 216544801 h 8099"/>
              <a:gd name="T50" fmla="*/ 104789216 w 7617"/>
              <a:gd name="T51" fmla="*/ 244705824 h 8099"/>
              <a:gd name="T52" fmla="*/ 120595899 w 7617"/>
              <a:gd name="T53" fmla="*/ 275300843 h 8099"/>
              <a:gd name="T54" fmla="*/ 222621601 w 7617"/>
              <a:gd name="T55" fmla="*/ 246088883 h 8099"/>
              <a:gd name="T56" fmla="*/ 253737982 w 7617"/>
              <a:gd name="T57" fmla="*/ 256268720 h 8099"/>
              <a:gd name="T58" fmla="*/ 218310709 w 7617"/>
              <a:gd name="T59" fmla="*/ 266891229 h 8099"/>
              <a:gd name="T60" fmla="*/ 141487399 w 7617"/>
              <a:gd name="T61" fmla="*/ 311428572 h 8099"/>
              <a:gd name="T62" fmla="*/ 186697108 w 7617"/>
              <a:gd name="T63" fmla="*/ 327141117 h 8099"/>
              <a:gd name="T64" fmla="*/ 264294108 w 7617"/>
              <a:gd name="T65" fmla="*/ 289740880 h 8099"/>
              <a:gd name="T66" fmla="*/ 304308506 w 7617"/>
              <a:gd name="T67" fmla="*/ 323323591 h 8099"/>
              <a:gd name="T68" fmla="*/ 251416678 w 7617"/>
              <a:gd name="T69" fmla="*/ 319561339 h 8099"/>
              <a:gd name="T70" fmla="*/ 181723019 w 7617"/>
              <a:gd name="T71" fmla="*/ 363434672 h 8099"/>
              <a:gd name="T72" fmla="*/ 226490519 w 7617"/>
              <a:gd name="T73" fmla="*/ 376546924 h 8099"/>
              <a:gd name="T74" fmla="*/ 303755804 w 7617"/>
              <a:gd name="T75" fmla="*/ 335827108 h 8099"/>
              <a:gd name="T76" fmla="*/ 334706209 w 7617"/>
              <a:gd name="T77" fmla="*/ 363545458 h 8099"/>
              <a:gd name="T78" fmla="*/ 264515330 w 7617"/>
              <a:gd name="T79" fmla="*/ 377432035 h 8099"/>
              <a:gd name="T80" fmla="*/ 256059051 w 7617"/>
              <a:gd name="T81" fmla="*/ 413283152 h 8099"/>
              <a:gd name="T82" fmla="*/ 332329658 w 7617"/>
              <a:gd name="T83" fmla="*/ 383407418 h 8099"/>
              <a:gd name="T84" fmla="*/ 357366310 w 7617"/>
              <a:gd name="T85" fmla="*/ 384347804 h 8099"/>
              <a:gd name="T86" fmla="*/ 419598836 w 7617"/>
              <a:gd name="T87" fmla="*/ 443601795 h 8099"/>
              <a:gd name="T88" fmla="*/ 335093171 w 7617"/>
              <a:gd name="T89" fmla="*/ 346615679 h 8099"/>
              <a:gd name="T90" fmla="*/ 344267658 w 7617"/>
              <a:gd name="T91" fmla="*/ 328911575 h 8099"/>
              <a:gd name="T92" fmla="*/ 398154634 w 7617"/>
              <a:gd name="T93" fmla="*/ 248744452 h 8099"/>
              <a:gd name="T94" fmla="*/ 373559956 w 7617"/>
              <a:gd name="T95" fmla="*/ 232091520 h 8099"/>
              <a:gd name="T96" fmla="*/ 317738874 w 7617"/>
              <a:gd name="T97" fmla="*/ 304844691 h 8099"/>
              <a:gd name="T98" fmla="*/ 300992526 w 7617"/>
              <a:gd name="T99" fmla="*/ 306061924 h 8099"/>
              <a:gd name="T100" fmla="*/ 322049766 w 7617"/>
              <a:gd name="T101" fmla="*/ 277569249 h 8099"/>
              <a:gd name="T102" fmla="*/ 353552874 w 7617"/>
              <a:gd name="T103" fmla="*/ 184511211 h 8099"/>
              <a:gd name="T104" fmla="*/ 325089513 w 7617"/>
              <a:gd name="T105" fmla="*/ 181745091 h 8099"/>
              <a:gd name="T106" fmla="*/ 285848804 w 7617"/>
              <a:gd name="T107" fmla="*/ 275411394 h 8099"/>
              <a:gd name="T108" fmla="*/ 260259449 w 7617"/>
              <a:gd name="T109" fmla="*/ 250238297 h 8099"/>
              <a:gd name="T110" fmla="*/ 290823127 w 7617"/>
              <a:gd name="T111" fmla="*/ 216489525 h 8099"/>
              <a:gd name="T112" fmla="*/ 303645310 w 7617"/>
              <a:gd name="T113" fmla="*/ 128632308 h 8099"/>
              <a:gd name="T114" fmla="*/ 271644982 w 7617"/>
              <a:gd name="T115" fmla="*/ 135382016 h 8099"/>
              <a:gd name="T116" fmla="*/ 247216279 w 7617"/>
              <a:gd name="T117" fmla="*/ 229933665 h 8099"/>
              <a:gd name="T118" fmla="*/ 220189804 w 7617"/>
              <a:gd name="T119" fmla="*/ 202436887 h 8099"/>
              <a:gd name="T120" fmla="*/ 245171209 w 7617"/>
              <a:gd name="T121" fmla="*/ 177595677 h 8099"/>
              <a:gd name="T122" fmla="*/ 263575665 w 7617"/>
              <a:gd name="T123" fmla="*/ 91840805 h 8099"/>
              <a:gd name="T124" fmla="*/ 220079310 w 7617"/>
              <a:gd name="T125" fmla="*/ 96322106 h 80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17" h="8099">
                <a:moveTo>
                  <a:pt x="3735" y="2578"/>
                </a:moveTo>
                <a:lnTo>
                  <a:pt x="3735" y="2578"/>
                </a:lnTo>
                <a:lnTo>
                  <a:pt x="3721" y="2650"/>
                </a:lnTo>
                <a:lnTo>
                  <a:pt x="3709" y="2721"/>
                </a:lnTo>
                <a:lnTo>
                  <a:pt x="3704" y="2758"/>
                </a:lnTo>
                <a:lnTo>
                  <a:pt x="3699" y="2794"/>
                </a:lnTo>
                <a:lnTo>
                  <a:pt x="3695" y="2831"/>
                </a:lnTo>
                <a:lnTo>
                  <a:pt x="3692" y="2868"/>
                </a:lnTo>
                <a:lnTo>
                  <a:pt x="3690" y="2905"/>
                </a:lnTo>
                <a:lnTo>
                  <a:pt x="3689" y="2942"/>
                </a:lnTo>
                <a:lnTo>
                  <a:pt x="3689" y="2978"/>
                </a:lnTo>
                <a:lnTo>
                  <a:pt x="3691" y="3014"/>
                </a:lnTo>
                <a:lnTo>
                  <a:pt x="3694" y="3051"/>
                </a:lnTo>
                <a:lnTo>
                  <a:pt x="3700" y="3087"/>
                </a:lnTo>
                <a:lnTo>
                  <a:pt x="3706" y="3123"/>
                </a:lnTo>
                <a:lnTo>
                  <a:pt x="3714" y="3159"/>
                </a:lnTo>
                <a:lnTo>
                  <a:pt x="3720" y="3185"/>
                </a:lnTo>
                <a:lnTo>
                  <a:pt x="3728" y="3210"/>
                </a:lnTo>
                <a:lnTo>
                  <a:pt x="3737" y="3236"/>
                </a:lnTo>
                <a:lnTo>
                  <a:pt x="3748" y="3260"/>
                </a:lnTo>
                <a:lnTo>
                  <a:pt x="3759" y="3285"/>
                </a:lnTo>
                <a:lnTo>
                  <a:pt x="3772" y="3309"/>
                </a:lnTo>
                <a:lnTo>
                  <a:pt x="3787" y="3332"/>
                </a:lnTo>
                <a:lnTo>
                  <a:pt x="3802" y="3354"/>
                </a:lnTo>
                <a:lnTo>
                  <a:pt x="3819" y="3375"/>
                </a:lnTo>
                <a:lnTo>
                  <a:pt x="3836" y="3393"/>
                </a:lnTo>
                <a:lnTo>
                  <a:pt x="3849" y="3407"/>
                </a:lnTo>
                <a:lnTo>
                  <a:pt x="3861" y="3418"/>
                </a:lnTo>
                <a:lnTo>
                  <a:pt x="3882" y="3437"/>
                </a:lnTo>
                <a:lnTo>
                  <a:pt x="3889" y="3444"/>
                </a:lnTo>
                <a:lnTo>
                  <a:pt x="3895" y="3451"/>
                </a:lnTo>
                <a:lnTo>
                  <a:pt x="3899" y="3458"/>
                </a:lnTo>
                <a:lnTo>
                  <a:pt x="3902" y="3466"/>
                </a:lnTo>
                <a:lnTo>
                  <a:pt x="3904" y="3477"/>
                </a:lnTo>
                <a:lnTo>
                  <a:pt x="3905" y="3489"/>
                </a:lnTo>
                <a:lnTo>
                  <a:pt x="3905" y="3504"/>
                </a:lnTo>
                <a:lnTo>
                  <a:pt x="3903" y="3523"/>
                </a:lnTo>
                <a:lnTo>
                  <a:pt x="3898" y="3574"/>
                </a:lnTo>
                <a:lnTo>
                  <a:pt x="3811" y="3475"/>
                </a:lnTo>
                <a:lnTo>
                  <a:pt x="3724" y="3376"/>
                </a:lnTo>
                <a:lnTo>
                  <a:pt x="3680" y="3327"/>
                </a:lnTo>
                <a:lnTo>
                  <a:pt x="3635" y="3280"/>
                </a:lnTo>
                <a:lnTo>
                  <a:pt x="3590" y="3232"/>
                </a:lnTo>
                <a:lnTo>
                  <a:pt x="3544" y="3186"/>
                </a:lnTo>
                <a:lnTo>
                  <a:pt x="3525" y="3168"/>
                </a:lnTo>
                <a:lnTo>
                  <a:pt x="3502" y="3148"/>
                </a:lnTo>
                <a:lnTo>
                  <a:pt x="3444" y="3098"/>
                </a:lnTo>
                <a:lnTo>
                  <a:pt x="3414" y="3071"/>
                </a:lnTo>
                <a:lnTo>
                  <a:pt x="3382" y="3042"/>
                </a:lnTo>
                <a:lnTo>
                  <a:pt x="3352" y="3012"/>
                </a:lnTo>
                <a:lnTo>
                  <a:pt x="3338" y="2997"/>
                </a:lnTo>
                <a:lnTo>
                  <a:pt x="3325" y="2982"/>
                </a:lnTo>
                <a:lnTo>
                  <a:pt x="3312" y="2966"/>
                </a:lnTo>
                <a:lnTo>
                  <a:pt x="3301" y="2952"/>
                </a:lnTo>
                <a:lnTo>
                  <a:pt x="3291" y="2938"/>
                </a:lnTo>
                <a:lnTo>
                  <a:pt x="3283" y="2922"/>
                </a:lnTo>
                <a:lnTo>
                  <a:pt x="3276" y="2909"/>
                </a:lnTo>
                <a:lnTo>
                  <a:pt x="3271" y="2895"/>
                </a:lnTo>
                <a:lnTo>
                  <a:pt x="3268" y="2881"/>
                </a:lnTo>
                <a:lnTo>
                  <a:pt x="3267" y="2869"/>
                </a:lnTo>
                <a:lnTo>
                  <a:pt x="3268" y="2857"/>
                </a:lnTo>
                <a:lnTo>
                  <a:pt x="3270" y="2851"/>
                </a:lnTo>
                <a:lnTo>
                  <a:pt x="3272" y="2845"/>
                </a:lnTo>
                <a:lnTo>
                  <a:pt x="3275" y="2839"/>
                </a:lnTo>
                <a:lnTo>
                  <a:pt x="3278" y="2834"/>
                </a:lnTo>
                <a:lnTo>
                  <a:pt x="3283" y="2829"/>
                </a:lnTo>
                <a:lnTo>
                  <a:pt x="3288" y="2824"/>
                </a:lnTo>
                <a:lnTo>
                  <a:pt x="3293" y="2820"/>
                </a:lnTo>
                <a:lnTo>
                  <a:pt x="3300" y="2815"/>
                </a:lnTo>
                <a:lnTo>
                  <a:pt x="3315" y="2806"/>
                </a:lnTo>
                <a:lnTo>
                  <a:pt x="3334" y="2799"/>
                </a:lnTo>
                <a:lnTo>
                  <a:pt x="3355" y="2793"/>
                </a:lnTo>
                <a:lnTo>
                  <a:pt x="3381" y="2786"/>
                </a:lnTo>
                <a:lnTo>
                  <a:pt x="3405" y="2777"/>
                </a:lnTo>
                <a:lnTo>
                  <a:pt x="3429" y="2765"/>
                </a:lnTo>
                <a:lnTo>
                  <a:pt x="3452" y="2752"/>
                </a:lnTo>
                <a:lnTo>
                  <a:pt x="3473" y="2738"/>
                </a:lnTo>
                <a:lnTo>
                  <a:pt x="3494" y="2721"/>
                </a:lnTo>
                <a:lnTo>
                  <a:pt x="3512" y="2704"/>
                </a:lnTo>
                <a:lnTo>
                  <a:pt x="3530" y="2685"/>
                </a:lnTo>
                <a:lnTo>
                  <a:pt x="3548" y="2665"/>
                </a:lnTo>
                <a:lnTo>
                  <a:pt x="3563" y="2644"/>
                </a:lnTo>
                <a:lnTo>
                  <a:pt x="3579" y="2621"/>
                </a:lnTo>
                <a:lnTo>
                  <a:pt x="3593" y="2597"/>
                </a:lnTo>
                <a:lnTo>
                  <a:pt x="3606" y="2573"/>
                </a:lnTo>
                <a:lnTo>
                  <a:pt x="3620" y="2547"/>
                </a:lnTo>
                <a:lnTo>
                  <a:pt x="3631" y="2522"/>
                </a:lnTo>
                <a:lnTo>
                  <a:pt x="3642" y="2495"/>
                </a:lnTo>
                <a:lnTo>
                  <a:pt x="3652" y="2468"/>
                </a:lnTo>
                <a:lnTo>
                  <a:pt x="3663" y="2441"/>
                </a:lnTo>
                <a:lnTo>
                  <a:pt x="3672" y="2413"/>
                </a:lnTo>
                <a:lnTo>
                  <a:pt x="3680" y="2385"/>
                </a:lnTo>
                <a:lnTo>
                  <a:pt x="3695" y="2329"/>
                </a:lnTo>
                <a:lnTo>
                  <a:pt x="3709" y="2274"/>
                </a:lnTo>
                <a:lnTo>
                  <a:pt x="3720" y="2219"/>
                </a:lnTo>
                <a:lnTo>
                  <a:pt x="3729" y="2167"/>
                </a:lnTo>
                <a:lnTo>
                  <a:pt x="3747" y="2071"/>
                </a:lnTo>
                <a:lnTo>
                  <a:pt x="3756" y="2014"/>
                </a:lnTo>
                <a:lnTo>
                  <a:pt x="3764" y="1957"/>
                </a:lnTo>
                <a:lnTo>
                  <a:pt x="3772" y="1899"/>
                </a:lnTo>
                <a:lnTo>
                  <a:pt x="3779" y="1841"/>
                </a:lnTo>
                <a:lnTo>
                  <a:pt x="3786" y="1783"/>
                </a:lnTo>
                <a:lnTo>
                  <a:pt x="3791" y="1724"/>
                </a:lnTo>
                <a:lnTo>
                  <a:pt x="3796" y="1665"/>
                </a:lnTo>
                <a:lnTo>
                  <a:pt x="3799" y="1607"/>
                </a:lnTo>
                <a:lnTo>
                  <a:pt x="3801" y="1548"/>
                </a:lnTo>
                <a:lnTo>
                  <a:pt x="3802" y="1489"/>
                </a:lnTo>
                <a:lnTo>
                  <a:pt x="3802" y="1430"/>
                </a:lnTo>
                <a:lnTo>
                  <a:pt x="3801" y="1372"/>
                </a:lnTo>
                <a:lnTo>
                  <a:pt x="3798" y="1314"/>
                </a:lnTo>
                <a:lnTo>
                  <a:pt x="3794" y="1255"/>
                </a:lnTo>
                <a:lnTo>
                  <a:pt x="3788" y="1198"/>
                </a:lnTo>
                <a:lnTo>
                  <a:pt x="3779" y="1140"/>
                </a:lnTo>
                <a:lnTo>
                  <a:pt x="3775" y="1110"/>
                </a:lnTo>
                <a:lnTo>
                  <a:pt x="3769" y="1080"/>
                </a:lnTo>
                <a:lnTo>
                  <a:pt x="3762" y="1049"/>
                </a:lnTo>
                <a:lnTo>
                  <a:pt x="3754" y="1020"/>
                </a:lnTo>
                <a:lnTo>
                  <a:pt x="3746" y="990"/>
                </a:lnTo>
                <a:lnTo>
                  <a:pt x="3736" y="960"/>
                </a:lnTo>
                <a:lnTo>
                  <a:pt x="3725" y="931"/>
                </a:lnTo>
                <a:lnTo>
                  <a:pt x="3714" y="903"/>
                </a:lnTo>
                <a:lnTo>
                  <a:pt x="3702" y="874"/>
                </a:lnTo>
                <a:lnTo>
                  <a:pt x="3689" y="846"/>
                </a:lnTo>
                <a:lnTo>
                  <a:pt x="3676" y="819"/>
                </a:lnTo>
                <a:lnTo>
                  <a:pt x="3662" y="791"/>
                </a:lnTo>
                <a:lnTo>
                  <a:pt x="3646" y="764"/>
                </a:lnTo>
                <a:lnTo>
                  <a:pt x="3631" y="738"/>
                </a:lnTo>
                <a:lnTo>
                  <a:pt x="3615" y="711"/>
                </a:lnTo>
                <a:lnTo>
                  <a:pt x="3597" y="685"/>
                </a:lnTo>
                <a:lnTo>
                  <a:pt x="3586" y="668"/>
                </a:lnTo>
                <a:lnTo>
                  <a:pt x="3572" y="652"/>
                </a:lnTo>
                <a:lnTo>
                  <a:pt x="3546" y="618"/>
                </a:lnTo>
                <a:lnTo>
                  <a:pt x="3516" y="583"/>
                </a:lnTo>
                <a:lnTo>
                  <a:pt x="3487" y="548"/>
                </a:lnTo>
                <a:lnTo>
                  <a:pt x="3460" y="512"/>
                </a:lnTo>
                <a:lnTo>
                  <a:pt x="3446" y="495"/>
                </a:lnTo>
                <a:lnTo>
                  <a:pt x="3434" y="476"/>
                </a:lnTo>
                <a:lnTo>
                  <a:pt x="3423" y="457"/>
                </a:lnTo>
                <a:lnTo>
                  <a:pt x="3414" y="439"/>
                </a:lnTo>
                <a:lnTo>
                  <a:pt x="3405" y="419"/>
                </a:lnTo>
                <a:lnTo>
                  <a:pt x="3398" y="400"/>
                </a:lnTo>
                <a:lnTo>
                  <a:pt x="3394" y="416"/>
                </a:lnTo>
                <a:lnTo>
                  <a:pt x="3389" y="431"/>
                </a:lnTo>
                <a:lnTo>
                  <a:pt x="3382" y="447"/>
                </a:lnTo>
                <a:lnTo>
                  <a:pt x="3375" y="462"/>
                </a:lnTo>
                <a:lnTo>
                  <a:pt x="3367" y="476"/>
                </a:lnTo>
                <a:lnTo>
                  <a:pt x="3357" y="492"/>
                </a:lnTo>
                <a:lnTo>
                  <a:pt x="3347" y="506"/>
                </a:lnTo>
                <a:lnTo>
                  <a:pt x="3336" y="521"/>
                </a:lnTo>
                <a:lnTo>
                  <a:pt x="3312" y="549"/>
                </a:lnTo>
                <a:lnTo>
                  <a:pt x="3286" y="577"/>
                </a:lnTo>
                <a:lnTo>
                  <a:pt x="3259" y="605"/>
                </a:lnTo>
                <a:lnTo>
                  <a:pt x="3230" y="633"/>
                </a:lnTo>
                <a:lnTo>
                  <a:pt x="3172" y="689"/>
                </a:lnTo>
                <a:lnTo>
                  <a:pt x="3144" y="717"/>
                </a:lnTo>
                <a:lnTo>
                  <a:pt x="3118" y="746"/>
                </a:lnTo>
                <a:lnTo>
                  <a:pt x="3092" y="775"/>
                </a:lnTo>
                <a:lnTo>
                  <a:pt x="3081" y="790"/>
                </a:lnTo>
                <a:lnTo>
                  <a:pt x="3069" y="805"/>
                </a:lnTo>
                <a:lnTo>
                  <a:pt x="3059" y="821"/>
                </a:lnTo>
                <a:lnTo>
                  <a:pt x="3049" y="837"/>
                </a:lnTo>
                <a:lnTo>
                  <a:pt x="3041" y="852"/>
                </a:lnTo>
                <a:lnTo>
                  <a:pt x="3033" y="869"/>
                </a:lnTo>
                <a:lnTo>
                  <a:pt x="3013" y="915"/>
                </a:lnTo>
                <a:lnTo>
                  <a:pt x="2996" y="960"/>
                </a:lnTo>
                <a:lnTo>
                  <a:pt x="2979" y="1006"/>
                </a:lnTo>
                <a:lnTo>
                  <a:pt x="2965" y="1053"/>
                </a:lnTo>
                <a:lnTo>
                  <a:pt x="2952" y="1099"/>
                </a:lnTo>
                <a:lnTo>
                  <a:pt x="2939" y="1147"/>
                </a:lnTo>
                <a:lnTo>
                  <a:pt x="2928" y="1193"/>
                </a:lnTo>
                <a:lnTo>
                  <a:pt x="2919" y="1241"/>
                </a:lnTo>
                <a:lnTo>
                  <a:pt x="2911" y="1288"/>
                </a:lnTo>
                <a:lnTo>
                  <a:pt x="2903" y="1335"/>
                </a:lnTo>
                <a:lnTo>
                  <a:pt x="2896" y="1383"/>
                </a:lnTo>
                <a:lnTo>
                  <a:pt x="2891" y="1431"/>
                </a:lnTo>
                <a:lnTo>
                  <a:pt x="2887" y="1480"/>
                </a:lnTo>
                <a:lnTo>
                  <a:pt x="2883" y="1529"/>
                </a:lnTo>
                <a:lnTo>
                  <a:pt x="2881" y="1578"/>
                </a:lnTo>
                <a:lnTo>
                  <a:pt x="2879" y="1627"/>
                </a:lnTo>
                <a:lnTo>
                  <a:pt x="2876" y="1712"/>
                </a:lnTo>
                <a:lnTo>
                  <a:pt x="2875" y="1797"/>
                </a:lnTo>
                <a:lnTo>
                  <a:pt x="2875" y="1883"/>
                </a:lnTo>
                <a:lnTo>
                  <a:pt x="2877" y="1969"/>
                </a:lnTo>
                <a:lnTo>
                  <a:pt x="2880" y="2054"/>
                </a:lnTo>
                <a:lnTo>
                  <a:pt x="2883" y="2097"/>
                </a:lnTo>
                <a:lnTo>
                  <a:pt x="2886" y="2139"/>
                </a:lnTo>
                <a:lnTo>
                  <a:pt x="2890" y="2182"/>
                </a:lnTo>
                <a:lnTo>
                  <a:pt x="2895" y="2224"/>
                </a:lnTo>
                <a:lnTo>
                  <a:pt x="2900" y="2268"/>
                </a:lnTo>
                <a:lnTo>
                  <a:pt x="2906" y="2310"/>
                </a:lnTo>
                <a:lnTo>
                  <a:pt x="2914" y="2354"/>
                </a:lnTo>
                <a:lnTo>
                  <a:pt x="2924" y="2397"/>
                </a:lnTo>
                <a:lnTo>
                  <a:pt x="2936" y="2439"/>
                </a:lnTo>
                <a:lnTo>
                  <a:pt x="2943" y="2460"/>
                </a:lnTo>
                <a:lnTo>
                  <a:pt x="2951" y="2481"/>
                </a:lnTo>
                <a:lnTo>
                  <a:pt x="2959" y="2501"/>
                </a:lnTo>
                <a:lnTo>
                  <a:pt x="2968" y="2522"/>
                </a:lnTo>
                <a:lnTo>
                  <a:pt x="2977" y="2541"/>
                </a:lnTo>
                <a:lnTo>
                  <a:pt x="2987" y="2561"/>
                </a:lnTo>
                <a:lnTo>
                  <a:pt x="2998" y="2580"/>
                </a:lnTo>
                <a:lnTo>
                  <a:pt x="3009" y="2599"/>
                </a:lnTo>
                <a:lnTo>
                  <a:pt x="3021" y="2618"/>
                </a:lnTo>
                <a:lnTo>
                  <a:pt x="3035" y="2636"/>
                </a:lnTo>
                <a:lnTo>
                  <a:pt x="3051" y="2658"/>
                </a:lnTo>
                <a:lnTo>
                  <a:pt x="3068" y="2677"/>
                </a:lnTo>
                <a:lnTo>
                  <a:pt x="3085" y="2693"/>
                </a:lnTo>
                <a:lnTo>
                  <a:pt x="3100" y="2707"/>
                </a:lnTo>
                <a:lnTo>
                  <a:pt x="3129" y="2731"/>
                </a:lnTo>
                <a:lnTo>
                  <a:pt x="3142" y="2742"/>
                </a:lnTo>
                <a:lnTo>
                  <a:pt x="3154" y="2752"/>
                </a:lnTo>
                <a:lnTo>
                  <a:pt x="3166" y="2763"/>
                </a:lnTo>
                <a:lnTo>
                  <a:pt x="3175" y="2775"/>
                </a:lnTo>
                <a:lnTo>
                  <a:pt x="3183" y="2787"/>
                </a:lnTo>
                <a:lnTo>
                  <a:pt x="3190" y="2802"/>
                </a:lnTo>
                <a:lnTo>
                  <a:pt x="3195" y="2819"/>
                </a:lnTo>
                <a:lnTo>
                  <a:pt x="3200" y="2839"/>
                </a:lnTo>
                <a:lnTo>
                  <a:pt x="3201" y="2862"/>
                </a:lnTo>
                <a:lnTo>
                  <a:pt x="3201" y="2888"/>
                </a:lnTo>
                <a:lnTo>
                  <a:pt x="3176" y="2870"/>
                </a:lnTo>
                <a:lnTo>
                  <a:pt x="3139" y="2843"/>
                </a:lnTo>
                <a:lnTo>
                  <a:pt x="3034" y="2770"/>
                </a:lnTo>
                <a:lnTo>
                  <a:pt x="2971" y="2726"/>
                </a:lnTo>
                <a:lnTo>
                  <a:pt x="2903" y="2677"/>
                </a:lnTo>
                <a:lnTo>
                  <a:pt x="2835" y="2626"/>
                </a:lnTo>
                <a:lnTo>
                  <a:pt x="2767" y="2573"/>
                </a:lnTo>
                <a:lnTo>
                  <a:pt x="2735" y="2546"/>
                </a:lnTo>
                <a:lnTo>
                  <a:pt x="2704" y="2520"/>
                </a:lnTo>
                <a:lnTo>
                  <a:pt x="2673" y="2494"/>
                </a:lnTo>
                <a:lnTo>
                  <a:pt x="2644" y="2467"/>
                </a:lnTo>
                <a:lnTo>
                  <a:pt x="2618" y="2442"/>
                </a:lnTo>
                <a:lnTo>
                  <a:pt x="2593" y="2417"/>
                </a:lnTo>
                <a:lnTo>
                  <a:pt x="2571" y="2393"/>
                </a:lnTo>
                <a:lnTo>
                  <a:pt x="2552" y="2369"/>
                </a:lnTo>
                <a:lnTo>
                  <a:pt x="2537" y="2346"/>
                </a:lnTo>
                <a:lnTo>
                  <a:pt x="2529" y="2336"/>
                </a:lnTo>
                <a:lnTo>
                  <a:pt x="2524" y="2325"/>
                </a:lnTo>
                <a:lnTo>
                  <a:pt x="2519" y="2315"/>
                </a:lnTo>
                <a:lnTo>
                  <a:pt x="2515" y="2305"/>
                </a:lnTo>
                <a:lnTo>
                  <a:pt x="2512" y="2295"/>
                </a:lnTo>
                <a:lnTo>
                  <a:pt x="2511" y="2286"/>
                </a:lnTo>
                <a:lnTo>
                  <a:pt x="2510" y="2278"/>
                </a:lnTo>
                <a:lnTo>
                  <a:pt x="2510" y="2270"/>
                </a:lnTo>
                <a:lnTo>
                  <a:pt x="2512" y="2261"/>
                </a:lnTo>
                <a:lnTo>
                  <a:pt x="2514" y="2254"/>
                </a:lnTo>
                <a:lnTo>
                  <a:pt x="2518" y="2247"/>
                </a:lnTo>
                <a:lnTo>
                  <a:pt x="2523" y="2241"/>
                </a:lnTo>
                <a:lnTo>
                  <a:pt x="2530" y="2235"/>
                </a:lnTo>
                <a:lnTo>
                  <a:pt x="2538" y="2229"/>
                </a:lnTo>
                <a:lnTo>
                  <a:pt x="2557" y="2216"/>
                </a:lnTo>
                <a:lnTo>
                  <a:pt x="2574" y="2202"/>
                </a:lnTo>
                <a:lnTo>
                  <a:pt x="2591" y="2186"/>
                </a:lnTo>
                <a:lnTo>
                  <a:pt x="2606" y="2169"/>
                </a:lnTo>
                <a:lnTo>
                  <a:pt x="2622" y="2151"/>
                </a:lnTo>
                <a:lnTo>
                  <a:pt x="2634" y="2132"/>
                </a:lnTo>
                <a:lnTo>
                  <a:pt x="2646" y="2112"/>
                </a:lnTo>
                <a:lnTo>
                  <a:pt x="2657" y="2091"/>
                </a:lnTo>
                <a:lnTo>
                  <a:pt x="2668" y="2070"/>
                </a:lnTo>
                <a:lnTo>
                  <a:pt x="2678" y="2047"/>
                </a:lnTo>
                <a:lnTo>
                  <a:pt x="2686" y="2024"/>
                </a:lnTo>
                <a:lnTo>
                  <a:pt x="2693" y="2000"/>
                </a:lnTo>
                <a:lnTo>
                  <a:pt x="2701" y="1975"/>
                </a:lnTo>
                <a:lnTo>
                  <a:pt x="2707" y="1951"/>
                </a:lnTo>
                <a:lnTo>
                  <a:pt x="2712" y="1925"/>
                </a:lnTo>
                <a:lnTo>
                  <a:pt x="2717" y="1900"/>
                </a:lnTo>
                <a:lnTo>
                  <a:pt x="2721" y="1874"/>
                </a:lnTo>
                <a:lnTo>
                  <a:pt x="2724" y="1848"/>
                </a:lnTo>
                <a:lnTo>
                  <a:pt x="2729" y="1796"/>
                </a:lnTo>
                <a:lnTo>
                  <a:pt x="2732" y="1745"/>
                </a:lnTo>
                <a:lnTo>
                  <a:pt x="2733" y="1694"/>
                </a:lnTo>
                <a:lnTo>
                  <a:pt x="2733" y="1645"/>
                </a:lnTo>
                <a:lnTo>
                  <a:pt x="2732" y="1597"/>
                </a:lnTo>
                <a:lnTo>
                  <a:pt x="2730" y="1553"/>
                </a:lnTo>
                <a:lnTo>
                  <a:pt x="2727" y="1512"/>
                </a:lnTo>
                <a:lnTo>
                  <a:pt x="2722" y="1453"/>
                </a:lnTo>
                <a:lnTo>
                  <a:pt x="2716" y="1395"/>
                </a:lnTo>
                <a:lnTo>
                  <a:pt x="2708" y="1335"/>
                </a:lnTo>
                <a:lnTo>
                  <a:pt x="2697" y="1277"/>
                </a:lnTo>
                <a:lnTo>
                  <a:pt x="2685" y="1218"/>
                </a:lnTo>
                <a:lnTo>
                  <a:pt x="2673" y="1160"/>
                </a:lnTo>
                <a:lnTo>
                  <a:pt x="2657" y="1101"/>
                </a:lnTo>
                <a:lnTo>
                  <a:pt x="2642" y="1043"/>
                </a:lnTo>
                <a:lnTo>
                  <a:pt x="2625" y="986"/>
                </a:lnTo>
                <a:lnTo>
                  <a:pt x="2606" y="928"/>
                </a:lnTo>
                <a:lnTo>
                  <a:pt x="2587" y="871"/>
                </a:lnTo>
                <a:lnTo>
                  <a:pt x="2566" y="815"/>
                </a:lnTo>
                <a:lnTo>
                  <a:pt x="2546" y="759"/>
                </a:lnTo>
                <a:lnTo>
                  <a:pt x="2523" y="704"/>
                </a:lnTo>
                <a:lnTo>
                  <a:pt x="2501" y="650"/>
                </a:lnTo>
                <a:lnTo>
                  <a:pt x="2477" y="595"/>
                </a:lnTo>
                <a:lnTo>
                  <a:pt x="2455" y="548"/>
                </a:lnTo>
                <a:lnTo>
                  <a:pt x="2432" y="501"/>
                </a:lnTo>
                <a:lnTo>
                  <a:pt x="2409" y="455"/>
                </a:lnTo>
                <a:lnTo>
                  <a:pt x="2383" y="409"/>
                </a:lnTo>
                <a:lnTo>
                  <a:pt x="2370" y="386"/>
                </a:lnTo>
                <a:lnTo>
                  <a:pt x="2355" y="365"/>
                </a:lnTo>
                <a:lnTo>
                  <a:pt x="2341" y="343"/>
                </a:lnTo>
                <a:lnTo>
                  <a:pt x="2326" y="322"/>
                </a:lnTo>
                <a:lnTo>
                  <a:pt x="2309" y="301"/>
                </a:lnTo>
                <a:lnTo>
                  <a:pt x="2293" y="281"/>
                </a:lnTo>
                <a:lnTo>
                  <a:pt x="2275" y="261"/>
                </a:lnTo>
                <a:lnTo>
                  <a:pt x="2258" y="242"/>
                </a:lnTo>
                <a:lnTo>
                  <a:pt x="2240" y="225"/>
                </a:lnTo>
                <a:lnTo>
                  <a:pt x="2222" y="210"/>
                </a:lnTo>
                <a:lnTo>
                  <a:pt x="2203" y="196"/>
                </a:lnTo>
                <a:lnTo>
                  <a:pt x="2182" y="181"/>
                </a:lnTo>
                <a:lnTo>
                  <a:pt x="2140" y="154"/>
                </a:lnTo>
                <a:lnTo>
                  <a:pt x="2096" y="126"/>
                </a:lnTo>
                <a:lnTo>
                  <a:pt x="2053" y="98"/>
                </a:lnTo>
                <a:lnTo>
                  <a:pt x="2033" y="84"/>
                </a:lnTo>
                <a:lnTo>
                  <a:pt x="2013" y="69"/>
                </a:lnTo>
                <a:lnTo>
                  <a:pt x="1995" y="53"/>
                </a:lnTo>
                <a:lnTo>
                  <a:pt x="1978" y="36"/>
                </a:lnTo>
                <a:lnTo>
                  <a:pt x="1963" y="18"/>
                </a:lnTo>
                <a:lnTo>
                  <a:pt x="1948" y="0"/>
                </a:lnTo>
                <a:lnTo>
                  <a:pt x="1949" y="10"/>
                </a:lnTo>
                <a:lnTo>
                  <a:pt x="1949" y="22"/>
                </a:lnTo>
                <a:lnTo>
                  <a:pt x="1947" y="34"/>
                </a:lnTo>
                <a:lnTo>
                  <a:pt x="1944" y="46"/>
                </a:lnTo>
                <a:lnTo>
                  <a:pt x="1940" y="59"/>
                </a:lnTo>
                <a:lnTo>
                  <a:pt x="1935" y="73"/>
                </a:lnTo>
                <a:lnTo>
                  <a:pt x="1929" y="86"/>
                </a:lnTo>
                <a:lnTo>
                  <a:pt x="1921" y="100"/>
                </a:lnTo>
                <a:lnTo>
                  <a:pt x="1903" y="130"/>
                </a:lnTo>
                <a:lnTo>
                  <a:pt x="1884" y="161"/>
                </a:lnTo>
                <a:lnTo>
                  <a:pt x="1861" y="192"/>
                </a:lnTo>
                <a:lnTo>
                  <a:pt x="1839" y="224"/>
                </a:lnTo>
                <a:lnTo>
                  <a:pt x="1791" y="288"/>
                </a:lnTo>
                <a:lnTo>
                  <a:pt x="1768" y="321"/>
                </a:lnTo>
                <a:lnTo>
                  <a:pt x="1748" y="351"/>
                </a:lnTo>
                <a:lnTo>
                  <a:pt x="1729" y="382"/>
                </a:lnTo>
                <a:lnTo>
                  <a:pt x="1722" y="398"/>
                </a:lnTo>
                <a:lnTo>
                  <a:pt x="1715" y="412"/>
                </a:lnTo>
                <a:lnTo>
                  <a:pt x="1709" y="426"/>
                </a:lnTo>
                <a:lnTo>
                  <a:pt x="1704" y="441"/>
                </a:lnTo>
                <a:lnTo>
                  <a:pt x="1699" y="454"/>
                </a:lnTo>
                <a:lnTo>
                  <a:pt x="1697" y="467"/>
                </a:lnTo>
                <a:lnTo>
                  <a:pt x="1692" y="511"/>
                </a:lnTo>
                <a:lnTo>
                  <a:pt x="1689" y="555"/>
                </a:lnTo>
                <a:lnTo>
                  <a:pt x="1688" y="599"/>
                </a:lnTo>
                <a:lnTo>
                  <a:pt x="1689" y="643"/>
                </a:lnTo>
                <a:lnTo>
                  <a:pt x="1692" y="689"/>
                </a:lnTo>
                <a:lnTo>
                  <a:pt x="1696" y="734"/>
                </a:lnTo>
                <a:lnTo>
                  <a:pt x="1702" y="779"/>
                </a:lnTo>
                <a:lnTo>
                  <a:pt x="1708" y="824"/>
                </a:lnTo>
                <a:lnTo>
                  <a:pt x="1716" y="869"/>
                </a:lnTo>
                <a:lnTo>
                  <a:pt x="1724" y="914"/>
                </a:lnTo>
                <a:lnTo>
                  <a:pt x="1734" y="958"/>
                </a:lnTo>
                <a:lnTo>
                  <a:pt x="1744" y="1002"/>
                </a:lnTo>
                <a:lnTo>
                  <a:pt x="1765" y="1089"/>
                </a:lnTo>
                <a:lnTo>
                  <a:pt x="1788" y="1173"/>
                </a:lnTo>
                <a:lnTo>
                  <a:pt x="1801" y="1220"/>
                </a:lnTo>
                <a:lnTo>
                  <a:pt x="1815" y="1267"/>
                </a:lnTo>
                <a:lnTo>
                  <a:pt x="1830" y="1314"/>
                </a:lnTo>
                <a:lnTo>
                  <a:pt x="1846" y="1360"/>
                </a:lnTo>
                <a:lnTo>
                  <a:pt x="1862" y="1405"/>
                </a:lnTo>
                <a:lnTo>
                  <a:pt x="1880" y="1450"/>
                </a:lnTo>
                <a:lnTo>
                  <a:pt x="1898" y="1495"/>
                </a:lnTo>
                <a:lnTo>
                  <a:pt x="1917" y="1540"/>
                </a:lnTo>
                <a:lnTo>
                  <a:pt x="1937" y="1584"/>
                </a:lnTo>
                <a:lnTo>
                  <a:pt x="1958" y="1628"/>
                </a:lnTo>
                <a:lnTo>
                  <a:pt x="1978" y="1671"/>
                </a:lnTo>
                <a:lnTo>
                  <a:pt x="2001" y="1714"/>
                </a:lnTo>
                <a:lnTo>
                  <a:pt x="2023" y="1757"/>
                </a:lnTo>
                <a:lnTo>
                  <a:pt x="2047" y="1800"/>
                </a:lnTo>
                <a:lnTo>
                  <a:pt x="2071" y="1842"/>
                </a:lnTo>
                <a:lnTo>
                  <a:pt x="2096" y="1884"/>
                </a:lnTo>
                <a:lnTo>
                  <a:pt x="2121" y="1922"/>
                </a:lnTo>
                <a:lnTo>
                  <a:pt x="2145" y="1961"/>
                </a:lnTo>
                <a:lnTo>
                  <a:pt x="2171" y="1999"/>
                </a:lnTo>
                <a:lnTo>
                  <a:pt x="2197" y="2036"/>
                </a:lnTo>
                <a:lnTo>
                  <a:pt x="2225" y="2072"/>
                </a:lnTo>
                <a:lnTo>
                  <a:pt x="2254" y="2107"/>
                </a:lnTo>
                <a:lnTo>
                  <a:pt x="2285" y="2140"/>
                </a:lnTo>
                <a:lnTo>
                  <a:pt x="2301" y="2156"/>
                </a:lnTo>
                <a:lnTo>
                  <a:pt x="2317" y="2172"/>
                </a:lnTo>
                <a:lnTo>
                  <a:pt x="2349" y="2201"/>
                </a:lnTo>
                <a:lnTo>
                  <a:pt x="2373" y="2221"/>
                </a:lnTo>
                <a:lnTo>
                  <a:pt x="2391" y="2239"/>
                </a:lnTo>
                <a:lnTo>
                  <a:pt x="2398" y="2247"/>
                </a:lnTo>
                <a:lnTo>
                  <a:pt x="2405" y="2255"/>
                </a:lnTo>
                <a:lnTo>
                  <a:pt x="2412" y="2263"/>
                </a:lnTo>
                <a:lnTo>
                  <a:pt x="2418" y="2273"/>
                </a:lnTo>
                <a:lnTo>
                  <a:pt x="2423" y="2284"/>
                </a:lnTo>
                <a:lnTo>
                  <a:pt x="2428" y="2296"/>
                </a:lnTo>
                <a:lnTo>
                  <a:pt x="2440" y="2326"/>
                </a:lnTo>
                <a:lnTo>
                  <a:pt x="2455" y="2368"/>
                </a:lnTo>
                <a:lnTo>
                  <a:pt x="2429" y="2355"/>
                </a:lnTo>
                <a:lnTo>
                  <a:pt x="2396" y="2339"/>
                </a:lnTo>
                <a:lnTo>
                  <a:pt x="2314" y="2300"/>
                </a:lnTo>
                <a:lnTo>
                  <a:pt x="2268" y="2278"/>
                </a:lnTo>
                <a:lnTo>
                  <a:pt x="2219" y="2253"/>
                </a:lnTo>
                <a:lnTo>
                  <a:pt x="2170" y="2228"/>
                </a:lnTo>
                <a:lnTo>
                  <a:pt x="2121" y="2200"/>
                </a:lnTo>
                <a:lnTo>
                  <a:pt x="2073" y="2172"/>
                </a:lnTo>
                <a:lnTo>
                  <a:pt x="2051" y="2157"/>
                </a:lnTo>
                <a:lnTo>
                  <a:pt x="2029" y="2142"/>
                </a:lnTo>
                <a:lnTo>
                  <a:pt x="2009" y="2128"/>
                </a:lnTo>
                <a:lnTo>
                  <a:pt x="1990" y="2113"/>
                </a:lnTo>
                <a:lnTo>
                  <a:pt x="1973" y="2098"/>
                </a:lnTo>
                <a:lnTo>
                  <a:pt x="1957" y="2083"/>
                </a:lnTo>
                <a:lnTo>
                  <a:pt x="1942" y="2068"/>
                </a:lnTo>
                <a:lnTo>
                  <a:pt x="1931" y="2053"/>
                </a:lnTo>
                <a:lnTo>
                  <a:pt x="1921" y="2038"/>
                </a:lnTo>
                <a:lnTo>
                  <a:pt x="1913" y="2024"/>
                </a:lnTo>
                <a:lnTo>
                  <a:pt x="1907" y="2009"/>
                </a:lnTo>
                <a:lnTo>
                  <a:pt x="1906" y="2002"/>
                </a:lnTo>
                <a:lnTo>
                  <a:pt x="1905" y="1995"/>
                </a:lnTo>
                <a:lnTo>
                  <a:pt x="1904" y="1988"/>
                </a:lnTo>
                <a:lnTo>
                  <a:pt x="1905" y="1981"/>
                </a:lnTo>
                <a:lnTo>
                  <a:pt x="1906" y="1973"/>
                </a:lnTo>
                <a:lnTo>
                  <a:pt x="1908" y="1966"/>
                </a:lnTo>
                <a:lnTo>
                  <a:pt x="1916" y="1943"/>
                </a:lnTo>
                <a:lnTo>
                  <a:pt x="1921" y="1918"/>
                </a:lnTo>
                <a:lnTo>
                  <a:pt x="1925" y="1894"/>
                </a:lnTo>
                <a:lnTo>
                  <a:pt x="1927" y="1869"/>
                </a:lnTo>
                <a:lnTo>
                  <a:pt x="1928" y="1843"/>
                </a:lnTo>
                <a:lnTo>
                  <a:pt x="1927" y="1819"/>
                </a:lnTo>
                <a:lnTo>
                  <a:pt x="1926" y="1792"/>
                </a:lnTo>
                <a:lnTo>
                  <a:pt x="1923" y="1766"/>
                </a:lnTo>
                <a:lnTo>
                  <a:pt x="1919" y="1741"/>
                </a:lnTo>
                <a:lnTo>
                  <a:pt x="1914" y="1714"/>
                </a:lnTo>
                <a:lnTo>
                  <a:pt x="1906" y="1688"/>
                </a:lnTo>
                <a:lnTo>
                  <a:pt x="1899" y="1662"/>
                </a:lnTo>
                <a:lnTo>
                  <a:pt x="1891" y="1635"/>
                </a:lnTo>
                <a:lnTo>
                  <a:pt x="1883" y="1609"/>
                </a:lnTo>
                <a:lnTo>
                  <a:pt x="1873" y="1583"/>
                </a:lnTo>
                <a:lnTo>
                  <a:pt x="1862" y="1556"/>
                </a:lnTo>
                <a:lnTo>
                  <a:pt x="1840" y="1505"/>
                </a:lnTo>
                <a:lnTo>
                  <a:pt x="1815" y="1454"/>
                </a:lnTo>
                <a:lnTo>
                  <a:pt x="1789" y="1405"/>
                </a:lnTo>
                <a:lnTo>
                  <a:pt x="1762" y="1357"/>
                </a:lnTo>
                <a:lnTo>
                  <a:pt x="1735" y="1310"/>
                </a:lnTo>
                <a:lnTo>
                  <a:pt x="1708" y="1266"/>
                </a:lnTo>
                <a:lnTo>
                  <a:pt x="1656" y="1187"/>
                </a:lnTo>
                <a:lnTo>
                  <a:pt x="1620" y="1130"/>
                </a:lnTo>
                <a:lnTo>
                  <a:pt x="1581" y="1074"/>
                </a:lnTo>
                <a:lnTo>
                  <a:pt x="1541" y="1018"/>
                </a:lnTo>
                <a:lnTo>
                  <a:pt x="1500" y="963"/>
                </a:lnTo>
                <a:lnTo>
                  <a:pt x="1457" y="908"/>
                </a:lnTo>
                <a:lnTo>
                  <a:pt x="1414" y="854"/>
                </a:lnTo>
                <a:lnTo>
                  <a:pt x="1370" y="800"/>
                </a:lnTo>
                <a:lnTo>
                  <a:pt x="1324" y="747"/>
                </a:lnTo>
                <a:lnTo>
                  <a:pt x="1278" y="696"/>
                </a:lnTo>
                <a:lnTo>
                  <a:pt x="1231" y="643"/>
                </a:lnTo>
                <a:lnTo>
                  <a:pt x="1184" y="593"/>
                </a:lnTo>
                <a:lnTo>
                  <a:pt x="1135" y="544"/>
                </a:lnTo>
                <a:lnTo>
                  <a:pt x="1086" y="496"/>
                </a:lnTo>
                <a:lnTo>
                  <a:pt x="1037" y="449"/>
                </a:lnTo>
                <a:lnTo>
                  <a:pt x="985" y="403"/>
                </a:lnTo>
                <a:lnTo>
                  <a:pt x="935" y="358"/>
                </a:lnTo>
                <a:lnTo>
                  <a:pt x="894" y="323"/>
                </a:lnTo>
                <a:lnTo>
                  <a:pt x="852" y="290"/>
                </a:lnTo>
                <a:lnTo>
                  <a:pt x="809" y="257"/>
                </a:lnTo>
                <a:lnTo>
                  <a:pt x="764" y="226"/>
                </a:lnTo>
                <a:lnTo>
                  <a:pt x="741" y="212"/>
                </a:lnTo>
                <a:lnTo>
                  <a:pt x="719" y="198"/>
                </a:lnTo>
                <a:lnTo>
                  <a:pt x="695" y="184"/>
                </a:lnTo>
                <a:lnTo>
                  <a:pt x="672" y="172"/>
                </a:lnTo>
                <a:lnTo>
                  <a:pt x="648" y="160"/>
                </a:lnTo>
                <a:lnTo>
                  <a:pt x="624" y="149"/>
                </a:lnTo>
                <a:lnTo>
                  <a:pt x="599" y="137"/>
                </a:lnTo>
                <a:lnTo>
                  <a:pt x="573" y="128"/>
                </a:lnTo>
                <a:lnTo>
                  <a:pt x="545" y="118"/>
                </a:lnTo>
                <a:lnTo>
                  <a:pt x="516" y="110"/>
                </a:lnTo>
                <a:lnTo>
                  <a:pt x="486" y="103"/>
                </a:lnTo>
                <a:lnTo>
                  <a:pt x="457" y="98"/>
                </a:lnTo>
                <a:lnTo>
                  <a:pt x="427" y="93"/>
                </a:lnTo>
                <a:lnTo>
                  <a:pt x="396" y="90"/>
                </a:lnTo>
                <a:lnTo>
                  <a:pt x="336" y="84"/>
                </a:lnTo>
                <a:lnTo>
                  <a:pt x="276" y="77"/>
                </a:lnTo>
                <a:lnTo>
                  <a:pt x="246" y="73"/>
                </a:lnTo>
                <a:lnTo>
                  <a:pt x="217" y="68"/>
                </a:lnTo>
                <a:lnTo>
                  <a:pt x="187" y="61"/>
                </a:lnTo>
                <a:lnTo>
                  <a:pt x="158" y="53"/>
                </a:lnTo>
                <a:lnTo>
                  <a:pt x="130" y="44"/>
                </a:lnTo>
                <a:lnTo>
                  <a:pt x="102" y="33"/>
                </a:lnTo>
                <a:lnTo>
                  <a:pt x="109" y="49"/>
                </a:lnTo>
                <a:lnTo>
                  <a:pt x="114" y="67"/>
                </a:lnTo>
                <a:lnTo>
                  <a:pt x="117" y="84"/>
                </a:lnTo>
                <a:lnTo>
                  <a:pt x="119" y="101"/>
                </a:lnTo>
                <a:lnTo>
                  <a:pt x="119" y="119"/>
                </a:lnTo>
                <a:lnTo>
                  <a:pt x="118" y="137"/>
                </a:lnTo>
                <a:lnTo>
                  <a:pt x="116" y="156"/>
                </a:lnTo>
                <a:lnTo>
                  <a:pt x="113" y="173"/>
                </a:lnTo>
                <a:lnTo>
                  <a:pt x="106" y="210"/>
                </a:lnTo>
                <a:lnTo>
                  <a:pt x="97" y="246"/>
                </a:lnTo>
                <a:lnTo>
                  <a:pt x="89" y="282"/>
                </a:lnTo>
                <a:lnTo>
                  <a:pt x="83" y="316"/>
                </a:lnTo>
                <a:lnTo>
                  <a:pt x="78" y="345"/>
                </a:lnTo>
                <a:lnTo>
                  <a:pt x="76" y="375"/>
                </a:lnTo>
                <a:lnTo>
                  <a:pt x="75" y="406"/>
                </a:lnTo>
                <a:lnTo>
                  <a:pt x="75" y="435"/>
                </a:lnTo>
                <a:lnTo>
                  <a:pt x="77" y="465"/>
                </a:lnTo>
                <a:lnTo>
                  <a:pt x="81" y="495"/>
                </a:lnTo>
                <a:lnTo>
                  <a:pt x="85" y="525"/>
                </a:lnTo>
                <a:lnTo>
                  <a:pt x="91" y="554"/>
                </a:lnTo>
                <a:lnTo>
                  <a:pt x="98" y="583"/>
                </a:lnTo>
                <a:lnTo>
                  <a:pt x="106" y="612"/>
                </a:lnTo>
                <a:lnTo>
                  <a:pt x="115" y="640"/>
                </a:lnTo>
                <a:lnTo>
                  <a:pt x="126" y="668"/>
                </a:lnTo>
                <a:lnTo>
                  <a:pt x="138" y="696"/>
                </a:lnTo>
                <a:lnTo>
                  <a:pt x="150" y="723"/>
                </a:lnTo>
                <a:lnTo>
                  <a:pt x="165" y="750"/>
                </a:lnTo>
                <a:lnTo>
                  <a:pt x="179" y="776"/>
                </a:lnTo>
                <a:lnTo>
                  <a:pt x="208" y="822"/>
                </a:lnTo>
                <a:lnTo>
                  <a:pt x="237" y="868"/>
                </a:lnTo>
                <a:lnTo>
                  <a:pt x="267" y="913"/>
                </a:lnTo>
                <a:lnTo>
                  <a:pt x="299" y="957"/>
                </a:lnTo>
                <a:lnTo>
                  <a:pt x="331" y="1001"/>
                </a:lnTo>
                <a:lnTo>
                  <a:pt x="363" y="1044"/>
                </a:lnTo>
                <a:lnTo>
                  <a:pt x="396" y="1087"/>
                </a:lnTo>
                <a:lnTo>
                  <a:pt x="430" y="1130"/>
                </a:lnTo>
                <a:lnTo>
                  <a:pt x="500" y="1215"/>
                </a:lnTo>
                <a:lnTo>
                  <a:pt x="570" y="1298"/>
                </a:lnTo>
                <a:lnTo>
                  <a:pt x="641" y="1380"/>
                </a:lnTo>
                <a:lnTo>
                  <a:pt x="712" y="1461"/>
                </a:lnTo>
                <a:lnTo>
                  <a:pt x="782" y="1541"/>
                </a:lnTo>
                <a:lnTo>
                  <a:pt x="854" y="1620"/>
                </a:lnTo>
                <a:lnTo>
                  <a:pt x="890" y="1658"/>
                </a:lnTo>
                <a:lnTo>
                  <a:pt x="927" y="1696"/>
                </a:lnTo>
                <a:lnTo>
                  <a:pt x="965" y="1733"/>
                </a:lnTo>
                <a:lnTo>
                  <a:pt x="1003" y="1770"/>
                </a:lnTo>
                <a:lnTo>
                  <a:pt x="1042" y="1804"/>
                </a:lnTo>
                <a:lnTo>
                  <a:pt x="1082" y="1838"/>
                </a:lnTo>
                <a:lnTo>
                  <a:pt x="1123" y="1872"/>
                </a:lnTo>
                <a:lnTo>
                  <a:pt x="1165" y="1904"/>
                </a:lnTo>
                <a:lnTo>
                  <a:pt x="1209" y="1933"/>
                </a:lnTo>
                <a:lnTo>
                  <a:pt x="1253" y="1963"/>
                </a:lnTo>
                <a:lnTo>
                  <a:pt x="1299" y="1990"/>
                </a:lnTo>
                <a:lnTo>
                  <a:pt x="1346" y="2016"/>
                </a:lnTo>
                <a:lnTo>
                  <a:pt x="1393" y="2040"/>
                </a:lnTo>
                <a:lnTo>
                  <a:pt x="1418" y="2051"/>
                </a:lnTo>
                <a:lnTo>
                  <a:pt x="1443" y="2062"/>
                </a:lnTo>
                <a:lnTo>
                  <a:pt x="1469" y="2072"/>
                </a:lnTo>
                <a:lnTo>
                  <a:pt x="1496" y="2082"/>
                </a:lnTo>
                <a:lnTo>
                  <a:pt x="1522" y="2090"/>
                </a:lnTo>
                <a:lnTo>
                  <a:pt x="1549" y="2097"/>
                </a:lnTo>
                <a:lnTo>
                  <a:pt x="1577" y="2104"/>
                </a:lnTo>
                <a:lnTo>
                  <a:pt x="1603" y="2109"/>
                </a:lnTo>
                <a:lnTo>
                  <a:pt x="1631" y="2112"/>
                </a:lnTo>
                <a:lnTo>
                  <a:pt x="1657" y="2113"/>
                </a:lnTo>
                <a:lnTo>
                  <a:pt x="1685" y="2113"/>
                </a:lnTo>
                <a:lnTo>
                  <a:pt x="1712" y="2110"/>
                </a:lnTo>
                <a:lnTo>
                  <a:pt x="1738" y="2106"/>
                </a:lnTo>
                <a:lnTo>
                  <a:pt x="1752" y="2103"/>
                </a:lnTo>
                <a:lnTo>
                  <a:pt x="1765" y="2098"/>
                </a:lnTo>
                <a:lnTo>
                  <a:pt x="1776" y="2095"/>
                </a:lnTo>
                <a:lnTo>
                  <a:pt x="1789" y="2094"/>
                </a:lnTo>
                <a:lnTo>
                  <a:pt x="1801" y="2094"/>
                </a:lnTo>
                <a:lnTo>
                  <a:pt x="1813" y="2095"/>
                </a:lnTo>
                <a:lnTo>
                  <a:pt x="1825" y="2097"/>
                </a:lnTo>
                <a:lnTo>
                  <a:pt x="1839" y="2102"/>
                </a:lnTo>
                <a:lnTo>
                  <a:pt x="1852" y="2106"/>
                </a:lnTo>
                <a:lnTo>
                  <a:pt x="1865" y="2112"/>
                </a:lnTo>
                <a:lnTo>
                  <a:pt x="1879" y="2118"/>
                </a:lnTo>
                <a:lnTo>
                  <a:pt x="1892" y="2125"/>
                </a:lnTo>
                <a:lnTo>
                  <a:pt x="1920" y="2142"/>
                </a:lnTo>
                <a:lnTo>
                  <a:pt x="1947" y="2162"/>
                </a:lnTo>
                <a:lnTo>
                  <a:pt x="1975" y="2183"/>
                </a:lnTo>
                <a:lnTo>
                  <a:pt x="2003" y="2207"/>
                </a:lnTo>
                <a:lnTo>
                  <a:pt x="2029" y="2231"/>
                </a:lnTo>
                <a:lnTo>
                  <a:pt x="2082" y="2278"/>
                </a:lnTo>
                <a:lnTo>
                  <a:pt x="2131" y="2321"/>
                </a:lnTo>
                <a:lnTo>
                  <a:pt x="2153" y="2340"/>
                </a:lnTo>
                <a:lnTo>
                  <a:pt x="2174" y="2356"/>
                </a:lnTo>
                <a:lnTo>
                  <a:pt x="2099" y="2332"/>
                </a:lnTo>
                <a:lnTo>
                  <a:pt x="2024" y="2310"/>
                </a:lnTo>
                <a:lnTo>
                  <a:pt x="1948" y="2288"/>
                </a:lnTo>
                <a:lnTo>
                  <a:pt x="1872" y="2268"/>
                </a:lnTo>
                <a:lnTo>
                  <a:pt x="1795" y="2249"/>
                </a:lnTo>
                <a:lnTo>
                  <a:pt x="1717" y="2232"/>
                </a:lnTo>
                <a:lnTo>
                  <a:pt x="1639" y="2215"/>
                </a:lnTo>
                <a:lnTo>
                  <a:pt x="1561" y="2200"/>
                </a:lnTo>
                <a:lnTo>
                  <a:pt x="1483" y="2186"/>
                </a:lnTo>
                <a:lnTo>
                  <a:pt x="1404" y="2172"/>
                </a:lnTo>
                <a:lnTo>
                  <a:pt x="1325" y="2160"/>
                </a:lnTo>
                <a:lnTo>
                  <a:pt x="1248" y="2149"/>
                </a:lnTo>
                <a:lnTo>
                  <a:pt x="1169" y="2137"/>
                </a:lnTo>
                <a:lnTo>
                  <a:pt x="1091" y="2127"/>
                </a:lnTo>
                <a:lnTo>
                  <a:pt x="935" y="2109"/>
                </a:lnTo>
                <a:lnTo>
                  <a:pt x="868" y="2100"/>
                </a:lnTo>
                <a:lnTo>
                  <a:pt x="801" y="2094"/>
                </a:lnTo>
                <a:lnTo>
                  <a:pt x="734" y="2089"/>
                </a:lnTo>
                <a:lnTo>
                  <a:pt x="700" y="2088"/>
                </a:lnTo>
                <a:lnTo>
                  <a:pt x="667" y="2087"/>
                </a:lnTo>
                <a:lnTo>
                  <a:pt x="633" y="2087"/>
                </a:lnTo>
                <a:lnTo>
                  <a:pt x="600" y="2089"/>
                </a:lnTo>
                <a:lnTo>
                  <a:pt x="566" y="2091"/>
                </a:lnTo>
                <a:lnTo>
                  <a:pt x="532" y="2095"/>
                </a:lnTo>
                <a:lnTo>
                  <a:pt x="500" y="2100"/>
                </a:lnTo>
                <a:lnTo>
                  <a:pt x="467" y="2107"/>
                </a:lnTo>
                <a:lnTo>
                  <a:pt x="434" y="2115"/>
                </a:lnTo>
                <a:lnTo>
                  <a:pt x="401" y="2125"/>
                </a:lnTo>
                <a:lnTo>
                  <a:pt x="364" y="2138"/>
                </a:lnTo>
                <a:lnTo>
                  <a:pt x="329" y="2154"/>
                </a:lnTo>
                <a:lnTo>
                  <a:pt x="311" y="2163"/>
                </a:lnTo>
                <a:lnTo>
                  <a:pt x="294" y="2171"/>
                </a:lnTo>
                <a:lnTo>
                  <a:pt x="276" y="2181"/>
                </a:lnTo>
                <a:lnTo>
                  <a:pt x="260" y="2192"/>
                </a:lnTo>
                <a:lnTo>
                  <a:pt x="244" y="2202"/>
                </a:lnTo>
                <a:lnTo>
                  <a:pt x="228" y="2213"/>
                </a:lnTo>
                <a:lnTo>
                  <a:pt x="213" y="2225"/>
                </a:lnTo>
                <a:lnTo>
                  <a:pt x="198" y="2238"/>
                </a:lnTo>
                <a:lnTo>
                  <a:pt x="184" y="2251"/>
                </a:lnTo>
                <a:lnTo>
                  <a:pt x="171" y="2265"/>
                </a:lnTo>
                <a:lnTo>
                  <a:pt x="157" y="2280"/>
                </a:lnTo>
                <a:lnTo>
                  <a:pt x="144" y="2295"/>
                </a:lnTo>
                <a:lnTo>
                  <a:pt x="130" y="2316"/>
                </a:lnTo>
                <a:lnTo>
                  <a:pt x="115" y="2337"/>
                </a:lnTo>
                <a:lnTo>
                  <a:pt x="100" y="2359"/>
                </a:lnTo>
                <a:lnTo>
                  <a:pt x="84" y="2379"/>
                </a:lnTo>
                <a:lnTo>
                  <a:pt x="75" y="2389"/>
                </a:lnTo>
                <a:lnTo>
                  <a:pt x="66" y="2399"/>
                </a:lnTo>
                <a:lnTo>
                  <a:pt x="57" y="2407"/>
                </a:lnTo>
                <a:lnTo>
                  <a:pt x="47" y="2415"/>
                </a:lnTo>
                <a:lnTo>
                  <a:pt x="35" y="2421"/>
                </a:lnTo>
                <a:lnTo>
                  <a:pt x="24" y="2426"/>
                </a:lnTo>
                <a:lnTo>
                  <a:pt x="12" y="2430"/>
                </a:lnTo>
                <a:lnTo>
                  <a:pt x="0" y="2432"/>
                </a:lnTo>
                <a:lnTo>
                  <a:pt x="16" y="2442"/>
                </a:lnTo>
                <a:lnTo>
                  <a:pt x="31" y="2454"/>
                </a:lnTo>
                <a:lnTo>
                  <a:pt x="45" y="2466"/>
                </a:lnTo>
                <a:lnTo>
                  <a:pt x="58" y="2481"/>
                </a:lnTo>
                <a:lnTo>
                  <a:pt x="69" y="2497"/>
                </a:lnTo>
                <a:lnTo>
                  <a:pt x="81" y="2513"/>
                </a:lnTo>
                <a:lnTo>
                  <a:pt x="91" y="2531"/>
                </a:lnTo>
                <a:lnTo>
                  <a:pt x="101" y="2548"/>
                </a:lnTo>
                <a:lnTo>
                  <a:pt x="119" y="2585"/>
                </a:lnTo>
                <a:lnTo>
                  <a:pt x="138" y="2621"/>
                </a:lnTo>
                <a:lnTo>
                  <a:pt x="148" y="2638"/>
                </a:lnTo>
                <a:lnTo>
                  <a:pt x="157" y="2656"/>
                </a:lnTo>
                <a:lnTo>
                  <a:pt x="169" y="2671"/>
                </a:lnTo>
                <a:lnTo>
                  <a:pt x="179" y="2687"/>
                </a:lnTo>
                <a:lnTo>
                  <a:pt x="193" y="2702"/>
                </a:lnTo>
                <a:lnTo>
                  <a:pt x="208" y="2717"/>
                </a:lnTo>
                <a:lnTo>
                  <a:pt x="222" y="2732"/>
                </a:lnTo>
                <a:lnTo>
                  <a:pt x="237" y="2745"/>
                </a:lnTo>
                <a:lnTo>
                  <a:pt x="254" y="2758"/>
                </a:lnTo>
                <a:lnTo>
                  <a:pt x="270" y="2771"/>
                </a:lnTo>
                <a:lnTo>
                  <a:pt x="288" y="2782"/>
                </a:lnTo>
                <a:lnTo>
                  <a:pt x="305" y="2793"/>
                </a:lnTo>
                <a:lnTo>
                  <a:pt x="341" y="2814"/>
                </a:lnTo>
                <a:lnTo>
                  <a:pt x="378" y="2833"/>
                </a:lnTo>
                <a:lnTo>
                  <a:pt x="415" y="2851"/>
                </a:lnTo>
                <a:lnTo>
                  <a:pt x="452" y="2867"/>
                </a:lnTo>
                <a:lnTo>
                  <a:pt x="509" y="2890"/>
                </a:lnTo>
                <a:lnTo>
                  <a:pt x="566" y="2912"/>
                </a:lnTo>
                <a:lnTo>
                  <a:pt x="625" y="2932"/>
                </a:lnTo>
                <a:lnTo>
                  <a:pt x="683" y="2952"/>
                </a:lnTo>
                <a:lnTo>
                  <a:pt x="742" y="2969"/>
                </a:lnTo>
                <a:lnTo>
                  <a:pt x="803" y="2986"/>
                </a:lnTo>
                <a:lnTo>
                  <a:pt x="862" y="3001"/>
                </a:lnTo>
                <a:lnTo>
                  <a:pt x="923" y="3015"/>
                </a:lnTo>
                <a:lnTo>
                  <a:pt x="984" y="3029"/>
                </a:lnTo>
                <a:lnTo>
                  <a:pt x="1045" y="3040"/>
                </a:lnTo>
                <a:lnTo>
                  <a:pt x="1106" y="3050"/>
                </a:lnTo>
                <a:lnTo>
                  <a:pt x="1168" y="3061"/>
                </a:lnTo>
                <a:lnTo>
                  <a:pt x="1228" y="3069"/>
                </a:lnTo>
                <a:lnTo>
                  <a:pt x="1290" y="3076"/>
                </a:lnTo>
                <a:lnTo>
                  <a:pt x="1351" y="3082"/>
                </a:lnTo>
                <a:lnTo>
                  <a:pt x="1412" y="3088"/>
                </a:lnTo>
                <a:lnTo>
                  <a:pt x="1464" y="3091"/>
                </a:lnTo>
                <a:lnTo>
                  <a:pt x="1529" y="3094"/>
                </a:lnTo>
                <a:lnTo>
                  <a:pt x="1606" y="3095"/>
                </a:lnTo>
                <a:lnTo>
                  <a:pt x="1647" y="3094"/>
                </a:lnTo>
                <a:lnTo>
                  <a:pt x="1691" y="3094"/>
                </a:lnTo>
                <a:lnTo>
                  <a:pt x="1736" y="3092"/>
                </a:lnTo>
                <a:lnTo>
                  <a:pt x="1782" y="3090"/>
                </a:lnTo>
                <a:lnTo>
                  <a:pt x="1830" y="3087"/>
                </a:lnTo>
                <a:lnTo>
                  <a:pt x="1878" y="3082"/>
                </a:lnTo>
                <a:lnTo>
                  <a:pt x="1926" y="3077"/>
                </a:lnTo>
                <a:lnTo>
                  <a:pt x="1975" y="3071"/>
                </a:lnTo>
                <a:lnTo>
                  <a:pt x="2023" y="3063"/>
                </a:lnTo>
                <a:lnTo>
                  <a:pt x="2070" y="3053"/>
                </a:lnTo>
                <a:lnTo>
                  <a:pt x="2116" y="3043"/>
                </a:lnTo>
                <a:lnTo>
                  <a:pt x="2163" y="3031"/>
                </a:lnTo>
                <a:lnTo>
                  <a:pt x="2207" y="3018"/>
                </a:lnTo>
                <a:lnTo>
                  <a:pt x="2249" y="3002"/>
                </a:lnTo>
                <a:lnTo>
                  <a:pt x="2268" y="2994"/>
                </a:lnTo>
                <a:lnTo>
                  <a:pt x="2289" y="2985"/>
                </a:lnTo>
                <a:lnTo>
                  <a:pt x="2307" y="2976"/>
                </a:lnTo>
                <a:lnTo>
                  <a:pt x="2326" y="2966"/>
                </a:lnTo>
                <a:lnTo>
                  <a:pt x="2344" y="2956"/>
                </a:lnTo>
                <a:lnTo>
                  <a:pt x="2360" y="2945"/>
                </a:lnTo>
                <a:lnTo>
                  <a:pt x="2377" y="2934"/>
                </a:lnTo>
                <a:lnTo>
                  <a:pt x="2392" y="2922"/>
                </a:lnTo>
                <a:lnTo>
                  <a:pt x="2406" y="2910"/>
                </a:lnTo>
                <a:lnTo>
                  <a:pt x="2421" y="2897"/>
                </a:lnTo>
                <a:lnTo>
                  <a:pt x="2433" y="2883"/>
                </a:lnTo>
                <a:lnTo>
                  <a:pt x="2445" y="2870"/>
                </a:lnTo>
                <a:lnTo>
                  <a:pt x="2457" y="2856"/>
                </a:lnTo>
                <a:lnTo>
                  <a:pt x="2466" y="2840"/>
                </a:lnTo>
                <a:lnTo>
                  <a:pt x="2475" y="2824"/>
                </a:lnTo>
                <a:lnTo>
                  <a:pt x="2482" y="2807"/>
                </a:lnTo>
                <a:lnTo>
                  <a:pt x="2489" y="2791"/>
                </a:lnTo>
                <a:lnTo>
                  <a:pt x="2495" y="2774"/>
                </a:lnTo>
                <a:lnTo>
                  <a:pt x="2499" y="2755"/>
                </a:lnTo>
                <a:lnTo>
                  <a:pt x="2502" y="2737"/>
                </a:lnTo>
                <a:lnTo>
                  <a:pt x="2503" y="2716"/>
                </a:lnTo>
                <a:lnTo>
                  <a:pt x="2503" y="2697"/>
                </a:lnTo>
                <a:lnTo>
                  <a:pt x="2502" y="2675"/>
                </a:lnTo>
                <a:lnTo>
                  <a:pt x="2500" y="2654"/>
                </a:lnTo>
                <a:lnTo>
                  <a:pt x="2532" y="2655"/>
                </a:lnTo>
                <a:lnTo>
                  <a:pt x="2565" y="2658"/>
                </a:lnTo>
                <a:lnTo>
                  <a:pt x="2598" y="2662"/>
                </a:lnTo>
                <a:lnTo>
                  <a:pt x="2631" y="2670"/>
                </a:lnTo>
                <a:lnTo>
                  <a:pt x="2664" y="2678"/>
                </a:lnTo>
                <a:lnTo>
                  <a:pt x="2697" y="2690"/>
                </a:lnTo>
                <a:lnTo>
                  <a:pt x="2730" y="2703"/>
                </a:lnTo>
                <a:lnTo>
                  <a:pt x="2764" y="2717"/>
                </a:lnTo>
                <a:lnTo>
                  <a:pt x="2797" y="2734"/>
                </a:lnTo>
                <a:lnTo>
                  <a:pt x="2830" y="2751"/>
                </a:lnTo>
                <a:lnTo>
                  <a:pt x="2862" y="2770"/>
                </a:lnTo>
                <a:lnTo>
                  <a:pt x="2895" y="2790"/>
                </a:lnTo>
                <a:lnTo>
                  <a:pt x="2928" y="2812"/>
                </a:lnTo>
                <a:lnTo>
                  <a:pt x="2961" y="2834"/>
                </a:lnTo>
                <a:lnTo>
                  <a:pt x="2993" y="2857"/>
                </a:lnTo>
                <a:lnTo>
                  <a:pt x="3024" y="2881"/>
                </a:lnTo>
                <a:lnTo>
                  <a:pt x="3056" y="2906"/>
                </a:lnTo>
                <a:lnTo>
                  <a:pt x="3087" y="2931"/>
                </a:lnTo>
                <a:lnTo>
                  <a:pt x="3147" y="2983"/>
                </a:lnTo>
                <a:lnTo>
                  <a:pt x="3206" y="3036"/>
                </a:lnTo>
                <a:lnTo>
                  <a:pt x="3262" y="3089"/>
                </a:lnTo>
                <a:lnTo>
                  <a:pt x="3315" y="3142"/>
                </a:lnTo>
                <a:lnTo>
                  <a:pt x="3367" y="3193"/>
                </a:lnTo>
                <a:lnTo>
                  <a:pt x="3458" y="3286"/>
                </a:lnTo>
                <a:lnTo>
                  <a:pt x="3445" y="3285"/>
                </a:lnTo>
                <a:lnTo>
                  <a:pt x="3432" y="3284"/>
                </a:lnTo>
                <a:lnTo>
                  <a:pt x="3419" y="3282"/>
                </a:lnTo>
                <a:lnTo>
                  <a:pt x="3405" y="3278"/>
                </a:lnTo>
                <a:lnTo>
                  <a:pt x="3391" y="3275"/>
                </a:lnTo>
                <a:lnTo>
                  <a:pt x="3377" y="3270"/>
                </a:lnTo>
                <a:lnTo>
                  <a:pt x="3348" y="3259"/>
                </a:lnTo>
                <a:lnTo>
                  <a:pt x="3319" y="3246"/>
                </a:lnTo>
                <a:lnTo>
                  <a:pt x="3290" y="3232"/>
                </a:lnTo>
                <a:lnTo>
                  <a:pt x="3259" y="3215"/>
                </a:lnTo>
                <a:lnTo>
                  <a:pt x="3228" y="3199"/>
                </a:lnTo>
                <a:lnTo>
                  <a:pt x="3166" y="3165"/>
                </a:lnTo>
                <a:lnTo>
                  <a:pt x="3134" y="3149"/>
                </a:lnTo>
                <a:lnTo>
                  <a:pt x="3103" y="3133"/>
                </a:lnTo>
                <a:lnTo>
                  <a:pt x="3071" y="3119"/>
                </a:lnTo>
                <a:lnTo>
                  <a:pt x="3041" y="3107"/>
                </a:lnTo>
                <a:lnTo>
                  <a:pt x="3010" y="3097"/>
                </a:lnTo>
                <a:lnTo>
                  <a:pt x="2995" y="3093"/>
                </a:lnTo>
                <a:lnTo>
                  <a:pt x="2980" y="3090"/>
                </a:lnTo>
                <a:lnTo>
                  <a:pt x="2926" y="3081"/>
                </a:lnTo>
                <a:lnTo>
                  <a:pt x="2873" y="3074"/>
                </a:lnTo>
                <a:lnTo>
                  <a:pt x="2818" y="3069"/>
                </a:lnTo>
                <a:lnTo>
                  <a:pt x="2764" y="3065"/>
                </a:lnTo>
                <a:lnTo>
                  <a:pt x="2710" y="3063"/>
                </a:lnTo>
                <a:lnTo>
                  <a:pt x="2655" y="3062"/>
                </a:lnTo>
                <a:lnTo>
                  <a:pt x="2600" y="3063"/>
                </a:lnTo>
                <a:lnTo>
                  <a:pt x="2546" y="3064"/>
                </a:lnTo>
                <a:lnTo>
                  <a:pt x="2490" y="3067"/>
                </a:lnTo>
                <a:lnTo>
                  <a:pt x="2436" y="3070"/>
                </a:lnTo>
                <a:lnTo>
                  <a:pt x="2381" y="3074"/>
                </a:lnTo>
                <a:lnTo>
                  <a:pt x="2327" y="3079"/>
                </a:lnTo>
                <a:lnTo>
                  <a:pt x="2218" y="3090"/>
                </a:lnTo>
                <a:lnTo>
                  <a:pt x="2111" y="3103"/>
                </a:lnTo>
                <a:lnTo>
                  <a:pt x="2030" y="3113"/>
                </a:lnTo>
                <a:lnTo>
                  <a:pt x="1948" y="3124"/>
                </a:lnTo>
                <a:lnTo>
                  <a:pt x="1907" y="3131"/>
                </a:lnTo>
                <a:lnTo>
                  <a:pt x="1868" y="3138"/>
                </a:lnTo>
                <a:lnTo>
                  <a:pt x="1827" y="3148"/>
                </a:lnTo>
                <a:lnTo>
                  <a:pt x="1787" y="3157"/>
                </a:lnTo>
                <a:lnTo>
                  <a:pt x="1747" y="3166"/>
                </a:lnTo>
                <a:lnTo>
                  <a:pt x="1707" y="3178"/>
                </a:lnTo>
                <a:lnTo>
                  <a:pt x="1668" y="3191"/>
                </a:lnTo>
                <a:lnTo>
                  <a:pt x="1629" y="3204"/>
                </a:lnTo>
                <a:lnTo>
                  <a:pt x="1591" y="3219"/>
                </a:lnTo>
                <a:lnTo>
                  <a:pt x="1554" y="3236"/>
                </a:lnTo>
                <a:lnTo>
                  <a:pt x="1517" y="3254"/>
                </a:lnTo>
                <a:lnTo>
                  <a:pt x="1481" y="3275"/>
                </a:lnTo>
                <a:lnTo>
                  <a:pt x="1452" y="3292"/>
                </a:lnTo>
                <a:lnTo>
                  <a:pt x="1422" y="3312"/>
                </a:lnTo>
                <a:lnTo>
                  <a:pt x="1392" y="3333"/>
                </a:lnTo>
                <a:lnTo>
                  <a:pt x="1364" y="3355"/>
                </a:lnTo>
                <a:lnTo>
                  <a:pt x="1337" y="3378"/>
                </a:lnTo>
                <a:lnTo>
                  <a:pt x="1311" y="3404"/>
                </a:lnTo>
                <a:lnTo>
                  <a:pt x="1299" y="3417"/>
                </a:lnTo>
                <a:lnTo>
                  <a:pt x="1288" y="3430"/>
                </a:lnTo>
                <a:lnTo>
                  <a:pt x="1277" y="3444"/>
                </a:lnTo>
                <a:lnTo>
                  <a:pt x="1266" y="3458"/>
                </a:lnTo>
                <a:lnTo>
                  <a:pt x="1256" y="3473"/>
                </a:lnTo>
                <a:lnTo>
                  <a:pt x="1247" y="3491"/>
                </a:lnTo>
                <a:lnTo>
                  <a:pt x="1227" y="3527"/>
                </a:lnTo>
                <a:lnTo>
                  <a:pt x="1208" y="3564"/>
                </a:lnTo>
                <a:lnTo>
                  <a:pt x="1197" y="3582"/>
                </a:lnTo>
                <a:lnTo>
                  <a:pt x="1187" y="3600"/>
                </a:lnTo>
                <a:lnTo>
                  <a:pt x="1176" y="3617"/>
                </a:lnTo>
                <a:lnTo>
                  <a:pt x="1164" y="3634"/>
                </a:lnTo>
                <a:lnTo>
                  <a:pt x="1151" y="3650"/>
                </a:lnTo>
                <a:lnTo>
                  <a:pt x="1137" y="3664"/>
                </a:lnTo>
                <a:lnTo>
                  <a:pt x="1123" y="3676"/>
                </a:lnTo>
                <a:lnTo>
                  <a:pt x="1106" y="3688"/>
                </a:lnTo>
                <a:lnTo>
                  <a:pt x="1097" y="3693"/>
                </a:lnTo>
                <a:lnTo>
                  <a:pt x="1088" y="3697"/>
                </a:lnTo>
                <a:lnTo>
                  <a:pt x="1079" y="3701"/>
                </a:lnTo>
                <a:lnTo>
                  <a:pt x="1069" y="3704"/>
                </a:lnTo>
                <a:lnTo>
                  <a:pt x="1088" y="3707"/>
                </a:lnTo>
                <a:lnTo>
                  <a:pt x="1107" y="3711"/>
                </a:lnTo>
                <a:lnTo>
                  <a:pt x="1126" y="3716"/>
                </a:lnTo>
                <a:lnTo>
                  <a:pt x="1145" y="3721"/>
                </a:lnTo>
                <a:lnTo>
                  <a:pt x="1164" y="3728"/>
                </a:lnTo>
                <a:lnTo>
                  <a:pt x="1182" y="3735"/>
                </a:lnTo>
                <a:lnTo>
                  <a:pt x="1218" y="3750"/>
                </a:lnTo>
                <a:lnTo>
                  <a:pt x="1254" y="3767"/>
                </a:lnTo>
                <a:lnTo>
                  <a:pt x="1290" y="3785"/>
                </a:lnTo>
                <a:lnTo>
                  <a:pt x="1324" y="3803"/>
                </a:lnTo>
                <a:lnTo>
                  <a:pt x="1360" y="3823"/>
                </a:lnTo>
                <a:lnTo>
                  <a:pt x="1431" y="3863"/>
                </a:lnTo>
                <a:lnTo>
                  <a:pt x="1467" y="3881"/>
                </a:lnTo>
                <a:lnTo>
                  <a:pt x="1503" y="3900"/>
                </a:lnTo>
                <a:lnTo>
                  <a:pt x="1540" y="3916"/>
                </a:lnTo>
                <a:lnTo>
                  <a:pt x="1577" y="3930"/>
                </a:lnTo>
                <a:lnTo>
                  <a:pt x="1596" y="3938"/>
                </a:lnTo>
                <a:lnTo>
                  <a:pt x="1615" y="3943"/>
                </a:lnTo>
                <a:lnTo>
                  <a:pt x="1634" y="3949"/>
                </a:lnTo>
                <a:lnTo>
                  <a:pt x="1654" y="3953"/>
                </a:lnTo>
                <a:lnTo>
                  <a:pt x="1697" y="3961"/>
                </a:lnTo>
                <a:lnTo>
                  <a:pt x="1741" y="3968"/>
                </a:lnTo>
                <a:lnTo>
                  <a:pt x="1785" y="3975"/>
                </a:lnTo>
                <a:lnTo>
                  <a:pt x="1829" y="3979"/>
                </a:lnTo>
                <a:lnTo>
                  <a:pt x="1874" y="3982"/>
                </a:lnTo>
                <a:lnTo>
                  <a:pt x="1918" y="3984"/>
                </a:lnTo>
                <a:lnTo>
                  <a:pt x="1962" y="3985"/>
                </a:lnTo>
                <a:lnTo>
                  <a:pt x="2006" y="3985"/>
                </a:lnTo>
                <a:lnTo>
                  <a:pt x="2051" y="3984"/>
                </a:lnTo>
                <a:lnTo>
                  <a:pt x="2095" y="3983"/>
                </a:lnTo>
                <a:lnTo>
                  <a:pt x="2139" y="3980"/>
                </a:lnTo>
                <a:lnTo>
                  <a:pt x="2184" y="3977"/>
                </a:lnTo>
                <a:lnTo>
                  <a:pt x="2272" y="3969"/>
                </a:lnTo>
                <a:lnTo>
                  <a:pt x="2359" y="3960"/>
                </a:lnTo>
                <a:lnTo>
                  <a:pt x="2407" y="3954"/>
                </a:lnTo>
                <a:lnTo>
                  <a:pt x="2470" y="3945"/>
                </a:lnTo>
                <a:lnTo>
                  <a:pt x="2547" y="3931"/>
                </a:lnTo>
                <a:lnTo>
                  <a:pt x="2635" y="3915"/>
                </a:lnTo>
                <a:lnTo>
                  <a:pt x="2681" y="3906"/>
                </a:lnTo>
                <a:lnTo>
                  <a:pt x="2729" y="3895"/>
                </a:lnTo>
                <a:lnTo>
                  <a:pt x="2778" y="3883"/>
                </a:lnTo>
                <a:lnTo>
                  <a:pt x="2829" y="3871"/>
                </a:lnTo>
                <a:lnTo>
                  <a:pt x="2879" y="3857"/>
                </a:lnTo>
                <a:lnTo>
                  <a:pt x="2929" y="3841"/>
                </a:lnTo>
                <a:lnTo>
                  <a:pt x="2980" y="3826"/>
                </a:lnTo>
                <a:lnTo>
                  <a:pt x="3029" y="3809"/>
                </a:lnTo>
                <a:lnTo>
                  <a:pt x="3078" y="3790"/>
                </a:lnTo>
                <a:lnTo>
                  <a:pt x="3125" y="3771"/>
                </a:lnTo>
                <a:lnTo>
                  <a:pt x="3171" y="3750"/>
                </a:lnTo>
                <a:lnTo>
                  <a:pt x="3214" y="3729"/>
                </a:lnTo>
                <a:lnTo>
                  <a:pt x="3255" y="3705"/>
                </a:lnTo>
                <a:lnTo>
                  <a:pt x="3274" y="3693"/>
                </a:lnTo>
                <a:lnTo>
                  <a:pt x="3293" y="3680"/>
                </a:lnTo>
                <a:lnTo>
                  <a:pt x="3311" y="3668"/>
                </a:lnTo>
                <a:lnTo>
                  <a:pt x="3328" y="3655"/>
                </a:lnTo>
                <a:lnTo>
                  <a:pt x="3344" y="3642"/>
                </a:lnTo>
                <a:lnTo>
                  <a:pt x="3359" y="3627"/>
                </a:lnTo>
                <a:lnTo>
                  <a:pt x="3374" y="3614"/>
                </a:lnTo>
                <a:lnTo>
                  <a:pt x="3387" y="3600"/>
                </a:lnTo>
                <a:lnTo>
                  <a:pt x="3398" y="3584"/>
                </a:lnTo>
                <a:lnTo>
                  <a:pt x="3410" y="3570"/>
                </a:lnTo>
                <a:lnTo>
                  <a:pt x="3420" y="3553"/>
                </a:lnTo>
                <a:lnTo>
                  <a:pt x="3428" y="3538"/>
                </a:lnTo>
                <a:lnTo>
                  <a:pt x="3435" y="3522"/>
                </a:lnTo>
                <a:lnTo>
                  <a:pt x="3441" y="3505"/>
                </a:lnTo>
                <a:lnTo>
                  <a:pt x="3446" y="3489"/>
                </a:lnTo>
                <a:lnTo>
                  <a:pt x="3450" y="3471"/>
                </a:lnTo>
                <a:lnTo>
                  <a:pt x="3452" y="3454"/>
                </a:lnTo>
                <a:lnTo>
                  <a:pt x="3453" y="3436"/>
                </a:lnTo>
                <a:lnTo>
                  <a:pt x="3452" y="3417"/>
                </a:lnTo>
                <a:lnTo>
                  <a:pt x="3449" y="3399"/>
                </a:lnTo>
                <a:lnTo>
                  <a:pt x="3444" y="3379"/>
                </a:lnTo>
                <a:lnTo>
                  <a:pt x="3438" y="3360"/>
                </a:lnTo>
                <a:lnTo>
                  <a:pt x="3450" y="3361"/>
                </a:lnTo>
                <a:lnTo>
                  <a:pt x="3462" y="3362"/>
                </a:lnTo>
                <a:lnTo>
                  <a:pt x="3473" y="3364"/>
                </a:lnTo>
                <a:lnTo>
                  <a:pt x="3485" y="3367"/>
                </a:lnTo>
                <a:lnTo>
                  <a:pt x="3498" y="3370"/>
                </a:lnTo>
                <a:lnTo>
                  <a:pt x="3509" y="3374"/>
                </a:lnTo>
                <a:lnTo>
                  <a:pt x="3534" y="3384"/>
                </a:lnTo>
                <a:lnTo>
                  <a:pt x="3557" y="3398"/>
                </a:lnTo>
                <a:lnTo>
                  <a:pt x="3582" y="3412"/>
                </a:lnTo>
                <a:lnTo>
                  <a:pt x="3606" y="3429"/>
                </a:lnTo>
                <a:lnTo>
                  <a:pt x="3631" y="3449"/>
                </a:lnTo>
                <a:lnTo>
                  <a:pt x="3655" y="3470"/>
                </a:lnTo>
                <a:lnTo>
                  <a:pt x="3680" y="3493"/>
                </a:lnTo>
                <a:lnTo>
                  <a:pt x="3705" y="3518"/>
                </a:lnTo>
                <a:lnTo>
                  <a:pt x="3729" y="3544"/>
                </a:lnTo>
                <a:lnTo>
                  <a:pt x="3754" y="3571"/>
                </a:lnTo>
                <a:lnTo>
                  <a:pt x="3778" y="3598"/>
                </a:lnTo>
                <a:lnTo>
                  <a:pt x="3802" y="3628"/>
                </a:lnTo>
                <a:lnTo>
                  <a:pt x="3826" y="3657"/>
                </a:lnTo>
                <a:lnTo>
                  <a:pt x="3872" y="3718"/>
                </a:lnTo>
                <a:lnTo>
                  <a:pt x="3917" y="3780"/>
                </a:lnTo>
                <a:lnTo>
                  <a:pt x="3960" y="3840"/>
                </a:lnTo>
                <a:lnTo>
                  <a:pt x="4001" y="3900"/>
                </a:lnTo>
                <a:lnTo>
                  <a:pt x="4074" y="4006"/>
                </a:lnTo>
                <a:lnTo>
                  <a:pt x="4106" y="4051"/>
                </a:lnTo>
                <a:lnTo>
                  <a:pt x="4135" y="4089"/>
                </a:lnTo>
                <a:lnTo>
                  <a:pt x="4124" y="4090"/>
                </a:lnTo>
                <a:lnTo>
                  <a:pt x="4112" y="4090"/>
                </a:lnTo>
                <a:lnTo>
                  <a:pt x="4101" y="4089"/>
                </a:lnTo>
                <a:lnTo>
                  <a:pt x="4091" y="4087"/>
                </a:lnTo>
                <a:lnTo>
                  <a:pt x="4071" y="4083"/>
                </a:lnTo>
                <a:lnTo>
                  <a:pt x="4052" y="4077"/>
                </a:lnTo>
                <a:lnTo>
                  <a:pt x="4034" y="4069"/>
                </a:lnTo>
                <a:lnTo>
                  <a:pt x="4016" y="4060"/>
                </a:lnTo>
                <a:lnTo>
                  <a:pt x="4000" y="4048"/>
                </a:lnTo>
                <a:lnTo>
                  <a:pt x="3982" y="4037"/>
                </a:lnTo>
                <a:lnTo>
                  <a:pt x="3949" y="4012"/>
                </a:lnTo>
                <a:lnTo>
                  <a:pt x="3931" y="4000"/>
                </a:lnTo>
                <a:lnTo>
                  <a:pt x="3913" y="3988"/>
                </a:lnTo>
                <a:lnTo>
                  <a:pt x="3894" y="3976"/>
                </a:lnTo>
                <a:lnTo>
                  <a:pt x="3874" y="3964"/>
                </a:lnTo>
                <a:lnTo>
                  <a:pt x="3852" y="3954"/>
                </a:lnTo>
                <a:lnTo>
                  <a:pt x="3830" y="3945"/>
                </a:lnTo>
                <a:lnTo>
                  <a:pt x="3808" y="3938"/>
                </a:lnTo>
                <a:lnTo>
                  <a:pt x="3786" y="3931"/>
                </a:lnTo>
                <a:lnTo>
                  <a:pt x="3764" y="3926"/>
                </a:lnTo>
                <a:lnTo>
                  <a:pt x="3742" y="3921"/>
                </a:lnTo>
                <a:lnTo>
                  <a:pt x="3720" y="3917"/>
                </a:lnTo>
                <a:lnTo>
                  <a:pt x="3697" y="3914"/>
                </a:lnTo>
                <a:lnTo>
                  <a:pt x="3675" y="3912"/>
                </a:lnTo>
                <a:lnTo>
                  <a:pt x="3652" y="3910"/>
                </a:lnTo>
                <a:lnTo>
                  <a:pt x="3607" y="3908"/>
                </a:lnTo>
                <a:lnTo>
                  <a:pt x="3562" y="3908"/>
                </a:lnTo>
                <a:lnTo>
                  <a:pt x="3517" y="3909"/>
                </a:lnTo>
                <a:lnTo>
                  <a:pt x="3472" y="3912"/>
                </a:lnTo>
                <a:lnTo>
                  <a:pt x="3422" y="3916"/>
                </a:lnTo>
                <a:lnTo>
                  <a:pt x="3372" y="3921"/>
                </a:lnTo>
                <a:lnTo>
                  <a:pt x="3272" y="3933"/>
                </a:lnTo>
                <a:lnTo>
                  <a:pt x="3173" y="3947"/>
                </a:lnTo>
                <a:lnTo>
                  <a:pt x="3073" y="3962"/>
                </a:lnTo>
                <a:lnTo>
                  <a:pt x="2974" y="3980"/>
                </a:lnTo>
                <a:lnTo>
                  <a:pt x="2876" y="3999"/>
                </a:lnTo>
                <a:lnTo>
                  <a:pt x="2777" y="4020"/>
                </a:lnTo>
                <a:lnTo>
                  <a:pt x="2680" y="4042"/>
                </a:lnTo>
                <a:lnTo>
                  <a:pt x="2605" y="4059"/>
                </a:lnTo>
                <a:lnTo>
                  <a:pt x="2526" y="4076"/>
                </a:lnTo>
                <a:lnTo>
                  <a:pt x="2444" y="4094"/>
                </a:lnTo>
                <a:lnTo>
                  <a:pt x="2403" y="4105"/>
                </a:lnTo>
                <a:lnTo>
                  <a:pt x="2362" y="4116"/>
                </a:lnTo>
                <a:lnTo>
                  <a:pt x="2322" y="4128"/>
                </a:lnTo>
                <a:lnTo>
                  <a:pt x="2282" y="4142"/>
                </a:lnTo>
                <a:lnTo>
                  <a:pt x="2244" y="4157"/>
                </a:lnTo>
                <a:lnTo>
                  <a:pt x="2206" y="4173"/>
                </a:lnTo>
                <a:lnTo>
                  <a:pt x="2169" y="4191"/>
                </a:lnTo>
                <a:lnTo>
                  <a:pt x="2151" y="4200"/>
                </a:lnTo>
                <a:lnTo>
                  <a:pt x="2135" y="4210"/>
                </a:lnTo>
                <a:lnTo>
                  <a:pt x="2118" y="4220"/>
                </a:lnTo>
                <a:lnTo>
                  <a:pt x="2102" y="4232"/>
                </a:lnTo>
                <a:lnTo>
                  <a:pt x="2087" y="4243"/>
                </a:lnTo>
                <a:lnTo>
                  <a:pt x="2071" y="4254"/>
                </a:lnTo>
                <a:lnTo>
                  <a:pt x="2030" y="4289"/>
                </a:lnTo>
                <a:lnTo>
                  <a:pt x="1989" y="4326"/>
                </a:lnTo>
                <a:lnTo>
                  <a:pt x="1950" y="4364"/>
                </a:lnTo>
                <a:lnTo>
                  <a:pt x="1914" y="4403"/>
                </a:lnTo>
                <a:lnTo>
                  <a:pt x="1896" y="4423"/>
                </a:lnTo>
                <a:lnTo>
                  <a:pt x="1879" y="4444"/>
                </a:lnTo>
                <a:lnTo>
                  <a:pt x="1861" y="4465"/>
                </a:lnTo>
                <a:lnTo>
                  <a:pt x="1845" y="4487"/>
                </a:lnTo>
                <a:lnTo>
                  <a:pt x="1830" y="4508"/>
                </a:lnTo>
                <a:lnTo>
                  <a:pt x="1814" y="4531"/>
                </a:lnTo>
                <a:lnTo>
                  <a:pt x="1799" y="4553"/>
                </a:lnTo>
                <a:lnTo>
                  <a:pt x="1786" y="4577"/>
                </a:lnTo>
                <a:lnTo>
                  <a:pt x="1773" y="4599"/>
                </a:lnTo>
                <a:lnTo>
                  <a:pt x="1762" y="4621"/>
                </a:lnTo>
                <a:lnTo>
                  <a:pt x="1750" y="4644"/>
                </a:lnTo>
                <a:lnTo>
                  <a:pt x="1736" y="4665"/>
                </a:lnTo>
                <a:lnTo>
                  <a:pt x="1722" y="4685"/>
                </a:lnTo>
                <a:lnTo>
                  <a:pt x="1714" y="4695"/>
                </a:lnTo>
                <a:lnTo>
                  <a:pt x="1705" y="4704"/>
                </a:lnTo>
                <a:lnTo>
                  <a:pt x="1696" y="4712"/>
                </a:lnTo>
                <a:lnTo>
                  <a:pt x="1686" y="4719"/>
                </a:lnTo>
                <a:lnTo>
                  <a:pt x="1676" y="4727"/>
                </a:lnTo>
                <a:lnTo>
                  <a:pt x="1665" y="4733"/>
                </a:lnTo>
                <a:lnTo>
                  <a:pt x="1686" y="4741"/>
                </a:lnTo>
                <a:lnTo>
                  <a:pt x="1708" y="4749"/>
                </a:lnTo>
                <a:lnTo>
                  <a:pt x="1728" y="4758"/>
                </a:lnTo>
                <a:lnTo>
                  <a:pt x="1750" y="4768"/>
                </a:lnTo>
                <a:lnTo>
                  <a:pt x="1790" y="4788"/>
                </a:lnTo>
                <a:lnTo>
                  <a:pt x="1829" y="4811"/>
                </a:lnTo>
                <a:lnTo>
                  <a:pt x="1868" y="4833"/>
                </a:lnTo>
                <a:lnTo>
                  <a:pt x="1905" y="4856"/>
                </a:lnTo>
                <a:lnTo>
                  <a:pt x="1943" y="4878"/>
                </a:lnTo>
                <a:lnTo>
                  <a:pt x="1981" y="4900"/>
                </a:lnTo>
                <a:lnTo>
                  <a:pt x="2019" y="4920"/>
                </a:lnTo>
                <a:lnTo>
                  <a:pt x="2039" y="4929"/>
                </a:lnTo>
                <a:lnTo>
                  <a:pt x="2058" y="4938"/>
                </a:lnTo>
                <a:lnTo>
                  <a:pt x="2078" y="4946"/>
                </a:lnTo>
                <a:lnTo>
                  <a:pt x="2098" y="4954"/>
                </a:lnTo>
                <a:lnTo>
                  <a:pt x="2119" y="4960"/>
                </a:lnTo>
                <a:lnTo>
                  <a:pt x="2139" y="4966"/>
                </a:lnTo>
                <a:lnTo>
                  <a:pt x="2161" y="4971"/>
                </a:lnTo>
                <a:lnTo>
                  <a:pt x="2182" y="4976"/>
                </a:lnTo>
                <a:lnTo>
                  <a:pt x="2205" y="4979"/>
                </a:lnTo>
                <a:lnTo>
                  <a:pt x="2227" y="4981"/>
                </a:lnTo>
                <a:lnTo>
                  <a:pt x="2250" y="4982"/>
                </a:lnTo>
                <a:lnTo>
                  <a:pt x="2274" y="4982"/>
                </a:lnTo>
                <a:lnTo>
                  <a:pt x="2298" y="4980"/>
                </a:lnTo>
                <a:lnTo>
                  <a:pt x="2323" y="4977"/>
                </a:lnTo>
                <a:lnTo>
                  <a:pt x="2369" y="4969"/>
                </a:lnTo>
                <a:lnTo>
                  <a:pt x="2414" y="4962"/>
                </a:lnTo>
                <a:lnTo>
                  <a:pt x="2503" y="4945"/>
                </a:lnTo>
                <a:lnTo>
                  <a:pt x="2593" y="4926"/>
                </a:lnTo>
                <a:lnTo>
                  <a:pt x="2682" y="4906"/>
                </a:lnTo>
                <a:lnTo>
                  <a:pt x="2771" y="4884"/>
                </a:lnTo>
                <a:lnTo>
                  <a:pt x="2859" y="4862"/>
                </a:lnTo>
                <a:lnTo>
                  <a:pt x="3037" y="4817"/>
                </a:lnTo>
                <a:lnTo>
                  <a:pt x="3089" y="4803"/>
                </a:lnTo>
                <a:lnTo>
                  <a:pt x="3156" y="4789"/>
                </a:lnTo>
                <a:lnTo>
                  <a:pt x="3235" y="4772"/>
                </a:lnTo>
                <a:lnTo>
                  <a:pt x="3324" y="4751"/>
                </a:lnTo>
                <a:lnTo>
                  <a:pt x="3418" y="4728"/>
                </a:lnTo>
                <a:lnTo>
                  <a:pt x="3467" y="4714"/>
                </a:lnTo>
                <a:lnTo>
                  <a:pt x="3516" y="4701"/>
                </a:lnTo>
                <a:lnTo>
                  <a:pt x="3565" y="4686"/>
                </a:lnTo>
                <a:lnTo>
                  <a:pt x="3616" y="4670"/>
                </a:lnTo>
                <a:lnTo>
                  <a:pt x="3664" y="4653"/>
                </a:lnTo>
                <a:lnTo>
                  <a:pt x="3713" y="4634"/>
                </a:lnTo>
                <a:lnTo>
                  <a:pt x="3760" y="4616"/>
                </a:lnTo>
                <a:lnTo>
                  <a:pt x="3805" y="4595"/>
                </a:lnTo>
                <a:lnTo>
                  <a:pt x="3849" y="4574"/>
                </a:lnTo>
                <a:lnTo>
                  <a:pt x="3890" y="4551"/>
                </a:lnTo>
                <a:lnTo>
                  <a:pt x="3911" y="4539"/>
                </a:lnTo>
                <a:lnTo>
                  <a:pt x="3930" y="4528"/>
                </a:lnTo>
                <a:lnTo>
                  <a:pt x="3949" y="4515"/>
                </a:lnTo>
                <a:lnTo>
                  <a:pt x="3966" y="4502"/>
                </a:lnTo>
                <a:lnTo>
                  <a:pt x="3983" y="4489"/>
                </a:lnTo>
                <a:lnTo>
                  <a:pt x="3999" y="4476"/>
                </a:lnTo>
                <a:lnTo>
                  <a:pt x="4014" y="4462"/>
                </a:lnTo>
                <a:lnTo>
                  <a:pt x="4028" y="4448"/>
                </a:lnTo>
                <a:lnTo>
                  <a:pt x="4042" y="4434"/>
                </a:lnTo>
                <a:lnTo>
                  <a:pt x="4054" y="4418"/>
                </a:lnTo>
                <a:lnTo>
                  <a:pt x="4065" y="4403"/>
                </a:lnTo>
                <a:lnTo>
                  <a:pt x="4076" y="4387"/>
                </a:lnTo>
                <a:lnTo>
                  <a:pt x="4085" y="4372"/>
                </a:lnTo>
                <a:lnTo>
                  <a:pt x="4092" y="4356"/>
                </a:lnTo>
                <a:lnTo>
                  <a:pt x="4099" y="4339"/>
                </a:lnTo>
                <a:lnTo>
                  <a:pt x="4104" y="4322"/>
                </a:lnTo>
                <a:lnTo>
                  <a:pt x="4107" y="4304"/>
                </a:lnTo>
                <a:lnTo>
                  <a:pt x="4110" y="4286"/>
                </a:lnTo>
                <a:lnTo>
                  <a:pt x="4111" y="4269"/>
                </a:lnTo>
                <a:lnTo>
                  <a:pt x="4111" y="4249"/>
                </a:lnTo>
                <a:lnTo>
                  <a:pt x="4109" y="4231"/>
                </a:lnTo>
                <a:lnTo>
                  <a:pt x="4106" y="4211"/>
                </a:lnTo>
                <a:lnTo>
                  <a:pt x="4101" y="4191"/>
                </a:lnTo>
                <a:lnTo>
                  <a:pt x="4095" y="4171"/>
                </a:lnTo>
                <a:lnTo>
                  <a:pt x="4105" y="4170"/>
                </a:lnTo>
                <a:lnTo>
                  <a:pt x="4116" y="4170"/>
                </a:lnTo>
                <a:lnTo>
                  <a:pt x="4127" y="4172"/>
                </a:lnTo>
                <a:lnTo>
                  <a:pt x="4138" y="4174"/>
                </a:lnTo>
                <a:lnTo>
                  <a:pt x="4149" y="4177"/>
                </a:lnTo>
                <a:lnTo>
                  <a:pt x="4161" y="4180"/>
                </a:lnTo>
                <a:lnTo>
                  <a:pt x="4172" y="4186"/>
                </a:lnTo>
                <a:lnTo>
                  <a:pt x="4184" y="4191"/>
                </a:lnTo>
                <a:lnTo>
                  <a:pt x="4208" y="4204"/>
                </a:lnTo>
                <a:lnTo>
                  <a:pt x="4232" y="4220"/>
                </a:lnTo>
                <a:lnTo>
                  <a:pt x="4257" y="4240"/>
                </a:lnTo>
                <a:lnTo>
                  <a:pt x="4283" y="4261"/>
                </a:lnTo>
                <a:lnTo>
                  <a:pt x="4308" y="4285"/>
                </a:lnTo>
                <a:lnTo>
                  <a:pt x="4335" y="4311"/>
                </a:lnTo>
                <a:lnTo>
                  <a:pt x="4360" y="4337"/>
                </a:lnTo>
                <a:lnTo>
                  <a:pt x="4387" y="4367"/>
                </a:lnTo>
                <a:lnTo>
                  <a:pt x="4413" y="4398"/>
                </a:lnTo>
                <a:lnTo>
                  <a:pt x="4439" y="4429"/>
                </a:lnTo>
                <a:lnTo>
                  <a:pt x="4465" y="4461"/>
                </a:lnTo>
                <a:lnTo>
                  <a:pt x="4491" y="4495"/>
                </a:lnTo>
                <a:lnTo>
                  <a:pt x="4542" y="4564"/>
                </a:lnTo>
                <a:lnTo>
                  <a:pt x="4591" y="4632"/>
                </a:lnTo>
                <a:lnTo>
                  <a:pt x="4638" y="4701"/>
                </a:lnTo>
                <a:lnTo>
                  <a:pt x="4682" y="4766"/>
                </a:lnTo>
                <a:lnTo>
                  <a:pt x="4761" y="4881"/>
                </a:lnTo>
                <a:lnTo>
                  <a:pt x="4794" y="4928"/>
                </a:lnTo>
                <a:lnTo>
                  <a:pt x="4822" y="4965"/>
                </a:lnTo>
                <a:lnTo>
                  <a:pt x="4806" y="4966"/>
                </a:lnTo>
                <a:lnTo>
                  <a:pt x="4791" y="4966"/>
                </a:lnTo>
                <a:lnTo>
                  <a:pt x="4776" y="4965"/>
                </a:lnTo>
                <a:lnTo>
                  <a:pt x="4762" y="4963"/>
                </a:lnTo>
                <a:lnTo>
                  <a:pt x="4748" y="4960"/>
                </a:lnTo>
                <a:lnTo>
                  <a:pt x="4734" y="4957"/>
                </a:lnTo>
                <a:lnTo>
                  <a:pt x="4720" y="4952"/>
                </a:lnTo>
                <a:lnTo>
                  <a:pt x="4707" y="4948"/>
                </a:lnTo>
                <a:lnTo>
                  <a:pt x="4680" y="4936"/>
                </a:lnTo>
                <a:lnTo>
                  <a:pt x="4655" y="4922"/>
                </a:lnTo>
                <a:lnTo>
                  <a:pt x="4629" y="4908"/>
                </a:lnTo>
                <a:lnTo>
                  <a:pt x="4603" y="4892"/>
                </a:lnTo>
                <a:lnTo>
                  <a:pt x="4550" y="4860"/>
                </a:lnTo>
                <a:lnTo>
                  <a:pt x="4523" y="4844"/>
                </a:lnTo>
                <a:lnTo>
                  <a:pt x="4495" y="4830"/>
                </a:lnTo>
                <a:lnTo>
                  <a:pt x="4465" y="4817"/>
                </a:lnTo>
                <a:lnTo>
                  <a:pt x="4451" y="4812"/>
                </a:lnTo>
                <a:lnTo>
                  <a:pt x="4434" y="4807"/>
                </a:lnTo>
                <a:lnTo>
                  <a:pt x="4419" y="4801"/>
                </a:lnTo>
                <a:lnTo>
                  <a:pt x="4402" y="4798"/>
                </a:lnTo>
                <a:lnTo>
                  <a:pt x="4385" y="4795"/>
                </a:lnTo>
                <a:lnTo>
                  <a:pt x="4368" y="4793"/>
                </a:lnTo>
                <a:lnTo>
                  <a:pt x="4342" y="4791"/>
                </a:lnTo>
                <a:lnTo>
                  <a:pt x="4316" y="4789"/>
                </a:lnTo>
                <a:lnTo>
                  <a:pt x="4290" y="4788"/>
                </a:lnTo>
                <a:lnTo>
                  <a:pt x="4264" y="4788"/>
                </a:lnTo>
                <a:lnTo>
                  <a:pt x="4212" y="4789"/>
                </a:lnTo>
                <a:lnTo>
                  <a:pt x="4160" y="4793"/>
                </a:lnTo>
                <a:lnTo>
                  <a:pt x="4107" y="4798"/>
                </a:lnTo>
                <a:lnTo>
                  <a:pt x="4055" y="4806"/>
                </a:lnTo>
                <a:lnTo>
                  <a:pt x="4002" y="4814"/>
                </a:lnTo>
                <a:lnTo>
                  <a:pt x="3950" y="4824"/>
                </a:lnTo>
                <a:lnTo>
                  <a:pt x="3897" y="4835"/>
                </a:lnTo>
                <a:lnTo>
                  <a:pt x="3845" y="4848"/>
                </a:lnTo>
                <a:lnTo>
                  <a:pt x="3794" y="4860"/>
                </a:lnTo>
                <a:lnTo>
                  <a:pt x="3742" y="4873"/>
                </a:lnTo>
                <a:lnTo>
                  <a:pt x="3640" y="4902"/>
                </a:lnTo>
                <a:lnTo>
                  <a:pt x="3542" y="4929"/>
                </a:lnTo>
                <a:lnTo>
                  <a:pt x="3455" y="4954"/>
                </a:lnTo>
                <a:lnTo>
                  <a:pt x="3367" y="4981"/>
                </a:lnTo>
                <a:lnTo>
                  <a:pt x="3322" y="4995"/>
                </a:lnTo>
                <a:lnTo>
                  <a:pt x="3279" y="5009"/>
                </a:lnTo>
                <a:lnTo>
                  <a:pt x="3236" y="5025"/>
                </a:lnTo>
                <a:lnTo>
                  <a:pt x="3193" y="5041"/>
                </a:lnTo>
                <a:lnTo>
                  <a:pt x="3150" y="5059"/>
                </a:lnTo>
                <a:lnTo>
                  <a:pt x="3108" y="5076"/>
                </a:lnTo>
                <a:lnTo>
                  <a:pt x="3066" y="5095"/>
                </a:lnTo>
                <a:lnTo>
                  <a:pt x="3025" y="5116"/>
                </a:lnTo>
                <a:lnTo>
                  <a:pt x="2985" y="5137"/>
                </a:lnTo>
                <a:lnTo>
                  <a:pt x="2945" y="5160"/>
                </a:lnTo>
                <a:lnTo>
                  <a:pt x="2908" y="5185"/>
                </a:lnTo>
                <a:lnTo>
                  <a:pt x="2870" y="5210"/>
                </a:lnTo>
                <a:lnTo>
                  <a:pt x="2834" y="5236"/>
                </a:lnTo>
                <a:lnTo>
                  <a:pt x="2800" y="5264"/>
                </a:lnTo>
                <a:lnTo>
                  <a:pt x="2767" y="5293"/>
                </a:lnTo>
                <a:lnTo>
                  <a:pt x="2735" y="5324"/>
                </a:lnTo>
                <a:lnTo>
                  <a:pt x="2706" y="5356"/>
                </a:lnTo>
                <a:lnTo>
                  <a:pt x="2691" y="5373"/>
                </a:lnTo>
                <a:lnTo>
                  <a:pt x="2678" y="5391"/>
                </a:lnTo>
                <a:lnTo>
                  <a:pt x="2665" y="5408"/>
                </a:lnTo>
                <a:lnTo>
                  <a:pt x="2652" y="5426"/>
                </a:lnTo>
                <a:lnTo>
                  <a:pt x="2640" y="5445"/>
                </a:lnTo>
                <a:lnTo>
                  <a:pt x="2629" y="5463"/>
                </a:lnTo>
                <a:lnTo>
                  <a:pt x="2622" y="5478"/>
                </a:lnTo>
                <a:lnTo>
                  <a:pt x="2614" y="5493"/>
                </a:lnTo>
                <a:lnTo>
                  <a:pt x="2601" y="5526"/>
                </a:lnTo>
                <a:lnTo>
                  <a:pt x="2574" y="5594"/>
                </a:lnTo>
                <a:lnTo>
                  <a:pt x="2560" y="5629"/>
                </a:lnTo>
                <a:lnTo>
                  <a:pt x="2553" y="5646"/>
                </a:lnTo>
                <a:lnTo>
                  <a:pt x="2545" y="5661"/>
                </a:lnTo>
                <a:lnTo>
                  <a:pt x="2536" y="5675"/>
                </a:lnTo>
                <a:lnTo>
                  <a:pt x="2525" y="5690"/>
                </a:lnTo>
                <a:lnTo>
                  <a:pt x="2514" y="5702"/>
                </a:lnTo>
                <a:lnTo>
                  <a:pt x="2503" y="5713"/>
                </a:lnTo>
                <a:lnTo>
                  <a:pt x="2512" y="5714"/>
                </a:lnTo>
                <a:lnTo>
                  <a:pt x="2522" y="5715"/>
                </a:lnTo>
                <a:lnTo>
                  <a:pt x="2541" y="5720"/>
                </a:lnTo>
                <a:lnTo>
                  <a:pt x="2559" y="5727"/>
                </a:lnTo>
                <a:lnTo>
                  <a:pt x="2577" y="5735"/>
                </a:lnTo>
                <a:lnTo>
                  <a:pt x="2593" y="5745"/>
                </a:lnTo>
                <a:lnTo>
                  <a:pt x="2609" y="5755"/>
                </a:lnTo>
                <a:lnTo>
                  <a:pt x="2625" y="5768"/>
                </a:lnTo>
                <a:lnTo>
                  <a:pt x="2640" y="5780"/>
                </a:lnTo>
                <a:lnTo>
                  <a:pt x="2671" y="5807"/>
                </a:lnTo>
                <a:lnTo>
                  <a:pt x="2701" y="5832"/>
                </a:lnTo>
                <a:lnTo>
                  <a:pt x="2716" y="5844"/>
                </a:lnTo>
                <a:lnTo>
                  <a:pt x="2732" y="5856"/>
                </a:lnTo>
                <a:lnTo>
                  <a:pt x="2749" y="5866"/>
                </a:lnTo>
                <a:lnTo>
                  <a:pt x="2765" y="5875"/>
                </a:lnTo>
                <a:lnTo>
                  <a:pt x="2792" y="5886"/>
                </a:lnTo>
                <a:lnTo>
                  <a:pt x="2818" y="5897"/>
                </a:lnTo>
                <a:lnTo>
                  <a:pt x="2846" y="5904"/>
                </a:lnTo>
                <a:lnTo>
                  <a:pt x="2875" y="5911"/>
                </a:lnTo>
                <a:lnTo>
                  <a:pt x="2903" y="5916"/>
                </a:lnTo>
                <a:lnTo>
                  <a:pt x="2932" y="5920"/>
                </a:lnTo>
                <a:lnTo>
                  <a:pt x="2961" y="5924"/>
                </a:lnTo>
                <a:lnTo>
                  <a:pt x="2989" y="5927"/>
                </a:lnTo>
                <a:lnTo>
                  <a:pt x="3045" y="5931"/>
                </a:lnTo>
                <a:lnTo>
                  <a:pt x="3100" y="5933"/>
                </a:lnTo>
                <a:lnTo>
                  <a:pt x="3156" y="5933"/>
                </a:lnTo>
                <a:lnTo>
                  <a:pt x="3212" y="5931"/>
                </a:lnTo>
                <a:lnTo>
                  <a:pt x="3267" y="5926"/>
                </a:lnTo>
                <a:lnTo>
                  <a:pt x="3322" y="5920"/>
                </a:lnTo>
                <a:lnTo>
                  <a:pt x="3378" y="5913"/>
                </a:lnTo>
                <a:lnTo>
                  <a:pt x="3433" y="5904"/>
                </a:lnTo>
                <a:lnTo>
                  <a:pt x="3487" y="5895"/>
                </a:lnTo>
                <a:lnTo>
                  <a:pt x="3543" y="5882"/>
                </a:lnTo>
                <a:lnTo>
                  <a:pt x="3597" y="5870"/>
                </a:lnTo>
                <a:lnTo>
                  <a:pt x="3651" y="5857"/>
                </a:lnTo>
                <a:lnTo>
                  <a:pt x="3705" y="5842"/>
                </a:lnTo>
                <a:lnTo>
                  <a:pt x="3759" y="5827"/>
                </a:lnTo>
                <a:lnTo>
                  <a:pt x="3812" y="5811"/>
                </a:lnTo>
                <a:lnTo>
                  <a:pt x="3865" y="5794"/>
                </a:lnTo>
                <a:lnTo>
                  <a:pt x="3983" y="5757"/>
                </a:lnTo>
                <a:lnTo>
                  <a:pt x="4058" y="5734"/>
                </a:lnTo>
                <a:lnTo>
                  <a:pt x="4138" y="5705"/>
                </a:lnTo>
                <a:lnTo>
                  <a:pt x="4181" y="5690"/>
                </a:lnTo>
                <a:lnTo>
                  <a:pt x="4224" y="5673"/>
                </a:lnTo>
                <a:lnTo>
                  <a:pt x="4267" y="5656"/>
                </a:lnTo>
                <a:lnTo>
                  <a:pt x="4311" y="5638"/>
                </a:lnTo>
                <a:lnTo>
                  <a:pt x="4354" y="5618"/>
                </a:lnTo>
                <a:lnTo>
                  <a:pt x="4397" y="5598"/>
                </a:lnTo>
                <a:lnTo>
                  <a:pt x="4439" y="5576"/>
                </a:lnTo>
                <a:lnTo>
                  <a:pt x="4481" y="5553"/>
                </a:lnTo>
                <a:lnTo>
                  <a:pt x="4521" y="5530"/>
                </a:lnTo>
                <a:lnTo>
                  <a:pt x="4559" y="5505"/>
                </a:lnTo>
                <a:lnTo>
                  <a:pt x="4596" y="5480"/>
                </a:lnTo>
                <a:lnTo>
                  <a:pt x="4630" y="5453"/>
                </a:lnTo>
                <a:lnTo>
                  <a:pt x="4646" y="5439"/>
                </a:lnTo>
                <a:lnTo>
                  <a:pt x="4662" y="5425"/>
                </a:lnTo>
                <a:lnTo>
                  <a:pt x="4676" y="5411"/>
                </a:lnTo>
                <a:lnTo>
                  <a:pt x="4690" y="5397"/>
                </a:lnTo>
                <a:lnTo>
                  <a:pt x="4704" y="5381"/>
                </a:lnTo>
                <a:lnTo>
                  <a:pt x="4716" y="5367"/>
                </a:lnTo>
                <a:lnTo>
                  <a:pt x="4727" y="5352"/>
                </a:lnTo>
                <a:lnTo>
                  <a:pt x="4739" y="5336"/>
                </a:lnTo>
                <a:lnTo>
                  <a:pt x="4748" y="5320"/>
                </a:lnTo>
                <a:lnTo>
                  <a:pt x="4757" y="5303"/>
                </a:lnTo>
                <a:lnTo>
                  <a:pt x="4764" y="5287"/>
                </a:lnTo>
                <a:lnTo>
                  <a:pt x="4771" y="5271"/>
                </a:lnTo>
                <a:lnTo>
                  <a:pt x="4776" y="5254"/>
                </a:lnTo>
                <a:lnTo>
                  <a:pt x="4782" y="5237"/>
                </a:lnTo>
                <a:lnTo>
                  <a:pt x="4785" y="5219"/>
                </a:lnTo>
                <a:lnTo>
                  <a:pt x="4787" y="5202"/>
                </a:lnTo>
                <a:lnTo>
                  <a:pt x="4788" y="5184"/>
                </a:lnTo>
                <a:lnTo>
                  <a:pt x="4788" y="5165"/>
                </a:lnTo>
                <a:lnTo>
                  <a:pt x="4786" y="5147"/>
                </a:lnTo>
                <a:lnTo>
                  <a:pt x="4783" y="5128"/>
                </a:lnTo>
                <a:lnTo>
                  <a:pt x="4778" y="5109"/>
                </a:lnTo>
                <a:lnTo>
                  <a:pt x="4772" y="5089"/>
                </a:lnTo>
                <a:lnTo>
                  <a:pt x="4765" y="5070"/>
                </a:lnTo>
                <a:lnTo>
                  <a:pt x="4756" y="5049"/>
                </a:lnTo>
                <a:lnTo>
                  <a:pt x="4767" y="5047"/>
                </a:lnTo>
                <a:lnTo>
                  <a:pt x="4780" y="5047"/>
                </a:lnTo>
                <a:lnTo>
                  <a:pt x="4791" y="5047"/>
                </a:lnTo>
                <a:lnTo>
                  <a:pt x="4803" y="5048"/>
                </a:lnTo>
                <a:lnTo>
                  <a:pt x="4814" y="5050"/>
                </a:lnTo>
                <a:lnTo>
                  <a:pt x="4827" y="5053"/>
                </a:lnTo>
                <a:lnTo>
                  <a:pt x="4840" y="5058"/>
                </a:lnTo>
                <a:lnTo>
                  <a:pt x="4852" y="5062"/>
                </a:lnTo>
                <a:lnTo>
                  <a:pt x="4865" y="5068"/>
                </a:lnTo>
                <a:lnTo>
                  <a:pt x="4878" y="5075"/>
                </a:lnTo>
                <a:lnTo>
                  <a:pt x="4891" y="5082"/>
                </a:lnTo>
                <a:lnTo>
                  <a:pt x="4905" y="5090"/>
                </a:lnTo>
                <a:lnTo>
                  <a:pt x="4931" y="5109"/>
                </a:lnTo>
                <a:lnTo>
                  <a:pt x="4958" y="5130"/>
                </a:lnTo>
                <a:lnTo>
                  <a:pt x="4985" y="5155"/>
                </a:lnTo>
                <a:lnTo>
                  <a:pt x="5013" y="5182"/>
                </a:lnTo>
                <a:lnTo>
                  <a:pt x="5041" y="5210"/>
                </a:lnTo>
                <a:lnTo>
                  <a:pt x="5069" y="5241"/>
                </a:lnTo>
                <a:lnTo>
                  <a:pt x="5097" y="5273"/>
                </a:lnTo>
                <a:lnTo>
                  <a:pt x="5125" y="5307"/>
                </a:lnTo>
                <a:lnTo>
                  <a:pt x="5152" y="5341"/>
                </a:lnTo>
                <a:lnTo>
                  <a:pt x="5180" y="5376"/>
                </a:lnTo>
                <a:lnTo>
                  <a:pt x="5234" y="5450"/>
                </a:lnTo>
                <a:lnTo>
                  <a:pt x="5288" y="5524"/>
                </a:lnTo>
                <a:lnTo>
                  <a:pt x="5338" y="5598"/>
                </a:lnTo>
                <a:lnTo>
                  <a:pt x="5386" y="5668"/>
                </a:lnTo>
                <a:lnTo>
                  <a:pt x="5470" y="5793"/>
                </a:lnTo>
                <a:lnTo>
                  <a:pt x="5506" y="5844"/>
                </a:lnTo>
                <a:lnTo>
                  <a:pt x="5537" y="5885"/>
                </a:lnTo>
                <a:lnTo>
                  <a:pt x="5520" y="5886"/>
                </a:lnTo>
                <a:lnTo>
                  <a:pt x="5505" y="5886"/>
                </a:lnTo>
                <a:lnTo>
                  <a:pt x="5491" y="5885"/>
                </a:lnTo>
                <a:lnTo>
                  <a:pt x="5475" y="5884"/>
                </a:lnTo>
                <a:lnTo>
                  <a:pt x="5461" y="5882"/>
                </a:lnTo>
                <a:lnTo>
                  <a:pt x="5447" y="5879"/>
                </a:lnTo>
                <a:lnTo>
                  <a:pt x="5432" y="5875"/>
                </a:lnTo>
                <a:lnTo>
                  <a:pt x="5418" y="5871"/>
                </a:lnTo>
                <a:lnTo>
                  <a:pt x="5391" y="5862"/>
                </a:lnTo>
                <a:lnTo>
                  <a:pt x="5365" y="5850"/>
                </a:lnTo>
                <a:lnTo>
                  <a:pt x="5338" y="5836"/>
                </a:lnTo>
                <a:lnTo>
                  <a:pt x="5311" y="5822"/>
                </a:lnTo>
                <a:lnTo>
                  <a:pt x="5258" y="5792"/>
                </a:lnTo>
                <a:lnTo>
                  <a:pt x="5230" y="5777"/>
                </a:lnTo>
                <a:lnTo>
                  <a:pt x="5203" y="5763"/>
                </a:lnTo>
                <a:lnTo>
                  <a:pt x="5174" y="5749"/>
                </a:lnTo>
                <a:lnTo>
                  <a:pt x="5144" y="5737"/>
                </a:lnTo>
                <a:lnTo>
                  <a:pt x="5114" y="5727"/>
                </a:lnTo>
                <a:lnTo>
                  <a:pt x="5097" y="5723"/>
                </a:lnTo>
                <a:lnTo>
                  <a:pt x="5081" y="5718"/>
                </a:lnTo>
                <a:lnTo>
                  <a:pt x="5057" y="5713"/>
                </a:lnTo>
                <a:lnTo>
                  <a:pt x="5034" y="5710"/>
                </a:lnTo>
                <a:lnTo>
                  <a:pt x="5010" y="5707"/>
                </a:lnTo>
                <a:lnTo>
                  <a:pt x="4986" y="5705"/>
                </a:lnTo>
                <a:lnTo>
                  <a:pt x="4963" y="5704"/>
                </a:lnTo>
                <a:lnTo>
                  <a:pt x="4938" y="5704"/>
                </a:lnTo>
                <a:lnTo>
                  <a:pt x="4914" y="5705"/>
                </a:lnTo>
                <a:lnTo>
                  <a:pt x="4890" y="5706"/>
                </a:lnTo>
                <a:lnTo>
                  <a:pt x="4866" y="5708"/>
                </a:lnTo>
                <a:lnTo>
                  <a:pt x="4841" y="5710"/>
                </a:lnTo>
                <a:lnTo>
                  <a:pt x="4793" y="5717"/>
                </a:lnTo>
                <a:lnTo>
                  <a:pt x="4744" y="5726"/>
                </a:lnTo>
                <a:lnTo>
                  <a:pt x="4694" y="5737"/>
                </a:lnTo>
                <a:lnTo>
                  <a:pt x="4645" y="5748"/>
                </a:lnTo>
                <a:lnTo>
                  <a:pt x="4597" y="5761"/>
                </a:lnTo>
                <a:lnTo>
                  <a:pt x="4549" y="5776"/>
                </a:lnTo>
                <a:lnTo>
                  <a:pt x="4501" y="5790"/>
                </a:lnTo>
                <a:lnTo>
                  <a:pt x="4408" y="5818"/>
                </a:lnTo>
                <a:lnTo>
                  <a:pt x="4361" y="5832"/>
                </a:lnTo>
                <a:lnTo>
                  <a:pt x="4316" y="5844"/>
                </a:lnTo>
                <a:lnTo>
                  <a:pt x="4221" y="5872"/>
                </a:lnTo>
                <a:lnTo>
                  <a:pt x="4125" y="5900"/>
                </a:lnTo>
                <a:lnTo>
                  <a:pt x="4077" y="5915"/>
                </a:lnTo>
                <a:lnTo>
                  <a:pt x="4029" y="5932"/>
                </a:lnTo>
                <a:lnTo>
                  <a:pt x="3981" y="5948"/>
                </a:lnTo>
                <a:lnTo>
                  <a:pt x="3934" y="5965"/>
                </a:lnTo>
                <a:lnTo>
                  <a:pt x="3887" y="5985"/>
                </a:lnTo>
                <a:lnTo>
                  <a:pt x="3841" y="6004"/>
                </a:lnTo>
                <a:lnTo>
                  <a:pt x="3796" y="6026"/>
                </a:lnTo>
                <a:lnTo>
                  <a:pt x="3751" y="6048"/>
                </a:lnTo>
                <a:lnTo>
                  <a:pt x="3707" y="6073"/>
                </a:lnTo>
                <a:lnTo>
                  <a:pt x="3665" y="6099"/>
                </a:lnTo>
                <a:lnTo>
                  <a:pt x="3623" y="6125"/>
                </a:lnTo>
                <a:lnTo>
                  <a:pt x="3583" y="6155"/>
                </a:lnTo>
                <a:lnTo>
                  <a:pt x="3563" y="6170"/>
                </a:lnTo>
                <a:lnTo>
                  <a:pt x="3546" y="6186"/>
                </a:lnTo>
                <a:lnTo>
                  <a:pt x="3527" y="6201"/>
                </a:lnTo>
                <a:lnTo>
                  <a:pt x="3510" y="6217"/>
                </a:lnTo>
                <a:lnTo>
                  <a:pt x="3494" y="6235"/>
                </a:lnTo>
                <a:lnTo>
                  <a:pt x="3477" y="6252"/>
                </a:lnTo>
                <a:lnTo>
                  <a:pt x="3462" y="6271"/>
                </a:lnTo>
                <a:lnTo>
                  <a:pt x="3446" y="6289"/>
                </a:lnTo>
                <a:lnTo>
                  <a:pt x="3431" y="6309"/>
                </a:lnTo>
                <a:lnTo>
                  <a:pt x="3417" y="6327"/>
                </a:lnTo>
                <a:lnTo>
                  <a:pt x="3390" y="6367"/>
                </a:lnTo>
                <a:lnTo>
                  <a:pt x="3364" y="6408"/>
                </a:lnTo>
                <a:lnTo>
                  <a:pt x="3341" y="6450"/>
                </a:lnTo>
                <a:lnTo>
                  <a:pt x="3332" y="6471"/>
                </a:lnTo>
                <a:lnTo>
                  <a:pt x="3321" y="6494"/>
                </a:lnTo>
                <a:lnTo>
                  <a:pt x="3311" y="6519"/>
                </a:lnTo>
                <a:lnTo>
                  <a:pt x="3300" y="6544"/>
                </a:lnTo>
                <a:lnTo>
                  <a:pt x="3288" y="6569"/>
                </a:lnTo>
                <a:lnTo>
                  <a:pt x="3281" y="6580"/>
                </a:lnTo>
                <a:lnTo>
                  <a:pt x="3273" y="6591"/>
                </a:lnTo>
                <a:lnTo>
                  <a:pt x="3266" y="6601"/>
                </a:lnTo>
                <a:lnTo>
                  <a:pt x="3257" y="6610"/>
                </a:lnTo>
                <a:lnTo>
                  <a:pt x="3248" y="6617"/>
                </a:lnTo>
                <a:lnTo>
                  <a:pt x="3238" y="6623"/>
                </a:lnTo>
                <a:lnTo>
                  <a:pt x="3254" y="6625"/>
                </a:lnTo>
                <a:lnTo>
                  <a:pt x="3270" y="6627"/>
                </a:lnTo>
                <a:lnTo>
                  <a:pt x="3287" y="6630"/>
                </a:lnTo>
                <a:lnTo>
                  <a:pt x="3302" y="6634"/>
                </a:lnTo>
                <a:lnTo>
                  <a:pt x="3317" y="6640"/>
                </a:lnTo>
                <a:lnTo>
                  <a:pt x="3333" y="6645"/>
                </a:lnTo>
                <a:lnTo>
                  <a:pt x="3348" y="6651"/>
                </a:lnTo>
                <a:lnTo>
                  <a:pt x="3363" y="6658"/>
                </a:lnTo>
                <a:lnTo>
                  <a:pt x="3393" y="6673"/>
                </a:lnTo>
                <a:lnTo>
                  <a:pt x="3423" y="6691"/>
                </a:lnTo>
                <a:lnTo>
                  <a:pt x="3482" y="6728"/>
                </a:lnTo>
                <a:lnTo>
                  <a:pt x="3512" y="6747"/>
                </a:lnTo>
                <a:lnTo>
                  <a:pt x="3543" y="6765"/>
                </a:lnTo>
                <a:lnTo>
                  <a:pt x="3574" y="6782"/>
                </a:lnTo>
                <a:lnTo>
                  <a:pt x="3605" y="6797"/>
                </a:lnTo>
                <a:lnTo>
                  <a:pt x="3621" y="6805"/>
                </a:lnTo>
                <a:lnTo>
                  <a:pt x="3637" y="6811"/>
                </a:lnTo>
                <a:lnTo>
                  <a:pt x="3654" y="6817"/>
                </a:lnTo>
                <a:lnTo>
                  <a:pt x="3671" y="6822"/>
                </a:lnTo>
                <a:lnTo>
                  <a:pt x="3688" y="6826"/>
                </a:lnTo>
                <a:lnTo>
                  <a:pt x="3706" y="6829"/>
                </a:lnTo>
                <a:lnTo>
                  <a:pt x="3723" y="6831"/>
                </a:lnTo>
                <a:lnTo>
                  <a:pt x="3742" y="6832"/>
                </a:lnTo>
                <a:lnTo>
                  <a:pt x="3786" y="6833"/>
                </a:lnTo>
                <a:lnTo>
                  <a:pt x="3831" y="6833"/>
                </a:lnTo>
                <a:lnTo>
                  <a:pt x="3875" y="6831"/>
                </a:lnTo>
                <a:lnTo>
                  <a:pt x="3920" y="6828"/>
                </a:lnTo>
                <a:lnTo>
                  <a:pt x="3964" y="6824"/>
                </a:lnTo>
                <a:lnTo>
                  <a:pt x="4009" y="6819"/>
                </a:lnTo>
                <a:lnTo>
                  <a:pt x="4053" y="6813"/>
                </a:lnTo>
                <a:lnTo>
                  <a:pt x="4098" y="6806"/>
                </a:lnTo>
                <a:lnTo>
                  <a:pt x="4142" y="6798"/>
                </a:lnTo>
                <a:lnTo>
                  <a:pt x="4186" y="6789"/>
                </a:lnTo>
                <a:lnTo>
                  <a:pt x="4230" y="6780"/>
                </a:lnTo>
                <a:lnTo>
                  <a:pt x="4274" y="6770"/>
                </a:lnTo>
                <a:lnTo>
                  <a:pt x="4361" y="6748"/>
                </a:lnTo>
                <a:lnTo>
                  <a:pt x="4447" y="6724"/>
                </a:lnTo>
                <a:lnTo>
                  <a:pt x="4495" y="6709"/>
                </a:lnTo>
                <a:lnTo>
                  <a:pt x="4558" y="6689"/>
                </a:lnTo>
                <a:lnTo>
                  <a:pt x="4634" y="6662"/>
                </a:lnTo>
                <a:lnTo>
                  <a:pt x="4719" y="6629"/>
                </a:lnTo>
                <a:lnTo>
                  <a:pt x="4764" y="6612"/>
                </a:lnTo>
                <a:lnTo>
                  <a:pt x="4811" y="6592"/>
                </a:lnTo>
                <a:lnTo>
                  <a:pt x="4858" y="6572"/>
                </a:lnTo>
                <a:lnTo>
                  <a:pt x="4908" y="6550"/>
                </a:lnTo>
                <a:lnTo>
                  <a:pt x="4956" y="6529"/>
                </a:lnTo>
                <a:lnTo>
                  <a:pt x="5004" y="6505"/>
                </a:lnTo>
                <a:lnTo>
                  <a:pt x="5052" y="6481"/>
                </a:lnTo>
                <a:lnTo>
                  <a:pt x="5100" y="6455"/>
                </a:lnTo>
                <a:lnTo>
                  <a:pt x="5146" y="6430"/>
                </a:lnTo>
                <a:lnTo>
                  <a:pt x="5191" y="6403"/>
                </a:lnTo>
                <a:lnTo>
                  <a:pt x="5234" y="6375"/>
                </a:lnTo>
                <a:lnTo>
                  <a:pt x="5275" y="6347"/>
                </a:lnTo>
                <a:lnTo>
                  <a:pt x="5314" y="6318"/>
                </a:lnTo>
                <a:lnTo>
                  <a:pt x="5350" y="6288"/>
                </a:lnTo>
                <a:lnTo>
                  <a:pt x="5368" y="6274"/>
                </a:lnTo>
                <a:lnTo>
                  <a:pt x="5383" y="6258"/>
                </a:lnTo>
                <a:lnTo>
                  <a:pt x="5398" y="6243"/>
                </a:lnTo>
                <a:lnTo>
                  <a:pt x="5413" y="6228"/>
                </a:lnTo>
                <a:lnTo>
                  <a:pt x="5426" y="6212"/>
                </a:lnTo>
                <a:lnTo>
                  <a:pt x="5438" y="6197"/>
                </a:lnTo>
                <a:lnTo>
                  <a:pt x="5450" y="6182"/>
                </a:lnTo>
                <a:lnTo>
                  <a:pt x="5460" y="6165"/>
                </a:lnTo>
                <a:lnTo>
                  <a:pt x="5469" y="6150"/>
                </a:lnTo>
                <a:lnTo>
                  <a:pt x="5476" y="6133"/>
                </a:lnTo>
                <a:lnTo>
                  <a:pt x="5483" y="6118"/>
                </a:lnTo>
                <a:lnTo>
                  <a:pt x="5489" y="6102"/>
                </a:lnTo>
                <a:lnTo>
                  <a:pt x="5493" y="6085"/>
                </a:lnTo>
                <a:lnTo>
                  <a:pt x="5496" y="6070"/>
                </a:lnTo>
                <a:lnTo>
                  <a:pt x="5497" y="6053"/>
                </a:lnTo>
                <a:lnTo>
                  <a:pt x="5497" y="6037"/>
                </a:lnTo>
                <a:lnTo>
                  <a:pt x="5496" y="6021"/>
                </a:lnTo>
                <a:lnTo>
                  <a:pt x="5493" y="6004"/>
                </a:lnTo>
                <a:lnTo>
                  <a:pt x="5488" y="5988"/>
                </a:lnTo>
                <a:lnTo>
                  <a:pt x="5481" y="5972"/>
                </a:lnTo>
                <a:lnTo>
                  <a:pt x="5491" y="5969"/>
                </a:lnTo>
                <a:lnTo>
                  <a:pt x="5501" y="5968"/>
                </a:lnTo>
                <a:lnTo>
                  <a:pt x="5510" y="5968"/>
                </a:lnTo>
                <a:lnTo>
                  <a:pt x="5520" y="5969"/>
                </a:lnTo>
                <a:lnTo>
                  <a:pt x="5531" y="5971"/>
                </a:lnTo>
                <a:lnTo>
                  <a:pt x="5541" y="5972"/>
                </a:lnTo>
                <a:lnTo>
                  <a:pt x="5561" y="5978"/>
                </a:lnTo>
                <a:lnTo>
                  <a:pt x="5582" y="5986"/>
                </a:lnTo>
                <a:lnTo>
                  <a:pt x="5602" y="5996"/>
                </a:lnTo>
                <a:lnTo>
                  <a:pt x="5624" y="6009"/>
                </a:lnTo>
                <a:lnTo>
                  <a:pt x="5645" y="6024"/>
                </a:lnTo>
                <a:lnTo>
                  <a:pt x="5667" y="6040"/>
                </a:lnTo>
                <a:lnTo>
                  <a:pt x="5689" y="6059"/>
                </a:lnTo>
                <a:lnTo>
                  <a:pt x="5711" y="6078"/>
                </a:lnTo>
                <a:lnTo>
                  <a:pt x="5733" y="6100"/>
                </a:lnTo>
                <a:lnTo>
                  <a:pt x="5755" y="6122"/>
                </a:lnTo>
                <a:lnTo>
                  <a:pt x="5776" y="6146"/>
                </a:lnTo>
                <a:lnTo>
                  <a:pt x="5799" y="6170"/>
                </a:lnTo>
                <a:lnTo>
                  <a:pt x="5821" y="6196"/>
                </a:lnTo>
                <a:lnTo>
                  <a:pt x="5863" y="6247"/>
                </a:lnTo>
                <a:lnTo>
                  <a:pt x="5905" y="6300"/>
                </a:lnTo>
                <a:lnTo>
                  <a:pt x="5945" y="6354"/>
                </a:lnTo>
                <a:lnTo>
                  <a:pt x="5982" y="6405"/>
                </a:lnTo>
                <a:lnTo>
                  <a:pt x="6052" y="6498"/>
                </a:lnTo>
                <a:lnTo>
                  <a:pt x="6083" y="6537"/>
                </a:lnTo>
                <a:lnTo>
                  <a:pt x="6109" y="6570"/>
                </a:lnTo>
                <a:lnTo>
                  <a:pt x="6099" y="6572"/>
                </a:lnTo>
                <a:lnTo>
                  <a:pt x="6088" y="6573"/>
                </a:lnTo>
                <a:lnTo>
                  <a:pt x="6078" y="6573"/>
                </a:lnTo>
                <a:lnTo>
                  <a:pt x="6066" y="6573"/>
                </a:lnTo>
                <a:lnTo>
                  <a:pt x="6056" y="6571"/>
                </a:lnTo>
                <a:lnTo>
                  <a:pt x="6046" y="6569"/>
                </a:lnTo>
                <a:lnTo>
                  <a:pt x="6024" y="6564"/>
                </a:lnTo>
                <a:lnTo>
                  <a:pt x="6004" y="6556"/>
                </a:lnTo>
                <a:lnTo>
                  <a:pt x="5983" y="6546"/>
                </a:lnTo>
                <a:lnTo>
                  <a:pt x="5963" y="6535"/>
                </a:lnTo>
                <a:lnTo>
                  <a:pt x="5942" y="6524"/>
                </a:lnTo>
                <a:lnTo>
                  <a:pt x="5899" y="6500"/>
                </a:lnTo>
                <a:lnTo>
                  <a:pt x="5878" y="6489"/>
                </a:lnTo>
                <a:lnTo>
                  <a:pt x="5855" y="6479"/>
                </a:lnTo>
                <a:lnTo>
                  <a:pt x="5832" y="6469"/>
                </a:lnTo>
                <a:lnTo>
                  <a:pt x="5808" y="6463"/>
                </a:lnTo>
                <a:lnTo>
                  <a:pt x="5796" y="6460"/>
                </a:lnTo>
                <a:lnTo>
                  <a:pt x="5784" y="6458"/>
                </a:lnTo>
                <a:lnTo>
                  <a:pt x="5770" y="6457"/>
                </a:lnTo>
                <a:lnTo>
                  <a:pt x="5757" y="6456"/>
                </a:lnTo>
                <a:lnTo>
                  <a:pt x="5738" y="6456"/>
                </a:lnTo>
                <a:lnTo>
                  <a:pt x="5718" y="6456"/>
                </a:lnTo>
                <a:lnTo>
                  <a:pt x="5678" y="6459"/>
                </a:lnTo>
                <a:lnTo>
                  <a:pt x="5638" y="6464"/>
                </a:lnTo>
                <a:lnTo>
                  <a:pt x="5598" y="6472"/>
                </a:lnTo>
                <a:lnTo>
                  <a:pt x="5558" y="6481"/>
                </a:lnTo>
                <a:lnTo>
                  <a:pt x="5519" y="6491"/>
                </a:lnTo>
                <a:lnTo>
                  <a:pt x="5479" y="6503"/>
                </a:lnTo>
                <a:lnTo>
                  <a:pt x="5440" y="6517"/>
                </a:lnTo>
                <a:lnTo>
                  <a:pt x="5401" y="6530"/>
                </a:lnTo>
                <a:lnTo>
                  <a:pt x="5363" y="6545"/>
                </a:lnTo>
                <a:lnTo>
                  <a:pt x="5287" y="6577"/>
                </a:lnTo>
                <a:lnTo>
                  <a:pt x="5213" y="6610"/>
                </a:lnTo>
                <a:lnTo>
                  <a:pt x="5141" y="6642"/>
                </a:lnTo>
                <a:lnTo>
                  <a:pt x="5068" y="6673"/>
                </a:lnTo>
                <a:lnTo>
                  <a:pt x="4997" y="6707"/>
                </a:lnTo>
                <a:lnTo>
                  <a:pt x="4961" y="6725"/>
                </a:lnTo>
                <a:lnTo>
                  <a:pt x="4925" y="6742"/>
                </a:lnTo>
                <a:lnTo>
                  <a:pt x="4889" y="6762"/>
                </a:lnTo>
                <a:lnTo>
                  <a:pt x="4854" y="6780"/>
                </a:lnTo>
                <a:lnTo>
                  <a:pt x="4819" y="6800"/>
                </a:lnTo>
                <a:lnTo>
                  <a:pt x="4786" y="6822"/>
                </a:lnTo>
                <a:lnTo>
                  <a:pt x="4753" y="6843"/>
                </a:lnTo>
                <a:lnTo>
                  <a:pt x="4720" y="6866"/>
                </a:lnTo>
                <a:lnTo>
                  <a:pt x="4688" y="6890"/>
                </a:lnTo>
                <a:lnTo>
                  <a:pt x="4658" y="6915"/>
                </a:lnTo>
                <a:lnTo>
                  <a:pt x="4628" y="6941"/>
                </a:lnTo>
                <a:lnTo>
                  <a:pt x="4599" y="6968"/>
                </a:lnTo>
                <a:lnTo>
                  <a:pt x="4588" y="6980"/>
                </a:lnTo>
                <a:lnTo>
                  <a:pt x="4577" y="6992"/>
                </a:lnTo>
                <a:lnTo>
                  <a:pt x="4567" y="7004"/>
                </a:lnTo>
                <a:lnTo>
                  <a:pt x="4558" y="7018"/>
                </a:lnTo>
                <a:lnTo>
                  <a:pt x="4549" y="7031"/>
                </a:lnTo>
                <a:lnTo>
                  <a:pt x="4542" y="7043"/>
                </a:lnTo>
                <a:lnTo>
                  <a:pt x="4527" y="7071"/>
                </a:lnTo>
                <a:lnTo>
                  <a:pt x="4514" y="7099"/>
                </a:lnTo>
                <a:lnTo>
                  <a:pt x="4503" y="7127"/>
                </a:lnTo>
                <a:lnTo>
                  <a:pt x="4493" y="7156"/>
                </a:lnTo>
                <a:lnTo>
                  <a:pt x="4482" y="7185"/>
                </a:lnTo>
                <a:lnTo>
                  <a:pt x="4463" y="7242"/>
                </a:lnTo>
                <a:lnTo>
                  <a:pt x="4453" y="7271"/>
                </a:lnTo>
                <a:lnTo>
                  <a:pt x="4441" y="7297"/>
                </a:lnTo>
                <a:lnTo>
                  <a:pt x="4430" y="7324"/>
                </a:lnTo>
                <a:lnTo>
                  <a:pt x="4416" y="7349"/>
                </a:lnTo>
                <a:lnTo>
                  <a:pt x="4409" y="7361"/>
                </a:lnTo>
                <a:lnTo>
                  <a:pt x="4400" y="7372"/>
                </a:lnTo>
                <a:lnTo>
                  <a:pt x="4392" y="7383"/>
                </a:lnTo>
                <a:lnTo>
                  <a:pt x="4383" y="7395"/>
                </a:lnTo>
                <a:lnTo>
                  <a:pt x="4395" y="7394"/>
                </a:lnTo>
                <a:lnTo>
                  <a:pt x="4408" y="7394"/>
                </a:lnTo>
                <a:lnTo>
                  <a:pt x="4420" y="7395"/>
                </a:lnTo>
                <a:lnTo>
                  <a:pt x="4432" y="7396"/>
                </a:lnTo>
                <a:lnTo>
                  <a:pt x="4457" y="7401"/>
                </a:lnTo>
                <a:lnTo>
                  <a:pt x="4481" y="7408"/>
                </a:lnTo>
                <a:lnTo>
                  <a:pt x="4507" y="7416"/>
                </a:lnTo>
                <a:lnTo>
                  <a:pt x="4532" y="7425"/>
                </a:lnTo>
                <a:lnTo>
                  <a:pt x="4582" y="7448"/>
                </a:lnTo>
                <a:lnTo>
                  <a:pt x="4607" y="7459"/>
                </a:lnTo>
                <a:lnTo>
                  <a:pt x="4633" y="7470"/>
                </a:lnTo>
                <a:lnTo>
                  <a:pt x="4660" y="7480"/>
                </a:lnTo>
                <a:lnTo>
                  <a:pt x="4686" y="7488"/>
                </a:lnTo>
                <a:lnTo>
                  <a:pt x="4713" y="7495"/>
                </a:lnTo>
                <a:lnTo>
                  <a:pt x="4741" y="7500"/>
                </a:lnTo>
                <a:lnTo>
                  <a:pt x="4755" y="7501"/>
                </a:lnTo>
                <a:lnTo>
                  <a:pt x="4769" y="7502"/>
                </a:lnTo>
                <a:lnTo>
                  <a:pt x="4784" y="7502"/>
                </a:lnTo>
                <a:lnTo>
                  <a:pt x="4798" y="7502"/>
                </a:lnTo>
                <a:lnTo>
                  <a:pt x="4842" y="7497"/>
                </a:lnTo>
                <a:lnTo>
                  <a:pt x="4886" y="7492"/>
                </a:lnTo>
                <a:lnTo>
                  <a:pt x="4930" y="7484"/>
                </a:lnTo>
                <a:lnTo>
                  <a:pt x="4973" y="7476"/>
                </a:lnTo>
                <a:lnTo>
                  <a:pt x="5017" y="7465"/>
                </a:lnTo>
                <a:lnTo>
                  <a:pt x="5059" y="7453"/>
                </a:lnTo>
                <a:lnTo>
                  <a:pt x="5102" y="7441"/>
                </a:lnTo>
                <a:lnTo>
                  <a:pt x="5144" y="7426"/>
                </a:lnTo>
                <a:lnTo>
                  <a:pt x="5186" y="7411"/>
                </a:lnTo>
                <a:lnTo>
                  <a:pt x="5227" y="7396"/>
                </a:lnTo>
                <a:lnTo>
                  <a:pt x="5268" y="7378"/>
                </a:lnTo>
                <a:lnTo>
                  <a:pt x="5309" y="7361"/>
                </a:lnTo>
                <a:lnTo>
                  <a:pt x="5350" y="7342"/>
                </a:lnTo>
                <a:lnTo>
                  <a:pt x="5390" y="7324"/>
                </a:lnTo>
                <a:lnTo>
                  <a:pt x="5470" y="7285"/>
                </a:lnTo>
                <a:lnTo>
                  <a:pt x="5553" y="7244"/>
                </a:lnTo>
                <a:lnTo>
                  <a:pt x="5604" y="7219"/>
                </a:lnTo>
                <a:lnTo>
                  <a:pt x="5660" y="7189"/>
                </a:lnTo>
                <a:lnTo>
                  <a:pt x="5717" y="7157"/>
                </a:lnTo>
                <a:lnTo>
                  <a:pt x="5776" y="7121"/>
                </a:lnTo>
                <a:lnTo>
                  <a:pt x="5806" y="7103"/>
                </a:lnTo>
                <a:lnTo>
                  <a:pt x="5835" y="7083"/>
                </a:lnTo>
                <a:lnTo>
                  <a:pt x="5864" y="7063"/>
                </a:lnTo>
                <a:lnTo>
                  <a:pt x="5892" y="7042"/>
                </a:lnTo>
                <a:lnTo>
                  <a:pt x="5919" y="7021"/>
                </a:lnTo>
                <a:lnTo>
                  <a:pt x="5945" y="6999"/>
                </a:lnTo>
                <a:lnTo>
                  <a:pt x="5969" y="6977"/>
                </a:lnTo>
                <a:lnTo>
                  <a:pt x="5993" y="6953"/>
                </a:lnTo>
                <a:lnTo>
                  <a:pt x="6013" y="6930"/>
                </a:lnTo>
                <a:lnTo>
                  <a:pt x="6033" y="6906"/>
                </a:lnTo>
                <a:lnTo>
                  <a:pt x="6050" y="6881"/>
                </a:lnTo>
                <a:lnTo>
                  <a:pt x="6064" y="6856"/>
                </a:lnTo>
                <a:lnTo>
                  <a:pt x="6071" y="6843"/>
                </a:lnTo>
                <a:lnTo>
                  <a:pt x="6077" y="6831"/>
                </a:lnTo>
                <a:lnTo>
                  <a:pt x="6082" y="6818"/>
                </a:lnTo>
                <a:lnTo>
                  <a:pt x="6086" y="6806"/>
                </a:lnTo>
                <a:lnTo>
                  <a:pt x="6090" y="6792"/>
                </a:lnTo>
                <a:lnTo>
                  <a:pt x="6093" y="6779"/>
                </a:lnTo>
                <a:lnTo>
                  <a:pt x="6095" y="6766"/>
                </a:lnTo>
                <a:lnTo>
                  <a:pt x="6096" y="6752"/>
                </a:lnTo>
                <a:lnTo>
                  <a:pt x="6096" y="6739"/>
                </a:lnTo>
                <a:lnTo>
                  <a:pt x="6096" y="6726"/>
                </a:lnTo>
                <a:lnTo>
                  <a:pt x="6095" y="6712"/>
                </a:lnTo>
                <a:lnTo>
                  <a:pt x="6092" y="6699"/>
                </a:lnTo>
                <a:lnTo>
                  <a:pt x="6089" y="6686"/>
                </a:lnTo>
                <a:lnTo>
                  <a:pt x="6085" y="6671"/>
                </a:lnTo>
                <a:lnTo>
                  <a:pt x="6080" y="6658"/>
                </a:lnTo>
                <a:lnTo>
                  <a:pt x="6074" y="6644"/>
                </a:lnTo>
                <a:lnTo>
                  <a:pt x="6082" y="6643"/>
                </a:lnTo>
                <a:lnTo>
                  <a:pt x="6090" y="6642"/>
                </a:lnTo>
                <a:lnTo>
                  <a:pt x="6106" y="6641"/>
                </a:lnTo>
                <a:lnTo>
                  <a:pt x="6123" y="6643"/>
                </a:lnTo>
                <a:lnTo>
                  <a:pt x="6140" y="6647"/>
                </a:lnTo>
                <a:lnTo>
                  <a:pt x="6158" y="6653"/>
                </a:lnTo>
                <a:lnTo>
                  <a:pt x="6176" y="6661"/>
                </a:lnTo>
                <a:lnTo>
                  <a:pt x="6193" y="6671"/>
                </a:lnTo>
                <a:lnTo>
                  <a:pt x="6212" y="6683"/>
                </a:lnTo>
                <a:lnTo>
                  <a:pt x="6230" y="6696"/>
                </a:lnTo>
                <a:lnTo>
                  <a:pt x="6249" y="6710"/>
                </a:lnTo>
                <a:lnTo>
                  <a:pt x="6267" y="6727"/>
                </a:lnTo>
                <a:lnTo>
                  <a:pt x="6287" y="6743"/>
                </a:lnTo>
                <a:lnTo>
                  <a:pt x="6305" y="6762"/>
                </a:lnTo>
                <a:lnTo>
                  <a:pt x="6324" y="6780"/>
                </a:lnTo>
                <a:lnTo>
                  <a:pt x="6361" y="6820"/>
                </a:lnTo>
                <a:lnTo>
                  <a:pt x="6396" y="6862"/>
                </a:lnTo>
                <a:lnTo>
                  <a:pt x="6432" y="6905"/>
                </a:lnTo>
                <a:lnTo>
                  <a:pt x="6466" y="6947"/>
                </a:lnTo>
                <a:lnTo>
                  <a:pt x="6498" y="6988"/>
                </a:lnTo>
                <a:lnTo>
                  <a:pt x="6555" y="7063"/>
                </a:lnTo>
                <a:lnTo>
                  <a:pt x="6581" y="7095"/>
                </a:lnTo>
                <a:lnTo>
                  <a:pt x="6602" y="7120"/>
                </a:lnTo>
                <a:lnTo>
                  <a:pt x="7076" y="7646"/>
                </a:lnTo>
                <a:lnTo>
                  <a:pt x="7095" y="7668"/>
                </a:lnTo>
                <a:lnTo>
                  <a:pt x="7115" y="7695"/>
                </a:lnTo>
                <a:lnTo>
                  <a:pt x="7135" y="7724"/>
                </a:lnTo>
                <a:lnTo>
                  <a:pt x="7157" y="7755"/>
                </a:lnTo>
                <a:lnTo>
                  <a:pt x="7203" y="7822"/>
                </a:lnTo>
                <a:lnTo>
                  <a:pt x="7250" y="7892"/>
                </a:lnTo>
                <a:lnTo>
                  <a:pt x="7274" y="7925"/>
                </a:lnTo>
                <a:lnTo>
                  <a:pt x="7300" y="7958"/>
                </a:lnTo>
                <a:lnTo>
                  <a:pt x="7326" y="7989"/>
                </a:lnTo>
                <a:lnTo>
                  <a:pt x="7351" y="8017"/>
                </a:lnTo>
                <a:lnTo>
                  <a:pt x="7364" y="8030"/>
                </a:lnTo>
                <a:lnTo>
                  <a:pt x="7377" y="8042"/>
                </a:lnTo>
                <a:lnTo>
                  <a:pt x="7389" y="8054"/>
                </a:lnTo>
                <a:lnTo>
                  <a:pt x="7403" y="8064"/>
                </a:lnTo>
                <a:lnTo>
                  <a:pt x="7416" y="8072"/>
                </a:lnTo>
                <a:lnTo>
                  <a:pt x="7428" y="8080"/>
                </a:lnTo>
                <a:lnTo>
                  <a:pt x="7442" y="8086"/>
                </a:lnTo>
                <a:lnTo>
                  <a:pt x="7455" y="8093"/>
                </a:lnTo>
                <a:lnTo>
                  <a:pt x="7469" y="8097"/>
                </a:lnTo>
                <a:lnTo>
                  <a:pt x="7484" y="8099"/>
                </a:lnTo>
                <a:lnTo>
                  <a:pt x="7497" y="8099"/>
                </a:lnTo>
                <a:lnTo>
                  <a:pt x="7509" y="8098"/>
                </a:lnTo>
                <a:lnTo>
                  <a:pt x="7521" y="8095"/>
                </a:lnTo>
                <a:lnTo>
                  <a:pt x="7533" y="8089"/>
                </a:lnTo>
                <a:lnTo>
                  <a:pt x="7543" y="8082"/>
                </a:lnTo>
                <a:lnTo>
                  <a:pt x="7553" y="8075"/>
                </a:lnTo>
                <a:lnTo>
                  <a:pt x="7562" y="8066"/>
                </a:lnTo>
                <a:lnTo>
                  <a:pt x="7571" y="8055"/>
                </a:lnTo>
                <a:lnTo>
                  <a:pt x="7579" y="8043"/>
                </a:lnTo>
                <a:lnTo>
                  <a:pt x="7586" y="8031"/>
                </a:lnTo>
                <a:lnTo>
                  <a:pt x="7592" y="8018"/>
                </a:lnTo>
                <a:lnTo>
                  <a:pt x="7597" y="8003"/>
                </a:lnTo>
                <a:lnTo>
                  <a:pt x="7602" y="7988"/>
                </a:lnTo>
                <a:lnTo>
                  <a:pt x="7606" y="7973"/>
                </a:lnTo>
                <a:lnTo>
                  <a:pt x="7610" y="7957"/>
                </a:lnTo>
                <a:lnTo>
                  <a:pt x="7613" y="7941"/>
                </a:lnTo>
                <a:lnTo>
                  <a:pt x="7615" y="7924"/>
                </a:lnTo>
                <a:lnTo>
                  <a:pt x="7616" y="7908"/>
                </a:lnTo>
                <a:lnTo>
                  <a:pt x="7617" y="7892"/>
                </a:lnTo>
                <a:lnTo>
                  <a:pt x="7617" y="7875"/>
                </a:lnTo>
                <a:lnTo>
                  <a:pt x="7616" y="7860"/>
                </a:lnTo>
                <a:lnTo>
                  <a:pt x="7614" y="7844"/>
                </a:lnTo>
                <a:lnTo>
                  <a:pt x="7611" y="7828"/>
                </a:lnTo>
                <a:lnTo>
                  <a:pt x="7607" y="7814"/>
                </a:lnTo>
                <a:lnTo>
                  <a:pt x="7603" y="7799"/>
                </a:lnTo>
                <a:lnTo>
                  <a:pt x="7598" y="7787"/>
                </a:lnTo>
                <a:lnTo>
                  <a:pt x="7593" y="7775"/>
                </a:lnTo>
                <a:lnTo>
                  <a:pt x="7587" y="7763"/>
                </a:lnTo>
                <a:lnTo>
                  <a:pt x="7580" y="7753"/>
                </a:lnTo>
                <a:lnTo>
                  <a:pt x="7572" y="7744"/>
                </a:lnTo>
                <a:lnTo>
                  <a:pt x="7512" y="7686"/>
                </a:lnTo>
                <a:lnTo>
                  <a:pt x="7453" y="7628"/>
                </a:lnTo>
                <a:lnTo>
                  <a:pt x="7333" y="7515"/>
                </a:lnTo>
                <a:lnTo>
                  <a:pt x="7213" y="7402"/>
                </a:lnTo>
                <a:lnTo>
                  <a:pt x="7091" y="7290"/>
                </a:lnTo>
                <a:lnTo>
                  <a:pt x="6970" y="7178"/>
                </a:lnTo>
                <a:lnTo>
                  <a:pt x="6850" y="7064"/>
                </a:lnTo>
                <a:lnTo>
                  <a:pt x="6791" y="7006"/>
                </a:lnTo>
                <a:lnTo>
                  <a:pt x="6731" y="6948"/>
                </a:lnTo>
                <a:lnTo>
                  <a:pt x="6673" y="6890"/>
                </a:lnTo>
                <a:lnTo>
                  <a:pt x="6615" y="6830"/>
                </a:lnTo>
                <a:lnTo>
                  <a:pt x="6384" y="6592"/>
                </a:lnTo>
                <a:lnTo>
                  <a:pt x="6269" y="6474"/>
                </a:lnTo>
                <a:lnTo>
                  <a:pt x="6156" y="6354"/>
                </a:lnTo>
                <a:lnTo>
                  <a:pt x="6135" y="6333"/>
                </a:lnTo>
                <a:lnTo>
                  <a:pt x="6113" y="6312"/>
                </a:lnTo>
                <a:lnTo>
                  <a:pt x="6063" y="6265"/>
                </a:lnTo>
                <a:lnTo>
                  <a:pt x="6037" y="6240"/>
                </a:lnTo>
                <a:lnTo>
                  <a:pt x="6011" y="6214"/>
                </a:lnTo>
                <a:lnTo>
                  <a:pt x="5987" y="6188"/>
                </a:lnTo>
                <a:lnTo>
                  <a:pt x="5963" y="6160"/>
                </a:lnTo>
                <a:lnTo>
                  <a:pt x="5941" y="6132"/>
                </a:lnTo>
                <a:lnTo>
                  <a:pt x="5932" y="6118"/>
                </a:lnTo>
                <a:lnTo>
                  <a:pt x="5924" y="6105"/>
                </a:lnTo>
                <a:lnTo>
                  <a:pt x="5916" y="6090"/>
                </a:lnTo>
                <a:lnTo>
                  <a:pt x="5909" y="6076"/>
                </a:lnTo>
                <a:lnTo>
                  <a:pt x="5904" y="6063"/>
                </a:lnTo>
                <a:lnTo>
                  <a:pt x="5898" y="6048"/>
                </a:lnTo>
                <a:lnTo>
                  <a:pt x="5895" y="6035"/>
                </a:lnTo>
                <a:lnTo>
                  <a:pt x="5893" y="6021"/>
                </a:lnTo>
                <a:lnTo>
                  <a:pt x="5893" y="6007"/>
                </a:lnTo>
                <a:lnTo>
                  <a:pt x="5894" y="5994"/>
                </a:lnTo>
                <a:lnTo>
                  <a:pt x="5896" y="5980"/>
                </a:lnTo>
                <a:lnTo>
                  <a:pt x="5900" y="5966"/>
                </a:lnTo>
                <a:lnTo>
                  <a:pt x="5907" y="5954"/>
                </a:lnTo>
                <a:lnTo>
                  <a:pt x="5915" y="5941"/>
                </a:lnTo>
                <a:lnTo>
                  <a:pt x="5930" y="5950"/>
                </a:lnTo>
                <a:lnTo>
                  <a:pt x="5947" y="5959"/>
                </a:lnTo>
                <a:lnTo>
                  <a:pt x="5962" y="5966"/>
                </a:lnTo>
                <a:lnTo>
                  <a:pt x="5978" y="5972"/>
                </a:lnTo>
                <a:lnTo>
                  <a:pt x="5995" y="5977"/>
                </a:lnTo>
                <a:lnTo>
                  <a:pt x="6011" y="5981"/>
                </a:lnTo>
                <a:lnTo>
                  <a:pt x="6028" y="5984"/>
                </a:lnTo>
                <a:lnTo>
                  <a:pt x="6044" y="5985"/>
                </a:lnTo>
                <a:lnTo>
                  <a:pt x="6060" y="5986"/>
                </a:lnTo>
                <a:lnTo>
                  <a:pt x="6077" y="5986"/>
                </a:lnTo>
                <a:lnTo>
                  <a:pt x="6094" y="5985"/>
                </a:lnTo>
                <a:lnTo>
                  <a:pt x="6111" y="5983"/>
                </a:lnTo>
                <a:lnTo>
                  <a:pt x="6128" y="5980"/>
                </a:lnTo>
                <a:lnTo>
                  <a:pt x="6144" y="5976"/>
                </a:lnTo>
                <a:lnTo>
                  <a:pt x="6162" y="5972"/>
                </a:lnTo>
                <a:lnTo>
                  <a:pt x="6178" y="5965"/>
                </a:lnTo>
                <a:lnTo>
                  <a:pt x="6196" y="5959"/>
                </a:lnTo>
                <a:lnTo>
                  <a:pt x="6212" y="5952"/>
                </a:lnTo>
                <a:lnTo>
                  <a:pt x="6229" y="5945"/>
                </a:lnTo>
                <a:lnTo>
                  <a:pt x="6246" y="5937"/>
                </a:lnTo>
                <a:lnTo>
                  <a:pt x="6280" y="5917"/>
                </a:lnTo>
                <a:lnTo>
                  <a:pt x="6313" y="5897"/>
                </a:lnTo>
                <a:lnTo>
                  <a:pt x="6346" y="5873"/>
                </a:lnTo>
                <a:lnTo>
                  <a:pt x="6379" y="5848"/>
                </a:lnTo>
                <a:lnTo>
                  <a:pt x="6412" y="5821"/>
                </a:lnTo>
                <a:lnTo>
                  <a:pt x="6444" y="5792"/>
                </a:lnTo>
                <a:lnTo>
                  <a:pt x="6475" y="5763"/>
                </a:lnTo>
                <a:lnTo>
                  <a:pt x="6506" y="5732"/>
                </a:lnTo>
                <a:lnTo>
                  <a:pt x="6537" y="5700"/>
                </a:lnTo>
                <a:lnTo>
                  <a:pt x="6565" y="5667"/>
                </a:lnTo>
                <a:lnTo>
                  <a:pt x="6594" y="5634"/>
                </a:lnTo>
                <a:lnTo>
                  <a:pt x="6622" y="5602"/>
                </a:lnTo>
                <a:lnTo>
                  <a:pt x="6648" y="5569"/>
                </a:lnTo>
                <a:lnTo>
                  <a:pt x="6674" y="5536"/>
                </a:lnTo>
                <a:lnTo>
                  <a:pt x="6722" y="5474"/>
                </a:lnTo>
                <a:lnTo>
                  <a:pt x="6765" y="5414"/>
                </a:lnTo>
                <a:lnTo>
                  <a:pt x="6802" y="5360"/>
                </a:lnTo>
                <a:lnTo>
                  <a:pt x="6834" y="5315"/>
                </a:lnTo>
                <a:lnTo>
                  <a:pt x="6879" y="5245"/>
                </a:lnTo>
                <a:lnTo>
                  <a:pt x="6923" y="5174"/>
                </a:lnTo>
                <a:lnTo>
                  <a:pt x="6965" y="5103"/>
                </a:lnTo>
                <a:lnTo>
                  <a:pt x="7006" y="5030"/>
                </a:lnTo>
                <a:lnTo>
                  <a:pt x="7045" y="4956"/>
                </a:lnTo>
                <a:lnTo>
                  <a:pt x="7082" y="4881"/>
                </a:lnTo>
                <a:lnTo>
                  <a:pt x="7099" y="4843"/>
                </a:lnTo>
                <a:lnTo>
                  <a:pt x="7117" y="4806"/>
                </a:lnTo>
                <a:lnTo>
                  <a:pt x="7132" y="4768"/>
                </a:lnTo>
                <a:lnTo>
                  <a:pt x="7148" y="4729"/>
                </a:lnTo>
                <a:lnTo>
                  <a:pt x="7160" y="4698"/>
                </a:lnTo>
                <a:lnTo>
                  <a:pt x="7171" y="4668"/>
                </a:lnTo>
                <a:lnTo>
                  <a:pt x="7180" y="4637"/>
                </a:lnTo>
                <a:lnTo>
                  <a:pt x="7188" y="4607"/>
                </a:lnTo>
                <a:lnTo>
                  <a:pt x="7196" y="4576"/>
                </a:lnTo>
                <a:lnTo>
                  <a:pt x="7201" y="4545"/>
                </a:lnTo>
                <a:lnTo>
                  <a:pt x="7203" y="4512"/>
                </a:lnTo>
                <a:lnTo>
                  <a:pt x="7204" y="4496"/>
                </a:lnTo>
                <a:lnTo>
                  <a:pt x="7203" y="4480"/>
                </a:lnTo>
                <a:lnTo>
                  <a:pt x="7202" y="4461"/>
                </a:lnTo>
                <a:lnTo>
                  <a:pt x="7200" y="4441"/>
                </a:lnTo>
                <a:lnTo>
                  <a:pt x="7197" y="4421"/>
                </a:lnTo>
                <a:lnTo>
                  <a:pt x="7193" y="4400"/>
                </a:lnTo>
                <a:lnTo>
                  <a:pt x="7183" y="4357"/>
                </a:lnTo>
                <a:lnTo>
                  <a:pt x="7174" y="4313"/>
                </a:lnTo>
                <a:lnTo>
                  <a:pt x="7171" y="4291"/>
                </a:lnTo>
                <a:lnTo>
                  <a:pt x="7168" y="4270"/>
                </a:lnTo>
                <a:lnTo>
                  <a:pt x="7166" y="4248"/>
                </a:lnTo>
                <a:lnTo>
                  <a:pt x="7165" y="4228"/>
                </a:lnTo>
                <a:lnTo>
                  <a:pt x="7166" y="4207"/>
                </a:lnTo>
                <a:lnTo>
                  <a:pt x="7169" y="4187"/>
                </a:lnTo>
                <a:lnTo>
                  <a:pt x="7173" y="4168"/>
                </a:lnTo>
                <a:lnTo>
                  <a:pt x="7176" y="4159"/>
                </a:lnTo>
                <a:lnTo>
                  <a:pt x="7180" y="4150"/>
                </a:lnTo>
                <a:lnTo>
                  <a:pt x="7166" y="4158"/>
                </a:lnTo>
                <a:lnTo>
                  <a:pt x="7149" y="4165"/>
                </a:lnTo>
                <a:lnTo>
                  <a:pt x="7133" y="4170"/>
                </a:lnTo>
                <a:lnTo>
                  <a:pt x="7117" y="4173"/>
                </a:lnTo>
                <a:lnTo>
                  <a:pt x="7098" y="4175"/>
                </a:lnTo>
                <a:lnTo>
                  <a:pt x="7080" y="4175"/>
                </a:lnTo>
                <a:lnTo>
                  <a:pt x="7061" y="4175"/>
                </a:lnTo>
                <a:lnTo>
                  <a:pt x="7043" y="4174"/>
                </a:lnTo>
                <a:lnTo>
                  <a:pt x="7005" y="4170"/>
                </a:lnTo>
                <a:lnTo>
                  <a:pt x="6967" y="4166"/>
                </a:lnTo>
                <a:lnTo>
                  <a:pt x="6932" y="4162"/>
                </a:lnTo>
                <a:lnTo>
                  <a:pt x="6915" y="4162"/>
                </a:lnTo>
                <a:lnTo>
                  <a:pt x="6899" y="4162"/>
                </a:lnTo>
                <a:lnTo>
                  <a:pt x="6878" y="4163"/>
                </a:lnTo>
                <a:lnTo>
                  <a:pt x="6856" y="4166"/>
                </a:lnTo>
                <a:lnTo>
                  <a:pt x="6836" y="4169"/>
                </a:lnTo>
                <a:lnTo>
                  <a:pt x="6816" y="4174"/>
                </a:lnTo>
                <a:lnTo>
                  <a:pt x="6797" y="4180"/>
                </a:lnTo>
                <a:lnTo>
                  <a:pt x="6778" y="4187"/>
                </a:lnTo>
                <a:lnTo>
                  <a:pt x="6759" y="4195"/>
                </a:lnTo>
                <a:lnTo>
                  <a:pt x="6742" y="4203"/>
                </a:lnTo>
                <a:lnTo>
                  <a:pt x="6723" y="4212"/>
                </a:lnTo>
                <a:lnTo>
                  <a:pt x="6706" y="4222"/>
                </a:lnTo>
                <a:lnTo>
                  <a:pt x="6689" y="4234"/>
                </a:lnTo>
                <a:lnTo>
                  <a:pt x="6672" y="4245"/>
                </a:lnTo>
                <a:lnTo>
                  <a:pt x="6639" y="4270"/>
                </a:lnTo>
                <a:lnTo>
                  <a:pt x="6607" y="4296"/>
                </a:lnTo>
                <a:lnTo>
                  <a:pt x="6574" y="4326"/>
                </a:lnTo>
                <a:lnTo>
                  <a:pt x="6541" y="4356"/>
                </a:lnTo>
                <a:lnTo>
                  <a:pt x="6508" y="4386"/>
                </a:lnTo>
                <a:lnTo>
                  <a:pt x="6476" y="4418"/>
                </a:lnTo>
                <a:lnTo>
                  <a:pt x="6445" y="4450"/>
                </a:lnTo>
                <a:lnTo>
                  <a:pt x="6414" y="4482"/>
                </a:lnTo>
                <a:lnTo>
                  <a:pt x="6352" y="4548"/>
                </a:lnTo>
                <a:lnTo>
                  <a:pt x="6293" y="4615"/>
                </a:lnTo>
                <a:lnTo>
                  <a:pt x="6234" y="4684"/>
                </a:lnTo>
                <a:lnTo>
                  <a:pt x="6177" y="4753"/>
                </a:lnTo>
                <a:lnTo>
                  <a:pt x="6122" y="4823"/>
                </a:lnTo>
                <a:lnTo>
                  <a:pt x="6070" y="4890"/>
                </a:lnTo>
                <a:lnTo>
                  <a:pt x="6018" y="4957"/>
                </a:lnTo>
                <a:lnTo>
                  <a:pt x="5994" y="4992"/>
                </a:lnTo>
                <a:lnTo>
                  <a:pt x="5969" y="5027"/>
                </a:lnTo>
                <a:lnTo>
                  <a:pt x="5945" y="5063"/>
                </a:lnTo>
                <a:lnTo>
                  <a:pt x="5921" y="5099"/>
                </a:lnTo>
                <a:lnTo>
                  <a:pt x="5898" y="5134"/>
                </a:lnTo>
                <a:lnTo>
                  <a:pt x="5877" y="5171"/>
                </a:lnTo>
                <a:lnTo>
                  <a:pt x="5856" y="5208"/>
                </a:lnTo>
                <a:lnTo>
                  <a:pt x="5837" y="5246"/>
                </a:lnTo>
                <a:lnTo>
                  <a:pt x="5820" y="5285"/>
                </a:lnTo>
                <a:lnTo>
                  <a:pt x="5803" y="5324"/>
                </a:lnTo>
                <a:lnTo>
                  <a:pt x="5788" y="5364"/>
                </a:lnTo>
                <a:lnTo>
                  <a:pt x="5774" y="5404"/>
                </a:lnTo>
                <a:lnTo>
                  <a:pt x="5762" y="5446"/>
                </a:lnTo>
                <a:lnTo>
                  <a:pt x="5757" y="5467"/>
                </a:lnTo>
                <a:lnTo>
                  <a:pt x="5753" y="5489"/>
                </a:lnTo>
                <a:lnTo>
                  <a:pt x="5749" y="5510"/>
                </a:lnTo>
                <a:lnTo>
                  <a:pt x="5746" y="5532"/>
                </a:lnTo>
                <a:lnTo>
                  <a:pt x="5744" y="5555"/>
                </a:lnTo>
                <a:lnTo>
                  <a:pt x="5742" y="5576"/>
                </a:lnTo>
                <a:lnTo>
                  <a:pt x="5742" y="5598"/>
                </a:lnTo>
                <a:lnTo>
                  <a:pt x="5742" y="5620"/>
                </a:lnTo>
                <a:lnTo>
                  <a:pt x="5743" y="5642"/>
                </a:lnTo>
                <a:lnTo>
                  <a:pt x="5745" y="5664"/>
                </a:lnTo>
                <a:lnTo>
                  <a:pt x="5748" y="5686"/>
                </a:lnTo>
                <a:lnTo>
                  <a:pt x="5752" y="5707"/>
                </a:lnTo>
                <a:lnTo>
                  <a:pt x="5757" y="5729"/>
                </a:lnTo>
                <a:lnTo>
                  <a:pt x="5763" y="5749"/>
                </a:lnTo>
                <a:lnTo>
                  <a:pt x="5771" y="5770"/>
                </a:lnTo>
                <a:lnTo>
                  <a:pt x="5780" y="5787"/>
                </a:lnTo>
                <a:lnTo>
                  <a:pt x="5789" y="5802"/>
                </a:lnTo>
                <a:lnTo>
                  <a:pt x="5798" y="5816"/>
                </a:lnTo>
                <a:lnTo>
                  <a:pt x="5815" y="5839"/>
                </a:lnTo>
                <a:lnTo>
                  <a:pt x="5824" y="5850"/>
                </a:lnTo>
                <a:lnTo>
                  <a:pt x="5830" y="5859"/>
                </a:lnTo>
                <a:lnTo>
                  <a:pt x="5836" y="5869"/>
                </a:lnTo>
                <a:lnTo>
                  <a:pt x="5840" y="5878"/>
                </a:lnTo>
                <a:lnTo>
                  <a:pt x="5841" y="5889"/>
                </a:lnTo>
                <a:lnTo>
                  <a:pt x="5841" y="5900"/>
                </a:lnTo>
                <a:lnTo>
                  <a:pt x="5839" y="5913"/>
                </a:lnTo>
                <a:lnTo>
                  <a:pt x="5833" y="5926"/>
                </a:lnTo>
                <a:lnTo>
                  <a:pt x="5825" y="5943"/>
                </a:lnTo>
                <a:lnTo>
                  <a:pt x="5812" y="5961"/>
                </a:lnTo>
                <a:lnTo>
                  <a:pt x="5783" y="5926"/>
                </a:lnTo>
                <a:lnTo>
                  <a:pt x="5748" y="5889"/>
                </a:lnTo>
                <a:lnTo>
                  <a:pt x="5672" y="5808"/>
                </a:lnTo>
                <a:lnTo>
                  <a:pt x="5631" y="5765"/>
                </a:lnTo>
                <a:lnTo>
                  <a:pt x="5590" y="5719"/>
                </a:lnTo>
                <a:lnTo>
                  <a:pt x="5550" y="5674"/>
                </a:lnTo>
                <a:lnTo>
                  <a:pt x="5512" y="5627"/>
                </a:lnTo>
                <a:lnTo>
                  <a:pt x="5494" y="5604"/>
                </a:lnTo>
                <a:lnTo>
                  <a:pt x="5476" y="5580"/>
                </a:lnTo>
                <a:lnTo>
                  <a:pt x="5460" y="5556"/>
                </a:lnTo>
                <a:lnTo>
                  <a:pt x="5446" y="5532"/>
                </a:lnTo>
                <a:lnTo>
                  <a:pt x="5431" y="5507"/>
                </a:lnTo>
                <a:lnTo>
                  <a:pt x="5418" y="5484"/>
                </a:lnTo>
                <a:lnTo>
                  <a:pt x="5407" y="5459"/>
                </a:lnTo>
                <a:lnTo>
                  <a:pt x="5397" y="5435"/>
                </a:lnTo>
                <a:lnTo>
                  <a:pt x="5389" y="5411"/>
                </a:lnTo>
                <a:lnTo>
                  <a:pt x="5382" y="5386"/>
                </a:lnTo>
                <a:lnTo>
                  <a:pt x="5378" y="5363"/>
                </a:lnTo>
                <a:lnTo>
                  <a:pt x="5376" y="5339"/>
                </a:lnTo>
                <a:lnTo>
                  <a:pt x="5376" y="5316"/>
                </a:lnTo>
                <a:lnTo>
                  <a:pt x="5378" y="5292"/>
                </a:lnTo>
                <a:lnTo>
                  <a:pt x="5379" y="5280"/>
                </a:lnTo>
                <a:lnTo>
                  <a:pt x="5382" y="5269"/>
                </a:lnTo>
                <a:lnTo>
                  <a:pt x="5385" y="5257"/>
                </a:lnTo>
                <a:lnTo>
                  <a:pt x="5389" y="5246"/>
                </a:lnTo>
                <a:lnTo>
                  <a:pt x="5408" y="5252"/>
                </a:lnTo>
                <a:lnTo>
                  <a:pt x="5426" y="5257"/>
                </a:lnTo>
                <a:lnTo>
                  <a:pt x="5443" y="5261"/>
                </a:lnTo>
                <a:lnTo>
                  <a:pt x="5462" y="5264"/>
                </a:lnTo>
                <a:lnTo>
                  <a:pt x="5479" y="5265"/>
                </a:lnTo>
                <a:lnTo>
                  <a:pt x="5498" y="5264"/>
                </a:lnTo>
                <a:lnTo>
                  <a:pt x="5515" y="5261"/>
                </a:lnTo>
                <a:lnTo>
                  <a:pt x="5533" y="5258"/>
                </a:lnTo>
                <a:lnTo>
                  <a:pt x="5550" y="5253"/>
                </a:lnTo>
                <a:lnTo>
                  <a:pt x="5567" y="5247"/>
                </a:lnTo>
                <a:lnTo>
                  <a:pt x="5585" y="5241"/>
                </a:lnTo>
                <a:lnTo>
                  <a:pt x="5602" y="5232"/>
                </a:lnTo>
                <a:lnTo>
                  <a:pt x="5619" y="5223"/>
                </a:lnTo>
                <a:lnTo>
                  <a:pt x="5636" y="5212"/>
                </a:lnTo>
                <a:lnTo>
                  <a:pt x="5652" y="5201"/>
                </a:lnTo>
                <a:lnTo>
                  <a:pt x="5669" y="5188"/>
                </a:lnTo>
                <a:lnTo>
                  <a:pt x="5685" y="5174"/>
                </a:lnTo>
                <a:lnTo>
                  <a:pt x="5702" y="5160"/>
                </a:lnTo>
                <a:lnTo>
                  <a:pt x="5718" y="5145"/>
                </a:lnTo>
                <a:lnTo>
                  <a:pt x="5734" y="5128"/>
                </a:lnTo>
                <a:lnTo>
                  <a:pt x="5750" y="5112"/>
                </a:lnTo>
                <a:lnTo>
                  <a:pt x="5765" y="5094"/>
                </a:lnTo>
                <a:lnTo>
                  <a:pt x="5796" y="5057"/>
                </a:lnTo>
                <a:lnTo>
                  <a:pt x="5827" y="5017"/>
                </a:lnTo>
                <a:lnTo>
                  <a:pt x="5856" y="4975"/>
                </a:lnTo>
                <a:lnTo>
                  <a:pt x="5885" y="4931"/>
                </a:lnTo>
                <a:lnTo>
                  <a:pt x="5913" y="4884"/>
                </a:lnTo>
                <a:lnTo>
                  <a:pt x="5940" y="4838"/>
                </a:lnTo>
                <a:lnTo>
                  <a:pt x="5966" y="4790"/>
                </a:lnTo>
                <a:lnTo>
                  <a:pt x="5992" y="4742"/>
                </a:lnTo>
                <a:lnTo>
                  <a:pt x="6016" y="4694"/>
                </a:lnTo>
                <a:lnTo>
                  <a:pt x="6041" y="4646"/>
                </a:lnTo>
                <a:lnTo>
                  <a:pt x="6063" y="4599"/>
                </a:lnTo>
                <a:lnTo>
                  <a:pt x="6106" y="4505"/>
                </a:lnTo>
                <a:lnTo>
                  <a:pt x="6181" y="4341"/>
                </a:lnTo>
                <a:lnTo>
                  <a:pt x="6213" y="4274"/>
                </a:lnTo>
                <a:lnTo>
                  <a:pt x="6226" y="4245"/>
                </a:lnTo>
                <a:lnTo>
                  <a:pt x="6240" y="4220"/>
                </a:lnTo>
                <a:lnTo>
                  <a:pt x="6279" y="4148"/>
                </a:lnTo>
                <a:lnTo>
                  <a:pt x="6317" y="4074"/>
                </a:lnTo>
                <a:lnTo>
                  <a:pt x="6336" y="4037"/>
                </a:lnTo>
                <a:lnTo>
                  <a:pt x="6354" y="3999"/>
                </a:lnTo>
                <a:lnTo>
                  <a:pt x="6371" y="3962"/>
                </a:lnTo>
                <a:lnTo>
                  <a:pt x="6387" y="3924"/>
                </a:lnTo>
                <a:lnTo>
                  <a:pt x="6403" y="3885"/>
                </a:lnTo>
                <a:lnTo>
                  <a:pt x="6416" y="3846"/>
                </a:lnTo>
                <a:lnTo>
                  <a:pt x="6428" y="3808"/>
                </a:lnTo>
                <a:lnTo>
                  <a:pt x="6438" y="3768"/>
                </a:lnTo>
                <a:lnTo>
                  <a:pt x="6448" y="3728"/>
                </a:lnTo>
                <a:lnTo>
                  <a:pt x="6455" y="3687"/>
                </a:lnTo>
                <a:lnTo>
                  <a:pt x="6459" y="3646"/>
                </a:lnTo>
                <a:lnTo>
                  <a:pt x="6461" y="3603"/>
                </a:lnTo>
                <a:lnTo>
                  <a:pt x="6461" y="3587"/>
                </a:lnTo>
                <a:lnTo>
                  <a:pt x="6461" y="3572"/>
                </a:lnTo>
                <a:lnTo>
                  <a:pt x="6459" y="3555"/>
                </a:lnTo>
                <a:lnTo>
                  <a:pt x="6457" y="3539"/>
                </a:lnTo>
                <a:lnTo>
                  <a:pt x="6450" y="3506"/>
                </a:lnTo>
                <a:lnTo>
                  <a:pt x="6441" y="3472"/>
                </a:lnTo>
                <a:lnTo>
                  <a:pt x="6431" y="3439"/>
                </a:lnTo>
                <a:lnTo>
                  <a:pt x="6420" y="3404"/>
                </a:lnTo>
                <a:lnTo>
                  <a:pt x="6397" y="3335"/>
                </a:lnTo>
                <a:lnTo>
                  <a:pt x="6386" y="3301"/>
                </a:lnTo>
                <a:lnTo>
                  <a:pt x="6377" y="3268"/>
                </a:lnTo>
                <a:lnTo>
                  <a:pt x="6368" y="3234"/>
                </a:lnTo>
                <a:lnTo>
                  <a:pt x="6362" y="3202"/>
                </a:lnTo>
                <a:lnTo>
                  <a:pt x="6359" y="3186"/>
                </a:lnTo>
                <a:lnTo>
                  <a:pt x="6358" y="3170"/>
                </a:lnTo>
                <a:lnTo>
                  <a:pt x="6357" y="3154"/>
                </a:lnTo>
                <a:lnTo>
                  <a:pt x="6357" y="3138"/>
                </a:lnTo>
                <a:lnTo>
                  <a:pt x="6358" y="3124"/>
                </a:lnTo>
                <a:lnTo>
                  <a:pt x="6361" y="3109"/>
                </a:lnTo>
                <a:lnTo>
                  <a:pt x="6364" y="3094"/>
                </a:lnTo>
                <a:lnTo>
                  <a:pt x="6368" y="3080"/>
                </a:lnTo>
                <a:lnTo>
                  <a:pt x="6353" y="3093"/>
                </a:lnTo>
                <a:lnTo>
                  <a:pt x="6337" y="3105"/>
                </a:lnTo>
                <a:lnTo>
                  <a:pt x="6321" y="3114"/>
                </a:lnTo>
                <a:lnTo>
                  <a:pt x="6304" y="3121"/>
                </a:lnTo>
                <a:lnTo>
                  <a:pt x="6287" y="3127"/>
                </a:lnTo>
                <a:lnTo>
                  <a:pt x="6268" y="3131"/>
                </a:lnTo>
                <a:lnTo>
                  <a:pt x="6251" y="3135"/>
                </a:lnTo>
                <a:lnTo>
                  <a:pt x="6232" y="3138"/>
                </a:lnTo>
                <a:lnTo>
                  <a:pt x="6196" y="3143"/>
                </a:lnTo>
                <a:lnTo>
                  <a:pt x="6158" y="3147"/>
                </a:lnTo>
                <a:lnTo>
                  <a:pt x="6121" y="3152"/>
                </a:lnTo>
                <a:lnTo>
                  <a:pt x="6102" y="3155"/>
                </a:lnTo>
                <a:lnTo>
                  <a:pt x="6084" y="3159"/>
                </a:lnTo>
                <a:lnTo>
                  <a:pt x="6063" y="3165"/>
                </a:lnTo>
                <a:lnTo>
                  <a:pt x="6045" y="3171"/>
                </a:lnTo>
                <a:lnTo>
                  <a:pt x="6026" y="3179"/>
                </a:lnTo>
                <a:lnTo>
                  <a:pt x="6008" y="3189"/>
                </a:lnTo>
                <a:lnTo>
                  <a:pt x="5991" y="3198"/>
                </a:lnTo>
                <a:lnTo>
                  <a:pt x="5973" y="3208"/>
                </a:lnTo>
                <a:lnTo>
                  <a:pt x="5957" y="3219"/>
                </a:lnTo>
                <a:lnTo>
                  <a:pt x="5941" y="3231"/>
                </a:lnTo>
                <a:lnTo>
                  <a:pt x="5926" y="3244"/>
                </a:lnTo>
                <a:lnTo>
                  <a:pt x="5911" y="3256"/>
                </a:lnTo>
                <a:lnTo>
                  <a:pt x="5896" y="3271"/>
                </a:lnTo>
                <a:lnTo>
                  <a:pt x="5882" y="3285"/>
                </a:lnTo>
                <a:lnTo>
                  <a:pt x="5855" y="3315"/>
                </a:lnTo>
                <a:lnTo>
                  <a:pt x="5830" y="3345"/>
                </a:lnTo>
                <a:lnTo>
                  <a:pt x="5796" y="3388"/>
                </a:lnTo>
                <a:lnTo>
                  <a:pt x="5764" y="3433"/>
                </a:lnTo>
                <a:lnTo>
                  <a:pt x="5733" y="3477"/>
                </a:lnTo>
                <a:lnTo>
                  <a:pt x="5704" y="3523"/>
                </a:lnTo>
                <a:lnTo>
                  <a:pt x="5675" y="3569"/>
                </a:lnTo>
                <a:lnTo>
                  <a:pt x="5647" y="3616"/>
                </a:lnTo>
                <a:lnTo>
                  <a:pt x="5620" y="3663"/>
                </a:lnTo>
                <a:lnTo>
                  <a:pt x="5594" y="3711"/>
                </a:lnTo>
                <a:lnTo>
                  <a:pt x="5568" y="3759"/>
                </a:lnTo>
                <a:lnTo>
                  <a:pt x="5543" y="3809"/>
                </a:lnTo>
                <a:lnTo>
                  <a:pt x="5519" y="3858"/>
                </a:lnTo>
                <a:lnTo>
                  <a:pt x="5495" y="3907"/>
                </a:lnTo>
                <a:lnTo>
                  <a:pt x="5450" y="4005"/>
                </a:lnTo>
                <a:lnTo>
                  <a:pt x="5405" y="4105"/>
                </a:lnTo>
                <a:lnTo>
                  <a:pt x="5363" y="4200"/>
                </a:lnTo>
                <a:lnTo>
                  <a:pt x="5318" y="4299"/>
                </a:lnTo>
                <a:lnTo>
                  <a:pt x="5298" y="4351"/>
                </a:lnTo>
                <a:lnTo>
                  <a:pt x="5276" y="4402"/>
                </a:lnTo>
                <a:lnTo>
                  <a:pt x="5257" y="4454"/>
                </a:lnTo>
                <a:lnTo>
                  <a:pt x="5239" y="4506"/>
                </a:lnTo>
                <a:lnTo>
                  <a:pt x="5221" y="4560"/>
                </a:lnTo>
                <a:lnTo>
                  <a:pt x="5206" y="4613"/>
                </a:lnTo>
                <a:lnTo>
                  <a:pt x="5193" y="4666"/>
                </a:lnTo>
                <a:lnTo>
                  <a:pt x="5182" y="4719"/>
                </a:lnTo>
                <a:lnTo>
                  <a:pt x="5177" y="4746"/>
                </a:lnTo>
                <a:lnTo>
                  <a:pt x="5174" y="4773"/>
                </a:lnTo>
                <a:lnTo>
                  <a:pt x="5170" y="4799"/>
                </a:lnTo>
                <a:lnTo>
                  <a:pt x="5168" y="4826"/>
                </a:lnTo>
                <a:lnTo>
                  <a:pt x="5167" y="4853"/>
                </a:lnTo>
                <a:lnTo>
                  <a:pt x="5166" y="4879"/>
                </a:lnTo>
                <a:lnTo>
                  <a:pt x="5166" y="4905"/>
                </a:lnTo>
                <a:lnTo>
                  <a:pt x="5167" y="4932"/>
                </a:lnTo>
                <a:lnTo>
                  <a:pt x="5169" y="4955"/>
                </a:lnTo>
                <a:lnTo>
                  <a:pt x="5172" y="4978"/>
                </a:lnTo>
                <a:lnTo>
                  <a:pt x="5176" y="5000"/>
                </a:lnTo>
                <a:lnTo>
                  <a:pt x="5182" y="5023"/>
                </a:lnTo>
                <a:lnTo>
                  <a:pt x="5189" y="5044"/>
                </a:lnTo>
                <a:lnTo>
                  <a:pt x="5199" y="5066"/>
                </a:lnTo>
                <a:lnTo>
                  <a:pt x="5210" y="5086"/>
                </a:lnTo>
                <a:lnTo>
                  <a:pt x="5222" y="5106"/>
                </a:lnTo>
                <a:lnTo>
                  <a:pt x="5247" y="5139"/>
                </a:lnTo>
                <a:lnTo>
                  <a:pt x="5266" y="5163"/>
                </a:lnTo>
                <a:lnTo>
                  <a:pt x="5281" y="5183"/>
                </a:lnTo>
                <a:lnTo>
                  <a:pt x="5287" y="5191"/>
                </a:lnTo>
                <a:lnTo>
                  <a:pt x="5291" y="5200"/>
                </a:lnTo>
                <a:lnTo>
                  <a:pt x="5295" y="5209"/>
                </a:lnTo>
                <a:lnTo>
                  <a:pt x="5297" y="5219"/>
                </a:lnTo>
                <a:lnTo>
                  <a:pt x="5299" y="5230"/>
                </a:lnTo>
                <a:lnTo>
                  <a:pt x="5299" y="5243"/>
                </a:lnTo>
                <a:lnTo>
                  <a:pt x="5299" y="5257"/>
                </a:lnTo>
                <a:lnTo>
                  <a:pt x="5297" y="5275"/>
                </a:lnTo>
                <a:lnTo>
                  <a:pt x="5292" y="5317"/>
                </a:lnTo>
                <a:lnTo>
                  <a:pt x="5258" y="5277"/>
                </a:lnTo>
                <a:lnTo>
                  <a:pt x="5217" y="5232"/>
                </a:lnTo>
                <a:lnTo>
                  <a:pt x="5123" y="5129"/>
                </a:lnTo>
                <a:lnTo>
                  <a:pt x="5071" y="5073"/>
                </a:lnTo>
                <a:lnTo>
                  <a:pt x="5017" y="5015"/>
                </a:lnTo>
                <a:lnTo>
                  <a:pt x="4965" y="4954"/>
                </a:lnTo>
                <a:lnTo>
                  <a:pt x="4913" y="4893"/>
                </a:lnTo>
                <a:lnTo>
                  <a:pt x="4888" y="4861"/>
                </a:lnTo>
                <a:lnTo>
                  <a:pt x="4865" y="4829"/>
                </a:lnTo>
                <a:lnTo>
                  <a:pt x="4841" y="4798"/>
                </a:lnTo>
                <a:lnTo>
                  <a:pt x="4819" y="4767"/>
                </a:lnTo>
                <a:lnTo>
                  <a:pt x="4799" y="4735"/>
                </a:lnTo>
                <a:lnTo>
                  <a:pt x="4781" y="4704"/>
                </a:lnTo>
                <a:lnTo>
                  <a:pt x="4763" y="4672"/>
                </a:lnTo>
                <a:lnTo>
                  <a:pt x="4748" y="4642"/>
                </a:lnTo>
                <a:lnTo>
                  <a:pt x="4734" y="4612"/>
                </a:lnTo>
                <a:lnTo>
                  <a:pt x="4723" y="4581"/>
                </a:lnTo>
                <a:lnTo>
                  <a:pt x="4715" y="4552"/>
                </a:lnTo>
                <a:lnTo>
                  <a:pt x="4709" y="4523"/>
                </a:lnTo>
                <a:lnTo>
                  <a:pt x="4707" y="4508"/>
                </a:lnTo>
                <a:lnTo>
                  <a:pt x="4705" y="4495"/>
                </a:lnTo>
                <a:lnTo>
                  <a:pt x="4704" y="4481"/>
                </a:lnTo>
                <a:lnTo>
                  <a:pt x="4704" y="4467"/>
                </a:lnTo>
                <a:lnTo>
                  <a:pt x="4705" y="4454"/>
                </a:lnTo>
                <a:lnTo>
                  <a:pt x="4707" y="4441"/>
                </a:lnTo>
                <a:lnTo>
                  <a:pt x="4709" y="4427"/>
                </a:lnTo>
                <a:lnTo>
                  <a:pt x="4712" y="4414"/>
                </a:lnTo>
                <a:lnTo>
                  <a:pt x="4726" y="4417"/>
                </a:lnTo>
                <a:lnTo>
                  <a:pt x="4741" y="4419"/>
                </a:lnTo>
                <a:lnTo>
                  <a:pt x="4755" y="4420"/>
                </a:lnTo>
                <a:lnTo>
                  <a:pt x="4768" y="4420"/>
                </a:lnTo>
                <a:lnTo>
                  <a:pt x="4783" y="4419"/>
                </a:lnTo>
                <a:lnTo>
                  <a:pt x="4796" y="4418"/>
                </a:lnTo>
                <a:lnTo>
                  <a:pt x="4809" y="4416"/>
                </a:lnTo>
                <a:lnTo>
                  <a:pt x="4823" y="4413"/>
                </a:lnTo>
                <a:lnTo>
                  <a:pt x="4836" y="4410"/>
                </a:lnTo>
                <a:lnTo>
                  <a:pt x="4849" y="4406"/>
                </a:lnTo>
                <a:lnTo>
                  <a:pt x="4863" y="4402"/>
                </a:lnTo>
                <a:lnTo>
                  <a:pt x="4875" y="4397"/>
                </a:lnTo>
                <a:lnTo>
                  <a:pt x="4900" y="4384"/>
                </a:lnTo>
                <a:lnTo>
                  <a:pt x="4925" y="4370"/>
                </a:lnTo>
                <a:lnTo>
                  <a:pt x="4950" y="4354"/>
                </a:lnTo>
                <a:lnTo>
                  <a:pt x="4972" y="4335"/>
                </a:lnTo>
                <a:lnTo>
                  <a:pt x="4996" y="4315"/>
                </a:lnTo>
                <a:lnTo>
                  <a:pt x="5018" y="4293"/>
                </a:lnTo>
                <a:lnTo>
                  <a:pt x="5040" y="4271"/>
                </a:lnTo>
                <a:lnTo>
                  <a:pt x="5060" y="4246"/>
                </a:lnTo>
                <a:lnTo>
                  <a:pt x="5081" y="4220"/>
                </a:lnTo>
                <a:lnTo>
                  <a:pt x="5101" y="4195"/>
                </a:lnTo>
                <a:lnTo>
                  <a:pt x="5120" y="4167"/>
                </a:lnTo>
                <a:lnTo>
                  <a:pt x="5138" y="4139"/>
                </a:lnTo>
                <a:lnTo>
                  <a:pt x="5157" y="4112"/>
                </a:lnTo>
                <a:lnTo>
                  <a:pt x="5173" y="4083"/>
                </a:lnTo>
                <a:lnTo>
                  <a:pt x="5190" y="4054"/>
                </a:lnTo>
                <a:lnTo>
                  <a:pt x="5206" y="4026"/>
                </a:lnTo>
                <a:lnTo>
                  <a:pt x="5235" y="3968"/>
                </a:lnTo>
                <a:lnTo>
                  <a:pt x="5262" y="3913"/>
                </a:lnTo>
                <a:lnTo>
                  <a:pt x="5286" y="3861"/>
                </a:lnTo>
                <a:lnTo>
                  <a:pt x="5306" y="3814"/>
                </a:lnTo>
                <a:lnTo>
                  <a:pt x="5325" y="3771"/>
                </a:lnTo>
                <a:lnTo>
                  <a:pt x="5376" y="3647"/>
                </a:lnTo>
                <a:lnTo>
                  <a:pt x="5400" y="3583"/>
                </a:lnTo>
                <a:lnTo>
                  <a:pt x="5425" y="3521"/>
                </a:lnTo>
                <a:lnTo>
                  <a:pt x="5450" y="3457"/>
                </a:lnTo>
                <a:lnTo>
                  <a:pt x="5472" y="3393"/>
                </a:lnTo>
                <a:lnTo>
                  <a:pt x="5494" y="3328"/>
                </a:lnTo>
                <a:lnTo>
                  <a:pt x="5515" y="3263"/>
                </a:lnTo>
                <a:lnTo>
                  <a:pt x="5534" y="3198"/>
                </a:lnTo>
                <a:lnTo>
                  <a:pt x="5551" y="3132"/>
                </a:lnTo>
                <a:lnTo>
                  <a:pt x="5567" y="3066"/>
                </a:lnTo>
                <a:lnTo>
                  <a:pt x="5581" y="3000"/>
                </a:lnTo>
                <a:lnTo>
                  <a:pt x="5592" y="2934"/>
                </a:lnTo>
                <a:lnTo>
                  <a:pt x="5597" y="2900"/>
                </a:lnTo>
                <a:lnTo>
                  <a:pt x="5601" y="2866"/>
                </a:lnTo>
                <a:lnTo>
                  <a:pt x="5604" y="2833"/>
                </a:lnTo>
                <a:lnTo>
                  <a:pt x="5607" y="2799"/>
                </a:lnTo>
                <a:lnTo>
                  <a:pt x="5609" y="2765"/>
                </a:lnTo>
                <a:lnTo>
                  <a:pt x="5612" y="2732"/>
                </a:lnTo>
                <a:lnTo>
                  <a:pt x="5612" y="2697"/>
                </a:lnTo>
                <a:lnTo>
                  <a:pt x="5612" y="2662"/>
                </a:lnTo>
                <a:lnTo>
                  <a:pt x="5610" y="2626"/>
                </a:lnTo>
                <a:lnTo>
                  <a:pt x="5608" y="2591"/>
                </a:lnTo>
                <a:lnTo>
                  <a:pt x="5603" y="2556"/>
                </a:lnTo>
                <a:lnTo>
                  <a:pt x="5597" y="2522"/>
                </a:lnTo>
                <a:lnTo>
                  <a:pt x="5593" y="2504"/>
                </a:lnTo>
                <a:lnTo>
                  <a:pt x="5589" y="2488"/>
                </a:lnTo>
                <a:lnTo>
                  <a:pt x="5584" y="2471"/>
                </a:lnTo>
                <a:lnTo>
                  <a:pt x="5578" y="2455"/>
                </a:lnTo>
                <a:lnTo>
                  <a:pt x="5568" y="2435"/>
                </a:lnTo>
                <a:lnTo>
                  <a:pt x="5556" y="2414"/>
                </a:lnTo>
                <a:lnTo>
                  <a:pt x="5543" y="2393"/>
                </a:lnTo>
                <a:lnTo>
                  <a:pt x="5527" y="2371"/>
                </a:lnTo>
                <a:lnTo>
                  <a:pt x="5494" y="2325"/>
                </a:lnTo>
                <a:lnTo>
                  <a:pt x="5459" y="2279"/>
                </a:lnTo>
                <a:lnTo>
                  <a:pt x="5441" y="2255"/>
                </a:lnTo>
                <a:lnTo>
                  <a:pt x="5425" y="2232"/>
                </a:lnTo>
                <a:lnTo>
                  <a:pt x="5411" y="2208"/>
                </a:lnTo>
                <a:lnTo>
                  <a:pt x="5397" y="2186"/>
                </a:lnTo>
                <a:lnTo>
                  <a:pt x="5387" y="2162"/>
                </a:lnTo>
                <a:lnTo>
                  <a:pt x="5382" y="2151"/>
                </a:lnTo>
                <a:lnTo>
                  <a:pt x="5379" y="2139"/>
                </a:lnTo>
                <a:lnTo>
                  <a:pt x="5376" y="2129"/>
                </a:lnTo>
                <a:lnTo>
                  <a:pt x="5374" y="2118"/>
                </a:lnTo>
                <a:lnTo>
                  <a:pt x="5373" y="2107"/>
                </a:lnTo>
                <a:lnTo>
                  <a:pt x="5372" y="2096"/>
                </a:lnTo>
                <a:lnTo>
                  <a:pt x="5360" y="2110"/>
                </a:lnTo>
                <a:lnTo>
                  <a:pt x="5347" y="2122"/>
                </a:lnTo>
                <a:lnTo>
                  <a:pt x="5333" y="2133"/>
                </a:lnTo>
                <a:lnTo>
                  <a:pt x="5317" y="2144"/>
                </a:lnTo>
                <a:lnTo>
                  <a:pt x="5301" y="2154"/>
                </a:lnTo>
                <a:lnTo>
                  <a:pt x="5285" y="2162"/>
                </a:lnTo>
                <a:lnTo>
                  <a:pt x="5266" y="2170"/>
                </a:lnTo>
                <a:lnTo>
                  <a:pt x="5249" y="2178"/>
                </a:lnTo>
                <a:lnTo>
                  <a:pt x="5175" y="2207"/>
                </a:lnTo>
                <a:lnTo>
                  <a:pt x="5141" y="2222"/>
                </a:lnTo>
                <a:lnTo>
                  <a:pt x="5125" y="2231"/>
                </a:lnTo>
                <a:lnTo>
                  <a:pt x="5109" y="2239"/>
                </a:lnTo>
                <a:lnTo>
                  <a:pt x="5091" y="2251"/>
                </a:lnTo>
                <a:lnTo>
                  <a:pt x="5074" y="2263"/>
                </a:lnTo>
                <a:lnTo>
                  <a:pt x="5057" y="2276"/>
                </a:lnTo>
                <a:lnTo>
                  <a:pt x="5041" y="2289"/>
                </a:lnTo>
                <a:lnTo>
                  <a:pt x="5025" y="2302"/>
                </a:lnTo>
                <a:lnTo>
                  <a:pt x="5011" y="2317"/>
                </a:lnTo>
                <a:lnTo>
                  <a:pt x="4998" y="2331"/>
                </a:lnTo>
                <a:lnTo>
                  <a:pt x="4984" y="2346"/>
                </a:lnTo>
                <a:lnTo>
                  <a:pt x="4971" y="2362"/>
                </a:lnTo>
                <a:lnTo>
                  <a:pt x="4959" y="2378"/>
                </a:lnTo>
                <a:lnTo>
                  <a:pt x="4948" y="2395"/>
                </a:lnTo>
                <a:lnTo>
                  <a:pt x="4936" y="2411"/>
                </a:lnTo>
                <a:lnTo>
                  <a:pt x="4915" y="2447"/>
                </a:lnTo>
                <a:lnTo>
                  <a:pt x="4894" y="2484"/>
                </a:lnTo>
                <a:lnTo>
                  <a:pt x="4875" y="2524"/>
                </a:lnTo>
                <a:lnTo>
                  <a:pt x="4855" y="2565"/>
                </a:lnTo>
                <a:lnTo>
                  <a:pt x="4818" y="2647"/>
                </a:lnTo>
                <a:lnTo>
                  <a:pt x="4784" y="2730"/>
                </a:lnTo>
                <a:lnTo>
                  <a:pt x="4751" y="2813"/>
                </a:lnTo>
                <a:lnTo>
                  <a:pt x="4719" y="2897"/>
                </a:lnTo>
                <a:lnTo>
                  <a:pt x="4688" y="2982"/>
                </a:lnTo>
                <a:lnTo>
                  <a:pt x="4659" y="3067"/>
                </a:lnTo>
                <a:lnTo>
                  <a:pt x="4629" y="3152"/>
                </a:lnTo>
                <a:lnTo>
                  <a:pt x="4579" y="3297"/>
                </a:lnTo>
                <a:lnTo>
                  <a:pt x="4554" y="3372"/>
                </a:lnTo>
                <a:lnTo>
                  <a:pt x="4531" y="3446"/>
                </a:lnTo>
                <a:lnTo>
                  <a:pt x="4508" y="3521"/>
                </a:lnTo>
                <a:lnTo>
                  <a:pt x="4498" y="3559"/>
                </a:lnTo>
                <a:lnTo>
                  <a:pt x="4489" y="3596"/>
                </a:lnTo>
                <a:lnTo>
                  <a:pt x="4479" y="3633"/>
                </a:lnTo>
                <a:lnTo>
                  <a:pt x="4471" y="3671"/>
                </a:lnTo>
                <a:lnTo>
                  <a:pt x="4463" y="3709"/>
                </a:lnTo>
                <a:lnTo>
                  <a:pt x="4457" y="3747"/>
                </a:lnTo>
                <a:lnTo>
                  <a:pt x="4450" y="3795"/>
                </a:lnTo>
                <a:lnTo>
                  <a:pt x="4444" y="3843"/>
                </a:lnTo>
                <a:lnTo>
                  <a:pt x="4440" y="3892"/>
                </a:lnTo>
                <a:lnTo>
                  <a:pt x="4439" y="3915"/>
                </a:lnTo>
                <a:lnTo>
                  <a:pt x="4439" y="3940"/>
                </a:lnTo>
                <a:lnTo>
                  <a:pt x="4439" y="3963"/>
                </a:lnTo>
                <a:lnTo>
                  <a:pt x="4440" y="3988"/>
                </a:lnTo>
                <a:lnTo>
                  <a:pt x="4442" y="4011"/>
                </a:lnTo>
                <a:lnTo>
                  <a:pt x="4444" y="4036"/>
                </a:lnTo>
                <a:lnTo>
                  <a:pt x="4449" y="4060"/>
                </a:lnTo>
                <a:lnTo>
                  <a:pt x="4453" y="4083"/>
                </a:lnTo>
                <a:lnTo>
                  <a:pt x="4458" y="4107"/>
                </a:lnTo>
                <a:lnTo>
                  <a:pt x="4464" y="4130"/>
                </a:lnTo>
                <a:lnTo>
                  <a:pt x="4468" y="4144"/>
                </a:lnTo>
                <a:lnTo>
                  <a:pt x="4473" y="4156"/>
                </a:lnTo>
                <a:lnTo>
                  <a:pt x="4483" y="4179"/>
                </a:lnTo>
                <a:lnTo>
                  <a:pt x="4496" y="4203"/>
                </a:lnTo>
                <a:lnTo>
                  <a:pt x="4509" y="4225"/>
                </a:lnTo>
                <a:lnTo>
                  <a:pt x="4523" y="4245"/>
                </a:lnTo>
                <a:lnTo>
                  <a:pt x="4538" y="4266"/>
                </a:lnTo>
                <a:lnTo>
                  <a:pt x="4567" y="4305"/>
                </a:lnTo>
                <a:lnTo>
                  <a:pt x="4581" y="4325"/>
                </a:lnTo>
                <a:lnTo>
                  <a:pt x="4593" y="4344"/>
                </a:lnTo>
                <a:lnTo>
                  <a:pt x="4604" y="4364"/>
                </a:lnTo>
                <a:lnTo>
                  <a:pt x="4614" y="4384"/>
                </a:lnTo>
                <a:lnTo>
                  <a:pt x="4618" y="4395"/>
                </a:lnTo>
                <a:lnTo>
                  <a:pt x="4622" y="4405"/>
                </a:lnTo>
                <a:lnTo>
                  <a:pt x="4624" y="4415"/>
                </a:lnTo>
                <a:lnTo>
                  <a:pt x="4626" y="4426"/>
                </a:lnTo>
                <a:lnTo>
                  <a:pt x="4627" y="4438"/>
                </a:lnTo>
                <a:lnTo>
                  <a:pt x="4628" y="4449"/>
                </a:lnTo>
                <a:lnTo>
                  <a:pt x="4628" y="4460"/>
                </a:lnTo>
                <a:lnTo>
                  <a:pt x="4626" y="4471"/>
                </a:lnTo>
                <a:lnTo>
                  <a:pt x="4495" y="4296"/>
                </a:lnTo>
                <a:lnTo>
                  <a:pt x="4428" y="4210"/>
                </a:lnTo>
                <a:lnTo>
                  <a:pt x="4360" y="4124"/>
                </a:lnTo>
                <a:lnTo>
                  <a:pt x="4340" y="4101"/>
                </a:lnTo>
                <a:lnTo>
                  <a:pt x="4316" y="4074"/>
                </a:lnTo>
                <a:lnTo>
                  <a:pt x="4260" y="4014"/>
                </a:lnTo>
                <a:lnTo>
                  <a:pt x="4196" y="3950"/>
                </a:lnTo>
                <a:lnTo>
                  <a:pt x="4164" y="3915"/>
                </a:lnTo>
                <a:lnTo>
                  <a:pt x="4132" y="3880"/>
                </a:lnTo>
                <a:lnTo>
                  <a:pt x="4101" y="3845"/>
                </a:lnTo>
                <a:lnTo>
                  <a:pt x="4073" y="3810"/>
                </a:lnTo>
                <a:lnTo>
                  <a:pt x="4046" y="3775"/>
                </a:lnTo>
                <a:lnTo>
                  <a:pt x="4034" y="3757"/>
                </a:lnTo>
                <a:lnTo>
                  <a:pt x="4022" y="3740"/>
                </a:lnTo>
                <a:lnTo>
                  <a:pt x="4013" y="3723"/>
                </a:lnTo>
                <a:lnTo>
                  <a:pt x="4004" y="3706"/>
                </a:lnTo>
                <a:lnTo>
                  <a:pt x="3996" y="3691"/>
                </a:lnTo>
                <a:lnTo>
                  <a:pt x="3990" y="3674"/>
                </a:lnTo>
                <a:lnTo>
                  <a:pt x="3984" y="3659"/>
                </a:lnTo>
                <a:lnTo>
                  <a:pt x="3980" y="3644"/>
                </a:lnTo>
                <a:lnTo>
                  <a:pt x="3978" y="3629"/>
                </a:lnTo>
                <a:lnTo>
                  <a:pt x="3977" y="3615"/>
                </a:lnTo>
                <a:lnTo>
                  <a:pt x="3978" y="3597"/>
                </a:lnTo>
                <a:lnTo>
                  <a:pt x="3979" y="3581"/>
                </a:lnTo>
                <a:lnTo>
                  <a:pt x="3982" y="3567"/>
                </a:lnTo>
                <a:lnTo>
                  <a:pt x="3985" y="3553"/>
                </a:lnTo>
                <a:lnTo>
                  <a:pt x="3990" y="3542"/>
                </a:lnTo>
                <a:lnTo>
                  <a:pt x="3994" y="3532"/>
                </a:lnTo>
                <a:lnTo>
                  <a:pt x="3999" y="3523"/>
                </a:lnTo>
                <a:lnTo>
                  <a:pt x="4005" y="3514"/>
                </a:lnTo>
                <a:lnTo>
                  <a:pt x="4012" y="3506"/>
                </a:lnTo>
                <a:lnTo>
                  <a:pt x="4019" y="3500"/>
                </a:lnTo>
                <a:lnTo>
                  <a:pt x="4026" y="3495"/>
                </a:lnTo>
                <a:lnTo>
                  <a:pt x="4035" y="3490"/>
                </a:lnTo>
                <a:lnTo>
                  <a:pt x="4044" y="3485"/>
                </a:lnTo>
                <a:lnTo>
                  <a:pt x="4053" y="3482"/>
                </a:lnTo>
                <a:lnTo>
                  <a:pt x="4073" y="3475"/>
                </a:lnTo>
                <a:lnTo>
                  <a:pt x="4094" y="3469"/>
                </a:lnTo>
                <a:lnTo>
                  <a:pt x="4117" y="3464"/>
                </a:lnTo>
                <a:lnTo>
                  <a:pt x="4140" y="3458"/>
                </a:lnTo>
                <a:lnTo>
                  <a:pt x="4165" y="3452"/>
                </a:lnTo>
                <a:lnTo>
                  <a:pt x="4190" y="3444"/>
                </a:lnTo>
                <a:lnTo>
                  <a:pt x="4203" y="3439"/>
                </a:lnTo>
                <a:lnTo>
                  <a:pt x="4216" y="3433"/>
                </a:lnTo>
                <a:lnTo>
                  <a:pt x="4228" y="3425"/>
                </a:lnTo>
                <a:lnTo>
                  <a:pt x="4242" y="3418"/>
                </a:lnTo>
                <a:lnTo>
                  <a:pt x="4254" y="3410"/>
                </a:lnTo>
                <a:lnTo>
                  <a:pt x="4266" y="3401"/>
                </a:lnTo>
                <a:lnTo>
                  <a:pt x="4291" y="3380"/>
                </a:lnTo>
                <a:lnTo>
                  <a:pt x="4314" y="3359"/>
                </a:lnTo>
                <a:lnTo>
                  <a:pt x="4337" y="3336"/>
                </a:lnTo>
                <a:lnTo>
                  <a:pt x="4358" y="3313"/>
                </a:lnTo>
                <a:lnTo>
                  <a:pt x="4379" y="3288"/>
                </a:lnTo>
                <a:lnTo>
                  <a:pt x="4399" y="3262"/>
                </a:lnTo>
                <a:lnTo>
                  <a:pt x="4418" y="3237"/>
                </a:lnTo>
                <a:lnTo>
                  <a:pt x="4436" y="3210"/>
                </a:lnTo>
                <a:lnTo>
                  <a:pt x="4453" y="3184"/>
                </a:lnTo>
                <a:lnTo>
                  <a:pt x="4470" y="3156"/>
                </a:lnTo>
                <a:lnTo>
                  <a:pt x="4485" y="3128"/>
                </a:lnTo>
                <a:lnTo>
                  <a:pt x="4501" y="3099"/>
                </a:lnTo>
                <a:lnTo>
                  <a:pt x="4515" y="3072"/>
                </a:lnTo>
                <a:lnTo>
                  <a:pt x="4529" y="3043"/>
                </a:lnTo>
                <a:lnTo>
                  <a:pt x="4556" y="2985"/>
                </a:lnTo>
                <a:lnTo>
                  <a:pt x="4579" y="2931"/>
                </a:lnTo>
                <a:lnTo>
                  <a:pt x="4601" y="2878"/>
                </a:lnTo>
                <a:lnTo>
                  <a:pt x="4624" y="2824"/>
                </a:lnTo>
                <a:lnTo>
                  <a:pt x="4645" y="2770"/>
                </a:lnTo>
                <a:lnTo>
                  <a:pt x="4666" y="2714"/>
                </a:lnTo>
                <a:lnTo>
                  <a:pt x="4685" y="2659"/>
                </a:lnTo>
                <a:lnTo>
                  <a:pt x="4704" y="2603"/>
                </a:lnTo>
                <a:lnTo>
                  <a:pt x="4722" y="2547"/>
                </a:lnTo>
                <a:lnTo>
                  <a:pt x="4740" y="2491"/>
                </a:lnTo>
                <a:lnTo>
                  <a:pt x="4755" y="2433"/>
                </a:lnTo>
                <a:lnTo>
                  <a:pt x="4770" y="2377"/>
                </a:lnTo>
                <a:lnTo>
                  <a:pt x="4785" y="2320"/>
                </a:lnTo>
                <a:lnTo>
                  <a:pt x="4797" y="2263"/>
                </a:lnTo>
                <a:lnTo>
                  <a:pt x="4809" y="2206"/>
                </a:lnTo>
                <a:lnTo>
                  <a:pt x="4819" y="2149"/>
                </a:lnTo>
                <a:lnTo>
                  <a:pt x="4829" y="2091"/>
                </a:lnTo>
                <a:lnTo>
                  <a:pt x="4833" y="2055"/>
                </a:lnTo>
                <a:lnTo>
                  <a:pt x="4836" y="2022"/>
                </a:lnTo>
                <a:lnTo>
                  <a:pt x="4837" y="1988"/>
                </a:lnTo>
                <a:lnTo>
                  <a:pt x="4837" y="1955"/>
                </a:lnTo>
                <a:lnTo>
                  <a:pt x="4836" y="1923"/>
                </a:lnTo>
                <a:lnTo>
                  <a:pt x="4833" y="1891"/>
                </a:lnTo>
                <a:lnTo>
                  <a:pt x="4828" y="1861"/>
                </a:lnTo>
                <a:lnTo>
                  <a:pt x="4823" y="1831"/>
                </a:lnTo>
                <a:lnTo>
                  <a:pt x="4816" y="1801"/>
                </a:lnTo>
                <a:lnTo>
                  <a:pt x="4808" y="1773"/>
                </a:lnTo>
                <a:lnTo>
                  <a:pt x="4800" y="1744"/>
                </a:lnTo>
                <a:lnTo>
                  <a:pt x="4791" y="1715"/>
                </a:lnTo>
                <a:lnTo>
                  <a:pt x="4781" y="1688"/>
                </a:lnTo>
                <a:lnTo>
                  <a:pt x="4769" y="1660"/>
                </a:lnTo>
                <a:lnTo>
                  <a:pt x="4746" y="1606"/>
                </a:lnTo>
                <a:lnTo>
                  <a:pt x="4721" y="1551"/>
                </a:lnTo>
                <a:lnTo>
                  <a:pt x="4694" y="1497"/>
                </a:lnTo>
                <a:lnTo>
                  <a:pt x="4668" y="1443"/>
                </a:lnTo>
                <a:lnTo>
                  <a:pt x="4642" y="1388"/>
                </a:lnTo>
                <a:lnTo>
                  <a:pt x="4617" y="1331"/>
                </a:lnTo>
                <a:lnTo>
                  <a:pt x="4604" y="1302"/>
                </a:lnTo>
                <a:lnTo>
                  <a:pt x="4593" y="1274"/>
                </a:lnTo>
                <a:lnTo>
                  <a:pt x="4582" y="1244"/>
                </a:lnTo>
                <a:lnTo>
                  <a:pt x="4572" y="1213"/>
                </a:lnTo>
                <a:lnTo>
                  <a:pt x="4561" y="1182"/>
                </a:lnTo>
                <a:lnTo>
                  <a:pt x="4552" y="1151"/>
                </a:lnTo>
                <a:lnTo>
                  <a:pt x="4539" y="1170"/>
                </a:lnTo>
                <a:lnTo>
                  <a:pt x="4523" y="1190"/>
                </a:lnTo>
                <a:lnTo>
                  <a:pt x="4508" y="1209"/>
                </a:lnTo>
                <a:lnTo>
                  <a:pt x="4493" y="1226"/>
                </a:lnTo>
                <a:lnTo>
                  <a:pt x="4475" y="1244"/>
                </a:lnTo>
                <a:lnTo>
                  <a:pt x="4458" y="1260"/>
                </a:lnTo>
                <a:lnTo>
                  <a:pt x="4440" y="1276"/>
                </a:lnTo>
                <a:lnTo>
                  <a:pt x="4422" y="1291"/>
                </a:lnTo>
                <a:lnTo>
                  <a:pt x="4385" y="1321"/>
                </a:lnTo>
                <a:lnTo>
                  <a:pt x="4347" y="1348"/>
                </a:lnTo>
                <a:lnTo>
                  <a:pt x="4269" y="1404"/>
                </a:lnTo>
                <a:lnTo>
                  <a:pt x="4230" y="1432"/>
                </a:lnTo>
                <a:lnTo>
                  <a:pt x="4192" y="1461"/>
                </a:lnTo>
                <a:lnTo>
                  <a:pt x="4156" y="1492"/>
                </a:lnTo>
                <a:lnTo>
                  <a:pt x="4138" y="1508"/>
                </a:lnTo>
                <a:lnTo>
                  <a:pt x="4121" y="1525"/>
                </a:lnTo>
                <a:lnTo>
                  <a:pt x="4104" y="1542"/>
                </a:lnTo>
                <a:lnTo>
                  <a:pt x="4088" y="1559"/>
                </a:lnTo>
                <a:lnTo>
                  <a:pt x="4073" y="1579"/>
                </a:lnTo>
                <a:lnTo>
                  <a:pt x="4057" y="1598"/>
                </a:lnTo>
                <a:lnTo>
                  <a:pt x="4043" y="1619"/>
                </a:lnTo>
                <a:lnTo>
                  <a:pt x="4029" y="1641"/>
                </a:lnTo>
                <a:lnTo>
                  <a:pt x="4017" y="1664"/>
                </a:lnTo>
                <a:lnTo>
                  <a:pt x="4006" y="1688"/>
                </a:lnTo>
                <a:lnTo>
                  <a:pt x="3982" y="1741"/>
                </a:lnTo>
                <a:lnTo>
                  <a:pt x="3960" y="1794"/>
                </a:lnTo>
                <a:lnTo>
                  <a:pt x="3938" y="1848"/>
                </a:lnTo>
                <a:lnTo>
                  <a:pt x="3918" y="1903"/>
                </a:lnTo>
                <a:lnTo>
                  <a:pt x="3898" y="1958"/>
                </a:lnTo>
                <a:lnTo>
                  <a:pt x="3880" y="2013"/>
                </a:lnTo>
                <a:lnTo>
                  <a:pt x="3862" y="2070"/>
                </a:lnTo>
                <a:lnTo>
                  <a:pt x="3846" y="2125"/>
                </a:lnTo>
                <a:lnTo>
                  <a:pt x="3830" y="2181"/>
                </a:lnTo>
                <a:lnTo>
                  <a:pt x="3814" y="2238"/>
                </a:lnTo>
                <a:lnTo>
                  <a:pt x="3800" y="2295"/>
                </a:lnTo>
                <a:lnTo>
                  <a:pt x="3786" y="2352"/>
                </a:lnTo>
                <a:lnTo>
                  <a:pt x="3760" y="2465"/>
                </a:lnTo>
                <a:lnTo>
                  <a:pt x="3735" y="2578"/>
                </a:lnTo>
                <a:close/>
                <a:moveTo>
                  <a:pt x="2476" y="2582"/>
                </a:moveTo>
                <a:lnTo>
                  <a:pt x="2476" y="2582"/>
                </a:lnTo>
                <a:lnTo>
                  <a:pt x="2465" y="2562"/>
                </a:lnTo>
                <a:lnTo>
                  <a:pt x="2452" y="2542"/>
                </a:lnTo>
                <a:lnTo>
                  <a:pt x="2436" y="2522"/>
                </a:lnTo>
                <a:lnTo>
                  <a:pt x="2419" y="2502"/>
                </a:lnTo>
                <a:lnTo>
                  <a:pt x="2449" y="2520"/>
                </a:lnTo>
                <a:lnTo>
                  <a:pt x="2483" y="2540"/>
                </a:lnTo>
                <a:lnTo>
                  <a:pt x="2561" y="2588"/>
                </a:lnTo>
                <a:lnTo>
                  <a:pt x="2536" y="2584"/>
                </a:lnTo>
                <a:lnTo>
                  <a:pt x="2513" y="2582"/>
                </a:lnTo>
                <a:lnTo>
                  <a:pt x="2493" y="2582"/>
                </a:lnTo>
                <a:lnTo>
                  <a:pt x="2476" y="2582"/>
                </a:lnTo>
                <a:close/>
              </a:path>
            </a:pathLst>
          </a:custGeom>
          <a:solidFill>
            <a:srgbClr val="BAE18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23"/>
          <p:cNvCxnSpPr>
            <a:cxnSpLocks noChangeShapeType="1"/>
          </p:cNvCxnSpPr>
          <p:nvPr/>
        </p:nvCxnSpPr>
        <p:spPr bwMode="auto">
          <a:xfrm>
            <a:off x="1903413" y="2577050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" name="直接连接符 27"/>
          <p:cNvCxnSpPr>
            <a:cxnSpLocks noChangeShapeType="1"/>
          </p:cNvCxnSpPr>
          <p:nvPr/>
        </p:nvCxnSpPr>
        <p:spPr bwMode="auto">
          <a:xfrm>
            <a:off x="1911350" y="3296419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" name="直接连接符 2"/>
          <p:cNvCxnSpPr>
            <a:cxnSpLocks noChangeShapeType="1"/>
          </p:cNvCxnSpPr>
          <p:nvPr/>
        </p:nvCxnSpPr>
        <p:spPr bwMode="auto">
          <a:xfrm>
            <a:off x="1911350" y="1883312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9" name="文本框 19"/>
          <p:cNvSpPr txBox="1">
            <a:spLocks noChangeArrowheads="1"/>
          </p:cNvSpPr>
          <p:nvPr/>
        </p:nvSpPr>
        <p:spPr bwMode="auto">
          <a:xfrm>
            <a:off x="2289596" y="1460500"/>
            <a:ext cx="325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概述</a:t>
            </a:r>
            <a:endParaRPr lang="en-US" altLang="zh-CN" sz="2400" dirty="0"/>
          </a:p>
        </p:txBody>
      </p:sp>
      <p:sp>
        <p:nvSpPr>
          <p:cNvPr id="6150" name="文本框 20"/>
          <p:cNvSpPr txBox="1">
            <a:spLocks noChangeArrowheads="1"/>
          </p:cNvSpPr>
          <p:nvPr/>
        </p:nvSpPr>
        <p:spPr bwMode="auto">
          <a:xfrm>
            <a:off x="2289596" y="2199225"/>
            <a:ext cx="23322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插入排序</a:t>
            </a:r>
            <a:endParaRPr lang="zh-CN" altLang="zh-CN" sz="2400"/>
          </a:p>
        </p:txBody>
      </p:sp>
      <p:sp>
        <p:nvSpPr>
          <p:cNvPr id="6151" name="文本框 22"/>
          <p:cNvSpPr txBox="1">
            <a:spLocks noChangeArrowheads="1"/>
          </p:cNvSpPr>
          <p:nvPr/>
        </p:nvSpPr>
        <p:spPr bwMode="auto">
          <a:xfrm>
            <a:off x="2289596" y="2924944"/>
            <a:ext cx="29581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交换排序</a:t>
            </a:r>
            <a:endParaRPr lang="zh-CN" altLang="zh-CN" sz="2400"/>
          </a:p>
        </p:txBody>
      </p:sp>
      <p:cxnSp>
        <p:nvCxnSpPr>
          <p:cNvPr id="6152" name="直接连接符 23"/>
          <p:cNvCxnSpPr>
            <a:cxnSpLocks noChangeShapeType="1"/>
          </p:cNvCxnSpPr>
          <p:nvPr/>
        </p:nvCxnSpPr>
        <p:spPr bwMode="auto">
          <a:xfrm>
            <a:off x="1865313" y="4861222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" name="直接连接符 27"/>
          <p:cNvCxnSpPr>
            <a:cxnSpLocks noChangeShapeType="1"/>
          </p:cNvCxnSpPr>
          <p:nvPr/>
        </p:nvCxnSpPr>
        <p:spPr bwMode="auto">
          <a:xfrm>
            <a:off x="1873250" y="5574953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直接连接符 2"/>
          <p:cNvCxnSpPr>
            <a:cxnSpLocks noChangeShapeType="1"/>
          </p:cNvCxnSpPr>
          <p:nvPr/>
        </p:nvCxnSpPr>
        <p:spPr bwMode="auto">
          <a:xfrm>
            <a:off x="1873250" y="4073897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5" name="文本框 19"/>
          <p:cNvSpPr txBox="1">
            <a:spLocks noChangeArrowheads="1"/>
          </p:cNvSpPr>
          <p:nvPr/>
        </p:nvSpPr>
        <p:spPr bwMode="auto">
          <a:xfrm>
            <a:off x="2289596" y="3707184"/>
            <a:ext cx="268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选择排序</a:t>
            </a:r>
            <a:endParaRPr lang="en-US" altLang="zh-CN" sz="2400" dirty="0"/>
          </a:p>
        </p:txBody>
      </p:sp>
      <p:sp>
        <p:nvSpPr>
          <p:cNvPr id="6156" name="文本框 20"/>
          <p:cNvSpPr txBox="1">
            <a:spLocks noChangeArrowheads="1"/>
          </p:cNvSpPr>
          <p:nvPr/>
        </p:nvSpPr>
        <p:spPr bwMode="auto">
          <a:xfrm>
            <a:off x="2289596" y="4437112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归并排序</a:t>
            </a:r>
            <a:endParaRPr lang="zh-CN" altLang="zh-CN" sz="2400"/>
          </a:p>
        </p:txBody>
      </p:sp>
      <p:sp>
        <p:nvSpPr>
          <p:cNvPr id="6157" name="文本框 22"/>
          <p:cNvSpPr txBox="1">
            <a:spLocks noChangeArrowheads="1"/>
          </p:cNvSpPr>
          <p:nvPr/>
        </p:nvSpPr>
        <p:spPr bwMode="auto">
          <a:xfrm>
            <a:off x="2289596" y="5157192"/>
            <a:ext cx="3938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分配排序</a:t>
            </a:r>
            <a:endParaRPr lang="zh-CN" altLang="zh-CN" sz="2400"/>
          </a:p>
        </p:txBody>
      </p:sp>
      <p:cxnSp>
        <p:nvCxnSpPr>
          <p:cNvPr id="6158" name="直接连接符 23"/>
          <p:cNvCxnSpPr>
            <a:cxnSpLocks noChangeShapeType="1"/>
          </p:cNvCxnSpPr>
          <p:nvPr/>
        </p:nvCxnSpPr>
        <p:spPr bwMode="auto">
          <a:xfrm>
            <a:off x="1882775" y="6362278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0" name="文本框 20"/>
          <p:cNvSpPr txBox="1">
            <a:spLocks noChangeArrowheads="1"/>
          </p:cNvSpPr>
          <p:nvPr/>
        </p:nvSpPr>
        <p:spPr bwMode="auto">
          <a:xfrm>
            <a:off x="2289596" y="5949280"/>
            <a:ext cx="3754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各种排序算法的比较</a:t>
            </a:r>
            <a:endParaRPr lang="zh-CN" altLang="zh-CN" sz="2400"/>
          </a:p>
        </p:txBody>
      </p:sp>
      <p:sp>
        <p:nvSpPr>
          <p:cNvPr id="6162" name="矩形 3"/>
          <p:cNvSpPr>
            <a:spLocks noChangeArrowheads="1"/>
          </p:cNvSpPr>
          <p:nvPr/>
        </p:nvSpPr>
        <p:spPr bwMode="auto">
          <a:xfrm>
            <a:off x="-1588" y="0"/>
            <a:ext cx="190976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FFFFFF"/>
              </a:solidFill>
              <a:latin typeface="Calibri" panose="020F0502020204030204" pitchFamily="34" charset="0"/>
              <a:ea typeface="华文新魏" panose="02010800040101010101" pitchFamily="2" charset="-122"/>
            </a:endParaRPr>
          </a:p>
        </p:txBody>
      </p:sp>
      <p:sp>
        <p:nvSpPr>
          <p:cNvPr id="7187" name="文本框 18"/>
          <p:cNvSpPr txBox="1">
            <a:spLocks noChangeArrowheads="1"/>
          </p:cNvSpPr>
          <p:nvPr/>
        </p:nvSpPr>
        <p:spPr bwMode="auto">
          <a:xfrm>
            <a:off x="-36513" y="322263"/>
            <a:ext cx="4464051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0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CON</a:t>
            </a:r>
            <a:r>
              <a:rPr lang="en-US" altLang="zh-CN" sz="60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TENTS</a:t>
            </a:r>
            <a:endParaRPr lang="zh-CN" altLang="en-US" sz="6000" b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6164" name="椭圆 7"/>
          <p:cNvSpPr>
            <a:spLocks noChangeArrowheads="1"/>
          </p:cNvSpPr>
          <p:nvPr/>
        </p:nvSpPr>
        <p:spPr bwMode="auto">
          <a:xfrm>
            <a:off x="1603375" y="1365250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7.1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5" name="椭圆 7"/>
          <p:cNvSpPr>
            <a:spLocks noChangeArrowheads="1"/>
          </p:cNvSpPr>
          <p:nvPr/>
        </p:nvSpPr>
        <p:spPr bwMode="auto">
          <a:xfrm>
            <a:off x="1603375" y="2125687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7.2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6" name="椭圆 7"/>
          <p:cNvSpPr>
            <a:spLocks noChangeArrowheads="1"/>
          </p:cNvSpPr>
          <p:nvPr/>
        </p:nvSpPr>
        <p:spPr bwMode="auto">
          <a:xfrm>
            <a:off x="1603375" y="2887712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7.3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7" name="椭圆 7"/>
          <p:cNvSpPr>
            <a:spLocks noChangeArrowheads="1"/>
          </p:cNvSpPr>
          <p:nvPr/>
        </p:nvSpPr>
        <p:spPr bwMode="auto">
          <a:xfrm>
            <a:off x="1603375" y="3648149"/>
            <a:ext cx="523875" cy="5222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7.4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8" name="椭圆 7"/>
          <p:cNvSpPr>
            <a:spLocks noChangeArrowheads="1"/>
          </p:cNvSpPr>
          <p:nvPr/>
        </p:nvSpPr>
        <p:spPr bwMode="auto">
          <a:xfrm>
            <a:off x="1603375" y="4406999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7.5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9" name="椭圆 7"/>
          <p:cNvSpPr>
            <a:spLocks noChangeArrowheads="1"/>
          </p:cNvSpPr>
          <p:nvPr/>
        </p:nvSpPr>
        <p:spPr bwMode="auto">
          <a:xfrm>
            <a:off x="1603375" y="5169024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7.6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70" name="椭圆 7"/>
          <p:cNvSpPr>
            <a:spLocks noChangeArrowheads="1"/>
          </p:cNvSpPr>
          <p:nvPr/>
        </p:nvSpPr>
        <p:spPr bwMode="auto">
          <a:xfrm>
            <a:off x="1619250" y="5929461"/>
            <a:ext cx="525463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7.7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</a:t>
            </a:r>
            <a:r>
              <a:rPr lang="zh-CN" altLang="en-US"/>
              <a:t>选择排序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78996" y="2467079"/>
            <a:ext cx="6526522" cy="12595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defPPr>
              <a:defRPr lang="zh-CN"/>
            </a:defPPr>
            <a:lvl1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1pPr>
            <a:lvl2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2pPr>
            <a:lvl3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3pPr>
            <a:lvl4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4pPr>
            <a:lvl5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5pPr>
            <a:lvl6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6pPr>
            <a:lvl7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7pPr>
            <a:lvl8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8pPr>
            <a:lvl9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9pPr>
          </a:lstStyle>
          <a:p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每一趟在所有记录中选取最小的记录放入有序序列中</a:t>
            </a:r>
            <a:r>
              <a:rPr lang="zh-CN" altLang="zh-CN" dirty="0"/>
              <a:t>，如此反复就能够实现无序序列的有序化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329020" y="4221088"/>
            <a:ext cx="3096344" cy="1460103"/>
          </a:xfrm>
          <a:prstGeom prst="cloudCallout">
            <a:avLst>
              <a:gd name="adj1" fmla="val -14506"/>
              <a:gd name="adj2" fmla="val -9128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联想生活中整理无序扑克牌的情形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1758354" y="2181025"/>
            <a:ext cx="1951037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算法思想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简单选择排序</a:t>
            </a:r>
            <a:r>
              <a:rPr lang="en-US" altLang="zh-CN" dirty="0"/>
              <a:t>——</a:t>
            </a:r>
            <a:r>
              <a:rPr lang="zh-CN" altLang="en-US" dirty="0"/>
              <a:t>情景引入</a:t>
            </a:r>
            <a:endParaRPr lang="zh-CN" altLang="en-US" dirty="0"/>
          </a:p>
        </p:txBody>
      </p:sp>
      <p:sp>
        <p:nvSpPr>
          <p:cNvPr id="6" name="MH_Other_5"/>
          <p:cNvSpPr/>
          <p:nvPr>
            <p:custDataLst>
              <p:tags r:id="rId1"/>
            </p:custDataLst>
          </p:nvPr>
        </p:nvSpPr>
        <p:spPr>
          <a:xfrm>
            <a:off x="457200" y="2348880"/>
            <a:ext cx="8135937" cy="14653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zh-CN" altLang="zh-CN" dirty="0"/>
              <a:t>有无序的方块扑克牌从</a:t>
            </a:r>
            <a:r>
              <a:rPr lang="en-US" altLang="zh-CN" dirty="0"/>
              <a:t>A</a:t>
            </a:r>
            <a:r>
              <a:rPr lang="zh-CN" altLang="zh-CN" dirty="0"/>
              <a:t>到</a:t>
            </a:r>
            <a:r>
              <a:rPr lang="en-US" altLang="zh-CN" dirty="0"/>
              <a:t>K</a:t>
            </a:r>
            <a:r>
              <a:rPr lang="zh-CN" altLang="zh-CN" dirty="0"/>
              <a:t>一共</a:t>
            </a:r>
            <a:r>
              <a:rPr lang="en-US" altLang="zh-CN" dirty="0"/>
              <a:t>13</a:t>
            </a:r>
            <a:r>
              <a:rPr lang="zh-CN" altLang="zh-CN" dirty="0"/>
              <a:t>张。为了能够排序，我们会首先从</a:t>
            </a:r>
            <a:r>
              <a:rPr lang="en-US" altLang="zh-CN" dirty="0"/>
              <a:t>13</a:t>
            </a:r>
            <a:r>
              <a:rPr lang="zh-CN" altLang="zh-CN" dirty="0"/>
              <a:t>张牌中找到最小的牌</a:t>
            </a:r>
            <a:r>
              <a:rPr lang="en-US" altLang="zh-CN" dirty="0"/>
              <a:t>A</a:t>
            </a:r>
            <a:r>
              <a:rPr lang="zh-CN" altLang="zh-CN" dirty="0"/>
              <a:t>，放到一边；再找到次小的牌</a:t>
            </a:r>
            <a:r>
              <a:rPr lang="en-US" altLang="zh-CN" dirty="0"/>
              <a:t>2</a:t>
            </a:r>
            <a:r>
              <a:rPr lang="zh-CN" altLang="zh-CN" dirty="0"/>
              <a:t>，放到一边；如此反复，就可以实现从</a:t>
            </a:r>
            <a:r>
              <a:rPr lang="en-US" altLang="zh-CN" dirty="0"/>
              <a:t>A</a:t>
            </a:r>
            <a:r>
              <a:rPr lang="zh-CN" altLang="zh-CN" dirty="0"/>
              <a:t>到</a:t>
            </a:r>
            <a:r>
              <a:rPr lang="en-US" altLang="zh-CN" dirty="0"/>
              <a:t>K</a:t>
            </a:r>
            <a:r>
              <a:rPr lang="zh-CN" altLang="zh-CN" dirty="0"/>
              <a:t>的排序操作</a:t>
            </a:r>
            <a:endParaRPr lang="zh-CN" alt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347864" y="4725144"/>
            <a:ext cx="3096344" cy="1460103"/>
          </a:xfrm>
          <a:prstGeom prst="cloudCallout">
            <a:avLst>
              <a:gd name="adj1" fmla="val 52491"/>
              <a:gd name="adj2" fmla="val -9969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zh-CN" sz="1600" dirty="0"/>
              <a:t>这种思想就是简单选择排序的基本思想。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简单选择排序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132856"/>
            <a:ext cx="2699792" cy="1633397"/>
          </a:xfrm>
          <a:prstGeom prst="rect">
            <a:avLst/>
          </a:prstGeom>
          <a:noFill/>
          <a:ln w="38100" cap="flat" cmpd="dbl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000" dirty="0"/>
              <a:t>对</a:t>
            </a:r>
            <a:r>
              <a:rPr lang="en-US" altLang="zh-CN" sz="2000" dirty="0"/>
              <a:t>{49,38,65,97,76,13,27,49,55,04}</a:t>
            </a:r>
            <a:endParaRPr lang="en-US" altLang="zh-CN" sz="2000" dirty="0"/>
          </a:p>
          <a:p>
            <a:r>
              <a:rPr lang="zh-CN" altLang="zh-CN" sz="2000" dirty="0"/>
              <a:t>这个序列进行</a:t>
            </a:r>
            <a:r>
              <a:rPr lang="zh-CN" altLang="en-US" sz="2000" dirty="0"/>
              <a:t>简单选择</a:t>
            </a:r>
            <a:r>
              <a:rPr lang="zh-CN" altLang="zh-CN" sz="2000" dirty="0"/>
              <a:t>排序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47864" y="2416109"/>
            <a:ext cx="140202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0" y="1484784"/>
            <a:ext cx="648866" cy="6488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103"/>
          <p:cNvSpPr>
            <a:spLocks noChangeAspect="1" noChangeArrowheads="1"/>
          </p:cNvSpPr>
          <p:nvPr/>
        </p:nvSpPr>
        <p:spPr bwMode="auto">
          <a:xfrm>
            <a:off x="4196110" y="2637797"/>
            <a:ext cx="871483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54064" y="1016617"/>
          <a:ext cx="5612366" cy="5817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6286500" imgH="6515100" progId="">
                  <p:embed/>
                </p:oleObj>
              </mc:Choice>
              <mc:Fallback>
                <p:oleObj name="" r:id="rId1" imgW="6286500" imgH="6515100" progId="">
                  <p:embed/>
                  <p:pic>
                    <p:nvPicPr>
                      <p:cNvPr id="0" name="Picture 120" descr="image2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4064" y="1016617"/>
                        <a:ext cx="5612366" cy="58178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932040" y="1556792"/>
          <a:ext cx="388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FF00"/>
                          </a:solidFill>
                        </a:rPr>
                        <a:t>49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4586990" y="1370748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502460" y="1844824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64088" y="2122056"/>
          <a:ext cx="34563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FF00"/>
                          </a:solidFill>
                        </a:rPr>
                        <a:t>38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796136" y="2636912"/>
          <a:ext cx="3024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FF00"/>
                          </a:solidFill>
                        </a:rPr>
                        <a:t>65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228184" y="3212976"/>
          <a:ext cx="25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FF00"/>
                          </a:solidFill>
                        </a:rPr>
                        <a:t>97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660232" y="3706232"/>
          <a:ext cx="2160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97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FF00"/>
                          </a:solidFill>
                        </a:rPr>
                        <a:t>76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8460432" y="2420888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460432" y="2924944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460432" y="3501008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474946" y="4005064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92280" y="4282296"/>
          <a:ext cx="1728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FF00"/>
                          </a:solidFill>
                        </a:rPr>
                        <a:t>97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524328" y="4786352"/>
          <a:ext cx="12961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FF00"/>
                          </a:solidFill>
                        </a:rPr>
                        <a:t>65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97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956376" y="5362416"/>
          <a:ext cx="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FF00"/>
                          </a:solidFill>
                        </a:rPr>
                        <a:t>76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97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8388424" y="5877272"/>
          <a:ext cx="432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97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直接连接符 27"/>
          <p:cNvCxnSpPr/>
          <p:nvPr/>
        </p:nvCxnSpPr>
        <p:spPr>
          <a:xfrm>
            <a:off x="6660232" y="4581128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60232" y="5085184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660232" y="5661248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17726" y="6165304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660232" y="6741368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987824" y="1556792"/>
            <a:ext cx="5832648" cy="530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简单选择排序</a:t>
            </a:r>
            <a:r>
              <a:rPr lang="en-US" altLang="zh-CN" dirty="0"/>
              <a:t>———</a:t>
            </a:r>
            <a:r>
              <a:rPr lang="zh-CN" altLang="en-US" dirty="0"/>
              <a:t>代码实现 </a:t>
            </a:r>
            <a:r>
              <a:rPr lang="en-US" altLang="zh-CN" sz="1400" dirty="0"/>
              <a:t>p393</a:t>
            </a:r>
            <a:r>
              <a:rPr lang="zh-CN" altLang="en-US" sz="1400" dirty="0"/>
              <a:t>程序错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287524" y="1124744"/>
            <a:ext cx="8568952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/*=============================================================</a:t>
            </a:r>
            <a:endParaRPr lang="zh-CN" altLang="zh-CN" dirty="0"/>
          </a:p>
          <a:p>
            <a:r>
              <a:rPr lang="zh-CN" altLang="zh-CN" dirty="0"/>
              <a:t>函数功能：选择排序</a:t>
            </a:r>
            <a:endParaRPr lang="zh-CN" altLang="zh-CN" dirty="0"/>
          </a:p>
          <a:p>
            <a:r>
              <a:rPr lang="zh-CN" altLang="zh-CN" dirty="0"/>
              <a:t>函数输入：数组首地址</a:t>
            </a:r>
            <a:r>
              <a:rPr lang="en-US" altLang="zh-CN" dirty="0"/>
              <a:t>*a</a:t>
            </a:r>
            <a:r>
              <a:rPr lang="zh-CN" altLang="zh-CN" dirty="0"/>
              <a:t>，数组长度</a:t>
            </a:r>
            <a:r>
              <a:rPr lang="en-US" altLang="zh-CN" dirty="0"/>
              <a:t>n</a:t>
            </a:r>
            <a:endParaRPr lang="zh-CN" altLang="zh-CN" dirty="0"/>
          </a:p>
          <a:p>
            <a:r>
              <a:rPr lang="zh-CN" altLang="zh-CN" dirty="0"/>
              <a:t>函数输出：无</a:t>
            </a:r>
            <a:endParaRPr lang="zh-CN" altLang="zh-CN" dirty="0"/>
          </a:p>
          <a:p>
            <a:r>
              <a:rPr lang="en-US" altLang="zh-CN" dirty="0"/>
              <a:t>==============================================================*/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SelectionSort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*a, 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endParaRPr lang="zh-CN" altLang="zh-CN" dirty="0"/>
          </a:p>
          <a:p>
            <a:r>
              <a:rPr lang="en-US" altLang="zh-CN" dirty="0"/>
              <a:t>{//</a:t>
            </a:r>
            <a:r>
              <a:rPr lang="zh-CN" altLang="zh-CN" dirty="0"/>
              <a:t>选择排序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i,j,temp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=0;i&lt;n-1;i++)</a:t>
            </a:r>
            <a:endParaRPr lang="zh-CN" altLang="zh-CN" dirty="0"/>
          </a:p>
          <a:p>
            <a:r>
              <a:rPr lang="en-US" altLang="zh-CN" dirty="0"/>
              <a:t>	{</a:t>
            </a:r>
            <a:r>
              <a:rPr lang="en-US" altLang="zh-CN" dirty="0">
                <a:solidFill>
                  <a:srgbClr val="FF0000"/>
                </a:solidFill>
              </a:rPr>
              <a:t>k=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    for(</a:t>
            </a:r>
            <a:r>
              <a:rPr lang="en-US" altLang="zh-CN" dirty="0">
                <a:solidFill>
                  <a:srgbClr val="FF0000"/>
                </a:solidFill>
              </a:rPr>
              <a:t>j=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 err="1"/>
              <a:t>;j</a:t>
            </a:r>
            <a:r>
              <a:rPr lang="en-US" altLang="zh-CN" dirty="0"/>
              <a:t>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zh-CN" altLang="zh-CN" dirty="0"/>
          </a:p>
          <a:p>
            <a:r>
              <a:rPr lang="en-US" altLang="zh-CN" dirty="0"/>
              <a:t>	   if(a[j]&lt;a[</a:t>
            </a:r>
            <a:r>
              <a:rPr lang="en-US" altLang="zh-CN" dirty="0" err="1"/>
              <a:t>k</a:t>
            </a:r>
            <a:r>
              <a:rPr lang="en-US" altLang="zh-CN" dirty="0"/>
              <a:t>])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FF0000"/>
                </a:solidFill>
              </a:rPr>
              <a:t>k=j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    if</a:t>
            </a:r>
            <a:r>
              <a:rPr lang="en-US" altLang="zh-CN" b="1" u="sng" dirty="0">
                <a:solidFill>
                  <a:srgbClr val="C00000"/>
                </a:solidFill>
              </a:rPr>
              <a:t>(</a:t>
            </a:r>
            <a:r>
              <a:rPr lang="en-US" altLang="zh-CN" b="1" u="sng" dirty="0" err="1">
                <a:solidFill>
                  <a:srgbClr val="C00000"/>
                </a:solidFill>
              </a:rPr>
              <a:t>i</a:t>
            </a:r>
            <a:r>
              <a:rPr lang="en-US" altLang="zh-CN" b="1" u="sng" dirty="0">
                <a:solidFill>
                  <a:srgbClr val="C00000"/>
                </a:solidFill>
              </a:rPr>
              <a:t>!=k)</a:t>
            </a:r>
            <a:endParaRPr lang="zh-CN" altLang="zh-CN" b="1" u="sng" dirty="0">
              <a:solidFill>
                <a:srgbClr val="C00000"/>
              </a:solidFill>
            </a:endParaRPr>
          </a:p>
          <a:p>
            <a:r>
              <a:rPr lang="en-US" altLang="zh-CN" dirty="0"/>
              <a:t>	   {temp=a[k];</a:t>
            </a:r>
            <a:endParaRPr lang="zh-CN" altLang="zh-CN" dirty="0"/>
          </a:p>
          <a:p>
            <a:r>
              <a:rPr lang="en-US" altLang="zh-CN" dirty="0"/>
              <a:t>           a[k]=a[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zh-CN" altLang="zh-CN" dirty="0"/>
          </a:p>
          <a:p>
            <a:r>
              <a:rPr lang="en-US" altLang="zh-CN" dirty="0"/>
              <a:t>	    a[</a:t>
            </a:r>
            <a:r>
              <a:rPr lang="en-US" altLang="zh-CN" dirty="0" err="1"/>
              <a:t>i</a:t>
            </a:r>
            <a:r>
              <a:rPr lang="en-US" altLang="zh-CN" dirty="0"/>
              <a:t>]=temp;</a:t>
            </a:r>
            <a:endParaRPr lang="zh-CN" altLang="zh-CN" dirty="0"/>
          </a:p>
          <a:p>
            <a:r>
              <a:rPr lang="en-US" altLang="zh-CN" dirty="0"/>
              <a:t>	   }</a:t>
            </a:r>
            <a:endParaRPr lang="zh-CN" altLang="zh-CN" dirty="0"/>
          </a:p>
          <a:p>
            <a:r>
              <a:rPr lang="en-US" altLang="zh-CN" dirty="0"/>
              <a:t>	}	    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65103" y="5232176"/>
            <a:ext cx="2142386" cy="714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算法效率：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endParaRPr lang="zh-CN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2924944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 smtClean="0">
                <a:solidFill>
                  <a:srgbClr val="FF0000"/>
                </a:solidFill>
                <a:latin typeface="+mj-ea"/>
                <a:ea typeface="+mj-ea"/>
              </a:rPr>
              <a:t>特点：</a:t>
            </a:r>
            <a:r>
              <a:rPr lang="en-US" altLang="zh-CN" sz="2400" dirty="0" smtClean="0">
                <a:latin typeface="+mj-ea"/>
                <a:ea typeface="+mj-ea"/>
              </a:rPr>
              <a:t>1.</a:t>
            </a:r>
            <a:r>
              <a:rPr lang="zh-CN" altLang="en-US" sz="2400" dirty="0" smtClean="0">
                <a:latin typeface="+mj-ea"/>
                <a:ea typeface="+mj-ea"/>
              </a:rPr>
              <a:t> 排序效率与初始序列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              </a:t>
            </a:r>
            <a:r>
              <a:rPr lang="zh-CN" altLang="en-US" sz="2400" dirty="0" smtClean="0">
                <a:latin typeface="+mj-ea"/>
                <a:ea typeface="+mj-ea"/>
              </a:rPr>
              <a:t>  状态无关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             2. </a:t>
            </a:r>
            <a:r>
              <a:rPr lang="zh-CN" altLang="en-US" sz="2400" dirty="0" smtClean="0">
                <a:latin typeface="+mj-ea"/>
                <a:ea typeface="+mj-ea"/>
              </a:rPr>
              <a:t>不稳定排序法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 bwMode="auto">
          <a:xfrm flipH="1">
            <a:off x="6875463" y="2036763"/>
            <a:ext cx="460375" cy="476250"/>
          </a:xfrm>
          <a:custGeom>
            <a:avLst/>
            <a:gdLst>
              <a:gd name="T0" fmla="*/ 215713171 w 7617"/>
              <a:gd name="T1" fmla="*/ 194912619 h 8099"/>
              <a:gd name="T2" fmla="*/ 186862848 w 7617"/>
              <a:gd name="T3" fmla="*/ 154137527 h 8099"/>
              <a:gd name="T4" fmla="*/ 209688925 w 7617"/>
              <a:gd name="T5" fmla="*/ 69433828 h 8099"/>
              <a:gd name="T6" fmla="*/ 185536456 w 7617"/>
              <a:gd name="T7" fmla="*/ 27220166 h 8099"/>
              <a:gd name="T8" fmla="*/ 159173412 w 7617"/>
              <a:gd name="T9" fmla="*/ 113639048 h 8099"/>
              <a:gd name="T10" fmla="*/ 173487962 w 7617"/>
              <a:gd name="T11" fmla="*/ 157291045 h 8099"/>
              <a:gd name="T12" fmla="*/ 148009101 w 7617"/>
              <a:gd name="T13" fmla="*/ 113251885 h 8099"/>
              <a:gd name="T14" fmla="*/ 130157348 w 7617"/>
              <a:gd name="T15" fmla="*/ 20193847 h 8099"/>
              <a:gd name="T16" fmla="*/ 94785557 w 7617"/>
              <a:gd name="T17" fmla="*/ 22794140 h 8099"/>
              <a:gd name="T18" fmla="*/ 118551064 w 7617"/>
              <a:gd name="T19" fmla="*/ 108493737 h 8099"/>
              <a:gd name="T20" fmla="*/ 105397165 w 7617"/>
              <a:gd name="T21" fmla="*/ 111149305 h 8099"/>
              <a:gd name="T22" fmla="*/ 73175614 w 7617"/>
              <a:gd name="T23" fmla="*/ 41328315 h 8099"/>
              <a:gd name="T24" fmla="*/ 6300716 w 7617"/>
              <a:gd name="T25" fmla="*/ 3706741 h 8099"/>
              <a:gd name="T26" fmla="*/ 35427038 w 7617"/>
              <a:gd name="T27" fmla="*/ 76349596 h 8099"/>
              <a:gd name="T28" fmla="*/ 100865051 w 7617"/>
              <a:gd name="T29" fmla="*/ 116018005 h 8099"/>
              <a:gd name="T30" fmla="*/ 31281886 w 7617"/>
              <a:gd name="T31" fmla="*/ 115686117 h 8099"/>
              <a:gd name="T32" fmla="*/ 3813436 w 7617"/>
              <a:gd name="T33" fmla="*/ 138148370 h 8099"/>
              <a:gd name="T34" fmla="*/ 78039209 w 7617"/>
              <a:gd name="T35" fmla="*/ 170845970 h 8099"/>
              <a:gd name="T36" fmla="*/ 138337158 w 7617"/>
              <a:gd name="T37" fmla="*/ 150264725 h 8099"/>
              <a:gd name="T38" fmla="*/ 180120158 w 7617"/>
              <a:gd name="T39" fmla="*/ 177872289 h 8099"/>
              <a:gd name="T40" fmla="*/ 81852645 w 7617"/>
              <a:gd name="T41" fmla="*/ 181191868 h 8099"/>
              <a:gd name="T42" fmla="*/ 73175614 w 7617"/>
              <a:gd name="T43" fmla="*/ 210403828 h 8099"/>
              <a:gd name="T44" fmla="*/ 170116500 w 7617"/>
              <a:gd name="T45" fmla="*/ 209684543 h 8099"/>
              <a:gd name="T46" fmla="*/ 202006570 w 7617"/>
              <a:gd name="T47" fmla="*/ 191980203 h 8099"/>
              <a:gd name="T48" fmla="*/ 204327874 w 7617"/>
              <a:gd name="T49" fmla="*/ 216544801 h 8099"/>
              <a:gd name="T50" fmla="*/ 104789216 w 7617"/>
              <a:gd name="T51" fmla="*/ 244705824 h 8099"/>
              <a:gd name="T52" fmla="*/ 120595899 w 7617"/>
              <a:gd name="T53" fmla="*/ 275300843 h 8099"/>
              <a:gd name="T54" fmla="*/ 222621601 w 7617"/>
              <a:gd name="T55" fmla="*/ 246088883 h 8099"/>
              <a:gd name="T56" fmla="*/ 253737982 w 7617"/>
              <a:gd name="T57" fmla="*/ 256268720 h 8099"/>
              <a:gd name="T58" fmla="*/ 218310709 w 7617"/>
              <a:gd name="T59" fmla="*/ 266891229 h 8099"/>
              <a:gd name="T60" fmla="*/ 141487399 w 7617"/>
              <a:gd name="T61" fmla="*/ 311428572 h 8099"/>
              <a:gd name="T62" fmla="*/ 186697108 w 7617"/>
              <a:gd name="T63" fmla="*/ 327141117 h 8099"/>
              <a:gd name="T64" fmla="*/ 264294108 w 7617"/>
              <a:gd name="T65" fmla="*/ 289740880 h 8099"/>
              <a:gd name="T66" fmla="*/ 304308506 w 7617"/>
              <a:gd name="T67" fmla="*/ 323323591 h 8099"/>
              <a:gd name="T68" fmla="*/ 251416678 w 7617"/>
              <a:gd name="T69" fmla="*/ 319561339 h 8099"/>
              <a:gd name="T70" fmla="*/ 181723019 w 7617"/>
              <a:gd name="T71" fmla="*/ 363434672 h 8099"/>
              <a:gd name="T72" fmla="*/ 226490519 w 7617"/>
              <a:gd name="T73" fmla="*/ 376546924 h 8099"/>
              <a:gd name="T74" fmla="*/ 303755804 w 7617"/>
              <a:gd name="T75" fmla="*/ 335827108 h 8099"/>
              <a:gd name="T76" fmla="*/ 334706209 w 7617"/>
              <a:gd name="T77" fmla="*/ 363545458 h 8099"/>
              <a:gd name="T78" fmla="*/ 264515330 w 7617"/>
              <a:gd name="T79" fmla="*/ 377432035 h 8099"/>
              <a:gd name="T80" fmla="*/ 256059051 w 7617"/>
              <a:gd name="T81" fmla="*/ 413283152 h 8099"/>
              <a:gd name="T82" fmla="*/ 332329658 w 7617"/>
              <a:gd name="T83" fmla="*/ 383407418 h 8099"/>
              <a:gd name="T84" fmla="*/ 357366310 w 7617"/>
              <a:gd name="T85" fmla="*/ 384347804 h 8099"/>
              <a:gd name="T86" fmla="*/ 419598836 w 7617"/>
              <a:gd name="T87" fmla="*/ 443601795 h 8099"/>
              <a:gd name="T88" fmla="*/ 335093171 w 7617"/>
              <a:gd name="T89" fmla="*/ 346615679 h 8099"/>
              <a:gd name="T90" fmla="*/ 344267658 w 7617"/>
              <a:gd name="T91" fmla="*/ 328911575 h 8099"/>
              <a:gd name="T92" fmla="*/ 398154634 w 7617"/>
              <a:gd name="T93" fmla="*/ 248744452 h 8099"/>
              <a:gd name="T94" fmla="*/ 373559956 w 7617"/>
              <a:gd name="T95" fmla="*/ 232091520 h 8099"/>
              <a:gd name="T96" fmla="*/ 317738874 w 7617"/>
              <a:gd name="T97" fmla="*/ 304844691 h 8099"/>
              <a:gd name="T98" fmla="*/ 300992526 w 7617"/>
              <a:gd name="T99" fmla="*/ 306061924 h 8099"/>
              <a:gd name="T100" fmla="*/ 322049766 w 7617"/>
              <a:gd name="T101" fmla="*/ 277569249 h 8099"/>
              <a:gd name="T102" fmla="*/ 353552874 w 7617"/>
              <a:gd name="T103" fmla="*/ 184511211 h 8099"/>
              <a:gd name="T104" fmla="*/ 325089513 w 7617"/>
              <a:gd name="T105" fmla="*/ 181745091 h 8099"/>
              <a:gd name="T106" fmla="*/ 285848804 w 7617"/>
              <a:gd name="T107" fmla="*/ 275411394 h 8099"/>
              <a:gd name="T108" fmla="*/ 260259449 w 7617"/>
              <a:gd name="T109" fmla="*/ 250238297 h 8099"/>
              <a:gd name="T110" fmla="*/ 290823127 w 7617"/>
              <a:gd name="T111" fmla="*/ 216489525 h 8099"/>
              <a:gd name="T112" fmla="*/ 303645310 w 7617"/>
              <a:gd name="T113" fmla="*/ 128632308 h 8099"/>
              <a:gd name="T114" fmla="*/ 271644982 w 7617"/>
              <a:gd name="T115" fmla="*/ 135382016 h 8099"/>
              <a:gd name="T116" fmla="*/ 247216279 w 7617"/>
              <a:gd name="T117" fmla="*/ 229933665 h 8099"/>
              <a:gd name="T118" fmla="*/ 220189804 w 7617"/>
              <a:gd name="T119" fmla="*/ 202436887 h 8099"/>
              <a:gd name="T120" fmla="*/ 245171209 w 7617"/>
              <a:gd name="T121" fmla="*/ 177595677 h 8099"/>
              <a:gd name="T122" fmla="*/ 263575665 w 7617"/>
              <a:gd name="T123" fmla="*/ 91840805 h 8099"/>
              <a:gd name="T124" fmla="*/ 220079310 w 7617"/>
              <a:gd name="T125" fmla="*/ 96322106 h 80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17" h="8099">
                <a:moveTo>
                  <a:pt x="3735" y="2578"/>
                </a:moveTo>
                <a:lnTo>
                  <a:pt x="3735" y="2578"/>
                </a:lnTo>
                <a:lnTo>
                  <a:pt x="3721" y="2650"/>
                </a:lnTo>
                <a:lnTo>
                  <a:pt x="3709" y="2721"/>
                </a:lnTo>
                <a:lnTo>
                  <a:pt x="3704" y="2758"/>
                </a:lnTo>
                <a:lnTo>
                  <a:pt x="3699" y="2794"/>
                </a:lnTo>
                <a:lnTo>
                  <a:pt x="3695" y="2831"/>
                </a:lnTo>
                <a:lnTo>
                  <a:pt x="3692" y="2868"/>
                </a:lnTo>
                <a:lnTo>
                  <a:pt x="3690" y="2905"/>
                </a:lnTo>
                <a:lnTo>
                  <a:pt x="3689" y="2942"/>
                </a:lnTo>
                <a:lnTo>
                  <a:pt x="3689" y="2978"/>
                </a:lnTo>
                <a:lnTo>
                  <a:pt x="3691" y="3014"/>
                </a:lnTo>
                <a:lnTo>
                  <a:pt x="3694" y="3051"/>
                </a:lnTo>
                <a:lnTo>
                  <a:pt x="3700" y="3087"/>
                </a:lnTo>
                <a:lnTo>
                  <a:pt x="3706" y="3123"/>
                </a:lnTo>
                <a:lnTo>
                  <a:pt x="3714" y="3159"/>
                </a:lnTo>
                <a:lnTo>
                  <a:pt x="3720" y="3185"/>
                </a:lnTo>
                <a:lnTo>
                  <a:pt x="3728" y="3210"/>
                </a:lnTo>
                <a:lnTo>
                  <a:pt x="3737" y="3236"/>
                </a:lnTo>
                <a:lnTo>
                  <a:pt x="3748" y="3260"/>
                </a:lnTo>
                <a:lnTo>
                  <a:pt x="3759" y="3285"/>
                </a:lnTo>
                <a:lnTo>
                  <a:pt x="3772" y="3309"/>
                </a:lnTo>
                <a:lnTo>
                  <a:pt x="3787" y="3332"/>
                </a:lnTo>
                <a:lnTo>
                  <a:pt x="3802" y="3354"/>
                </a:lnTo>
                <a:lnTo>
                  <a:pt x="3819" y="3375"/>
                </a:lnTo>
                <a:lnTo>
                  <a:pt x="3836" y="3393"/>
                </a:lnTo>
                <a:lnTo>
                  <a:pt x="3849" y="3407"/>
                </a:lnTo>
                <a:lnTo>
                  <a:pt x="3861" y="3418"/>
                </a:lnTo>
                <a:lnTo>
                  <a:pt x="3882" y="3437"/>
                </a:lnTo>
                <a:lnTo>
                  <a:pt x="3889" y="3444"/>
                </a:lnTo>
                <a:lnTo>
                  <a:pt x="3895" y="3451"/>
                </a:lnTo>
                <a:lnTo>
                  <a:pt x="3899" y="3458"/>
                </a:lnTo>
                <a:lnTo>
                  <a:pt x="3902" y="3466"/>
                </a:lnTo>
                <a:lnTo>
                  <a:pt x="3904" y="3477"/>
                </a:lnTo>
                <a:lnTo>
                  <a:pt x="3905" y="3489"/>
                </a:lnTo>
                <a:lnTo>
                  <a:pt x="3905" y="3504"/>
                </a:lnTo>
                <a:lnTo>
                  <a:pt x="3903" y="3523"/>
                </a:lnTo>
                <a:lnTo>
                  <a:pt x="3898" y="3574"/>
                </a:lnTo>
                <a:lnTo>
                  <a:pt x="3811" y="3475"/>
                </a:lnTo>
                <a:lnTo>
                  <a:pt x="3724" y="3376"/>
                </a:lnTo>
                <a:lnTo>
                  <a:pt x="3680" y="3327"/>
                </a:lnTo>
                <a:lnTo>
                  <a:pt x="3635" y="3280"/>
                </a:lnTo>
                <a:lnTo>
                  <a:pt x="3590" y="3232"/>
                </a:lnTo>
                <a:lnTo>
                  <a:pt x="3544" y="3186"/>
                </a:lnTo>
                <a:lnTo>
                  <a:pt x="3525" y="3168"/>
                </a:lnTo>
                <a:lnTo>
                  <a:pt x="3502" y="3148"/>
                </a:lnTo>
                <a:lnTo>
                  <a:pt x="3444" y="3098"/>
                </a:lnTo>
                <a:lnTo>
                  <a:pt x="3414" y="3071"/>
                </a:lnTo>
                <a:lnTo>
                  <a:pt x="3382" y="3042"/>
                </a:lnTo>
                <a:lnTo>
                  <a:pt x="3352" y="3012"/>
                </a:lnTo>
                <a:lnTo>
                  <a:pt x="3338" y="2997"/>
                </a:lnTo>
                <a:lnTo>
                  <a:pt x="3325" y="2982"/>
                </a:lnTo>
                <a:lnTo>
                  <a:pt x="3312" y="2966"/>
                </a:lnTo>
                <a:lnTo>
                  <a:pt x="3301" y="2952"/>
                </a:lnTo>
                <a:lnTo>
                  <a:pt x="3291" y="2938"/>
                </a:lnTo>
                <a:lnTo>
                  <a:pt x="3283" y="2922"/>
                </a:lnTo>
                <a:lnTo>
                  <a:pt x="3276" y="2909"/>
                </a:lnTo>
                <a:lnTo>
                  <a:pt x="3271" y="2895"/>
                </a:lnTo>
                <a:lnTo>
                  <a:pt x="3268" y="2881"/>
                </a:lnTo>
                <a:lnTo>
                  <a:pt x="3267" y="2869"/>
                </a:lnTo>
                <a:lnTo>
                  <a:pt x="3268" y="2857"/>
                </a:lnTo>
                <a:lnTo>
                  <a:pt x="3270" y="2851"/>
                </a:lnTo>
                <a:lnTo>
                  <a:pt x="3272" y="2845"/>
                </a:lnTo>
                <a:lnTo>
                  <a:pt x="3275" y="2839"/>
                </a:lnTo>
                <a:lnTo>
                  <a:pt x="3278" y="2834"/>
                </a:lnTo>
                <a:lnTo>
                  <a:pt x="3283" y="2829"/>
                </a:lnTo>
                <a:lnTo>
                  <a:pt x="3288" y="2824"/>
                </a:lnTo>
                <a:lnTo>
                  <a:pt x="3293" y="2820"/>
                </a:lnTo>
                <a:lnTo>
                  <a:pt x="3300" y="2815"/>
                </a:lnTo>
                <a:lnTo>
                  <a:pt x="3315" y="2806"/>
                </a:lnTo>
                <a:lnTo>
                  <a:pt x="3334" y="2799"/>
                </a:lnTo>
                <a:lnTo>
                  <a:pt x="3355" y="2793"/>
                </a:lnTo>
                <a:lnTo>
                  <a:pt x="3381" y="2786"/>
                </a:lnTo>
                <a:lnTo>
                  <a:pt x="3405" y="2777"/>
                </a:lnTo>
                <a:lnTo>
                  <a:pt x="3429" y="2765"/>
                </a:lnTo>
                <a:lnTo>
                  <a:pt x="3452" y="2752"/>
                </a:lnTo>
                <a:lnTo>
                  <a:pt x="3473" y="2738"/>
                </a:lnTo>
                <a:lnTo>
                  <a:pt x="3494" y="2721"/>
                </a:lnTo>
                <a:lnTo>
                  <a:pt x="3512" y="2704"/>
                </a:lnTo>
                <a:lnTo>
                  <a:pt x="3530" y="2685"/>
                </a:lnTo>
                <a:lnTo>
                  <a:pt x="3548" y="2665"/>
                </a:lnTo>
                <a:lnTo>
                  <a:pt x="3563" y="2644"/>
                </a:lnTo>
                <a:lnTo>
                  <a:pt x="3579" y="2621"/>
                </a:lnTo>
                <a:lnTo>
                  <a:pt x="3593" y="2597"/>
                </a:lnTo>
                <a:lnTo>
                  <a:pt x="3606" y="2573"/>
                </a:lnTo>
                <a:lnTo>
                  <a:pt x="3620" y="2547"/>
                </a:lnTo>
                <a:lnTo>
                  <a:pt x="3631" y="2522"/>
                </a:lnTo>
                <a:lnTo>
                  <a:pt x="3642" y="2495"/>
                </a:lnTo>
                <a:lnTo>
                  <a:pt x="3652" y="2468"/>
                </a:lnTo>
                <a:lnTo>
                  <a:pt x="3663" y="2441"/>
                </a:lnTo>
                <a:lnTo>
                  <a:pt x="3672" y="2413"/>
                </a:lnTo>
                <a:lnTo>
                  <a:pt x="3680" y="2385"/>
                </a:lnTo>
                <a:lnTo>
                  <a:pt x="3695" y="2329"/>
                </a:lnTo>
                <a:lnTo>
                  <a:pt x="3709" y="2274"/>
                </a:lnTo>
                <a:lnTo>
                  <a:pt x="3720" y="2219"/>
                </a:lnTo>
                <a:lnTo>
                  <a:pt x="3729" y="2167"/>
                </a:lnTo>
                <a:lnTo>
                  <a:pt x="3747" y="2071"/>
                </a:lnTo>
                <a:lnTo>
                  <a:pt x="3756" y="2014"/>
                </a:lnTo>
                <a:lnTo>
                  <a:pt x="3764" y="1957"/>
                </a:lnTo>
                <a:lnTo>
                  <a:pt x="3772" y="1899"/>
                </a:lnTo>
                <a:lnTo>
                  <a:pt x="3779" y="1841"/>
                </a:lnTo>
                <a:lnTo>
                  <a:pt x="3786" y="1783"/>
                </a:lnTo>
                <a:lnTo>
                  <a:pt x="3791" y="1724"/>
                </a:lnTo>
                <a:lnTo>
                  <a:pt x="3796" y="1665"/>
                </a:lnTo>
                <a:lnTo>
                  <a:pt x="3799" y="1607"/>
                </a:lnTo>
                <a:lnTo>
                  <a:pt x="3801" y="1548"/>
                </a:lnTo>
                <a:lnTo>
                  <a:pt x="3802" y="1489"/>
                </a:lnTo>
                <a:lnTo>
                  <a:pt x="3802" y="1430"/>
                </a:lnTo>
                <a:lnTo>
                  <a:pt x="3801" y="1372"/>
                </a:lnTo>
                <a:lnTo>
                  <a:pt x="3798" y="1314"/>
                </a:lnTo>
                <a:lnTo>
                  <a:pt x="3794" y="1255"/>
                </a:lnTo>
                <a:lnTo>
                  <a:pt x="3788" y="1198"/>
                </a:lnTo>
                <a:lnTo>
                  <a:pt x="3779" y="1140"/>
                </a:lnTo>
                <a:lnTo>
                  <a:pt x="3775" y="1110"/>
                </a:lnTo>
                <a:lnTo>
                  <a:pt x="3769" y="1080"/>
                </a:lnTo>
                <a:lnTo>
                  <a:pt x="3762" y="1049"/>
                </a:lnTo>
                <a:lnTo>
                  <a:pt x="3754" y="1020"/>
                </a:lnTo>
                <a:lnTo>
                  <a:pt x="3746" y="990"/>
                </a:lnTo>
                <a:lnTo>
                  <a:pt x="3736" y="960"/>
                </a:lnTo>
                <a:lnTo>
                  <a:pt x="3725" y="931"/>
                </a:lnTo>
                <a:lnTo>
                  <a:pt x="3714" y="903"/>
                </a:lnTo>
                <a:lnTo>
                  <a:pt x="3702" y="874"/>
                </a:lnTo>
                <a:lnTo>
                  <a:pt x="3689" y="846"/>
                </a:lnTo>
                <a:lnTo>
                  <a:pt x="3676" y="819"/>
                </a:lnTo>
                <a:lnTo>
                  <a:pt x="3662" y="791"/>
                </a:lnTo>
                <a:lnTo>
                  <a:pt x="3646" y="764"/>
                </a:lnTo>
                <a:lnTo>
                  <a:pt x="3631" y="738"/>
                </a:lnTo>
                <a:lnTo>
                  <a:pt x="3615" y="711"/>
                </a:lnTo>
                <a:lnTo>
                  <a:pt x="3597" y="685"/>
                </a:lnTo>
                <a:lnTo>
                  <a:pt x="3586" y="668"/>
                </a:lnTo>
                <a:lnTo>
                  <a:pt x="3572" y="652"/>
                </a:lnTo>
                <a:lnTo>
                  <a:pt x="3546" y="618"/>
                </a:lnTo>
                <a:lnTo>
                  <a:pt x="3516" y="583"/>
                </a:lnTo>
                <a:lnTo>
                  <a:pt x="3487" y="548"/>
                </a:lnTo>
                <a:lnTo>
                  <a:pt x="3460" y="512"/>
                </a:lnTo>
                <a:lnTo>
                  <a:pt x="3446" y="495"/>
                </a:lnTo>
                <a:lnTo>
                  <a:pt x="3434" y="476"/>
                </a:lnTo>
                <a:lnTo>
                  <a:pt x="3423" y="457"/>
                </a:lnTo>
                <a:lnTo>
                  <a:pt x="3414" y="439"/>
                </a:lnTo>
                <a:lnTo>
                  <a:pt x="3405" y="419"/>
                </a:lnTo>
                <a:lnTo>
                  <a:pt x="3398" y="400"/>
                </a:lnTo>
                <a:lnTo>
                  <a:pt x="3394" y="416"/>
                </a:lnTo>
                <a:lnTo>
                  <a:pt x="3389" y="431"/>
                </a:lnTo>
                <a:lnTo>
                  <a:pt x="3382" y="447"/>
                </a:lnTo>
                <a:lnTo>
                  <a:pt x="3375" y="462"/>
                </a:lnTo>
                <a:lnTo>
                  <a:pt x="3367" y="476"/>
                </a:lnTo>
                <a:lnTo>
                  <a:pt x="3357" y="492"/>
                </a:lnTo>
                <a:lnTo>
                  <a:pt x="3347" y="506"/>
                </a:lnTo>
                <a:lnTo>
                  <a:pt x="3336" y="521"/>
                </a:lnTo>
                <a:lnTo>
                  <a:pt x="3312" y="549"/>
                </a:lnTo>
                <a:lnTo>
                  <a:pt x="3286" y="577"/>
                </a:lnTo>
                <a:lnTo>
                  <a:pt x="3259" y="605"/>
                </a:lnTo>
                <a:lnTo>
                  <a:pt x="3230" y="633"/>
                </a:lnTo>
                <a:lnTo>
                  <a:pt x="3172" y="689"/>
                </a:lnTo>
                <a:lnTo>
                  <a:pt x="3144" y="717"/>
                </a:lnTo>
                <a:lnTo>
                  <a:pt x="3118" y="746"/>
                </a:lnTo>
                <a:lnTo>
                  <a:pt x="3092" y="775"/>
                </a:lnTo>
                <a:lnTo>
                  <a:pt x="3081" y="790"/>
                </a:lnTo>
                <a:lnTo>
                  <a:pt x="3069" y="805"/>
                </a:lnTo>
                <a:lnTo>
                  <a:pt x="3059" y="821"/>
                </a:lnTo>
                <a:lnTo>
                  <a:pt x="3049" y="837"/>
                </a:lnTo>
                <a:lnTo>
                  <a:pt x="3041" y="852"/>
                </a:lnTo>
                <a:lnTo>
                  <a:pt x="3033" y="869"/>
                </a:lnTo>
                <a:lnTo>
                  <a:pt x="3013" y="915"/>
                </a:lnTo>
                <a:lnTo>
                  <a:pt x="2996" y="960"/>
                </a:lnTo>
                <a:lnTo>
                  <a:pt x="2979" y="1006"/>
                </a:lnTo>
                <a:lnTo>
                  <a:pt x="2965" y="1053"/>
                </a:lnTo>
                <a:lnTo>
                  <a:pt x="2952" y="1099"/>
                </a:lnTo>
                <a:lnTo>
                  <a:pt x="2939" y="1147"/>
                </a:lnTo>
                <a:lnTo>
                  <a:pt x="2928" y="1193"/>
                </a:lnTo>
                <a:lnTo>
                  <a:pt x="2919" y="1241"/>
                </a:lnTo>
                <a:lnTo>
                  <a:pt x="2911" y="1288"/>
                </a:lnTo>
                <a:lnTo>
                  <a:pt x="2903" y="1335"/>
                </a:lnTo>
                <a:lnTo>
                  <a:pt x="2896" y="1383"/>
                </a:lnTo>
                <a:lnTo>
                  <a:pt x="2891" y="1431"/>
                </a:lnTo>
                <a:lnTo>
                  <a:pt x="2887" y="1480"/>
                </a:lnTo>
                <a:lnTo>
                  <a:pt x="2883" y="1529"/>
                </a:lnTo>
                <a:lnTo>
                  <a:pt x="2881" y="1578"/>
                </a:lnTo>
                <a:lnTo>
                  <a:pt x="2879" y="1627"/>
                </a:lnTo>
                <a:lnTo>
                  <a:pt x="2876" y="1712"/>
                </a:lnTo>
                <a:lnTo>
                  <a:pt x="2875" y="1797"/>
                </a:lnTo>
                <a:lnTo>
                  <a:pt x="2875" y="1883"/>
                </a:lnTo>
                <a:lnTo>
                  <a:pt x="2877" y="1969"/>
                </a:lnTo>
                <a:lnTo>
                  <a:pt x="2880" y="2054"/>
                </a:lnTo>
                <a:lnTo>
                  <a:pt x="2883" y="2097"/>
                </a:lnTo>
                <a:lnTo>
                  <a:pt x="2886" y="2139"/>
                </a:lnTo>
                <a:lnTo>
                  <a:pt x="2890" y="2182"/>
                </a:lnTo>
                <a:lnTo>
                  <a:pt x="2895" y="2224"/>
                </a:lnTo>
                <a:lnTo>
                  <a:pt x="2900" y="2268"/>
                </a:lnTo>
                <a:lnTo>
                  <a:pt x="2906" y="2310"/>
                </a:lnTo>
                <a:lnTo>
                  <a:pt x="2914" y="2354"/>
                </a:lnTo>
                <a:lnTo>
                  <a:pt x="2924" y="2397"/>
                </a:lnTo>
                <a:lnTo>
                  <a:pt x="2936" y="2439"/>
                </a:lnTo>
                <a:lnTo>
                  <a:pt x="2943" y="2460"/>
                </a:lnTo>
                <a:lnTo>
                  <a:pt x="2951" y="2481"/>
                </a:lnTo>
                <a:lnTo>
                  <a:pt x="2959" y="2501"/>
                </a:lnTo>
                <a:lnTo>
                  <a:pt x="2968" y="2522"/>
                </a:lnTo>
                <a:lnTo>
                  <a:pt x="2977" y="2541"/>
                </a:lnTo>
                <a:lnTo>
                  <a:pt x="2987" y="2561"/>
                </a:lnTo>
                <a:lnTo>
                  <a:pt x="2998" y="2580"/>
                </a:lnTo>
                <a:lnTo>
                  <a:pt x="3009" y="2599"/>
                </a:lnTo>
                <a:lnTo>
                  <a:pt x="3021" y="2618"/>
                </a:lnTo>
                <a:lnTo>
                  <a:pt x="3035" y="2636"/>
                </a:lnTo>
                <a:lnTo>
                  <a:pt x="3051" y="2658"/>
                </a:lnTo>
                <a:lnTo>
                  <a:pt x="3068" y="2677"/>
                </a:lnTo>
                <a:lnTo>
                  <a:pt x="3085" y="2693"/>
                </a:lnTo>
                <a:lnTo>
                  <a:pt x="3100" y="2707"/>
                </a:lnTo>
                <a:lnTo>
                  <a:pt x="3129" y="2731"/>
                </a:lnTo>
                <a:lnTo>
                  <a:pt x="3142" y="2742"/>
                </a:lnTo>
                <a:lnTo>
                  <a:pt x="3154" y="2752"/>
                </a:lnTo>
                <a:lnTo>
                  <a:pt x="3166" y="2763"/>
                </a:lnTo>
                <a:lnTo>
                  <a:pt x="3175" y="2775"/>
                </a:lnTo>
                <a:lnTo>
                  <a:pt x="3183" y="2787"/>
                </a:lnTo>
                <a:lnTo>
                  <a:pt x="3190" y="2802"/>
                </a:lnTo>
                <a:lnTo>
                  <a:pt x="3195" y="2819"/>
                </a:lnTo>
                <a:lnTo>
                  <a:pt x="3200" y="2839"/>
                </a:lnTo>
                <a:lnTo>
                  <a:pt x="3201" y="2862"/>
                </a:lnTo>
                <a:lnTo>
                  <a:pt x="3201" y="2888"/>
                </a:lnTo>
                <a:lnTo>
                  <a:pt x="3176" y="2870"/>
                </a:lnTo>
                <a:lnTo>
                  <a:pt x="3139" y="2843"/>
                </a:lnTo>
                <a:lnTo>
                  <a:pt x="3034" y="2770"/>
                </a:lnTo>
                <a:lnTo>
                  <a:pt x="2971" y="2726"/>
                </a:lnTo>
                <a:lnTo>
                  <a:pt x="2903" y="2677"/>
                </a:lnTo>
                <a:lnTo>
                  <a:pt x="2835" y="2626"/>
                </a:lnTo>
                <a:lnTo>
                  <a:pt x="2767" y="2573"/>
                </a:lnTo>
                <a:lnTo>
                  <a:pt x="2735" y="2546"/>
                </a:lnTo>
                <a:lnTo>
                  <a:pt x="2704" y="2520"/>
                </a:lnTo>
                <a:lnTo>
                  <a:pt x="2673" y="2494"/>
                </a:lnTo>
                <a:lnTo>
                  <a:pt x="2644" y="2467"/>
                </a:lnTo>
                <a:lnTo>
                  <a:pt x="2618" y="2442"/>
                </a:lnTo>
                <a:lnTo>
                  <a:pt x="2593" y="2417"/>
                </a:lnTo>
                <a:lnTo>
                  <a:pt x="2571" y="2393"/>
                </a:lnTo>
                <a:lnTo>
                  <a:pt x="2552" y="2369"/>
                </a:lnTo>
                <a:lnTo>
                  <a:pt x="2537" y="2346"/>
                </a:lnTo>
                <a:lnTo>
                  <a:pt x="2529" y="2336"/>
                </a:lnTo>
                <a:lnTo>
                  <a:pt x="2524" y="2325"/>
                </a:lnTo>
                <a:lnTo>
                  <a:pt x="2519" y="2315"/>
                </a:lnTo>
                <a:lnTo>
                  <a:pt x="2515" y="2305"/>
                </a:lnTo>
                <a:lnTo>
                  <a:pt x="2512" y="2295"/>
                </a:lnTo>
                <a:lnTo>
                  <a:pt x="2511" y="2286"/>
                </a:lnTo>
                <a:lnTo>
                  <a:pt x="2510" y="2278"/>
                </a:lnTo>
                <a:lnTo>
                  <a:pt x="2510" y="2270"/>
                </a:lnTo>
                <a:lnTo>
                  <a:pt x="2512" y="2261"/>
                </a:lnTo>
                <a:lnTo>
                  <a:pt x="2514" y="2254"/>
                </a:lnTo>
                <a:lnTo>
                  <a:pt x="2518" y="2247"/>
                </a:lnTo>
                <a:lnTo>
                  <a:pt x="2523" y="2241"/>
                </a:lnTo>
                <a:lnTo>
                  <a:pt x="2530" y="2235"/>
                </a:lnTo>
                <a:lnTo>
                  <a:pt x="2538" y="2229"/>
                </a:lnTo>
                <a:lnTo>
                  <a:pt x="2557" y="2216"/>
                </a:lnTo>
                <a:lnTo>
                  <a:pt x="2574" y="2202"/>
                </a:lnTo>
                <a:lnTo>
                  <a:pt x="2591" y="2186"/>
                </a:lnTo>
                <a:lnTo>
                  <a:pt x="2606" y="2169"/>
                </a:lnTo>
                <a:lnTo>
                  <a:pt x="2622" y="2151"/>
                </a:lnTo>
                <a:lnTo>
                  <a:pt x="2634" y="2132"/>
                </a:lnTo>
                <a:lnTo>
                  <a:pt x="2646" y="2112"/>
                </a:lnTo>
                <a:lnTo>
                  <a:pt x="2657" y="2091"/>
                </a:lnTo>
                <a:lnTo>
                  <a:pt x="2668" y="2070"/>
                </a:lnTo>
                <a:lnTo>
                  <a:pt x="2678" y="2047"/>
                </a:lnTo>
                <a:lnTo>
                  <a:pt x="2686" y="2024"/>
                </a:lnTo>
                <a:lnTo>
                  <a:pt x="2693" y="2000"/>
                </a:lnTo>
                <a:lnTo>
                  <a:pt x="2701" y="1975"/>
                </a:lnTo>
                <a:lnTo>
                  <a:pt x="2707" y="1951"/>
                </a:lnTo>
                <a:lnTo>
                  <a:pt x="2712" y="1925"/>
                </a:lnTo>
                <a:lnTo>
                  <a:pt x="2717" y="1900"/>
                </a:lnTo>
                <a:lnTo>
                  <a:pt x="2721" y="1874"/>
                </a:lnTo>
                <a:lnTo>
                  <a:pt x="2724" y="1848"/>
                </a:lnTo>
                <a:lnTo>
                  <a:pt x="2729" y="1796"/>
                </a:lnTo>
                <a:lnTo>
                  <a:pt x="2732" y="1745"/>
                </a:lnTo>
                <a:lnTo>
                  <a:pt x="2733" y="1694"/>
                </a:lnTo>
                <a:lnTo>
                  <a:pt x="2733" y="1645"/>
                </a:lnTo>
                <a:lnTo>
                  <a:pt x="2732" y="1597"/>
                </a:lnTo>
                <a:lnTo>
                  <a:pt x="2730" y="1553"/>
                </a:lnTo>
                <a:lnTo>
                  <a:pt x="2727" y="1512"/>
                </a:lnTo>
                <a:lnTo>
                  <a:pt x="2722" y="1453"/>
                </a:lnTo>
                <a:lnTo>
                  <a:pt x="2716" y="1395"/>
                </a:lnTo>
                <a:lnTo>
                  <a:pt x="2708" y="1335"/>
                </a:lnTo>
                <a:lnTo>
                  <a:pt x="2697" y="1277"/>
                </a:lnTo>
                <a:lnTo>
                  <a:pt x="2685" y="1218"/>
                </a:lnTo>
                <a:lnTo>
                  <a:pt x="2673" y="1160"/>
                </a:lnTo>
                <a:lnTo>
                  <a:pt x="2657" y="1101"/>
                </a:lnTo>
                <a:lnTo>
                  <a:pt x="2642" y="1043"/>
                </a:lnTo>
                <a:lnTo>
                  <a:pt x="2625" y="986"/>
                </a:lnTo>
                <a:lnTo>
                  <a:pt x="2606" y="928"/>
                </a:lnTo>
                <a:lnTo>
                  <a:pt x="2587" y="871"/>
                </a:lnTo>
                <a:lnTo>
                  <a:pt x="2566" y="815"/>
                </a:lnTo>
                <a:lnTo>
                  <a:pt x="2546" y="759"/>
                </a:lnTo>
                <a:lnTo>
                  <a:pt x="2523" y="704"/>
                </a:lnTo>
                <a:lnTo>
                  <a:pt x="2501" y="650"/>
                </a:lnTo>
                <a:lnTo>
                  <a:pt x="2477" y="595"/>
                </a:lnTo>
                <a:lnTo>
                  <a:pt x="2455" y="548"/>
                </a:lnTo>
                <a:lnTo>
                  <a:pt x="2432" y="501"/>
                </a:lnTo>
                <a:lnTo>
                  <a:pt x="2409" y="455"/>
                </a:lnTo>
                <a:lnTo>
                  <a:pt x="2383" y="409"/>
                </a:lnTo>
                <a:lnTo>
                  <a:pt x="2370" y="386"/>
                </a:lnTo>
                <a:lnTo>
                  <a:pt x="2355" y="365"/>
                </a:lnTo>
                <a:lnTo>
                  <a:pt x="2341" y="343"/>
                </a:lnTo>
                <a:lnTo>
                  <a:pt x="2326" y="322"/>
                </a:lnTo>
                <a:lnTo>
                  <a:pt x="2309" y="301"/>
                </a:lnTo>
                <a:lnTo>
                  <a:pt x="2293" y="281"/>
                </a:lnTo>
                <a:lnTo>
                  <a:pt x="2275" y="261"/>
                </a:lnTo>
                <a:lnTo>
                  <a:pt x="2258" y="242"/>
                </a:lnTo>
                <a:lnTo>
                  <a:pt x="2240" y="225"/>
                </a:lnTo>
                <a:lnTo>
                  <a:pt x="2222" y="210"/>
                </a:lnTo>
                <a:lnTo>
                  <a:pt x="2203" y="196"/>
                </a:lnTo>
                <a:lnTo>
                  <a:pt x="2182" y="181"/>
                </a:lnTo>
                <a:lnTo>
                  <a:pt x="2140" y="154"/>
                </a:lnTo>
                <a:lnTo>
                  <a:pt x="2096" y="126"/>
                </a:lnTo>
                <a:lnTo>
                  <a:pt x="2053" y="98"/>
                </a:lnTo>
                <a:lnTo>
                  <a:pt x="2033" y="84"/>
                </a:lnTo>
                <a:lnTo>
                  <a:pt x="2013" y="69"/>
                </a:lnTo>
                <a:lnTo>
                  <a:pt x="1995" y="53"/>
                </a:lnTo>
                <a:lnTo>
                  <a:pt x="1978" y="36"/>
                </a:lnTo>
                <a:lnTo>
                  <a:pt x="1963" y="18"/>
                </a:lnTo>
                <a:lnTo>
                  <a:pt x="1948" y="0"/>
                </a:lnTo>
                <a:lnTo>
                  <a:pt x="1949" y="10"/>
                </a:lnTo>
                <a:lnTo>
                  <a:pt x="1949" y="22"/>
                </a:lnTo>
                <a:lnTo>
                  <a:pt x="1947" y="34"/>
                </a:lnTo>
                <a:lnTo>
                  <a:pt x="1944" y="46"/>
                </a:lnTo>
                <a:lnTo>
                  <a:pt x="1940" y="59"/>
                </a:lnTo>
                <a:lnTo>
                  <a:pt x="1935" y="73"/>
                </a:lnTo>
                <a:lnTo>
                  <a:pt x="1929" y="86"/>
                </a:lnTo>
                <a:lnTo>
                  <a:pt x="1921" y="100"/>
                </a:lnTo>
                <a:lnTo>
                  <a:pt x="1903" y="130"/>
                </a:lnTo>
                <a:lnTo>
                  <a:pt x="1884" y="161"/>
                </a:lnTo>
                <a:lnTo>
                  <a:pt x="1861" y="192"/>
                </a:lnTo>
                <a:lnTo>
                  <a:pt x="1839" y="224"/>
                </a:lnTo>
                <a:lnTo>
                  <a:pt x="1791" y="288"/>
                </a:lnTo>
                <a:lnTo>
                  <a:pt x="1768" y="321"/>
                </a:lnTo>
                <a:lnTo>
                  <a:pt x="1748" y="351"/>
                </a:lnTo>
                <a:lnTo>
                  <a:pt x="1729" y="382"/>
                </a:lnTo>
                <a:lnTo>
                  <a:pt x="1722" y="398"/>
                </a:lnTo>
                <a:lnTo>
                  <a:pt x="1715" y="412"/>
                </a:lnTo>
                <a:lnTo>
                  <a:pt x="1709" y="426"/>
                </a:lnTo>
                <a:lnTo>
                  <a:pt x="1704" y="441"/>
                </a:lnTo>
                <a:lnTo>
                  <a:pt x="1699" y="454"/>
                </a:lnTo>
                <a:lnTo>
                  <a:pt x="1697" y="467"/>
                </a:lnTo>
                <a:lnTo>
                  <a:pt x="1692" y="511"/>
                </a:lnTo>
                <a:lnTo>
                  <a:pt x="1689" y="555"/>
                </a:lnTo>
                <a:lnTo>
                  <a:pt x="1688" y="599"/>
                </a:lnTo>
                <a:lnTo>
                  <a:pt x="1689" y="643"/>
                </a:lnTo>
                <a:lnTo>
                  <a:pt x="1692" y="689"/>
                </a:lnTo>
                <a:lnTo>
                  <a:pt x="1696" y="734"/>
                </a:lnTo>
                <a:lnTo>
                  <a:pt x="1702" y="779"/>
                </a:lnTo>
                <a:lnTo>
                  <a:pt x="1708" y="824"/>
                </a:lnTo>
                <a:lnTo>
                  <a:pt x="1716" y="869"/>
                </a:lnTo>
                <a:lnTo>
                  <a:pt x="1724" y="914"/>
                </a:lnTo>
                <a:lnTo>
                  <a:pt x="1734" y="958"/>
                </a:lnTo>
                <a:lnTo>
                  <a:pt x="1744" y="1002"/>
                </a:lnTo>
                <a:lnTo>
                  <a:pt x="1765" y="1089"/>
                </a:lnTo>
                <a:lnTo>
                  <a:pt x="1788" y="1173"/>
                </a:lnTo>
                <a:lnTo>
                  <a:pt x="1801" y="1220"/>
                </a:lnTo>
                <a:lnTo>
                  <a:pt x="1815" y="1267"/>
                </a:lnTo>
                <a:lnTo>
                  <a:pt x="1830" y="1314"/>
                </a:lnTo>
                <a:lnTo>
                  <a:pt x="1846" y="1360"/>
                </a:lnTo>
                <a:lnTo>
                  <a:pt x="1862" y="1405"/>
                </a:lnTo>
                <a:lnTo>
                  <a:pt x="1880" y="1450"/>
                </a:lnTo>
                <a:lnTo>
                  <a:pt x="1898" y="1495"/>
                </a:lnTo>
                <a:lnTo>
                  <a:pt x="1917" y="1540"/>
                </a:lnTo>
                <a:lnTo>
                  <a:pt x="1937" y="1584"/>
                </a:lnTo>
                <a:lnTo>
                  <a:pt x="1958" y="1628"/>
                </a:lnTo>
                <a:lnTo>
                  <a:pt x="1978" y="1671"/>
                </a:lnTo>
                <a:lnTo>
                  <a:pt x="2001" y="1714"/>
                </a:lnTo>
                <a:lnTo>
                  <a:pt x="2023" y="1757"/>
                </a:lnTo>
                <a:lnTo>
                  <a:pt x="2047" y="1800"/>
                </a:lnTo>
                <a:lnTo>
                  <a:pt x="2071" y="1842"/>
                </a:lnTo>
                <a:lnTo>
                  <a:pt x="2096" y="1884"/>
                </a:lnTo>
                <a:lnTo>
                  <a:pt x="2121" y="1922"/>
                </a:lnTo>
                <a:lnTo>
                  <a:pt x="2145" y="1961"/>
                </a:lnTo>
                <a:lnTo>
                  <a:pt x="2171" y="1999"/>
                </a:lnTo>
                <a:lnTo>
                  <a:pt x="2197" y="2036"/>
                </a:lnTo>
                <a:lnTo>
                  <a:pt x="2225" y="2072"/>
                </a:lnTo>
                <a:lnTo>
                  <a:pt x="2254" y="2107"/>
                </a:lnTo>
                <a:lnTo>
                  <a:pt x="2285" y="2140"/>
                </a:lnTo>
                <a:lnTo>
                  <a:pt x="2301" y="2156"/>
                </a:lnTo>
                <a:lnTo>
                  <a:pt x="2317" y="2172"/>
                </a:lnTo>
                <a:lnTo>
                  <a:pt x="2349" y="2201"/>
                </a:lnTo>
                <a:lnTo>
                  <a:pt x="2373" y="2221"/>
                </a:lnTo>
                <a:lnTo>
                  <a:pt x="2391" y="2239"/>
                </a:lnTo>
                <a:lnTo>
                  <a:pt x="2398" y="2247"/>
                </a:lnTo>
                <a:lnTo>
                  <a:pt x="2405" y="2255"/>
                </a:lnTo>
                <a:lnTo>
                  <a:pt x="2412" y="2263"/>
                </a:lnTo>
                <a:lnTo>
                  <a:pt x="2418" y="2273"/>
                </a:lnTo>
                <a:lnTo>
                  <a:pt x="2423" y="2284"/>
                </a:lnTo>
                <a:lnTo>
                  <a:pt x="2428" y="2296"/>
                </a:lnTo>
                <a:lnTo>
                  <a:pt x="2440" y="2326"/>
                </a:lnTo>
                <a:lnTo>
                  <a:pt x="2455" y="2368"/>
                </a:lnTo>
                <a:lnTo>
                  <a:pt x="2429" y="2355"/>
                </a:lnTo>
                <a:lnTo>
                  <a:pt x="2396" y="2339"/>
                </a:lnTo>
                <a:lnTo>
                  <a:pt x="2314" y="2300"/>
                </a:lnTo>
                <a:lnTo>
                  <a:pt x="2268" y="2278"/>
                </a:lnTo>
                <a:lnTo>
                  <a:pt x="2219" y="2253"/>
                </a:lnTo>
                <a:lnTo>
                  <a:pt x="2170" y="2228"/>
                </a:lnTo>
                <a:lnTo>
                  <a:pt x="2121" y="2200"/>
                </a:lnTo>
                <a:lnTo>
                  <a:pt x="2073" y="2172"/>
                </a:lnTo>
                <a:lnTo>
                  <a:pt x="2051" y="2157"/>
                </a:lnTo>
                <a:lnTo>
                  <a:pt x="2029" y="2142"/>
                </a:lnTo>
                <a:lnTo>
                  <a:pt x="2009" y="2128"/>
                </a:lnTo>
                <a:lnTo>
                  <a:pt x="1990" y="2113"/>
                </a:lnTo>
                <a:lnTo>
                  <a:pt x="1973" y="2098"/>
                </a:lnTo>
                <a:lnTo>
                  <a:pt x="1957" y="2083"/>
                </a:lnTo>
                <a:lnTo>
                  <a:pt x="1942" y="2068"/>
                </a:lnTo>
                <a:lnTo>
                  <a:pt x="1931" y="2053"/>
                </a:lnTo>
                <a:lnTo>
                  <a:pt x="1921" y="2038"/>
                </a:lnTo>
                <a:lnTo>
                  <a:pt x="1913" y="2024"/>
                </a:lnTo>
                <a:lnTo>
                  <a:pt x="1907" y="2009"/>
                </a:lnTo>
                <a:lnTo>
                  <a:pt x="1906" y="2002"/>
                </a:lnTo>
                <a:lnTo>
                  <a:pt x="1905" y="1995"/>
                </a:lnTo>
                <a:lnTo>
                  <a:pt x="1904" y="1988"/>
                </a:lnTo>
                <a:lnTo>
                  <a:pt x="1905" y="1981"/>
                </a:lnTo>
                <a:lnTo>
                  <a:pt x="1906" y="1973"/>
                </a:lnTo>
                <a:lnTo>
                  <a:pt x="1908" y="1966"/>
                </a:lnTo>
                <a:lnTo>
                  <a:pt x="1916" y="1943"/>
                </a:lnTo>
                <a:lnTo>
                  <a:pt x="1921" y="1918"/>
                </a:lnTo>
                <a:lnTo>
                  <a:pt x="1925" y="1894"/>
                </a:lnTo>
                <a:lnTo>
                  <a:pt x="1927" y="1869"/>
                </a:lnTo>
                <a:lnTo>
                  <a:pt x="1928" y="1843"/>
                </a:lnTo>
                <a:lnTo>
                  <a:pt x="1927" y="1819"/>
                </a:lnTo>
                <a:lnTo>
                  <a:pt x="1926" y="1792"/>
                </a:lnTo>
                <a:lnTo>
                  <a:pt x="1923" y="1766"/>
                </a:lnTo>
                <a:lnTo>
                  <a:pt x="1919" y="1741"/>
                </a:lnTo>
                <a:lnTo>
                  <a:pt x="1914" y="1714"/>
                </a:lnTo>
                <a:lnTo>
                  <a:pt x="1906" y="1688"/>
                </a:lnTo>
                <a:lnTo>
                  <a:pt x="1899" y="1662"/>
                </a:lnTo>
                <a:lnTo>
                  <a:pt x="1891" y="1635"/>
                </a:lnTo>
                <a:lnTo>
                  <a:pt x="1883" y="1609"/>
                </a:lnTo>
                <a:lnTo>
                  <a:pt x="1873" y="1583"/>
                </a:lnTo>
                <a:lnTo>
                  <a:pt x="1862" y="1556"/>
                </a:lnTo>
                <a:lnTo>
                  <a:pt x="1840" y="1505"/>
                </a:lnTo>
                <a:lnTo>
                  <a:pt x="1815" y="1454"/>
                </a:lnTo>
                <a:lnTo>
                  <a:pt x="1789" y="1405"/>
                </a:lnTo>
                <a:lnTo>
                  <a:pt x="1762" y="1357"/>
                </a:lnTo>
                <a:lnTo>
                  <a:pt x="1735" y="1310"/>
                </a:lnTo>
                <a:lnTo>
                  <a:pt x="1708" y="1266"/>
                </a:lnTo>
                <a:lnTo>
                  <a:pt x="1656" y="1187"/>
                </a:lnTo>
                <a:lnTo>
                  <a:pt x="1620" y="1130"/>
                </a:lnTo>
                <a:lnTo>
                  <a:pt x="1581" y="1074"/>
                </a:lnTo>
                <a:lnTo>
                  <a:pt x="1541" y="1018"/>
                </a:lnTo>
                <a:lnTo>
                  <a:pt x="1500" y="963"/>
                </a:lnTo>
                <a:lnTo>
                  <a:pt x="1457" y="908"/>
                </a:lnTo>
                <a:lnTo>
                  <a:pt x="1414" y="854"/>
                </a:lnTo>
                <a:lnTo>
                  <a:pt x="1370" y="800"/>
                </a:lnTo>
                <a:lnTo>
                  <a:pt x="1324" y="747"/>
                </a:lnTo>
                <a:lnTo>
                  <a:pt x="1278" y="696"/>
                </a:lnTo>
                <a:lnTo>
                  <a:pt x="1231" y="643"/>
                </a:lnTo>
                <a:lnTo>
                  <a:pt x="1184" y="593"/>
                </a:lnTo>
                <a:lnTo>
                  <a:pt x="1135" y="544"/>
                </a:lnTo>
                <a:lnTo>
                  <a:pt x="1086" y="496"/>
                </a:lnTo>
                <a:lnTo>
                  <a:pt x="1037" y="449"/>
                </a:lnTo>
                <a:lnTo>
                  <a:pt x="985" y="403"/>
                </a:lnTo>
                <a:lnTo>
                  <a:pt x="935" y="358"/>
                </a:lnTo>
                <a:lnTo>
                  <a:pt x="894" y="323"/>
                </a:lnTo>
                <a:lnTo>
                  <a:pt x="852" y="290"/>
                </a:lnTo>
                <a:lnTo>
                  <a:pt x="809" y="257"/>
                </a:lnTo>
                <a:lnTo>
                  <a:pt x="764" y="226"/>
                </a:lnTo>
                <a:lnTo>
                  <a:pt x="741" y="212"/>
                </a:lnTo>
                <a:lnTo>
                  <a:pt x="719" y="198"/>
                </a:lnTo>
                <a:lnTo>
                  <a:pt x="695" y="184"/>
                </a:lnTo>
                <a:lnTo>
                  <a:pt x="672" y="172"/>
                </a:lnTo>
                <a:lnTo>
                  <a:pt x="648" y="160"/>
                </a:lnTo>
                <a:lnTo>
                  <a:pt x="624" y="149"/>
                </a:lnTo>
                <a:lnTo>
                  <a:pt x="599" y="137"/>
                </a:lnTo>
                <a:lnTo>
                  <a:pt x="573" y="128"/>
                </a:lnTo>
                <a:lnTo>
                  <a:pt x="545" y="118"/>
                </a:lnTo>
                <a:lnTo>
                  <a:pt x="516" y="110"/>
                </a:lnTo>
                <a:lnTo>
                  <a:pt x="486" y="103"/>
                </a:lnTo>
                <a:lnTo>
                  <a:pt x="457" y="98"/>
                </a:lnTo>
                <a:lnTo>
                  <a:pt x="427" y="93"/>
                </a:lnTo>
                <a:lnTo>
                  <a:pt x="396" y="90"/>
                </a:lnTo>
                <a:lnTo>
                  <a:pt x="336" y="84"/>
                </a:lnTo>
                <a:lnTo>
                  <a:pt x="276" y="77"/>
                </a:lnTo>
                <a:lnTo>
                  <a:pt x="246" y="73"/>
                </a:lnTo>
                <a:lnTo>
                  <a:pt x="217" y="68"/>
                </a:lnTo>
                <a:lnTo>
                  <a:pt x="187" y="61"/>
                </a:lnTo>
                <a:lnTo>
                  <a:pt x="158" y="53"/>
                </a:lnTo>
                <a:lnTo>
                  <a:pt x="130" y="44"/>
                </a:lnTo>
                <a:lnTo>
                  <a:pt x="102" y="33"/>
                </a:lnTo>
                <a:lnTo>
                  <a:pt x="109" y="49"/>
                </a:lnTo>
                <a:lnTo>
                  <a:pt x="114" y="67"/>
                </a:lnTo>
                <a:lnTo>
                  <a:pt x="117" y="84"/>
                </a:lnTo>
                <a:lnTo>
                  <a:pt x="119" y="101"/>
                </a:lnTo>
                <a:lnTo>
                  <a:pt x="119" y="119"/>
                </a:lnTo>
                <a:lnTo>
                  <a:pt x="118" y="137"/>
                </a:lnTo>
                <a:lnTo>
                  <a:pt x="116" y="156"/>
                </a:lnTo>
                <a:lnTo>
                  <a:pt x="113" y="173"/>
                </a:lnTo>
                <a:lnTo>
                  <a:pt x="106" y="210"/>
                </a:lnTo>
                <a:lnTo>
                  <a:pt x="97" y="246"/>
                </a:lnTo>
                <a:lnTo>
                  <a:pt x="89" y="282"/>
                </a:lnTo>
                <a:lnTo>
                  <a:pt x="83" y="316"/>
                </a:lnTo>
                <a:lnTo>
                  <a:pt x="78" y="345"/>
                </a:lnTo>
                <a:lnTo>
                  <a:pt x="76" y="375"/>
                </a:lnTo>
                <a:lnTo>
                  <a:pt x="75" y="406"/>
                </a:lnTo>
                <a:lnTo>
                  <a:pt x="75" y="435"/>
                </a:lnTo>
                <a:lnTo>
                  <a:pt x="77" y="465"/>
                </a:lnTo>
                <a:lnTo>
                  <a:pt x="81" y="495"/>
                </a:lnTo>
                <a:lnTo>
                  <a:pt x="85" y="525"/>
                </a:lnTo>
                <a:lnTo>
                  <a:pt x="91" y="554"/>
                </a:lnTo>
                <a:lnTo>
                  <a:pt x="98" y="583"/>
                </a:lnTo>
                <a:lnTo>
                  <a:pt x="106" y="612"/>
                </a:lnTo>
                <a:lnTo>
                  <a:pt x="115" y="640"/>
                </a:lnTo>
                <a:lnTo>
                  <a:pt x="126" y="668"/>
                </a:lnTo>
                <a:lnTo>
                  <a:pt x="138" y="696"/>
                </a:lnTo>
                <a:lnTo>
                  <a:pt x="150" y="723"/>
                </a:lnTo>
                <a:lnTo>
                  <a:pt x="165" y="750"/>
                </a:lnTo>
                <a:lnTo>
                  <a:pt x="179" y="776"/>
                </a:lnTo>
                <a:lnTo>
                  <a:pt x="208" y="822"/>
                </a:lnTo>
                <a:lnTo>
                  <a:pt x="237" y="868"/>
                </a:lnTo>
                <a:lnTo>
                  <a:pt x="267" y="913"/>
                </a:lnTo>
                <a:lnTo>
                  <a:pt x="299" y="957"/>
                </a:lnTo>
                <a:lnTo>
                  <a:pt x="331" y="1001"/>
                </a:lnTo>
                <a:lnTo>
                  <a:pt x="363" y="1044"/>
                </a:lnTo>
                <a:lnTo>
                  <a:pt x="396" y="1087"/>
                </a:lnTo>
                <a:lnTo>
                  <a:pt x="430" y="1130"/>
                </a:lnTo>
                <a:lnTo>
                  <a:pt x="500" y="1215"/>
                </a:lnTo>
                <a:lnTo>
                  <a:pt x="570" y="1298"/>
                </a:lnTo>
                <a:lnTo>
                  <a:pt x="641" y="1380"/>
                </a:lnTo>
                <a:lnTo>
                  <a:pt x="712" y="1461"/>
                </a:lnTo>
                <a:lnTo>
                  <a:pt x="782" y="1541"/>
                </a:lnTo>
                <a:lnTo>
                  <a:pt x="854" y="1620"/>
                </a:lnTo>
                <a:lnTo>
                  <a:pt x="890" y="1658"/>
                </a:lnTo>
                <a:lnTo>
                  <a:pt x="927" y="1696"/>
                </a:lnTo>
                <a:lnTo>
                  <a:pt x="965" y="1733"/>
                </a:lnTo>
                <a:lnTo>
                  <a:pt x="1003" y="1770"/>
                </a:lnTo>
                <a:lnTo>
                  <a:pt x="1042" y="1804"/>
                </a:lnTo>
                <a:lnTo>
                  <a:pt x="1082" y="1838"/>
                </a:lnTo>
                <a:lnTo>
                  <a:pt x="1123" y="1872"/>
                </a:lnTo>
                <a:lnTo>
                  <a:pt x="1165" y="1904"/>
                </a:lnTo>
                <a:lnTo>
                  <a:pt x="1209" y="1933"/>
                </a:lnTo>
                <a:lnTo>
                  <a:pt x="1253" y="1963"/>
                </a:lnTo>
                <a:lnTo>
                  <a:pt x="1299" y="1990"/>
                </a:lnTo>
                <a:lnTo>
                  <a:pt x="1346" y="2016"/>
                </a:lnTo>
                <a:lnTo>
                  <a:pt x="1393" y="2040"/>
                </a:lnTo>
                <a:lnTo>
                  <a:pt x="1418" y="2051"/>
                </a:lnTo>
                <a:lnTo>
                  <a:pt x="1443" y="2062"/>
                </a:lnTo>
                <a:lnTo>
                  <a:pt x="1469" y="2072"/>
                </a:lnTo>
                <a:lnTo>
                  <a:pt x="1496" y="2082"/>
                </a:lnTo>
                <a:lnTo>
                  <a:pt x="1522" y="2090"/>
                </a:lnTo>
                <a:lnTo>
                  <a:pt x="1549" y="2097"/>
                </a:lnTo>
                <a:lnTo>
                  <a:pt x="1577" y="2104"/>
                </a:lnTo>
                <a:lnTo>
                  <a:pt x="1603" y="2109"/>
                </a:lnTo>
                <a:lnTo>
                  <a:pt x="1631" y="2112"/>
                </a:lnTo>
                <a:lnTo>
                  <a:pt x="1657" y="2113"/>
                </a:lnTo>
                <a:lnTo>
                  <a:pt x="1685" y="2113"/>
                </a:lnTo>
                <a:lnTo>
                  <a:pt x="1712" y="2110"/>
                </a:lnTo>
                <a:lnTo>
                  <a:pt x="1738" y="2106"/>
                </a:lnTo>
                <a:lnTo>
                  <a:pt x="1752" y="2103"/>
                </a:lnTo>
                <a:lnTo>
                  <a:pt x="1765" y="2098"/>
                </a:lnTo>
                <a:lnTo>
                  <a:pt x="1776" y="2095"/>
                </a:lnTo>
                <a:lnTo>
                  <a:pt x="1789" y="2094"/>
                </a:lnTo>
                <a:lnTo>
                  <a:pt x="1801" y="2094"/>
                </a:lnTo>
                <a:lnTo>
                  <a:pt x="1813" y="2095"/>
                </a:lnTo>
                <a:lnTo>
                  <a:pt x="1825" y="2097"/>
                </a:lnTo>
                <a:lnTo>
                  <a:pt x="1839" y="2102"/>
                </a:lnTo>
                <a:lnTo>
                  <a:pt x="1852" y="2106"/>
                </a:lnTo>
                <a:lnTo>
                  <a:pt x="1865" y="2112"/>
                </a:lnTo>
                <a:lnTo>
                  <a:pt x="1879" y="2118"/>
                </a:lnTo>
                <a:lnTo>
                  <a:pt x="1892" y="2125"/>
                </a:lnTo>
                <a:lnTo>
                  <a:pt x="1920" y="2142"/>
                </a:lnTo>
                <a:lnTo>
                  <a:pt x="1947" y="2162"/>
                </a:lnTo>
                <a:lnTo>
                  <a:pt x="1975" y="2183"/>
                </a:lnTo>
                <a:lnTo>
                  <a:pt x="2003" y="2207"/>
                </a:lnTo>
                <a:lnTo>
                  <a:pt x="2029" y="2231"/>
                </a:lnTo>
                <a:lnTo>
                  <a:pt x="2082" y="2278"/>
                </a:lnTo>
                <a:lnTo>
                  <a:pt x="2131" y="2321"/>
                </a:lnTo>
                <a:lnTo>
                  <a:pt x="2153" y="2340"/>
                </a:lnTo>
                <a:lnTo>
                  <a:pt x="2174" y="2356"/>
                </a:lnTo>
                <a:lnTo>
                  <a:pt x="2099" y="2332"/>
                </a:lnTo>
                <a:lnTo>
                  <a:pt x="2024" y="2310"/>
                </a:lnTo>
                <a:lnTo>
                  <a:pt x="1948" y="2288"/>
                </a:lnTo>
                <a:lnTo>
                  <a:pt x="1872" y="2268"/>
                </a:lnTo>
                <a:lnTo>
                  <a:pt x="1795" y="2249"/>
                </a:lnTo>
                <a:lnTo>
                  <a:pt x="1717" y="2232"/>
                </a:lnTo>
                <a:lnTo>
                  <a:pt x="1639" y="2215"/>
                </a:lnTo>
                <a:lnTo>
                  <a:pt x="1561" y="2200"/>
                </a:lnTo>
                <a:lnTo>
                  <a:pt x="1483" y="2186"/>
                </a:lnTo>
                <a:lnTo>
                  <a:pt x="1404" y="2172"/>
                </a:lnTo>
                <a:lnTo>
                  <a:pt x="1325" y="2160"/>
                </a:lnTo>
                <a:lnTo>
                  <a:pt x="1248" y="2149"/>
                </a:lnTo>
                <a:lnTo>
                  <a:pt x="1169" y="2137"/>
                </a:lnTo>
                <a:lnTo>
                  <a:pt x="1091" y="2127"/>
                </a:lnTo>
                <a:lnTo>
                  <a:pt x="935" y="2109"/>
                </a:lnTo>
                <a:lnTo>
                  <a:pt x="868" y="2100"/>
                </a:lnTo>
                <a:lnTo>
                  <a:pt x="801" y="2094"/>
                </a:lnTo>
                <a:lnTo>
                  <a:pt x="734" y="2089"/>
                </a:lnTo>
                <a:lnTo>
                  <a:pt x="700" y="2088"/>
                </a:lnTo>
                <a:lnTo>
                  <a:pt x="667" y="2087"/>
                </a:lnTo>
                <a:lnTo>
                  <a:pt x="633" y="2087"/>
                </a:lnTo>
                <a:lnTo>
                  <a:pt x="600" y="2089"/>
                </a:lnTo>
                <a:lnTo>
                  <a:pt x="566" y="2091"/>
                </a:lnTo>
                <a:lnTo>
                  <a:pt x="532" y="2095"/>
                </a:lnTo>
                <a:lnTo>
                  <a:pt x="500" y="2100"/>
                </a:lnTo>
                <a:lnTo>
                  <a:pt x="467" y="2107"/>
                </a:lnTo>
                <a:lnTo>
                  <a:pt x="434" y="2115"/>
                </a:lnTo>
                <a:lnTo>
                  <a:pt x="401" y="2125"/>
                </a:lnTo>
                <a:lnTo>
                  <a:pt x="364" y="2138"/>
                </a:lnTo>
                <a:lnTo>
                  <a:pt x="329" y="2154"/>
                </a:lnTo>
                <a:lnTo>
                  <a:pt x="311" y="2163"/>
                </a:lnTo>
                <a:lnTo>
                  <a:pt x="294" y="2171"/>
                </a:lnTo>
                <a:lnTo>
                  <a:pt x="276" y="2181"/>
                </a:lnTo>
                <a:lnTo>
                  <a:pt x="260" y="2192"/>
                </a:lnTo>
                <a:lnTo>
                  <a:pt x="244" y="2202"/>
                </a:lnTo>
                <a:lnTo>
                  <a:pt x="228" y="2213"/>
                </a:lnTo>
                <a:lnTo>
                  <a:pt x="213" y="2225"/>
                </a:lnTo>
                <a:lnTo>
                  <a:pt x="198" y="2238"/>
                </a:lnTo>
                <a:lnTo>
                  <a:pt x="184" y="2251"/>
                </a:lnTo>
                <a:lnTo>
                  <a:pt x="171" y="2265"/>
                </a:lnTo>
                <a:lnTo>
                  <a:pt x="157" y="2280"/>
                </a:lnTo>
                <a:lnTo>
                  <a:pt x="144" y="2295"/>
                </a:lnTo>
                <a:lnTo>
                  <a:pt x="130" y="2316"/>
                </a:lnTo>
                <a:lnTo>
                  <a:pt x="115" y="2337"/>
                </a:lnTo>
                <a:lnTo>
                  <a:pt x="100" y="2359"/>
                </a:lnTo>
                <a:lnTo>
                  <a:pt x="84" y="2379"/>
                </a:lnTo>
                <a:lnTo>
                  <a:pt x="75" y="2389"/>
                </a:lnTo>
                <a:lnTo>
                  <a:pt x="66" y="2399"/>
                </a:lnTo>
                <a:lnTo>
                  <a:pt x="57" y="2407"/>
                </a:lnTo>
                <a:lnTo>
                  <a:pt x="47" y="2415"/>
                </a:lnTo>
                <a:lnTo>
                  <a:pt x="35" y="2421"/>
                </a:lnTo>
                <a:lnTo>
                  <a:pt x="24" y="2426"/>
                </a:lnTo>
                <a:lnTo>
                  <a:pt x="12" y="2430"/>
                </a:lnTo>
                <a:lnTo>
                  <a:pt x="0" y="2432"/>
                </a:lnTo>
                <a:lnTo>
                  <a:pt x="16" y="2442"/>
                </a:lnTo>
                <a:lnTo>
                  <a:pt x="31" y="2454"/>
                </a:lnTo>
                <a:lnTo>
                  <a:pt x="45" y="2466"/>
                </a:lnTo>
                <a:lnTo>
                  <a:pt x="58" y="2481"/>
                </a:lnTo>
                <a:lnTo>
                  <a:pt x="69" y="2497"/>
                </a:lnTo>
                <a:lnTo>
                  <a:pt x="81" y="2513"/>
                </a:lnTo>
                <a:lnTo>
                  <a:pt x="91" y="2531"/>
                </a:lnTo>
                <a:lnTo>
                  <a:pt x="101" y="2548"/>
                </a:lnTo>
                <a:lnTo>
                  <a:pt x="119" y="2585"/>
                </a:lnTo>
                <a:lnTo>
                  <a:pt x="138" y="2621"/>
                </a:lnTo>
                <a:lnTo>
                  <a:pt x="148" y="2638"/>
                </a:lnTo>
                <a:lnTo>
                  <a:pt x="157" y="2656"/>
                </a:lnTo>
                <a:lnTo>
                  <a:pt x="169" y="2671"/>
                </a:lnTo>
                <a:lnTo>
                  <a:pt x="179" y="2687"/>
                </a:lnTo>
                <a:lnTo>
                  <a:pt x="193" y="2702"/>
                </a:lnTo>
                <a:lnTo>
                  <a:pt x="208" y="2717"/>
                </a:lnTo>
                <a:lnTo>
                  <a:pt x="222" y="2732"/>
                </a:lnTo>
                <a:lnTo>
                  <a:pt x="237" y="2745"/>
                </a:lnTo>
                <a:lnTo>
                  <a:pt x="254" y="2758"/>
                </a:lnTo>
                <a:lnTo>
                  <a:pt x="270" y="2771"/>
                </a:lnTo>
                <a:lnTo>
                  <a:pt x="288" y="2782"/>
                </a:lnTo>
                <a:lnTo>
                  <a:pt x="305" y="2793"/>
                </a:lnTo>
                <a:lnTo>
                  <a:pt x="341" y="2814"/>
                </a:lnTo>
                <a:lnTo>
                  <a:pt x="378" y="2833"/>
                </a:lnTo>
                <a:lnTo>
                  <a:pt x="415" y="2851"/>
                </a:lnTo>
                <a:lnTo>
                  <a:pt x="452" y="2867"/>
                </a:lnTo>
                <a:lnTo>
                  <a:pt x="509" y="2890"/>
                </a:lnTo>
                <a:lnTo>
                  <a:pt x="566" y="2912"/>
                </a:lnTo>
                <a:lnTo>
                  <a:pt x="625" y="2932"/>
                </a:lnTo>
                <a:lnTo>
                  <a:pt x="683" y="2952"/>
                </a:lnTo>
                <a:lnTo>
                  <a:pt x="742" y="2969"/>
                </a:lnTo>
                <a:lnTo>
                  <a:pt x="803" y="2986"/>
                </a:lnTo>
                <a:lnTo>
                  <a:pt x="862" y="3001"/>
                </a:lnTo>
                <a:lnTo>
                  <a:pt x="923" y="3015"/>
                </a:lnTo>
                <a:lnTo>
                  <a:pt x="984" y="3029"/>
                </a:lnTo>
                <a:lnTo>
                  <a:pt x="1045" y="3040"/>
                </a:lnTo>
                <a:lnTo>
                  <a:pt x="1106" y="3050"/>
                </a:lnTo>
                <a:lnTo>
                  <a:pt x="1168" y="3061"/>
                </a:lnTo>
                <a:lnTo>
                  <a:pt x="1228" y="3069"/>
                </a:lnTo>
                <a:lnTo>
                  <a:pt x="1290" y="3076"/>
                </a:lnTo>
                <a:lnTo>
                  <a:pt x="1351" y="3082"/>
                </a:lnTo>
                <a:lnTo>
                  <a:pt x="1412" y="3088"/>
                </a:lnTo>
                <a:lnTo>
                  <a:pt x="1464" y="3091"/>
                </a:lnTo>
                <a:lnTo>
                  <a:pt x="1529" y="3094"/>
                </a:lnTo>
                <a:lnTo>
                  <a:pt x="1606" y="3095"/>
                </a:lnTo>
                <a:lnTo>
                  <a:pt x="1647" y="3094"/>
                </a:lnTo>
                <a:lnTo>
                  <a:pt x="1691" y="3094"/>
                </a:lnTo>
                <a:lnTo>
                  <a:pt x="1736" y="3092"/>
                </a:lnTo>
                <a:lnTo>
                  <a:pt x="1782" y="3090"/>
                </a:lnTo>
                <a:lnTo>
                  <a:pt x="1830" y="3087"/>
                </a:lnTo>
                <a:lnTo>
                  <a:pt x="1878" y="3082"/>
                </a:lnTo>
                <a:lnTo>
                  <a:pt x="1926" y="3077"/>
                </a:lnTo>
                <a:lnTo>
                  <a:pt x="1975" y="3071"/>
                </a:lnTo>
                <a:lnTo>
                  <a:pt x="2023" y="3063"/>
                </a:lnTo>
                <a:lnTo>
                  <a:pt x="2070" y="3053"/>
                </a:lnTo>
                <a:lnTo>
                  <a:pt x="2116" y="3043"/>
                </a:lnTo>
                <a:lnTo>
                  <a:pt x="2163" y="3031"/>
                </a:lnTo>
                <a:lnTo>
                  <a:pt x="2207" y="3018"/>
                </a:lnTo>
                <a:lnTo>
                  <a:pt x="2249" y="3002"/>
                </a:lnTo>
                <a:lnTo>
                  <a:pt x="2268" y="2994"/>
                </a:lnTo>
                <a:lnTo>
                  <a:pt x="2289" y="2985"/>
                </a:lnTo>
                <a:lnTo>
                  <a:pt x="2307" y="2976"/>
                </a:lnTo>
                <a:lnTo>
                  <a:pt x="2326" y="2966"/>
                </a:lnTo>
                <a:lnTo>
                  <a:pt x="2344" y="2956"/>
                </a:lnTo>
                <a:lnTo>
                  <a:pt x="2360" y="2945"/>
                </a:lnTo>
                <a:lnTo>
                  <a:pt x="2377" y="2934"/>
                </a:lnTo>
                <a:lnTo>
                  <a:pt x="2392" y="2922"/>
                </a:lnTo>
                <a:lnTo>
                  <a:pt x="2406" y="2910"/>
                </a:lnTo>
                <a:lnTo>
                  <a:pt x="2421" y="2897"/>
                </a:lnTo>
                <a:lnTo>
                  <a:pt x="2433" y="2883"/>
                </a:lnTo>
                <a:lnTo>
                  <a:pt x="2445" y="2870"/>
                </a:lnTo>
                <a:lnTo>
                  <a:pt x="2457" y="2856"/>
                </a:lnTo>
                <a:lnTo>
                  <a:pt x="2466" y="2840"/>
                </a:lnTo>
                <a:lnTo>
                  <a:pt x="2475" y="2824"/>
                </a:lnTo>
                <a:lnTo>
                  <a:pt x="2482" y="2807"/>
                </a:lnTo>
                <a:lnTo>
                  <a:pt x="2489" y="2791"/>
                </a:lnTo>
                <a:lnTo>
                  <a:pt x="2495" y="2774"/>
                </a:lnTo>
                <a:lnTo>
                  <a:pt x="2499" y="2755"/>
                </a:lnTo>
                <a:lnTo>
                  <a:pt x="2502" y="2737"/>
                </a:lnTo>
                <a:lnTo>
                  <a:pt x="2503" y="2716"/>
                </a:lnTo>
                <a:lnTo>
                  <a:pt x="2503" y="2697"/>
                </a:lnTo>
                <a:lnTo>
                  <a:pt x="2502" y="2675"/>
                </a:lnTo>
                <a:lnTo>
                  <a:pt x="2500" y="2654"/>
                </a:lnTo>
                <a:lnTo>
                  <a:pt x="2532" y="2655"/>
                </a:lnTo>
                <a:lnTo>
                  <a:pt x="2565" y="2658"/>
                </a:lnTo>
                <a:lnTo>
                  <a:pt x="2598" y="2662"/>
                </a:lnTo>
                <a:lnTo>
                  <a:pt x="2631" y="2670"/>
                </a:lnTo>
                <a:lnTo>
                  <a:pt x="2664" y="2678"/>
                </a:lnTo>
                <a:lnTo>
                  <a:pt x="2697" y="2690"/>
                </a:lnTo>
                <a:lnTo>
                  <a:pt x="2730" y="2703"/>
                </a:lnTo>
                <a:lnTo>
                  <a:pt x="2764" y="2717"/>
                </a:lnTo>
                <a:lnTo>
                  <a:pt x="2797" y="2734"/>
                </a:lnTo>
                <a:lnTo>
                  <a:pt x="2830" y="2751"/>
                </a:lnTo>
                <a:lnTo>
                  <a:pt x="2862" y="2770"/>
                </a:lnTo>
                <a:lnTo>
                  <a:pt x="2895" y="2790"/>
                </a:lnTo>
                <a:lnTo>
                  <a:pt x="2928" y="2812"/>
                </a:lnTo>
                <a:lnTo>
                  <a:pt x="2961" y="2834"/>
                </a:lnTo>
                <a:lnTo>
                  <a:pt x="2993" y="2857"/>
                </a:lnTo>
                <a:lnTo>
                  <a:pt x="3024" y="2881"/>
                </a:lnTo>
                <a:lnTo>
                  <a:pt x="3056" y="2906"/>
                </a:lnTo>
                <a:lnTo>
                  <a:pt x="3087" y="2931"/>
                </a:lnTo>
                <a:lnTo>
                  <a:pt x="3147" y="2983"/>
                </a:lnTo>
                <a:lnTo>
                  <a:pt x="3206" y="3036"/>
                </a:lnTo>
                <a:lnTo>
                  <a:pt x="3262" y="3089"/>
                </a:lnTo>
                <a:lnTo>
                  <a:pt x="3315" y="3142"/>
                </a:lnTo>
                <a:lnTo>
                  <a:pt x="3367" y="3193"/>
                </a:lnTo>
                <a:lnTo>
                  <a:pt x="3458" y="3286"/>
                </a:lnTo>
                <a:lnTo>
                  <a:pt x="3445" y="3285"/>
                </a:lnTo>
                <a:lnTo>
                  <a:pt x="3432" y="3284"/>
                </a:lnTo>
                <a:lnTo>
                  <a:pt x="3419" y="3282"/>
                </a:lnTo>
                <a:lnTo>
                  <a:pt x="3405" y="3278"/>
                </a:lnTo>
                <a:lnTo>
                  <a:pt x="3391" y="3275"/>
                </a:lnTo>
                <a:lnTo>
                  <a:pt x="3377" y="3270"/>
                </a:lnTo>
                <a:lnTo>
                  <a:pt x="3348" y="3259"/>
                </a:lnTo>
                <a:lnTo>
                  <a:pt x="3319" y="3246"/>
                </a:lnTo>
                <a:lnTo>
                  <a:pt x="3290" y="3232"/>
                </a:lnTo>
                <a:lnTo>
                  <a:pt x="3259" y="3215"/>
                </a:lnTo>
                <a:lnTo>
                  <a:pt x="3228" y="3199"/>
                </a:lnTo>
                <a:lnTo>
                  <a:pt x="3166" y="3165"/>
                </a:lnTo>
                <a:lnTo>
                  <a:pt x="3134" y="3149"/>
                </a:lnTo>
                <a:lnTo>
                  <a:pt x="3103" y="3133"/>
                </a:lnTo>
                <a:lnTo>
                  <a:pt x="3071" y="3119"/>
                </a:lnTo>
                <a:lnTo>
                  <a:pt x="3041" y="3107"/>
                </a:lnTo>
                <a:lnTo>
                  <a:pt x="3010" y="3097"/>
                </a:lnTo>
                <a:lnTo>
                  <a:pt x="2995" y="3093"/>
                </a:lnTo>
                <a:lnTo>
                  <a:pt x="2980" y="3090"/>
                </a:lnTo>
                <a:lnTo>
                  <a:pt x="2926" y="3081"/>
                </a:lnTo>
                <a:lnTo>
                  <a:pt x="2873" y="3074"/>
                </a:lnTo>
                <a:lnTo>
                  <a:pt x="2818" y="3069"/>
                </a:lnTo>
                <a:lnTo>
                  <a:pt x="2764" y="3065"/>
                </a:lnTo>
                <a:lnTo>
                  <a:pt x="2710" y="3063"/>
                </a:lnTo>
                <a:lnTo>
                  <a:pt x="2655" y="3062"/>
                </a:lnTo>
                <a:lnTo>
                  <a:pt x="2600" y="3063"/>
                </a:lnTo>
                <a:lnTo>
                  <a:pt x="2546" y="3064"/>
                </a:lnTo>
                <a:lnTo>
                  <a:pt x="2490" y="3067"/>
                </a:lnTo>
                <a:lnTo>
                  <a:pt x="2436" y="3070"/>
                </a:lnTo>
                <a:lnTo>
                  <a:pt x="2381" y="3074"/>
                </a:lnTo>
                <a:lnTo>
                  <a:pt x="2327" y="3079"/>
                </a:lnTo>
                <a:lnTo>
                  <a:pt x="2218" y="3090"/>
                </a:lnTo>
                <a:lnTo>
                  <a:pt x="2111" y="3103"/>
                </a:lnTo>
                <a:lnTo>
                  <a:pt x="2030" y="3113"/>
                </a:lnTo>
                <a:lnTo>
                  <a:pt x="1948" y="3124"/>
                </a:lnTo>
                <a:lnTo>
                  <a:pt x="1907" y="3131"/>
                </a:lnTo>
                <a:lnTo>
                  <a:pt x="1868" y="3138"/>
                </a:lnTo>
                <a:lnTo>
                  <a:pt x="1827" y="3148"/>
                </a:lnTo>
                <a:lnTo>
                  <a:pt x="1787" y="3157"/>
                </a:lnTo>
                <a:lnTo>
                  <a:pt x="1747" y="3166"/>
                </a:lnTo>
                <a:lnTo>
                  <a:pt x="1707" y="3178"/>
                </a:lnTo>
                <a:lnTo>
                  <a:pt x="1668" y="3191"/>
                </a:lnTo>
                <a:lnTo>
                  <a:pt x="1629" y="3204"/>
                </a:lnTo>
                <a:lnTo>
                  <a:pt x="1591" y="3219"/>
                </a:lnTo>
                <a:lnTo>
                  <a:pt x="1554" y="3236"/>
                </a:lnTo>
                <a:lnTo>
                  <a:pt x="1517" y="3254"/>
                </a:lnTo>
                <a:lnTo>
                  <a:pt x="1481" y="3275"/>
                </a:lnTo>
                <a:lnTo>
                  <a:pt x="1452" y="3292"/>
                </a:lnTo>
                <a:lnTo>
                  <a:pt x="1422" y="3312"/>
                </a:lnTo>
                <a:lnTo>
                  <a:pt x="1392" y="3333"/>
                </a:lnTo>
                <a:lnTo>
                  <a:pt x="1364" y="3355"/>
                </a:lnTo>
                <a:lnTo>
                  <a:pt x="1337" y="3378"/>
                </a:lnTo>
                <a:lnTo>
                  <a:pt x="1311" y="3404"/>
                </a:lnTo>
                <a:lnTo>
                  <a:pt x="1299" y="3417"/>
                </a:lnTo>
                <a:lnTo>
                  <a:pt x="1288" y="3430"/>
                </a:lnTo>
                <a:lnTo>
                  <a:pt x="1277" y="3444"/>
                </a:lnTo>
                <a:lnTo>
                  <a:pt x="1266" y="3458"/>
                </a:lnTo>
                <a:lnTo>
                  <a:pt x="1256" y="3473"/>
                </a:lnTo>
                <a:lnTo>
                  <a:pt x="1247" y="3491"/>
                </a:lnTo>
                <a:lnTo>
                  <a:pt x="1227" y="3527"/>
                </a:lnTo>
                <a:lnTo>
                  <a:pt x="1208" y="3564"/>
                </a:lnTo>
                <a:lnTo>
                  <a:pt x="1197" y="3582"/>
                </a:lnTo>
                <a:lnTo>
                  <a:pt x="1187" y="3600"/>
                </a:lnTo>
                <a:lnTo>
                  <a:pt x="1176" y="3617"/>
                </a:lnTo>
                <a:lnTo>
                  <a:pt x="1164" y="3634"/>
                </a:lnTo>
                <a:lnTo>
                  <a:pt x="1151" y="3650"/>
                </a:lnTo>
                <a:lnTo>
                  <a:pt x="1137" y="3664"/>
                </a:lnTo>
                <a:lnTo>
                  <a:pt x="1123" y="3676"/>
                </a:lnTo>
                <a:lnTo>
                  <a:pt x="1106" y="3688"/>
                </a:lnTo>
                <a:lnTo>
                  <a:pt x="1097" y="3693"/>
                </a:lnTo>
                <a:lnTo>
                  <a:pt x="1088" y="3697"/>
                </a:lnTo>
                <a:lnTo>
                  <a:pt x="1079" y="3701"/>
                </a:lnTo>
                <a:lnTo>
                  <a:pt x="1069" y="3704"/>
                </a:lnTo>
                <a:lnTo>
                  <a:pt x="1088" y="3707"/>
                </a:lnTo>
                <a:lnTo>
                  <a:pt x="1107" y="3711"/>
                </a:lnTo>
                <a:lnTo>
                  <a:pt x="1126" y="3716"/>
                </a:lnTo>
                <a:lnTo>
                  <a:pt x="1145" y="3721"/>
                </a:lnTo>
                <a:lnTo>
                  <a:pt x="1164" y="3728"/>
                </a:lnTo>
                <a:lnTo>
                  <a:pt x="1182" y="3735"/>
                </a:lnTo>
                <a:lnTo>
                  <a:pt x="1218" y="3750"/>
                </a:lnTo>
                <a:lnTo>
                  <a:pt x="1254" y="3767"/>
                </a:lnTo>
                <a:lnTo>
                  <a:pt x="1290" y="3785"/>
                </a:lnTo>
                <a:lnTo>
                  <a:pt x="1324" y="3803"/>
                </a:lnTo>
                <a:lnTo>
                  <a:pt x="1360" y="3823"/>
                </a:lnTo>
                <a:lnTo>
                  <a:pt x="1431" y="3863"/>
                </a:lnTo>
                <a:lnTo>
                  <a:pt x="1467" y="3881"/>
                </a:lnTo>
                <a:lnTo>
                  <a:pt x="1503" y="3900"/>
                </a:lnTo>
                <a:lnTo>
                  <a:pt x="1540" y="3916"/>
                </a:lnTo>
                <a:lnTo>
                  <a:pt x="1577" y="3930"/>
                </a:lnTo>
                <a:lnTo>
                  <a:pt x="1596" y="3938"/>
                </a:lnTo>
                <a:lnTo>
                  <a:pt x="1615" y="3943"/>
                </a:lnTo>
                <a:lnTo>
                  <a:pt x="1634" y="3949"/>
                </a:lnTo>
                <a:lnTo>
                  <a:pt x="1654" y="3953"/>
                </a:lnTo>
                <a:lnTo>
                  <a:pt x="1697" y="3961"/>
                </a:lnTo>
                <a:lnTo>
                  <a:pt x="1741" y="3968"/>
                </a:lnTo>
                <a:lnTo>
                  <a:pt x="1785" y="3975"/>
                </a:lnTo>
                <a:lnTo>
                  <a:pt x="1829" y="3979"/>
                </a:lnTo>
                <a:lnTo>
                  <a:pt x="1874" y="3982"/>
                </a:lnTo>
                <a:lnTo>
                  <a:pt x="1918" y="3984"/>
                </a:lnTo>
                <a:lnTo>
                  <a:pt x="1962" y="3985"/>
                </a:lnTo>
                <a:lnTo>
                  <a:pt x="2006" y="3985"/>
                </a:lnTo>
                <a:lnTo>
                  <a:pt x="2051" y="3984"/>
                </a:lnTo>
                <a:lnTo>
                  <a:pt x="2095" y="3983"/>
                </a:lnTo>
                <a:lnTo>
                  <a:pt x="2139" y="3980"/>
                </a:lnTo>
                <a:lnTo>
                  <a:pt x="2184" y="3977"/>
                </a:lnTo>
                <a:lnTo>
                  <a:pt x="2272" y="3969"/>
                </a:lnTo>
                <a:lnTo>
                  <a:pt x="2359" y="3960"/>
                </a:lnTo>
                <a:lnTo>
                  <a:pt x="2407" y="3954"/>
                </a:lnTo>
                <a:lnTo>
                  <a:pt x="2470" y="3945"/>
                </a:lnTo>
                <a:lnTo>
                  <a:pt x="2547" y="3931"/>
                </a:lnTo>
                <a:lnTo>
                  <a:pt x="2635" y="3915"/>
                </a:lnTo>
                <a:lnTo>
                  <a:pt x="2681" y="3906"/>
                </a:lnTo>
                <a:lnTo>
                  <a:pt x="2729" y="3895"/>
                </a:lnTo>
                <a:lnTo>
                  <a:pt x="2778" y="3883"/>
                </a:lnTo>
                <a:lnTo>
                  <a:pt x="2829" y="3871"/>
                </a:lnTo>
                <a:lnTo>
                  <a:pt x="2879" y="3857"/>
                </a:lnTo>
                <a:lnTo>
                  <a:pt x="2929" y="3841"/>
                </a:lnTo>
                <a:lnTo>
                  <a:pt x="2980" y="3826"/>
                </a:lnTo>
                <a:lnTo>
                  <a:pt x="3029" y="3809"/>
                </a:lnTo>
                <a:lnTo>
                  <a:pt x="3078" y="3790"/>
                </a:lnTo>
                <a:lnTo>
                  <a:pt x="3125" y="3771"/>
                </a:lnTo>
                <a:lnTo>
                  <a:pt x="3171" y="3750"/>
                </a:lnTo>
                <a:lnTo>
                  <a:pt x="3214" y="3729"/>
                </a:lnTo>
                <a:lnTo>
                  <a:pt x="3255" y="3705"/>
                </a:lnTo>
                <a:lnTo>
                  <a:pt x="3274" y="3693"/>
                </a:lnTo>
                <a:lnTo>
                  <a:pt x="3293" y="3680"/>
                </a:lnTo>
                <a:lnTo>
                  <a:pt x="3311" y="3668"/>
                </a:lnTo>
                <a:lnTo>
                  <a:pt x="3328" y="3655"/>
                </a:lnTo>
                <a:lnTo>
                  <a:pt x="3344" y="3642"/>
                </a:lnTo>
                <a:lnTo>
                  <a:pt x="3359" y="3627"/>
                </a:lnTo>
                <a:lnTo>
                  <a:pt x="3374" y="3614"/>
                </a:lnTo>
                <a:lnTo>
                  <a:pt x="3387" y="3600"/>
                </a:lnTo>
                <a:lnTo>
                  <a:pt x="3398" y="3584"/>
                </a:lnTo>
                <a:lnTo>
                  <a:pt x="3410" y="3570"/>
                </a:lnTo>
                <a:lnTo>
                  <a:pt x="3420" y="3553"/>
                </a:lnTo>
                <a:lnTo>
                  <a:pt x="3428" y="3538"/>
                </a:lnTo>
                <a:lnTo>
                  <a:pt x="3435" y="3522"/>
                </a:lnTo>
                <a:lnTo>
                  <a:pt x="3441" y="3505"/>
                </a:lnTo>
                <a:lnTo>
                  <a:pt x="3446" y="3489"/>
                </a:lnTo>
                <a:lnTo>
                  <a:pt x="3450" y="3471"/>
                </a:lnTo>
                <a:lnTo>
                  <a:pt x="3452" y="3454"/>
                </a:lnTo>
                <a:lnTo>
                  <a:pt x="3453" y="3436"/>
                </a:lnTo>
                <a:lnTo>
                  <a:pt x="3452" y="3417"/>
                </a:lnTo>
                <a:lnTo>
                  <a:pt x="3449" y="3399"/>
                </a:lnTo>
                <a:lnTo>
                  <a:pt x="3444" y="3379"/>
                </a:lnTo>
                <a:lnTo>
                  <a:pt x="3438" y="3360"/>
                </a:lnTo>
                <a:lnTo>
                  <a:pt x="3450" y="3361"/>
                </a:lnTo>
                <a:lnTo>
                  <a:pt x="3462" y="3362"/>
                </a:lnTo>
                <a:lnTo>
                  <a:pt x="3473" y="3364"/>
                </a:lnTo>
                <a:lnTo>
                  <a:pt x="3485" y="3367"/>
                </a:lnTo>
                <a:lnTo>
                  <a:pt x="3498" y="3370"/>
                </a:lnTo>
                <a:lnTo>
                  <a:pt x="3509" y="3374"/>
                </a:lnTo>
                <a:lnTo>
                  <a:pt x="3534" y="3384"/>
                </a:lnTo>
                <a:lnTo>
                  <a:pt x="3557" y="3398"/>
                </a:lnTo>
                <a:lnTo>
                  <a:pt x="3582" y="3412"/>
                </a:lnTo>
                <a:lnTo>
                  <a:pt x="3606" y="3429"/>
                </a:lnTo>
                <a:lnTo>
                  <a:pt x="3631" y="3449"/>
                </a:lnTo>
                <a:lnTo>
                  <a:pt x="3655" y="3470"/>
                </a:lnTo>
                <a:lnTo>
                  <a:pt x="3680" y="3493"/>
                </a:lnTo>
                <a:lnTo>
                  <a:pt x="3705" y="3518"/>
                </a:lnTo>
                <a:lnTo>
                  <a:pt x="3729" y="3544"/>
                </a:lnTo>
                <a:lnTo>
                  <a:pt x="3754" y="3571"/>
                </a:lnTo>
                <a:lnTo>
                  <a:pt x="3778" y="3598"/>
                </a:lnTo>
                <a:lnTo>
                  <a:pt x="3802" y="3628"/>
                </a:lnTo>
                <a:lnTo>
                  <a:pt x="3826" y="3657"/>
                </a:lnTo>
                <a:lnTo>
                  <a:pt x="3872" y="3718"/>
                </a:lnTo>
                <a:lnTo>
                  <a:pt x="3917" y="3780"/>
                </a:lnTo>
                <a:lnTo>
                  <a:pt x="3960" y="3840"/>
                </a:lnTo>
                <a:lnTo>
                  <a:pt x="4001" y="3900"/>
                </a:lnTo>
                <a:lnTo>
                  <a:pt x="4074" y="4006"/>
                </a:lnTo>
                <a:lnTo>
                  <a:pt x="4106" y="4051"/>
                </a:lnTo>
                <a:lnTo>
                  <a:pt x="4135" y="4089"/>
                </a:lnTo>
                <a:lnTo>
                  <a:pt x="4124" y="4090"/>
                </a:lnTo>
                <a:lnTo>
                  <a:pt x="4112" y="4090"/>
                </a:lnTo>
                <a:lnTo>
                  <a:pt x="4101" y="4089"/>
                </a:lnTo>
                <a:lnTo>
                  <a:pt x="4091" y="4087"/>
                </a:lnTo>
                <a:lnTo>
                  <a:pt x="4071" y="4083"/>
                </a:lnTo>
                <a:lnTo>
                  <a:pt x="4052" y="4077"/>
                </a:lnTo>
                <a:lnTo>
                  <a:pt x="4034" y="4069"/>
                </a:lnTo>
                <a:lnTo>
                  <a:pt x="4016" y="4060"/>
                </a:lnTo>
                <a:lnTo>
                  <a:pt x="4000" y="4048"/>
                </a:lnTo>
                <a:lnTo>
                  <a:pt x="3982" y="4037"/>
                </a:lnTo>
                <a:lnTo>
                  <a:pt x="3949" y="4012"/>
                </a:lnTo>
                <a:lnTo>
                  <a:pt x="3931" y="4000"/>
                </a:lnTo>
                <a:lnTo>
                  <a:pt x="3913" y="3988"/>
                </a:lnTo>
                <a:lnTo>
                  <a:pt x="3894" y="3976"/>
                </a:lnTo>
                <a:lnTo>
                  <a:pt x="3874" y="3964"/>
                </a:lnTo>
                <a:lnTo>
                  <a:pt x="3852" y="3954"/>
                </a:lnTo>
                <a:lnTo>
                  <a:pt x="3830" y="3945"/>
                </a:lnTo>
                <a:lnTo>
                  <a:pt x="3808" y="3938"/>
                </a:lnTo>
                <a:lnTo>
                  <a:pt x="3786" y="3931"/>
                </a:lnTo>
                <a:lnTo>
                  <a:pt x="3764" y="3926"/>
                </a:lnTo>
                <a:lnTo>
                  <a:pt x="3742" y="3921"/>
                </a:lnTo>
                <a:lnTo>
                  <a:pt x="3720" y="3917"/>
                </a:lnTo>
                <a:lnTo>
                  <a:pt x="3697" y="3914"/>
                </a:lnTo>
                <a:lnTo>
                  <a:pt x="3675" y="3912"/>
                </a:lnTo>
                <a:lnTo>
                  <a:pt x="3652" y="3910"/>
                </a:lnTo>
                <a:lnTo>
                  <a:pt x="3607" y="3908"/>
                </a:lnTo>
                <a:lnTo>
                  <a:pt x="3562" y="3908"/>
                </a:lnTo>
                <a:lnTo>
                  <a:pt x="3517" y="3909"/>
                </a:lnTo>
                <a:lnTo>
                  <a:pt x="3472" y="3912"/>
                </a:lnTo>
                <a:lnTo>
                  <a:pt x="3422" y="3916"/>
                </a:lnTo>
                <a:lnTo>
                  <a:pt x="3372" y="3921"/>
                </a:lnTo>
                <a:lnTo>
                  <a:pt x="3272" y="3933"/>
                </a:lnTo>
                <a:lnTo>
                  <a:pt x="3173" y="3947"/>
                </a:lnTo>
                <a:lnTo>
                  <a:pt x="3073" y="3962"/>
                </a:lnTo>
                <a:lnTo>
                  <a:pt x="2974" y="3980"/>
                </a:lnTo>
                <a:lnTo>
                  <a:pt x="2876" y="3999"/>
                </a:lnTo>
                <a:lnTo>
                  <a:pt x="2777" y="4020"/>
                </a:lnTo>
                <a:lnTo>
                  <a:pt x="2680" y="4042"/>
                </a:lnTo>
                <a:lnTo>
                  <a:pt x="2605" y="4059"/>
                </a:lnTo>
                <a:lnTo>
                  <a:pt x="2526" y="4076"/>
                </a:lnTo>
                <a:lnTo>
                  <a:pt x="2444" y="4094"/>
                </a:lnTo>
                <a:lnTo>
                  <a:pt x="2403" y="4105"/>
                </a:lnTo>
                <a:lnTo>
                  <a:pt x="2362" y="4116"/>
                </a:lnTo>
                <a:lnTo>
                  <a:pt x="2322" y="4128"/>
                </a:lnTo>
                <a:lnTo>
                  <a:pt x="2282" y="4142"/>
                </a:lnTo>
                <a:lnTo>
                  <a:pt x="2244" y="4157"/>
                </a:lnTo>
                <a:lnTo>
                  <a:pt x="2206" y="4173"/>
                </a:lnTo>
                <a:lnTo>
                  <a:pt x="2169" y="4191"/>
                </a:lnTo>
                <a:lnTo>
                  <a:pt x="2151" y="4200"/>
                </a:lnTo>
                <a:lnTo>
                  <a:pt x="2135" y="4210"/>
                </a:lnTo>
                <a:lnTo>
                  <a:pt x="2118" y="4220"/>
                </a:lnTo>
                <a:lnTo>
                  <a:pt x="2102" y="4232"/>
                </a:lnTo>
                <a:lnTo>
                  <a:pt x="2087" y="4243"/>
                </a:lnTo>
                <a:lnTo>
                  <a:pt x="2071" y="4254"/>
                </a:lnTo>
                <a:lnTo>
                  <a:pt x="2030" y="4289"/>
                </a:lnTo>
                <a:lnTo>
                  <a:pt x="1989" y="4326"/>
                </a:lnTo>
                <a:lnTo>
                  <a:pt x="1950" y="4364"/>
                </a:lnTo>
                <a:lnTo>
                  <a:pt x="1914" y="4403"/>
                </a:lnTo>
                <a:lnTo>
                  <a:pt x="1896" y="4423"/>
                </a:lnTo>
                <a:lnTo>
                  <a:pt x="1879" y="4444"/>
                </a:lnTo>
                <a:lnTo>
                  <a:pt x="1861" y="4465"/>
                </a:lnTo>
                <a:lnTo>
                  <a:pt x="1845" y="4487"/>
                </a:lnTo>
                <a:lnTo>
                  <a:pt x="1830" y="4508"/>
                </a:lnTo>
                <a:lnTo>
                  <a:pt x="1814" y="4531"/>
                </a:lnTo>
                <a:lnTo>
                  <a:pt x="1799" y="4553"/>
                </a:lnTo>
                <a:lnTo>
                  <a:pt x="1786" y="4577"/>
                </a:lnTo>
                <a:lnTo>
                  <a:pt x="1773" y="4599"/>
                </a:lnTo>
                <a:lnTo>
                  <a:pt x="1762" y="4621"/>
                </a:lnTo>
                <a:lnTo>
                  <a:pt x="1750" y="4644"/>
                </a:lnTo>
                <a:lnTo>
                  <a:pt x="1736" y="4665"/>
                </a:lnTo>
                <a:lnTo>
                  <a:pt x="1722" y="4685"/>
                </a:lnTo>
                <a:lnTo>
                  <a:pt x="1714" y="4695"/>
                </a:lnTo>
                <a:lnTo>
                  <a:pt x="1705" y="4704"/>
                </a:lnTo>
                <a:lnTo>
                  <a:pt x="1696" y="4712"/>
                </a:lnTo>
                <a:lnTo>
                  <a:pt x="1686" y="4719"/>
                </a:lnTo>
                <a:lnTo>
                  <a:pt x="1676" y="4727"/>
                </a:lnTo>
                <a:lnTo>
                  <a:pt x="1665" y="4733"/>
                </a:lnTo>
                <a:lnTo>
                  <a:pt x="1686" y="4741"/>
                </a:lnTo>
                <a:lnTo>
                  <a:pt x="1708" y="4749"/>
                </a:lnTo>
                <a:lnTo>
                  <a:pt x="1728" y="4758"/>
                </a:lnTo>
                <a:lnTo>
                  <a:pt x="1750" y="4768"/>
                </a:lnTo>
                <a:lnTo>
                  <a:pt x="1790" y="4788"/>
                </a:lnTo>
                <a:lnTo>
                  <a:pt x="1829" y="4811"/>
                </a:lnTo>
                <a:lnTo>
                  <a:pt x="1868" y="4833"/>
                </a:lnTo>
                <a:lnTo>
                  <a:pt x="1905" y="4856"/>
                </a:lnTo>
                <a:lnTo>
                  <a:pt x="1943" y="4878"/>
                </a:lnTo>
                <a:lnTo>
                  <a:pt x="1981" y="4900"/>
                </a:lnTo>
                <a:lnTo>
                  <a:pt x="2019" y="4920"/>
                </a:lnTo>
                <a:lnTo>
                  <a:pt x="2039" y="4929"/>
                </a:lnTo>
                <a:lnTo>
                  <a:pt x="2058" y="4938"/>
                </a:lnTo>
                <a:lnTo>
                  <a:pt x="2078" y="4946"/>
                </a:lnTo>
                <a:lnTo>
                  <a:pt x="2098" y="4954"/>
                </a:lnTo>
                <a:lnTo>
                  <a:pt x="2119" y="4960"/>
                </a:lnTo>
                <a:lnTo>
                  <a:pt x="2139" y="4966"/>
                </a:lnTo>
                <a:lnTo>
                  <a:pt x="2161" y="4971"/>
                </a:lnTo>
                <a:lnTo>
                  <a:pt x="2182" y="4976"/>
                </a:lnTo>
                <a:lnTo>
                  <a:pt x="2205" y="4979"/>
                </a:lnTo>
                <a:lnTo>
                  <a:pt x="2227" y="4981"/>
                </a:lnTo>
                <a:lnTo>
                  <a:pt x="2250" y="4982"/>
                </a:lnTo>
                <a:lnTo>
                  <a:pt x="2274" y="4982"/>
                </a:lnTo>
                <a:lnTo>
                  <a:pt x="2298" y="4980"/>
                </a:lnTo>
                <a:lnTo>
                  <a:pt x="2323" y="4977"/>
                </a:lnTo>
                <a:lnTo>
                  <a:pt x="2369" y="4969"/>
                </a:lnTo>
                <a:lnTo>
                  <a:pt x="2414" y="4962"/>
                </a:lnTo>
                <a:lnTo>
                  <a:pt x="2503" y="4945"/>
                </a:lnTo>
                <a:lnTo>
                  <a:pt x="2593" y="4926"/>
                </a:lnTo>
                <a:lnTo>
                  <a:pt x="2682" y="4906"/>
                </a:lnTo>
                <a:lnTo>
                  <a:pt x="2771" y="4884"/>
                </a:lnTo>
                <a:lnTo>
                  <a:pt x="2859" y="4862"/>
                </a:lnTo>
                <a:lnTo>
                  <a:pt x="3037" y="4817"/>
                </a:lnTo>
                <a:lnTo>
                  <a:pt x="3089" y="4803"/>
                </a:lnTo>
                <a:lnTo>
                  <a:pt x="3156" y="4789"/>
                </a:lnTo>
                <a:lnTo>
                  <a:pt x="3235" y="4772"/>
                </a:lnTo>
                <a:lnTo>
                  <a:pt x="3324" y="4751"/>
                </a:lnTo>
                <a:lnTo>
                  <a:pt x="3418" y="4728"/>
                </a:lnTo>
                <a:lnTo>
                  <a:pt x="3467" y="4714"/>
                </a:lnTo>
                <a:lnTo>
                  <a:pt x="3516" y="4701"/>
                </a:lnTo>
                <a:lnTo>
                  <a:pt x="3565" y="4686"/>
                </a:lnTo>
                <a:lnTo>
                  <a:pt x="3616" y="4670"/>
                </a:lnTo>
                <a:lnTo>
                  <a:pt x="3664" y="4653"/>
                </a:lnTo>
                <a:lnTo>
                  <a:pt x="3713" y="4634"/>
                </a:lnTo>
                <a:lnTo>
                  <a:pt x="3760" y="4616"/>
                </a:lnTo>
                <a:lnTo>
                  <a:pt x="3805" y="4595"/>
                </a:lnTo>
                <a:lnTo>
                  <a:pt x="3849" y="4574"/>
                </a:lnTo>
                <a:lnTo>
                  <a:pt x="3890" y="4551"/>
                </a:lnTo>
                <a:lnTo>
                  <a:pt x="3911" y="4539"/>
                </a:lnTo>
                <a:lnTo>
                  <a:pt x="3930" y="4528"/>
                </a:lnTo>
                <a:lnTo>
                  <a:pt x="3949" y="4515"/>
                </a:lnTo>
                <a:lnTo>
                  <a:pt x="3966" y="4502"/>
                </a:lnTo>
                <a:lnTo>
                  <a:pt x="3983" y="4489"/>
                </a:lnTo>
                <a:lnTo>
                  <a:pt x="3999" y="4476"/>
                </a:lnTo>
                <a:lnTo>
                  <a:pt x="4014" y="4462"/>
                </a:lnTo>
                <a:lnTo>
                  <a:pt x="4028" y="4448"/>
                </a:lnTo>
                <a:lnTo>
                  <a:pt x="4042" y="4434"/>
                </a:lnTo>
                <a:lnTo>
                  <a:pt x="4054" y="4418"/>
                </a:lnTo>
                <a:lnTo>
                  <a:pt x="4065" y="4403"/>
                </a:lnTo>
                <a:lnTo>
                  <a:pt x="4076" y="4387"/>
                </a:lnTo>
                <a:lnTo>
                  <a:pt x="4085" y="4372"/>
                </a:lnTo>
                <a:lnTo>
                  <a:pt x="4092" y="4356"/>
                </a:lnTo>
                <a:lnTo>
                  <a:pt x="4099" y="4339"/>
                </a:lnTo>
                <a:lnTo>
                  <a:pt x="4104" y="4322"/>
                </a:lnTo>
                <a:lnTo>
                  <a:pt x="4107" y="4304"/>
                </a:lnTo>
                <a:lnTo>
                  <a:pt x="4110" y="4286"/>
                </a:lnTo>
                <a:lnTo>
                  <a:pt x="4111" y="4269"/>
                </a:lnTo>
                <a:lnTo>
                  <a:pt x="4111" y="4249"/>
                </a:lnTo>
                <a:lnTo>
                  <a:pt x="4109" y="4231"/>
                </a:lnTo>
                <a:lnTo>
                  <a:pt x="4106" y="4211"/>
                </a:lnTo>
                <a:lnTo>
                  <a:pt x="4101" y="4191"/>
                </a:lnTo>
                <a:lnTo>
                  <a:pt x="4095" y="4171"/>
                </a:lnTo>
                <a:lnTo>
                  <a:pt x="4105" y="4170"/>
                </a:lnTo>
                <a:lnTo>
                  <a:pt x="4116" y="4170"/>
                </a:lnTo>
                <a:lnTo>
                  <a:pt x="4127" y="4172"/>
                </a:lnTo>
                <a:lnTo>
                  <a:pt x="4138" y="4174"/>
                </a:lnTo>
                <a:lnTo>
                  <a:pt x="4149" y="4177"/>
                </a:lnTo>
                <a:lnTo>
                  <a:pt x="4161" y="4180"/>
                </a:lnTo>
                <a:lnTo>
                  <a:pt x="4172" y="4186"/>
                </a:lnTo>
                <a:lnTo>
                  <a:pt x="4184" y="4191"/>
                </a:lnTo>
                <a:lnTo>
                  <a:pt x="4208" y="4204"/>
                </a:lnTo>
                <a:lnTo>
                  <a:pt x="4232" y="4220"/>
                </a:lnTo>
                <a:lnTo>
                  <a:pt x="4257" y="4240"/>
                </a:lnTo>
                <a:lnTo>
                  <a:pt x="4283" y="4261"/>
                </a:lnTo>
                <a:lnTo>
                  <a:pt x="4308" y="4285"/>
                </a:lnTo>
                <a:lnTo>
                  <a:pt x="4335" y="4311"/>
                </a:lnTo>
                <a:lnTo>
                  <a:pt x="4360" y="4337"/>
                </a:lnTo>
                <a:lnTo>
                  <a:pt x="4387" y="4367"/>
                </a:lnTo>
                <a:lnTo>
                  <a:pt x="4413" y="4398"/>
                </a:lnTo>
                <a:lnTo>
                  <a:pt x="4439" y="4429"/>
                </a:lnTo>
                <a:lnTo>
                  <a:pt x="4465" y="4461"/>
                </a:lnTo>
                <a:lnTo>
                  <a:pt x="4491" y="4495"/>
                </a:lnTo>
                <a:lnTo>
                  <a:pt x="4542" y="4564"/>
                </a:lnTo>
                <a:lnTo>
                  <a:pt x="4591" y="4632"/>
                </a:lnTo>
                <a:lnTo>
                  <a:pt x="4638" y="4701"/>
                </a:lnTo>
                <a:lnTo>
                  <a:pt x="4682" y="4766"/>
                </a:lnTo>
                <a:lnTo>
                  <a:pt x="4761" y="4881"/>
                </a:lnTo>
                <a:lnTo>
                  <a:pt x="4794" y="4928"/>
                </a:lnTo>
                <a:lnTo>
                  <a:pt x="4822" y="4965"/>
                </a:lnTo>
                <a:lnTo>
                  <a:pt x="4806" y="4966"/>
                </a:lnTo>
                <a:lnTo>
                  <a:pt x="4791" y="4966"/>
                </a:lnTo>
                <a:lnTo>
                  <a:pt x="4776" y="4965"/>
                </a:lnTo>
                <a:lnTo>
                  <a:pt x="4762" y="4963"/>
                </a:lnTo>
                <a:lnTo>
                  <a:pt x="4748" y="4960"/>
                </a:lnTo>
                <a:lnTo>
                  <a:pt x="4734" y="4957"/>
                </a:lnTo>
                <a:lnTo>
                  <a:pt x="4720" y="4952"/>
                </a:lnTo>
                <a:lnTo>
                  <a:pt x="4707" y="4948"/>
                </a:lnTo>
                <a:lnTo>
                  <a:pt x="4680" y="4936"/>
                </a:lnTo>
                <a:lnTo>
                  <a:pt x="4655" y="4922"/>
                </a:lnTo>
                <a:lnTo>
                  <a:pt x="4629" y="4908"/>
                </a:lnTo>
                <a:lnTo>
                  <a:pt x="4603" y="4892"/>
                </a:lnTo>
                <a:lnTo>
                  <a:pt x="4550" y="4860"/>
                </a:lnTo>
                <a:lnTo>
                  <a:pt x="4523" y="4844"/>
                </a:lnTo>
                <a:lnTo>
                  <a:pt x="4495" y="4830"/>
                </a:lnTo>
                <a:lnTo>
                  <a:pt x="4465" y="4817"/>
                </a:lnTo>
                <a:lnTo>
                  <a:pt x="4451" y="4812"/>
                </a:lnTo>
                <a:lnTo>
                  <a:pt x="4434" y="4807"/>
                </a:lnTo>
                <a:lnTo>
                  <a:pt x="4419" y="4801"/>
                </a:lnTo>
                <a:lnTo>
                  <a:pt x="4402" y="4798"/>
                </a:lnTo>
                <a:lnTo>
                  <a:pt x="4385" y="4795"/>
                </a:lnTo>
                <a:lnTo>
                  <a:pt x="4368" y="4793"/>
                </a:lnTo>
                <a:lnTo>
                  <a:pt x="4342" y="4791"/>
                </a:lnTo>
                <a:lnTo>
                  <a:pt x="4316" y="4789"/>
                </a:lnTo>
                <a:lnTo>
                  <a:pt x="4290" y="4788"/>
                </a:lnTo>
                <a:lnTo>
                  <a:pt x="4264" y="4788"/>
                </a:lnTo>
                <a:lnTo>
                  <a:pt x="4212" y="4789"/>
                </a:lnTo>
                <a:lnTo>
                  <a:pt x="4160" y="4793"/>
                </a:lnTo>
                <a:lnTo>
                  <a:pt x="4107" y="4798"/>
                </a:lnTo>
                <a:lnTo>
                  <a:pt x="4055" y="4806"/>
                </a:lnTo>
                <a:lnTo>
                  <a:pt x="4002" y="4814"/>
                </a:lnTo>
                <a:lnTo>
                  <a:pt x="3950" y="4824"/>
                </a:lnTo>
                <a:lnTo>
                  <a:pt x="3897" y="4835"/>
                </a:lnTo>
                <a:lnTo>
                  <a:pt x="3845" y="4848"/>
                </a:lnTo>
                <a:lnTo>
                  <a:pt x="3794" y="4860"/>
                </a:lnTo>
                <a:lnTo>
                  <a:pt x="3742" y="4873"/>
                </a:lnTo>
                <a:lnTo>
                  <a:pt x="3640" y="4902"/>
                </a:lnTo>
                <a:lnTo>
                  <a:pt x="3542" y="4929"/>
                </a:lnTo>
                <a:lnTo>
                  <a:pt x="3455" y="4954"/>
                </a:lnTo>
                <a:lnTo>
                  <a:pt x="3367" y="4981"/>
                </a:lnTo>
                <a:lnTo>
                  <a:pt x="3322" y="4995"/>
                </a:lnTo>
                <a:lnTo>
                  <a:pt x="3279" y="5009"/>
                </a:lnTo>
                <a:lnTo>
                  <a:pt x="3236" y="5025"/>
                </a:lnTo>
                <a:lnTo>
                  <a:pt x="3193" y="5041"/>
                </a:lnTo>
                <a:lnTo>
                  <a:pt x="3150" y="5059"/>
                </a:lnTo>
                <a:lnTo>
                  <a:pt x="3108" y="5076"/>
                </a:lnTo>
                <a:lnTo>
                  <a:pt x="3066" y="5095"/>
                </a:lnTo>
                <a:lnTo>
                  <a:pt x="3025" y="5116"/>
                </a:lnTo>
                <a:lnTo>
                  <a:pt x="2985" y="5137"/>
                </a:lnTo>
                <a:lnTo>
                  <a:pt x="2945" y="5160"/>
                </a:lnTo>
                <a:lnTo>
                  <a:pt x="2908" y="5185"/>
                </a:lnTo>
                <a:lnTo>
                  <a:pt x="2870" y="5210"/>
                </a:lnTo>
                <a:lnTo>
                  <a:pt x="2834" y="5236"/>
                </a:lnTo>
                <a:lnTo>
                  <a:pt x="2800" y="5264"/>
                </a:lnTo>
                <a:lnTo>
                  <a:pt x="2767" y="5293"/>
                </a:lnTo>
                <a:lnTo>
                  <a:pt x="2735" y="5324"/>
                </a:lnTo>
                <a:lnTo>
                  <a:pt x="2706" y="5356"/>
                </a:lnTo>
                <a:lnTo>
                  <a:pt x="2691" y="5373"/>
                </a:lnTo>
                <a:lnTo>
                  <a:pt x="2678" y="5391"/>
                </a:lnTo>
                <a:lnTo>
                  <a:pt x="2665" y="5408"/>
                </a:lnTo>
                <a:lnTo>
                  <a:pt x="2652" y="5426"/>
                </a:lnTo>
                <a:lnTo>
                  <a:pt x="2640" y="5445"/>
                </a:lnTo>
                <a:lnTo>
                  <a:pt x="2629" y="5463"/>
                </a:lnTo>
                <a:lnTo>
                  <a:pt x="2622" y="5478"/>
                </a:lnTo>
                <a:lnTo>
                  <a:pt x="2614" y="5493"/>
                </a:lnTo>
                <a:lnTo>
                  <a:pt x="2601" y="5526"/>
                </a:lnTo>
                <a:lnTo>
                  <a:pt x="2574" y="5594"/>
                </a:lnTo>
                <a:lnTo>
                  <a:pt x="2560" y="5629"/>
                </a:lnTo>
                <a:lnTo>
                  <a:pt x="2553" y="5646"/>
                </a:lnTo>
                <a:lnTo>
                  <a:pt x="2545" y="5661"/>
                </a:lnTo>
                <a:lnTo>
                  <a:pt x="2536" y="5675"/>
                </a:lnTo>
                <a:lnTo>
                  <a:pt x="2525" y="5690"/>
                </a:lnTo>
                <a:lnTo>
                  <a:pt x="2514" y="5702"/>
                </a:lnTo>
                <a:lnTo>
                  <a:pt x="2503" y="5713"/>
                </a:lnTo>
                <a:lnTo>
                  <a:pt x="2512" y="5714"/>
                </a:lnTo>
                <a:lnTo>
                  <a:pt x="2522" y="5715"/>
                </a:lnTo>
                <a:lnTo>
                  <a:pt x="2541" y="5720"/>
                </a:lnTo>
                <a:lnTo>
                  <a:pt x="2559" y="5727"/>
                </a:lnTo>
                <a:lnTo>
                  <a:pt x="2577" y="5735"/>
                </a:lnTo>
                <a:lnTo>
                  <a:pt x="2593" y="5745"/>
                </a:lnTo>
                <a:lnTo>
                  <a:pt x="2609" y="5755"/>
                </a:lnTo>
                <a:lnTo>
                  <a:pt x="2625" y="5768"/>
                </a:lnTo>
                <a:lnTo>
                  <a:pt x="2640" y="5780"/>
                </a:lnTo>
                <a:lnTo>
                  <a:pt x="2671" y="5807"/>
                </a:lnTo>
                <a:lnTo>
                  <a:pt x="2701" y="5832"/>
                </a:lnTo>
                <a:lnTo>
                  <a:pt x="2716" y="5844"/>
                </a:lnTo>
                <a:lnTo>
                  <a:pt x="2732" y="5856"/>
                </a:lnTo>
                <a:lnTo>
                  <a:pt x="2749" y="5866"/>
                </a:lnTo>
                <a:lnTo>
                  <a:pt x="2765" y="5875"/>
                </a:lnTo>
                <a:lnTo>
                  <a:pt x="2792" y="5886"/>
                </a:lnTo>
                <a:lnTo>
                  <a:pt x="2818" y="5897"/>
                </a:lnTo>
                <a:lnTo>
                  <a:pt x="2846" y="5904"/>
                </a:lnTo>
                <a:lnTo>
                  <a:pt x="2875" y="5911"/>
                </a:lnTo>
                <a:lnTo>
                  <a:pt x="2903" y="5916"/>
                </a:lnTo>
                <a:lnTo>
                  <a:pt x="2932" y="5920"/>
                </a:lnTo>
                <a:lnTo>
                  <a:pt x="2961" y="5924"/>
                </a:lnTo>
                <a:lnTo>
                  <a:pt x="2989" y="5927"/>
                </a:lnTo>
                <a:lnTo>
                  <a:pt x="3045" y="5931"/>
                </a:lnTo>
                <a:lnTo>
                  <a:pt x="3100" y="5933"/>
                </a:lnTo>
                <a:lnTo>
                  <a:pt x="3156" y="5933"/>
                </a:lnTo>
                <a:lnTo>
                  <a:pt x="3212" y="5931"/>
                </a:lnTo>
                <a:lnTo>
                  <a:pt x="3267" y="5926"/>
                </a:lnTo>
                <a:lnTo>
                  <a:pt x="3322" y="5920"/>
                </a:lnTo>
                <a:lnTo>
                  <a:pt x="3378" y="5913"/>
                </a:lnTo>
                <a:lnTo>
                  <a:pt x="3433" y="5904"/>
                </a:lnTo>
                <a:lnTo>
                  <a:pt x="3487" y="5895"/>
                </a:lnTo>
                <a:lnTo>
                  <a:pt x="3543" y="5882"/>
                </a:lnTo>
                <a:lnTo>
                  <a:pt x="3597" y="5870"/>
                </a:lnTo>
                <a:lnTo>
                  <a:pt x="3651" y="5857"/>
                </a:lnTo>
                <a:lnTo>
                  <a:pt x="3705" y="5842"/>
                </a:lnTo>
                <a:lnTo>
                  <a:pt x="3759" y="5827"/>
                </a:lnTo>
                <a:lnTo>
                  <a:pt x="3812" y="5811"/>
                </a:lnTo>
                <a:lnTo>
                  <a:pt x="3865" y="5794"/>
                </a:lnTo>
                <a:lnTo>
                  <a:pt x="3983" y="5757"/>
                </a:lnTo>
                <a:lnTo>
                  <a:pt x="4058" y="5734"/>
                </a:lnTo>
                <a:lnTo>
                  <a:pt x="4138" y="5705"/>
                </a:lnTo>
                <a:lnTo>
                  <a:pt x="4181" y="5690"/>
                </a:lnTo>
                <a:lnTo>
                  <a:pt x="4224" y="5673"/>
                </a:lnTo>
                <a:lnTo>
                  <a:pt x="4267" y="5656"/>
                </a:lnTo>
                <a:lnTo>
                  <a:pt x="4311" y="5638"/>
                </a:lnTo>
                <a:lnTo>
                  <a:pt x="4354" y="5618"/>
                </a:lnTo>
                <a:lnTo>
                  <a:pt x="4397" y="5598"/>
                </a:lnTo>
                <a:lnTo>
                  <a:pt x="4439" y="5576"/>
                </a:lnTo>
                <a:lnTo>
                  <a:pt x="4481" y="5553"/>
                </a:lnTo>
                <a:lnTo>
                  <a:pt x="4521" y="5530"/>
                </a:lnTo>
                <a:lnTo>
                  <a:pt x="4559" y="5505"/>
                </a:lnTo>
                <a:lnTo>
                  <a:pt x="4596" y="5480"/>
                </a:lnTo>
                <a:lnTo>
                  <a:pt x="4630" y="5453"/>
                </a:lnTo>
                <a:lnTo>
                  <a:pt x="4646" y="5439"/>
                </a:lnTo>
                <a:lnTo>
                  <a:pt x="4662" y="5425"/>
                </a:lnTo>
                <a:lnTo>
                  <a:pt x="4676" y="5411"/>
                </a:lnTo>
                <a:lnTo>
                  <a:pt x="4690" y="5397"/>
                </a:lnTo>
                <a:lnTo>
                  <a:pt x="4704" y="5381"/>
                </a:lnTo>
                <a:lnTo>
                  <a:pt x="4716" y="5367"/>
                </a:lnTo>
                <a:lnTo>
                  <a:pt x="4727" y="5352"/>
                </a:lnTo>
                <a:lnTo>
                  <a:pt x="4739" y="5336"/>
                </a:lnTo>
                <a:lnTo>
                  <a:pt x="4748" y="5320"/>
                </a:lnTo>
                <a:lnTo>
                  <a:pt x="4757" y="5303"/>
                </a:lnTo>
                <a:lnTo>
                  <a:pt x="4764" y="5287"/>
                </a:lnTo>
                <a:lnTo>
                  <a:pt x="4771" y="5271"/>
                </a:lnTo>
                <a:lnTo>
                  <a:pt x="4776" y="5254"/>
                </a:lnTo>
                <a:lnTo>
                  <a:pt x="4782" y="5237"/>
                </a:lnTo>
                <a:lnTo>
                  <a:pt x="4785" y="5219"/>
                </a:lnTo>
                <a:lnTo>
                  <a:pt x="4787" y="5202"/>
                </a:lnTo>
                <a:lnTo>
                  <a:pt x="4788" y="5184"/>
                </a:lnTo>
                <a:lnTo>
                  <a:pt x="4788" y="5165"/>
                </a:lnTo>
                <a:lnTo>
                  <a:pt x="4786" y="5147"/>
                </a:lnTo>
                <a:lnTo>
                  <a:pt x="4783" y="5128"/>
                </a:lnTo>
                <a:lnTo>
                  <a:pt x="4778" y="5109"/>
                </a:lnTo>
                <a:lnTo>
                  <a:pt x="4772" y="5089"/>
                </a:lnTo>
                <a:lnTo>
                  <a:pt x="4765" y="5070"/>
                </a:lnTo>
                <a:lnTo>
                  <a:pt x="4756" y="5049"/>
                </a:lnTo>
                <a:lnTo>
                  <a:pt x="4767" y="5047"/>
                </a:lnTo>
                <a:lnTo>
                  <a:pt x="4780" y="5047"/>
                </a:lnTo>
                <a:lnTo>
                  <a:pt x="4791" y="5047"/>
                </a:lnTo>
                <a:lnTo>
                  <a:pt x="4803" y="5048"/>
                </a:lnTo>
                <a:lnTo>
                  <a:pt x="4814" y="5050"/>
                </a:lnTo>
                <a:lnTo>
                  <a:pt x="4827" y="5053"/>
                </a:lnTo>
                <a:lnTo>
                  <a:pt x="4840" y="5058"/>
                </a:lnTo>
                <a:lnTo>
                  <a:pt x="4852" y="5062"/>
                </a:lnTo>
                <a:lnTo>
                  <a:pt x="4865" y="5068"/>
                </a:lnTo>
                <a:lnTo>
                  <a:pt x="4878" y="5075"/>
                </a:lnTo>
                <a:lnTo>
                  <a:pt x="4891" y="5082"/>
                </a:lnTo>
                <a:lnTo>
                  <a:pt x="4905" y="5090"/>
                </a:lnTo>
                <a:lnTo>
                  <a:pt x="4931" y="5109"/>
                </a:lnTo>
                <a:lnTo>
                  <a:pt x="4958" y="5130"/>
                </a:lnTo>
                <a:lnTo>
                  <a:pt x="4985" y="5155"/>
                </a:lnTo>
                <a:lnTo>
                  <a:pt x="5013" y="5182"/>
                </a:lnTo>
                <a:lnTo>
                  <a:pt x="5041" y="5210"/>
                </a:lnTo>
                <a:lnTo>
                  <a:pt x="5069" y="5241"/>
                </a:lnTo>
                <a:lnTo>
                  <a:pt x="5097" y="5273"/>
                </a:lnTo>
                <a:lnTo>
                  <a:pt x="5125" y="5307"/>
                </a:lnTo>
                <a:lnTo>
                  <a:pt x="5152" y="5341"/>
                </a:lnTo>
                <a:lnTo>
                  <a:pt x="5180" y="5376"/>
                </a:lnTo>
                <a:lnTo>
                  <a:pt x="5234" y="5450"/>
                </a:lnTo>
                <a:lnTo>
                  <a:pt x="5288" y="5524"/>
                </a:lnTo>
                <a:lnTo>
                  <a:pt x="5338" y="5598"/>
                </a:lnTo>
                <a:lnTo>
                  <a:pt x="5386" y="5668"/>
                </a:lnTo>
                <a:lnTo>
                  <a:pt x="5470" y="5793"/>
                </a:lnTo>
                <a:lnTo>
                  <a:pt x="5506" y="5844"/>
                </a:lnTo>
                <a:lnTo>
                  <a:pt x="5537" y="5885"/>
                </a:lnTo>
                <a:lnTo>
                  <a:pt x="5520" y="5886"/>
                </a:lnTo>
                <a:lnTo>
                  <a:pt x="5505" y="5886"/>
                </a:lnTo>
                <a:lnTo>
                  <a:pt x="5491" y="5885"/>
                </a:lnTo>
                <a:lnTo>
                  <a:pt x="5475" y="5884"/>
                </a:lnTo>
                <a:lnTo>
                  <a:pt x="5461" y="5882"/>
                </a:lnTo>
                <a:lnTo>
                  <a:pt x="5447" y="5879"/>
                </a:lnTo>
                <a:lnTo>
                  <a:pt x="5432" y="5875"/>
                </a:lnTo>
                <a:lnTo>
                  <a:pt x="5418" y="5871"/>
                </a:lnTo>
                <a:lnTo>
                  <a:pt x="5391" y="5862"/>
                </a:lnTo>
                <a:lnTo>
                  <a:pt x="5365" y="5850"/>
                </a:lnTo>
                <a:lnTo>
                  <a:pt x="5338" y="5836"/>
                </a:lnTo>
                <a:lnTo>
                  <a:pt x="5311" y="5822"/>
                </a:lnTo>
                <a:lnTo>
                  <a:pt x="5258" y="5792"/>
                </a:lnTo>
                <a:lnTo>
                  <a:pt x="5230" y="5777"/>
                </a:lnTo>
                <a:lnTo>
                  <a:pt x="5203" y="5763"/>
                </a:lnTo>
                <a:lnTo>
                  <a:pt x="5174" y="5749"/>
                </a:lnTo>
                <a:lnTo>
                  <a:pt x="5144" y="5737"/>
                </a:lnTo>
                <a:lnTo>
                  <a:pt x="5114" y="5727"/>
                </a:lnTo>
                <a:lnTo>
                  <a:pt x="5097" y="5723"/>
                </a:lnTo>
                <a:lnTo>
                  <a:pt x="5081" y="5718"/>
                </a:lnTo>
                <a:lnTo>
                  <a:pt x="5057" y="5713"/>
                </a:lnTo>
                <a:lnTo>
                  <a:pt x="5034" y="5710"/>
                </a:lnTo>
                <a:lnTo>
                  <a:pt x="5010" y="5707"/>
                </a:lnTo>
                <a:lnTo>
                  <a:pt x="4986" y="5705"/>
                </a:lnTo>
                <a:lnTo>
                  <a:pt x="4963" y="5704"/>
                </a:lnTo>
                <a:lnTo>
                  <a:pt x="4938" y="5704"/>
                </a:lnTo>
                <a:lnTo>
                  <a:pt x="4914" y="5705"/>
                </a:lnTo>
                <a:lnTo>
                  <a:pt x="4890" y="5706"/>
                </a:lnTo>
                <a:lnTo>
                  <a:pt x="4866" y="5708"/>
                </a:lnTo>
                <a:lnTo>
                  <a:pt x="4841" y="5710"/>
                </a:lnTo>
                <a:lnTo>
                  <a:pt x="4793" y="5717"/>
                </a:lnTo>
                <a:lnTo>
                  <a:pt x="4744" y="5726"/>
                </a:lnTo>
                <a:lnTo>
                  <a:pt x="4694" y="5737"/>
                </a:lnTo>
                <a:lnTo>
                  <a:pt x="4645" y="5748"/>
                </a:lnTo>
                <a:lnTo>
                  <a:pt x="4597" y="5761"/>
                </a:lnTo>
                <a:lnTo>
                  <a:pt x="4549" y="5776"/>
                </a:lnTo>
                <a:lnTo>
                  <a:pt x="4501" y="5790"/>
                </a:lnTo>
                <a:lnTo>
                  <a:pt x="4408" y="5818"/>
                </a:lnTo>
                <a:lnTo>
                  <a:pt x="4361" y="5832"/>
                </a:lnTo>
                <a:lnTo>
                  <a:pt x="4316" y="5844"/>
                </a:lnTo>
                <a:lnTo>
                  <a:pt x="4221" y="5872"/>
                </a:lnTo>
                <a:lnTo>
                  <a:pt x="4125" y="5900"/>
                </a:lnTo>
                <a:lnTo>
                  <a:pt x="4077" y="5915"/>
                </a:lnTo>
                <a:lnTo>
                  <a:pt x="4029" y="5932"/>
                </a:lnTo>
                <a:lnTo>
                  <a:pt x="3981" y="5948"/>
                </a:lnTo>
                <a:lnTo>
                  <a:pt x="3934" y="5965"/>
                </a:lnTo>
                <a:lnTo>
                  <a:pt x="3887" y="5985"/>
                </a:lnTo>
                <a:lnTo>
                  <a:pt x="3841" y="6004"/>
                </a:lnTo>
                <a:lnTo>
                  <a:pt x="3796" y="6026"/>
                </a:lnTo>
                <a:lnTo>
                  <a:pt x="3751" y="6048"/>
                </a:lnTo>
                <a:lnTo>
                  <a:pt x="3707" y="6073"/>
                </a:lnTo>
                <a:lnTo>
                  <a:pt x="3665" y="6099"/>
                </a:lnTo>
                <a:lnTo>
                  <a:pt x="3623" y="6125"/>
                </a:lnTo>
                <a:lnTo>
                  <a:pt x="3583" y="6155"/>
                </a:lnTo>
                <a:lnTo>
                  <a:pt x="3563" y="6170"/>
                </a:lnTo>
                <a:lnTo>
                  <a:pt x="3546" y="6186"/>
                </a:lnTo>
                <a:lnTo>
                  <a:pt x="3527" y="6201"/>
                </a:lnTo>
                <a:lnTo>
                  <a:pt x="3510" y="6217"/>
                </a:lnTo>
                <a:lnTo>
                  <a:pt x="3494" y="6235"/>
                </a:lnTo>
                <a:lnTo>
                  <a:pt x="3477" y="6252"/>
                </a:lnTo>
                <a:lnTo>
                  <a:pt x="3462" y="6271"/>
                </a:lnTo>
                <a:lnTo>
                  <a:pt x="3446" y="6289"/>
                </a:lnTo>
                <a:lnTo>
                  <a:pt x="3431" y="6309"/>
                </a:lnTo>
                <a:lnTo>
                  <a:pt x="3417" y="6327"/>
                </a:lnTo>
                <a:lnTo>
                  <a:pt x="3390" y="6367"/>
                </a:lnTo>
                <a:lnTo>
                  <a:pt x="3364" y="6408"/>
                </a:lnTo>
                <a:lnTo>
                  <a:pt x="3341" y="6450"/>
                </a:lnTo>
                <a:lnTo>
                  <a:pt x="3332" y="6471"/>
                </a:lnTo>
                <a:lnTo>
                  <a:pt x="3321" y="6494"/>
                </a:lnTo>
                <a:lnTo>
                  <a:pt x="3311" y="6519"/>
                </a:lnTo>
                <a:lnTo>
                  <a:pt x="3300" y="6544"/>
                </a:lnTo>
                <a:lnTo>
                  <a:pt x="3288" y="6569"/>
                </a:lnTo>
                <a:lnTo>
                  <a:pt x="3281" y="6580"/>
                </a:lnTo>
                <a:lnTo>
                  <a:pt x="3273" y="6591"/>
                </a:lnTo>
                <a:lnTo>
                  <a:pt x="3266" y="6601"/>
                </a:lnTo>
                <a:lnTo>
                  <a:pt x="3257" y="6610"/>
                </a:lnTo>
                <a:lnTo>
                  <a:pt x="3248" y="6617"/>
                </a:lnTo>
                <a:lnTo>
                  <a:pt x="3238" y="6623"/>
                </a:lnTo>
                <a:lnTo>
                  <a:pt x="3254" y="6625"/>
                </a:lnTo>
                <a:lnTo>
                  <a:pt x="3270" y="6627"/>
                </a:lnTo>
                <a:lnTo>
                  <a:pt x="3287" y="6630"/>
                </a:lnTo>
                <a:lnTo>
                  <a:pt x="3302" y="6634"/>
                </a:lnTo>
                <a:lnTo>
                  <a:pt x="3317" y="6640"/>
                </a:lnTo>
                <a:lnTo>
                  <a:pt x="3333" y="6645"/>
                </a:lnTo>
                <a:lnTo>
                  <a:pt x="3348" y="6651"/>
                </a:lnTo>
                <a:lnTo>
                  <a:pt x="3363" y="6658"/>
                </a:lnTo>
                <a:lnTo>
                  <a:pt x="3393" y="6673"/>
                </a:lnTo>
                <a:lnTo>
                  <a:pt x="3423" y="6691"/>
                </a:lnTo>
                <a:lnTo>
                  <a:pt x="3482" y="6728"/>
                </a:lnTo>
                <a:lnTo>
                  <a:pt x="3512" y="6747"/>
                </a:lnTo>
                <a:lnTo>
                  <a:pt x="3543" y="6765"/>
                </a:lnTo>
                <a:lnTo>
                  <a:pt x="3574" y="6782"/>
                </a:lnTo>
                <a:lnTo>
                  <a:pt x="3605" y="6797"/>
                </a:lnTo>
                <a:lnTo>
                  <a:pt x="3621" y="6805"/>
                </a:lnTo>
                <a:lnTo>
                  <a:pt x="3637" y="6811"/>
                </a:lnTo>
                <a:lnTo>
                  <a:pt x="3654" y="6817"/>
                </a:lnTo>
                <a:lnTo>
                  <a:pt x="3671" y="6822"/>
                </a:lnTo>
                <a:lnTo>
                  <a:pt x="3688" y="6826"/>
                </a:lnTo>
                <a:lnTo>
                  <a:pt x="3706" y="6829"/>
                </a:lnTo>
                <a:lnTo>
                  <a:pt x="3723" y="6831"/>
                </a:lnTo>
                <a:lnTo>
                  <a:pt x="3742" y="6832"/>
                </a:lnTo>
                <a:lnTo>
                  <a:pt x="3786" y="6833"/>
                </a:lnTo>
                <a:lnTo>
                  <a:pt x="3831" y="6833"/>
                </a:lnTo>
                <a:lnTo>
                  <a:pt x="3875" y="6831"/>
                </a:lnTo>
                <a:lnTo>
                  <a:pt x="3920" y="6828"/>
                </a:lnTo>
                <a:lnTo>
                  <a:pt x="3964" y="6824"/>
                </a:lnTo>
                <a:lnTo>
                  <a:pt x="4009" y="6819"/>
                </a:lnTo>
                <a:lnTo>
                  <a:pt x="4053" y="6813"/>
                </a:lnTo>
                <a:lnTo>
                  <a:pt x="4098" y="6806"/>
                </a:lnTo>
                <a:lnTo>
                  <a:pt x="4142" y="6798"/>
                </a:lnTo>
                <a:lnTo>
                  <a:pt x="4186" y="6789"/>
                </a:lnTo>
                <a:lnTo>
                  <a:pt x="4230" y="6780"/>
                </a:lnTo>
                <a:lnTo>
                  <a:pt x="4274" y="6770"/>
                </a:lnTo>
                <a:lnTo>
                  <a:pt x="4361" y="6748"/>
                </a:lnTo>
                <a:lnTo>
                  <a:pt x="4447" y="6724"/>
                </a:lnTo>
                <a:lnTo>
                  <a:pt x="4495" y="6709"/>
                </a:lnTo>
                <a:lnTo>
                  <a:pt x="4558" y="6689"/>
                </a:lnTo>
                <a:lnTo>
                  <a:pt x="4634" y="6662"/>
                </a:lnTo>
                <a:lnTo>
                  <a:pt x="4719" y="6629"/>
                </a:lnTo>
                <a:lnTo>
                  <a:pt x="4764" y="6612"/>
                </a:lnTo>
                <a:lnTo>
                  <a:pt x="4811" y="6592"/>
                </a:lnTo>
                <a:lnTo>
                  <a:pt x="4858" y="6572"/>
                </a:lnTo>
                <a:lnTo>
                  <a:pt x="4908" y="6550"/>
                </a:lnTo>
                <a:lnTo>
                  <a:pt x="4956" y="6529"/>
                </a:lnTo>
                <a:lnTo>
                  <a:pt x="5004" y="6505"/>
                </a:lnTo>
                <a:lnTo>
                  <a:pt x="5052" y="6481"/>
                </a:lnTo>
                <a:lnTo>
                  <a:pt x="5100" y="6455"/>
                </a:lnTo>
                <a:lnTo>
                  <a:pt x="5146" y="6430"/>
                </a:lnTo>
                <a:lnTo>
                  <a:pt x="5191" y="6403"/>
                </a:lnTo>
                <a:lnTo>
                  <a:pt x="5234" y="6375"/>
                </a:lnTo>
                <a:lnTo>
                  <a:pt x="5275" y="6347"/>
                </a:lnTo>
                <a:lnTo>
                  <a:pt x="5314" y="6318"/>
                </a:lnTo>
                <a:lnTo>
                  <a:pt x="5350" y="6288"/>
                </a:lnTo>
                <a:lnTo>
                  <a:pt x="5368" y="6274"/>
                </a:lnTo>
                <a:lnTo>
                  <a:pt x="5383" y="6258"/>
                </a:lnTo>
                <a:lnTo>
                  <a:pt x="5398" y="6243"/>
                </a:lnTo>
                <a:lnTo>
                  <a:pt x="5413" y="6228"/>
                </a:lnTo>
                <a:lnTo>
                  <a:pt x="5426" y="6212"/>
                </a:lnTo>
                <a:lnTo>
                  <a:pt x="5438" y="6197"/>
                </a:lnTo>
                <a:lnTo>
                  <a:pt x="5450" y="6182"/>
                </a:lnTo>
                <a:lnTo>
                  <a:pt x="5460" y="6165"/>
                </a:lnTo>
                <a:lnTo>
                  <a:pt x="5469" y="6150"/>
                </a:lnTo>
                <a:lnTo>
                  <a:pt x="5476" y="6133"/>
                </a:lnTo>
                <a:lnTo>
                  <a:pt x="5483" y="6118"/>
                </a:lnTo>
                <a:lnTo>
                  <a:pt x="5489" y="6102"/>
                </a:lnTo>
                <a:lnTo>
                  <a:pt x="5493" y="6085"/>
                </a:lnTo>
                <a:lnTo>
                  <a:pt x="5496" y="6070"/>
                </a:lnTo>
                <a:lnTo>
                  <a:pt x="5497" y="6053"/>
                </a:lnTo>
                <a:lnTo>
                  <a:pt x="5497" y="6037"/>
                </a:lnTo>
                <a:lnTo>
                  <a:pt x="5496" y="6021"/>
                </a:lnTo>
                <a:lnTo>
                  <a:pt x="5493" y="6004"/>
                </a:lnTo>
                <a:lnTo>
                  <a:pt x="5488" y="5988"/>
                </a:lnTo>
                <a:lnTo>
                  <a:pt x="5481" y="5972"/>
                </a:lnTo>
                <a:lnTo>
                  <a:pt x="5491" y="5969"/>
                </a:lnTo>
                <a:lnTo>
                  <a:pt x="5501" y="5968"/>
                </a:lnTo>
                <a:lnTo>
                  <a:pt x="5510" y="5968"/>
                </a:lnTo>
                <a:lnTo>
                  <a:pt x="5520" y="5969"/>
                </a:lnTo>
                <a:lnTo>
                  <a:pt x="5531" y="5971"/>
                </a:lnTo>
                <a:lnTo>
                  <a:pt x="5541" y="5972"/>
                </a:lnTo>
                <a:lnTo>
                  <a:pt x="5561" y="5978"/>
                </a:lnTo>
                <a:lnTo>
                  <a:pt x="5582" y="5986"/>
                </a:lnTo>
                <a:lnTo>
                  <a:pt x="5602" y="5996"/>
                </a:lnTo>
                <a:lnTo>
                  <a:pt x="5624" y="6009"/>
                </a:lnTo>
                <a:lnTo>
                  <a:pt x="5645" y="6024"/>
                </a:lnTo>
                <a:lnTo>
                  <a:pt x="5667" y="6040"/>
                </a:lnTo>
                <a:lnTo>
                  <a:pt x="5689" y="6059"/>
                </a:lnTo>
                <a:lnTo>
                  <a:pt x="5711" y="6078"/>
                </a:lnTo>
                <a:lnTo>
                  <a:pt x="5733" y="6100"/>
                </a:lnTo>
                <a:lnTo>
                  <a:pt x="5755" y="6122"/>
                </a:lnTo>
                <a:lnTo>
                  <a:pt x="5776" y="6146"/>
                </a:lnTo>
                <a:lnTo>
                  <a:pt x="5799" y="6170"/>
                </a:lnTo>
                <a:lnTo>
                  <a:pt x="5821" y="6196"/>
                </a:lnTo>
                <a:lnTo>
                  <a:pt x="5863" y="6247"/>
                </a:lnTo>
                <a:lnTo>
                  <a:pt x="5905" y="6300"/>
                </a:lnTo>
                <a:lnTo>
                  <a:pt x="5945" y="6354"/>
                </a:lnTo>
                <a:lnTo>
                  <a:pt x="5982" y="6405"/>
                </a:lnTo>
                <a:lnTo>
                  <a:pt x="6052" y="6498"/>
                </a:lnTo>
                <a:lnTo>
                  <a:pt x="6083" y="6537"/>
                </a:lnTo>
                <a:lnTo>
                  <a:pt x="6109" y="6570"/>
                </a:lnTo>
                <a:lnTo>
                  <a:pt x="6099" y="6572"/>
                </a:lnTo>
                <a:lnTo>
                  <a:pt x="6088" y="6573"/>
                </a:lnTo>
                <a:lnTo>
                  <a:pt x="6078" y="6573"/>
                </a:lnTo>
                <a:lnTo>
                  <a:pt x="6066" y="6573"/>
                </a:lnTo>
                <a:lnTo>
                  <a:pt x="6056" y="6571"/>
                </a:lnTo>
                <a:lnTo>
                  <a:pt x="6046" y="6569"/>
                </a:lnTo>
                <a:lnTo>
                  <a:pt x="6024" y="6564"/>
                </a:lnTo>
                <a:lnTo>
                  <a:pt x="6004" y="6556"/>
                </a:lnTo>
                <a:lnTo>
                  <a:pt x="5983" y="6546"/>
                </a:lnTo>
                <a:lnTo>
                  <a:pt x="5963" y="6535"/>
                </a:lnTo>
                <a:lnTo>
                  <a:pt x="5942" y="6524"/>
                </a:lnTo>
                <a:lnTo>
                  <a:pt x="5899" y="6500"/>
                </a:lnTo>
                <a:lnTo>
                  <a:pt x="5878" y="6489"/>
                </a:lnTo>
                <a:lnTo>
                  <a:pt x="5855" y="6479"/>
                </a:lnTo>
                <a:lnTo>
                  <a:pt x="5832" y="6469"/>
                </a:lnTo>
                <a:lnTo>
                  <a:pt x="5808" y="6463"/>
                </a:lnTo>
                <a:lnTo>
                  <a:pt x="5796" y="6460"/>
                </a:lnTo>
                <a:lnTo>
                  <a:pt x="5784" y="6458"/>
                </a:lnTo>
                <a:lnTo>
                  <a:pt x="5770" y="6457"/>
                </a:lnTo>
                <a:lnTo>
                  <a:pt x="5757" y="6456"/>
                </a:lnTo>
                <a:lnTo>
                  <a:pt x="5738" y="6456"/>
                </a:lnTo>
                <a:lnTo>
                  <a:pt x="5718" y="6456"/>
                </a:lnTo>
                <a:lnTo>
                  <a:pt x="5678" y="6459"/>
                </a:lnTo>
                <a:lnTo>
                  <a:pt x="5638" y="6464"/>
                </a:lnTo>
                <a:lnTo>
                  <a:pt x="5598" y="6472"/>
                </a:lnTo>
                <a:lnTo>
                  <a:pt x="5558" y="6481"/>
                </a:lnTo>
                <a:lnTo>
                  <a:pt x="5519" y="6491"/>
                </a:lnTo>
                <a:lnTo>
                  <a:pt x="5479" y="6503"/>
                </a:lnTo>
                <a:lnTo>
                  <a:pt x="5440" y="6517"/>
                </a:lnTo>
                <a:lnTo>
                  <a:pt x="5401" y="6530"/>
                </a:lnTo>
                <a:lnTo>
                  <a:pt x="5363" y="6545"/>
                </a:lnTo>
                <a:lnTo>
                  <a:pt x="5287" y="6577"/>
                </a:lnTo>
                <a:lnTo>
                  <a:pt x="5213" y="6610"/>
                </a:lnTo>
                <a:lnTo>
                  <a:pt x="5141" y="6642"/>
                </a:lnTo>
                <a:lnTo>
                  <a:pt x="5068" y="6673"/>
                </a:lnTo>
                <a:lnTo>
                  <a:pt x="4997" y="6707"/>
                </a:lnTo>
                <a:lnTo>
                  <a:pt x="4961" y="6725"/>
                </a:lnTo>
                <a:lnTo>
                  <a:pt x="4925" y="6742"/>
                </a:lnTo>
                <a:lnTo>
                  <a:pt x="4889" y="6762"/>
                </a:lnTo>
                <a:lnTo>
                  <a:pt x="4854" y="6780"/>
                </a:lnTo>
                <a:lnTo>
                  <a:pt x="4819" y="6800"/>
                </a:lnTo>
                <a:lnTo>
                  <a:pt x="4786" y="6822"/>
                </a:lnTo>
                <a:lnTo>
                  <a:pt x="4753" y="6843"/>
                </a:lnTo>
                <a:lnTo>
                  <a:pt x="4720" y="6866"/>
                </a:lnTo>
                <a:lnTo>
                  <a:pt x="4688" y="6890"/>
                </a:lnTo>
                <a:lnTo>
                  <a:pt x="4658" y="6915"/>
                </a:lnTo>
                <a:lnTo>
                  <a:pt x="4628" y="6941"/>
                </a:lnTo>
                <a:lnTo>
                  <a:pt x="4599" y="6968"/>
                </a:lnTo>
                <a:lnTo>
                  <a:pt x="4588" y="6980"/>
                </a:lnTo>
                <a:lnTo>
                  <a:pt x="4577" y="6992"/>
                </a:lnTo>
                <a:lnTo>
                  <a:pt x="4567" y="7004"/>
                </a:lnTo>
                <a:lnTo>
                  <a:pt x="4558" y="7018"/>
                </a:lnTo>
                <a:lnTo>
                  <a:pt x="4549" y="7031"/>
                </a:lnTo>
                <a:lnTo>
                  <a:pt x="4542" y="7043"/>
                </a:lnTo>
                <a:lnTo>
                  <a:pt x="4527" y="7071"/>
                </a:lnTo>
                <a:lnTo>
                  <a:pt x="4514" y="7099"/>
                </a:lnTo>
                <a:lnTo>
                  <a:pt x="4503" y="7127"/>
                </a:lnTo>
                <a:lnTo>
                  <a:pt x="4493" y="7156"/>
                </a:lnTo>
                <a:lnTo>
                  <a:pt x="4482" y="7185"/>
                </a:lnTo>
                <a:lnTo>
                  <a:pt x="4463" y="7242"/>
                </a:lnTo>
                <a:lnTo>
                  <a:pt x="4453" y="7271"/>
                </a:lnTo>
                <a:lnTo>
                  <a:pt x="4441" y="7297"/>
                </a:lnTo>
                <a:lnTo>
                  <a:pt x="4430" y="7324"/>
                </a:lnTo>
                <a:lnTo>
                  <a:pt x="4416" y="7349"/>
                </a:lnTo>
                <a:lnTo>
                  <a:pt x="4409" y="7361"/>
                </a:lnTo>
                <a:lnTo>
                  <a:pt x="4400" y="7372"/>
                </a:lnTo>
                <a:lnTo>
                  <a:pt x="4392" y="7383"/>
                </a:lnTo>
                <a:lnTo>
                  <a:pt x="4383" y="7395"/>
                </a:lnTo>
                <a:lnTo>
                  <a:pt x="4395" y="7394"/>
                </a:lnTo>
                <a:lnTo>
                  <a:pt x="4408" y="7394"/>
                </a:lnTo>
                <a:lnTo>
                  <a:pt x="4420" y="7395"/>
                </a:lnTo>
                <a:lnTo>
                  <a:pt x="4432" y="7396"/>
                </a:lnTo>
                <a:lnTo>
                  <a:pt x="4457" y="7401"/>
                </a:lnTo>
                <a:lnTo>
                  <a:pt x="4481" y="7408"/>
                </a:lnTo>
                <a:lnTo>
                  <a:pt x="4507" y="7416"/>
                </a:lnTo>
                <a:lnTo>
                  <a:pt x="4532" y="7425"/>
                </a:lnTo>
                <a:lnTo>
                  <a:pt x="4582" y="7448"/>
                </a:lnTo>
                <a:lnTo>
                  <a:pt x="4607" y="7459"/>
                </a:lnTo>
                <a:lnTo>
                  <a:pt x="4633" y="7470"/>
                </a:lnTo>
                <a:lnTo>
                  <a:pt x="4660" y="7480"/>
                </a:lnTo>
                <a:lnTo>
                  <a:pt x="4686" y="7488"/>
                </a:lnTo>
                <a:lnTo>
                  <a:pt x="4713" y="7495"/>
                </a:lnTo>
                <a:lnTo>
                  <a:pt x="4741" y="7500"/>
                </a:lnTo>
                <a:lnTo>
                  <a:pt x="4755" y="7501"/>
                </a:lnTo>
                <a:lnTo>
                  <a:pt x="4769" y="7502"/>
                </a:lnTo>
                <a:lnTo>
                  <a:pt x="4784" y="7502"/>
                </a:lnTo>
                <a:lnTo>
                  <a:pt x="4798" y="7502"/>
                </a:lnTo>
                <a:lnTo>
                  <a:pt x="4842" y="7497"/>
                </a:lnTo>
                <a:lnTo>
                  <a:pt x="4886" y="7492"/>
                </a:lnTo>
                <a:lnTo>
                  <a:pt x="4930" y="7484"/>
                </a:lnTo>
                <a:lnTo>
                  <a:pt x="4973" y="7476"/>
                </a:lnTo>
                <a:lnTo>
                  <a:pt x="5017" y="7465"/>
                </a:lnTo>
                <a:lnTo>
                  <a:pt x="5059" y="7453"/>
                </a:lnTo>
                <a:lnTo>
                  <a:pt x="5102" y="7441"/>
                </a:lnTo>
                <a:lnTo>
                  <a:pt x="5144" y="7426"/>
                </a:lnTo>
                <a:lnTo>
                  <a:pt x="5186" y="7411"/>
                </a:lnTo>
                <a:lnTo>
                  <a:pt x="5227" y="7396"/>
                </a:lnTo>
                <a:lnTo>
                  <a:pt x="5268" y="7378"/>
                </a:lnTo>
                <a:lnTo>
                  <a:pt x="5309" y="7361"/>
                </a:lnTo>
                <a:lnTo>
                  <a:pt x="5350" y="7342"/>
                </a:lnTo>
                <a:lnTo>
                  <a:pt x="5390" y="7324"/>
                </a:lnTo>
                <a:lnTo>
                  <a:pt x="5470" y="7285"/>
                </a:lnTo>
                <a:lnTo>
                  <a:pt x="5553" y="7244"/>
                </a:lnTo>
                <a:lnTo>
                  <a:pt x="5604" y="7219"/>
                </a:lnTo>
                <a:lnTo>
                  <a:pt x="5660" y="7189"/>
                </a:lnTo>
                <a:lnTo>
                  <a:pt x="5717" y="7157"/>
                </a:lnTo>
                <a:lnTo>
                  <a:pt x="5776" y="7121"/>
                </a:lnTo>
                <a:lnTo>
                  <a:pt x="5806" y="7103"/>
                </a:lnTo>
                <a:lnTo>
                  <a:pt x="5835" y="7083"/>
                </a:lnTo>
                <a:lnTo>
                  <a:pt x="5864" y="7063"/>
                </a:lnTo>
                <a:lnTo>
                  <a:pt x="5892" y="7042"/>
                </a:lnTo>
                <a:lnTo>
                  <a:pt x="5919" y="7021"/>
                </a:lnTo>
                <a:lnTo>
                  <a:pt x="5945" y="6999"/>
                </a:lnTo>
                <a:lnTo>
                  <a:pt x="5969" y="6977"/>
                </a:lnTo>
                <a:lnTo>
                  <a:pt x="5993" y="6953"/>
                </a:lnTo>
                <a:lnTo>
                  <a:pt x="6013" y="6930"/>
                </a:lnTo>
                <a:lnTo>
                  <a:pt x="6033" y="6906"/>
                </a:lnTo>
                <a:lnTo>
                  <a:pt x="6050" y="6881"/>
                </a:lnTo>
                <a:lnTo>
                  <a:pt x="6064" y="6856"/>
                </a:lnTo>
                <a:lnTo>
                  <a:pt x="6071" y="6843"/>
                </a:lnTo>
                <a:lnTo>
                  <a:pt x="6077" y="6831"/>
                </a:lnTo>
                <a:lnTo>
                  <a:pt x="6082" y="6818"/>
                </a:lnTo>
                <a:lnTo>
                  <a:pt x="6086" y="6806"/>
                </a:lnTo>
                <a:lnTo>
                  <a:pt x="6090" y="6792"/>
                </a:lnTo>
                <a:lnTo>
                  <a:pt x="6093" y="6779"/>
                </a:lnTo>
                <a:lnTo>
                  <a:pt x="6095" y="6766"/>
                </a:lnTo>
                <a:lnTo>
                  <a:pt x="6096" y="6752"/>
                </a:lnTo>
                <a:lnTo>
                  <a:pt x="6096" y="6739"/>
                </a:lnTo>
                <a:lnTo>
                  <a:pt x="6096" y="6726"/>
                </a:lnTo>
                <a:lnTo>
                  <a:pt x="6095" y="6712"/>
                </a:lnTo>
                <a:lnTo>
                  <a:pt x="6092" y="6699"/>
                </a:lnTo>
                <a:lnTo>
                  <a:pt x="6089" y="6686"/>
                </a:lnTo>
                <a:lnTo>
                  <a:pt x="6085" y="6671"/>
                </a:lnTo>
                <a:lnTo>
                  <a:pt x="6080" y="6658"/>
                </a:lnTo>
                <a:lnTo>
                  <a:pt x="6074" y="6644"/>
                </a:lnTo>
                <a:lnTo>
                  <a:pt x="6082" y="6643"/>
                </a:lnTo>
                <a:lnTo>
                  <a:pt x="6090" y="6642"/>
                </a:lnTo>
                <a:lnTo>
                  <a:pt x="6106" y="6641"/>
                </a:lnTo>
                <a:lnTo>
                  <a:pt x="6123" y="6643"/>
                </a:lnTo>
                <a:lnTo>
                  <a:pt x="6140" y="6647"/>
                </a:lnTo>
                <a:lnTo>
                  <a:pt x="6158" y="6653"/>
                </a:lnTo>
                <a:lnTo>
                  <a:pt x="6176" y="6661"/>
                </a:lnTo>
                <a:lnTo>
                  <a:pt x="6193" y="6671"/>
                </a:lnTo>
                <a:lnTo>
                  <a:pt x="6212" y="6683"/>
                </a:lnTo>
                <a:lnTo>
                  <a:pt x="6230" y="6696"/>
                </a:lnTo>
                <a:lnTo>
                  <a:pt x="6249" y="6710"/>
                </a:lnTo>
                <a:lnTo>
                  <a:pt x="6267" y="6727"/>
                </a:lnTo>
                <a:lnTo>
                  <a:pt x="6287" y="6743"/>
                </a:lnTo>
                <a:lnTo>
                  <a:pt x="6305" y="6762"/>
                </a:lnTo>
                <a:lnTo>
                  <a:pt x="6324" y="6780"/>
                </a:lnTo>
                <a:lnTo>
                  <a:pt x="6361" y="6820"/>
                </a:lnTo>
                <a:lnTo>
                  <a:pt x="6396" y="6862"/>
                </a:lnTo>
                <a:lnTo>
                  <a:pt x="6432" y="6905"/>
                </a:lnTo>
                <a:lnTo>
                  <a:pt x="6466" y="6947"/>
                </a:lnTo>
                <a:lnTo>
                  <a:pt x="6498" y="6988"/>
                </a:lnTo>
                <a:lnTo>
                  <a:pt x="6555" y="7063"/>
                </a:lnTo>
                <a:lnTo>
                  <a:pt x="6581" y="7095"/>
                </a:lnTo>
                <a:lnTo>
                  <a:pt x="6602" y="7120"/>
                </a:lnTo>
                <a:lnTo>
                  <a:pt x="7076" y="7646"/>
                </a:lnTo>
                <a:lnTo>
                  <a:pt x="7095" y="7668"/>
                </a:lnTo>
                <a:lnTo>
                  <a:pt x="7115" y="7695"/>
                </a:lnTo>
                <a:lnTo>
                  <a:pt x="7135" y="7724"/>
                </a:lnTo>
                <a:lnTo>
                  <a:pt x="7157" y="7755"/>
                </a:lnTo>
                <a:lnTo>
                  <a:pt x="7203" y="7822"/>
                </a:lnTo>
                <a:lnTo>
                  <a:pt x="7250" y="7892"/>
                </a:lnTo>
                <a:lnTo>
                  <a:pt x="7274" y="7925"/>
                </a:lnTo>
                <a:lnTo>
                  <a:pt x="7300" y="7958"/>
                </a:lnTo>
                <a:lnTo>
                  <a:pt x="7326" y="7989"/>
                </a:lnTo>
                <a:lnTo>
                  <a:pt x="7351" y="8017"/>
                </a:lnTo>
                <a:lnTo>
                  <a:pt x="7364" y="8030"/>
                </a:lnTo>
                <a:lnTo>
                  <a:pt x="7377" y="8042"/>
                </a:lnTo>
                <a:lnTo>
                  <a:pt x="7389" y="8054"/>
                </a:lnTo>
                <a:lnTo>
                  <a:pt x="7403" y="8064"/>
                </a:lnTo>
                <a:lnTo>
                  <a:pt x="7416" y="8072"/>
                </a:lnTo>
                <a:lnTo>
                  <a:pt x="7428" y="8080"/>
                </a:lnTo>
                <a:lnTo>
                  <a:pt x="7442" y="8086"/>
                </a:lnTo>
                <a:lnTo>
                  <a:pt x="7455" y="8093"/>
                </a:lnTo>
                <a:lnTo>
                  <a:pt x="7469" y="8097"/>
                </a:lnTo>
                <a:lnTo>
                  <a:pt x="7484" y="8099"/>
                </a:lnTo>
                <a:lnTo>
                  <a:pt x="7497" y="8099"/>
                </a:lnTo>
                <a:lnTo>
                  <a:pt x="7509" y="8098"/>
                </a:lnTo>
                <a:lnTo>
                  <a:pt x="7521" y="8095"/>
                </a:lnTo>
                <a:lnTo>
                  <a:pt x="7533" y="8089"/>
                </a:lnTo>
                <a:lnTo>
                  <a:pt x="7543" y="8082"/>
                </a:lnTo>
                <a:lnTo>
                  <a:pt x="7553" y="8075"/>
                </a:lnTo>
                <a:lnTo>
                  <a:pt x="7562" y="8066"/>
                </a:lnTo>
                <a:lnTo>
                  <a:pt x="7571" y="8055"/>
                </a:lnTo>
                <a:lnTo>
                  <a:pt x="7579" y="8043"/>
                </a:lnTo>
                <a:lnTo>
                  <a:pt x="7586" y="8031"/>
                </a:lnTo>
                <a:lnTo>
                  <a:pt x="7592" y="8018"/>
                </a:lnTo>
                <a:lnTo>
                  <a:pt x="7597" y="8003"/>
                </a:lnTo>
                <a:lnTo>
                  <a:pt x="7602" y="7988"/>
                </a:lnTo>
                <a:lnTo>
                  <a:pt x="7606" y="7973"/>
                </a:lnTo>
                <a:lnTo>
                  <a:pt x="7610" y="7957"/>
                </a:lnTo>
                <a:lnTo>
                  <a:pt x="7613" y="7941"/>
                </a:lnTo>
                <a:lnTo>
                  <a:pt x="7615" y="7924"/>
                </a:lnTo>
                <a:lnTo>
                  <a:pt x="7616" y="7908"/>
                </a:lnTo>
                <a:lnTo>
                  <a:pt x="7617" y="7892"/>
                </a:lnTo>
                <a:lnTo>
                  <a:pt x="7617" y="7875"/>
                </a:lnTo>
                <a:lnTo>
                  <a:pt x="7616" y="7860"/>
                </a:lnTo>
                <a:lnTo>
                  <a:pt x="7614" y="7844"/>
                </a:lnTo>
                <a:lnTo>
                  <a:pt x="7611" y="7828"/>
                </a:lnTo>
                <a:lnTo>
                  <a:pt x="7607" y="7814"/>
                </a:lnTo>
                <a:lnTo>
                  <a:pt x="7603" y="7799"/>
                </a:lnTo>
                <a:lnTo>
                  <a:pt x="7598" y="7787"/>
                </a:lnTo>
                <a:lnTo>
                  <a:pt x="7593" y="7775"/>
                </a:lnTo>
                <a:lnTo>
                  <a:pt x="7587" y="7763"/>
                </a:lnTo>
                <a:lnTo>
                  <a:pt x="7580" y="7753"/>
                </a:lnTo>
                <a:lnTo>
                  <a:pt x="7572" y="7744"/>
                </a:lnTo>
                <a:lnTo>
                  <a:pt x="7512" y="7686"/>
                </a:lnTo>
                <a:lnTo>
                  <a:pt x="7453" y="7628"/>
                </a:lnTo>
                <a:lnTo>
                  <a:pt x="7333" y="7515"/>
                </a:lnTo>
                <a:lnTo>
                  <a:pt x="7213" y="7402"/>
                </a:lnTo>
                <a:lnTo>
                  <a:pt x="7091" y="7290"/>
                </a:lnTo>
                <a:lnTo>
                  <a:pt x="6970" y="7178"/>
                </a:lnTo>
                <a:lnTo>
                  <a:pt x="6850" y="7064"/>
                </a:lnTo>
                <a:lnTo>
                  <a:pt x="6791" y="7006"/>
                </a:lnTo>
                <a:lnTo>
                  <a:pt x="6731" y="6948"/>
                </a:lnTo>
                <a:lnTo>
                  <a:pt x="6673" y="6890"/>
                </a:lnTo>
                <a:lnTo>
                  <a:pt x="6615" y="6830"/>
                </a:lnTo>
                <a:lnTo>
                  <a:pt x="6384" y="6592"/>
                </a:lnTo>
                <a:lnTo>
                  <a:pt x="6269" y="6474"/>
                </a:lnTo>
                <a:lnTo>
                  <a:pt x="6156" y="6354"/>
                </a:lnTo>
                <a:lnTo>
                  <a:pt x="6135" y="6333"/>
                </a:lnTo>
                <a:lnTo>
                  <a:pt x="6113" y="6312"/>
                </a:lnTo>
                <a:lnTo>
                  <a:pt x="6063" y="6265"/>
                </a:lnTo>
                <a:lnTo>
                  <a:pt x="6037" y="6240"/>
                </a:lnTo>
                <a:lnTo>
                  <a:pt x="6011" y="6214"/>
                </a:lnTo>
                <a:lnTo>
                  <a:pt x="5987" y="6188"/>
                </a:lnTo>
                <a:lnTo>
                  <a:pt x="5963" y="6160"/>
                </a:lnTo>
                <a:lnTo>
                  <a:pt x="5941" y="6132"/>
                </a:lnTo>
                <a:lnTo>
                  <a:pt x="5932" y="6118"/>
                </a:lnTo>
                <a:lnTo>
                  <a:pt x="5924" y="6105"/>
                </a:lnTo>
                <a:lnTo>
                  <a:pt x="5916" y="6090"/>
                </a:lnTo>
                <a:lnTo>
                  <a:pt x="5909" y="6076"/>
                </a:lnTo>
                <a:lnTo>
                  <a:pt x="5904" y="6063"/>
                </a:lnTo>
                <a:lnTo>
                  <a:pt x="5898" y="6048"/>
                </a:lnTo>
                <a:lnTo>
                  <a:pt x="5895" y="6035"/>
                </a:lnTo>
                <a:lnTo>
                  <a:pt x="5893" y="6021"/>
                </a:lnTo>
                <a:lnTo>
                  <a:pt x="5893" y="6007"/>
                </a:lnTo>
                <a:lnTo>
                  <a:pt x="5894" y="5994"/>
                </a:lnTo>
                <a:lnTo>
                  <a:pt x="5896" y="5980"/>
                </a:lnTo>
                <a:lnTo>
                  <a:pt x="5900" y="5966"/>
                </a:lnTo>
                <a:lnTo>
                  <a:pt x="5907" y="5954"/>
                </a:lnTo>
                <a:lnTo>
                  <a:pt x="5915" y="5941"/>
                </a:lnTo>
                <a:lnTo>
                  <a:pt x="5930" y="5950"/>
                </a:lnTo>
                <a:lnTo>
                  <a:pt x="5947" y="5959"/>
                </a:lnTo>
                <a:lnTo>
                  <a:pt x="5962" y="5966"/>
                </a:lnTo>
                <a:lnTo>
                  <a:pt x="5978" y="5972"/>
                </a:lnTo>
                <a:lnTo>
                  <a:pt x="5995" y="5977"/>
                </a:lnTo>
                <a:lnTo>
                  <a:pt x="6011" y="5981"/>
                </a:lnTo>
                <a:lnTo>
                  <a:pt x="6028" y="5984"/>
                </a:lnTo>
                <a:lnTo>
                  <a:pt x="6044" y="5985"/>
                </a:lnTo>
                <a:lnTo>
                  <a:pt x="6060" y="5986"/>
                </a:lnTo>
                <a:lnTo>
                  <a:pt x="6077" y="5986"/>
                </a:lnTo>
                <a:lnTo>
                  <a:pt x="6094" y="5985"/>
                </a:lnTo>
                <a:lnTo>
                  <a:pt x="6111" y="5983"/>
                </a:lnTo>
                <a:lnTo>
                  <a:pt x="6128" y="5980"/>
                </a:lnTo>
                <a:lnTo>
                  <a:pt x="6144" y="5976"/>
                </a:lnTo>
                <a:lnTo>
                  <a:pt x="6162" y="5972"/>
                </a:lnTo>
                <a:lnTo>
                  <a:pt x="6178" y="5965"/>
                </a:lnTo>
                <a:lnTo>
                  <a:pt x="6196" y="5959"/>
                </a:lnTo>
                <a:lnTo>
                  <a:pt x="6212" y="5952"/>
                </a:lnTo>
                <a:lnTo>
                  <a:pt x="6229" y="5945"/>
                </a:lnTo>
                <a:lnTo>
                  <a:pt x="6246" y="5937"/>
                </a:lnTo>
                <a:lnTo>
                  <a:pt x="6280" y="5917"/>
                </a:lnTo>
                <a:lnTo>
                  <a:pt x="6313" y="5897"/>
                </a:lnTo>
                <a:lnTo>
                  <a:pt x="6346" y="5873"/>
                </a:lnTo>
                <a:lnTo>
                  <a:pt x="6379" y="5848"/>
                </a:lnTo>
                <a:lnTo>
                  <a:pt x="6412" y="5821"/>
                </a:lnTo>
                <a:lnTo>
                  <a:pt x="6444" y="5792"/>
                </a:lnTo>
                <a:lnTo>
                  <a:pt x="6475" y="5763"/>
                </a:lnTo>
                <a:lnTo>
                  <a:pt x="6506" y="5732"/>
                </a:lnTo>
                <a:lnTo>
                  <a:pt x="6537" y="5700"/>
                </a:lnTo>
                <a:lnTo>
                  <a:pt x="6565" y="5667"/>
                </a:lnTo>
                <a:lnTo>
                  <a:pt x="6594" y="5634"/>
                </a:lnTo>
                <a:lnTo>
                  <a:pt x="6622" y="5602"/>
                </a:lnTo>
                <a:lnTo>
                  <a:pt x="6648" y="5569"/>
                </a:lnTo>
                <a:lnTo>
                  <a:pt x="6674" y="5536"/>
                </a:lnTo>
                <a:lnTo>
                  <a:pt x="6722" y="5474"/>
                </a:lnTo>
                <a:lnTo>
                  <a:pt x="6765" y="5414"/>
                </a:lnTo>
                <a:lnTo>
                  <a:pt x="6802" y="5360"/>
                </a:lnTo>
                <a:lnTo>
                  <a:pt x="6834" y="5315"/>
                </a:lnTo>
                <a:lnTo>
                  <a:pt x="6879" y="5245"/>
                </a:lnTo>
                <a:lnTo>
                  <a:pt x="6923" y="5174"/>
                </a:lnTo>
                <a:lnTo>
                  <a:pt x="6965" y="5103"/>
                </a:lnTo>
                <a:lnTo>
                  <a:pt x="7006" y="5030"/>
                </a:lnTo>
                <a:lnTo>
                  <a:pt x="7045" y="4956"/>
                </a:lnTo>
                <a:lnTo>
                  <a:pt x="7082" y="4881"/>
                </a:lnTo>
                <a:lnTo>
                  <a:pt x="7099" y="4843"/>
                </a:lnTo>
                <a:lnTo>
                  <a:pt x="7117" y="4806"/>
                </a:lnTo>
                <a:lnTo>
                  <a:pt x="7132" y="4768"/>
                </a:lnTo>
                <a:lnTo>
                  <a:pt x="7148" y="4729"/>
                </a:lnTo>
                <a:lnTo>
                  <a:pt x="7160" y="4698"/>
                </a:lnTo>
                <a:lnTo>
                  <a:pt x="7171" y="4668"/>
                </a:lnTo>
                <a:lnTo>
                  <a:pt x="7180" y="4637"/>
                </a:lnTo>
                <a:lnTo>
                  <a:pt x="7188" y="4607"/>
                </a:lnTo>
                <a:lnTo>
                  <a:pt x="7196" y="4576"/>
                </a:lnTo>
                <a:lnTo>
                  <a:pt x="7201" y="4545"/>
                </a:lnTo>
                <a:lnTo>
                  <a:pt x="7203" y="4512"/>
                </a:lnTo>
                <a:lnTo>
                  <a:pt x="7204" y="4496"/>
                </a:lnTo>
                <a:lnTo>
                  <a:pt x="7203" y="4480"/>
                </a:lnTo>
                <a:lnTo>
                  <a:pt x="7202" y="4461"/>
                </a:lnTo>
                <a:lnTo>
                  <a:pt x="7200" y="4441"/>
                </a:lnTo>
                <a:lnTo>
                  <a:pt x="7197" y="4421"/>
                </a:lnTo>
                <a:lnTo>
                  <a:pt x="7193" y="4400"/>
                </a:lnTo>
                <a:lnTo>
                  <a:pt x="7183" y="4357"/>
                </a:lnTo>
                <a:lnTo>
                  <a:pt x="7174" y="4313"/>
                </a:lnTo>
                <a:lnTo>
                  <a:pt x="7171" y="4291"/>
                </a:lnTo>
                <a:lnTo>
                  <a:pt x="7168" y="4270"/>
                </a:lnTo>
                <a:lnTo>
                  <a:pt x="7166" y="4248"/>
                </a:lnTo>
                <a:lnTo>
                  <a:pt x="7165" y="4228"/>
                </a:lnTo>
                <a:lnTo>
                  <a:pt x="7166" y="4207"/>
                </a:lnTo>
                <a:lnTo>
                  <a:pt x="7169" y="4187"/>
                </a:lnTo>
                <a:lnTo>
                  <a:pt x="7173" y="4168"/>
                </a:lnTo>
                <a:lnTo>
                  <a:pt x="7176" y="4159"/>
                </a:lnTo>
                <a:lnTo>
                  <a:pt x="7180" y="4150"/>
                </a:lnTo>
                <a:lnTo>
                  <a:pt x="7166" y="4158"/>
                </a:lnTo>
                <a:lnTo>
                  <a:pt x="7149" y="4165"/>
                </a:lnTo>
                <a:lnTo>
                  <a:pt x="7133" y="4170"/>
                </a:lnTo>
                <a:lnTo>
                  <a:pt x="7117" y="4173"/>
                </a:lnTo>
                <a:lnTo>
                  <a:pt x="7098" y="4175"/>
                </a:lnTo>
                <a:lnTo>
                  <a:pt x="7080" y="4175"/>
                </a:lnTo>
                <a:lnTo>
                  <a:pt x="7061" y="4175"/>
                </a:lnTo>
                <a:lnTo>
                  <a:pt x="7043" y="4174"/>
                </a:lnTo>
                <a:lnTo>
                  <a:pt x="7005" y="4170"/>
                </a:lnTo>
                <a:lnTo>
                  <a:pt x="6967" y="4166"/>
                </a:lnTo>
                <a:lnTo>
                  <a:pt x="6932" y="4162"/>
                </a:lnTo>
                <a:lnTo>
                  <a:pt x="6915" y="4162"/>
                </a:lnTo>
                <a:lnTo>
                  <a:pt x="6899" y="4162"/>
                </a:lnTo>
                <a:lnTo>
                  <a:pt x="6878" y="4163"/>
                </a:lnTo>
                <a:lnTo>
                  <a:pt x="6856" y="4166"/>
                </a:lnTo>
                <a:lnTo>
                  <a:pt x="6836" y="4169"/>
                </a:lnTo>
                <a:lnTo>
                  <a:pt x="6816" y="4174"/>
                </a:lnTo>
                <a:lnTo>
                  <a:pt x="6797" y="4180"/>
                </a:lnTo>
                <a:lnTo>
                  <a:pt x="6778" y="4187"/>
                </a:lnTo>
                <a:lnTo>
                  <a:pt x="6759" y="4195"/>
                </a:lnTo>
                <a:lnTo>
                  <a:pt x="6742" y="4203"/>
                </a:lnTo>
                <a:lnTo>
                  <a:pt x="6723" y="4212"/>
                </a:lnTo>
                <a:lnTo>
                  <a:pt x="6706" y="4222"/>
                </a:lnTo>
                <a:lnTo>
                  <a:pt x="6689" y="4234"/>
                </a:lnTo>
                <a:lnTo>
                  <a:pt x="6672" y="4245"/>
                </a:lnTo>
                <a:lnTo>
                  <a:pt x="6639" y="4270"/>
                </a:lnTo>
                <a:lnTo>
                  <a:pt x="6607" y="4296"/>
                </a:lnTo>
                <a:lnTo>
                  <a:pt x="6574" y="4326"/>
                </a:lnTo>
                <a:lnTo>
                  <a:pt x="6541" y="4356"/>
                </a:lnTo>
                <a:lnTo>
                  <a:pt x="6508" y="4386"/>
                </a:lnTo>
                <a:lnTo>
                  <a:pt x="6476" y="4418"/>
                </a:lnTo>
                <a:lnTo>
                  <a:pt x="6445" y="4450"/>
                </a:lnTo>
                <a:lnTo>
                  <a:pt x="6414" y="4482"/>
                </a:lnTo>
                <a:lnTo>
                  <a:pt x="6352" y="4548"/>
                </a:lnTo>
                <a:lnTo>
                  <a:pt x="6293" y="4615"/>
                </a:lnTo>
                <a:lnTo>
                  <a:pt x="6234" y="4684"/>
                </a:lnTo>
                <a:lnTo>
                  <a:pt x="6177" y="4753"/>
                </a:lnTo>
                <a:lnTo>
                  <a:pt x="6122" y="4823"/>
                </a:lnTo>
                <a:lnTo>
                  <a:pt x="6070" y="4890"/>
                </a:lnTo>
                <a:lnTo>
                  <a:pt x="6018" y="4957"/>
                </a:lnTo>
                <a:lnTo>
                  <a:pt x="5994" y="4992"/>
                </a:lnTo>
                <a:lnTo>
                  <a:pt x="5969" y="5027"/>
                </a:lnTo>
                <a:lnTo>
                  <a:pt x="5945" y="5063"/>
                </a:lnTo>
                <a:lnTo>
                  <a:pt x="5921" y="5099"/>
                </a:lnTo>
                <a:lnTo>
                  <a:pt x="5898" y="5134"/>
                </a:lnTo>
                <a:lnTo>
                  <a:pt x="5877" y="5171"/>
                </a:lnTo>
                <a:lnTo>
                  <a:pt x="5856" y="5208"/>
                </a:lnTo>
                <a:lnTo>
                  <a:pt x="5837" y="5246"/>
                </a:lnTo>
                <a:lnTo>
                  <a:pt x="5820" y="5285"/>
                </a:lnTo>
                <a:lnTo>
                  <a:pt x="5803" y="5324"/>
                </a:lnTo>
                <a:lnTo>
                  <a:pt x="5788" y="5364"/>
                </a:lnTo>
                <a:lnTo>
                  <a:pt x="5774" y="5404"/>
                </a:lnTo>
                <a:lnTo>
                  <a:pt x="5762" y="5446"/>
                </a:lnTo>
                <a:lnTo>
                  <a:pt x="5757" y="5467"/>
                </a:lnTo>
                <a:lnTo>
                  <a:pt x="5753" y="5489"/>
                </a:lnTo>
                <a:lnTo>
                  <a:pt x="5749" y="5510"/>
                </a:lnTo>
                <a:lnTo>
                  <a:pt x="5746" y="5532"/>
                </a:lnTo>
                <a:lnTo>
                  <a:pt x="5744" y="5555"/>
                </a:lnTo>
                <a:lnTo>
                  <a:pt x="5742" y="5576"/>
                </a:lnTo>
                <a:lnTo>
                  <a:pt x="5742" y="5598"/>
                </a:lnTo>
                <a:lnTo>
                  <a:pt x="5742" y="5620"/>
                </a:lnTo>
                <a:lnTo>
                  <a:pt x="5743" y="5642"/>
                </a:lnTo>
                <a:lnTo>
                  <a:pt x="5745" y="5664"/>
                </a:lnTo>
                <a:lnTo>
                  <a:pt x="5748" y="5686"/>
                </a:lnTo>
                <a:lnTo>
                  <a:pt x="5752" y="5707"/>
                </a:lnTo>
                <a:lnTo>
                  <a:pt x="5757" y="5729"/>
                </a:lnTo>
                <a:lnTo>
                  <a:pt x="5763" y="5749"/>
                </a:lnTo>
                <a:lnTo>
                  <a:pt x="5771" y="5770"/>
                </a:lnTo>
                <a:lnTo>
                  <a:pt x="5780" y="5787"/>
                </a:lnTo>
                <a:lnTo>
                  <a:pt x="5789" y="5802"/>
                </a:lnTo>
                <a:lnTo>
                  <a:pt x="5798" y="5816"/>
                </a:lnTo>
                <a:lnTo>
                  <a:pt x="5815" y="5839"/>
                </a:lnTo>
                <a:lnTo>
                  <a:pt x="5824" y="5850"/>
                </a:lnTo>
                <a:lnTo>
                  <a:pt x="5830" y="5859"/>
                </a:lnTo>
                <a:lnTo>
                  <a:pt x="5836" y="5869"/>
                </a:lnTo>
                <a:lnTo>
                  <a:pt x="5840" y="5878"/>
                </a:lnTo>
                <a:lnTo>
                  <a:pt x="5841" y="5889"/>
                </a:lnTo>
                <a:lnTo>
                  <a:pt x="5841" y="5900"/>
                </a:lnTo>
                <a:lnTo>
                  <a:pt x="5839" y="5913"/>
                </a:lnTo>
                <a:lnTo>
                  <a:pt x="5833" y="5926"/>
                </a:lnTo>
                <a:lnTo>
                  <a:pt x="5825" y="5943"/>
                </a:lnTo>
                <a:lnTo>
                  <a:pt x="5812" y="5961"/>
                </a:lnTo>
                <a:lnTo>
                  <a:pt x="5783" y="5926"/>
                </a:lnTo>
                <a:lnTo>
                  <a:pt x="5748" y="5889"/>
                </a:lnTo>
                <a:lnTo>
                  <a:pt x="5672" y="5808"/>
                </a:lnTo>
                <a:lnTo>
                  <a:pt x="5631" y="5765"/>
                </a:lnTo>
                <a:lnTo>
                  <a:pt x="5590" y="5719"/>
                </a:lnTo>
                <a:lnTo>
                  <a:pt x="5550" y="5674"/>
                </a:lnTo>
                <a:lnTo>
                  <a:pt x="5512" y="5627"/>
                </a:lnTo>
                <a:lnTo>
                  <a:pt x="5494" y="5604"/>
                </a:lnTo>
                <a:lnTo>
                  <a:pt x="5476" y="5580"/>
                </a:lnTo>
                <a:lnTo>
                  <a:pt x="5460" y="5556"/>
                </a:lnTo>
                <a:lnTo>
                  <a:pt x="5446" y="5532"/>
                </a:lnTo>
                <a:lnTo>
                  <a:pt x="5431" y="5507"/>
                </a:lnTo>
                <a:lnTo>
                  <a:pt x="5418" y="5484"/>
                </a:lnTo>
                <a:lnTo>
                  <a:pt x="5407" y="5459"/>
                </a:lnTo>
                <a:lnTo>
                  <a:pt x="5397" y="5435"/>
                </a:lnTo>
                <a:lnTo>
                  <a:pt x="5389" y="5411"/>
                </a:lnTo>
                <a:lnTo>
                  <a:pt x="5382" y="5386"/>
                </a:lnTo>
                <a:lnTo>
                  <a:pt x="5378" y="5363"/>
                </a:lnTo>
                <a:lnTo>
                  <a:pt x="5376" y="5339"/>
                </a:lnTo>
                <a:lnTo>
                  <a:pt x="5376" y="5316"/>
                </a:lnTo>
                <a:lnTo>
                  <a:pt x="5378" y="5292"/>
                </a:lnTo>
                <a:lnTo>
                  <a:pt x="5379" y="5280"/>
                </a:lnTo>
                <a:lnTo>
                  <a:pt x="5382" y="5269"/>
                </a:lnTo>
                <a:lnTo>
                  <a:pt x="5385" y="5257"/>
                </a:lnTo>
                <a:lnTo>
                  <a:pt x="5389" y="5246"/>
                </a:lnTo>
                <a:lnTo>
                  <a:pt x="5408" y="5252"/>
                </a:lnTo>
                <a:lnTo>
                  <a:pt x="5426" y="5257"/>
                </a:lnTo>
                <a:lnTo>
                  <a:pt x="5443" y="5261"/>
                </a:lnTo>
                <a:lnTo>
                  <a:pt x="5462" y="5264"/>
                </a:lnTo>
                <a:lnTo>
                  <a:pt x="5479" y="5265"/>
                </a:lnTo>
                <a:lnTo>
                  <a:pt x="5498" y="5264"/>
                </a:lnTo>
                <a:lnTo>
                  <a:pt x="5515" y="5261"/>
                </a:lnTo>
                <a:lnTo>
                  <a:pt x="5533" y="5258"/>
                </a:lnTo>
                <a:lnTo>
                  <a:pt x="5550" y="5253"/>
                </a:lnTo>
                <a:lnTo>
                  <a:pt x="5567" y="5247"/>
                </a:lnTo>
                <a:lnTo>
                  <a:pt x="5585" y="5241"/>
                </a:lnTo>
                <a:lnTo>
                  <a:pt x="5602" y="5232"/>
                </a:lnTo>
                <a:lnTo>
                  <a:pt x="5619" y="5223"/>
                </a:lnTo>
                <a:lnTo>
                  <a:pt x="5636" y="5212"/>
                </a:lnTo>
                <a:lnTo>
                  <a:pt x="5652" y="5201"/>
                </a:lnTo>
                <a:lnTo>
                  <a:pt x="5669" y="5188"/>
                </a:lnTo>
                <a:lnTo>
                  <a:pt x="5685" y="5174"/>
                </a:lnTo>
                <a:lnTo>
                  <a:pt x="5702" y="5160"/>
                </a:lnTo>
                <a:lnTo>
                  <a:pt x="5718" y="5145"/>
                </a:lnTo>
                <a:lnTo>
                  <a:pt x="5734" y="5128"/>
                </a:lnTo>
                <a:lnTo>
                  <a:pt x="5750" y="5112"/>
                </a:lnTo>
                <a:lnTo>
                  <a:pt x="5765" y="5094"/>
                </a:lnTo>
                <a:lnTo>
                  <a:pt x="5796" y="5057"/>
                </a:lnTo>
                <a:lnTo>
                  <a:pt x="5827" y="5017"/>
                </a:lnTo>
                <a:lnTo>
                  <a:pt x="5856" y="4975"/>
                </a:lnTo>
                <a:lnTo>
                  <a:pt x="5885" y="4931"/>
                </a:lnTo>
                <a:lnTo>
                  <a:pt x="5913" y="4884"/>
                </a:lnTo>
                <a:lnTo>
                  <a:pt x="5940" y="4838"/>
                </a:lnTo>
                <a:lnTo>
                  <a:pt x="5966" y="4790"/>
                </a:lnTo>
                <a:lnTo>
                  <a:pt x="5992" y="4742"/>
                </a:lnTo>
                <a:lnTo>
                  <a:pt x="6016" y="4694"/>
                </a:lnTo>
                <a:lnTo>
                  <a:pt x="6041" y="4646"/>
                </a:lnTo>
                <a:lnTo>
                  <a:pt x="6063" y="4599"/>
                </a:lnTo>
                <a:lnTo>
                  <a:pt x="6106" y="4505"/>
                </a:lnTo>
                <a:lnTo>
                  <a:pt x="6181" y="4341"/>
                </a:lnTo>
                <a:lnTo>
                  <a:pt x="6213" y="4274"/>
                </a:lnTo>
                <a:lnTo>
                  <a:pt x="6226" y="4245"/>
                </a:lnTo>
                <a:lnTo>
                  <a:pt x="6240" y="4220"/>
                </a:lnTo>
                <a:lnTo>
                  <a:pt x="6279" y="4148"/>
                </a:lnTo>
                <a:lnTo>
                  <a:pt x="6317" y="4074"/>
                </a:lnTo>
                <a:lnTo>
                  <a:pt x="6336" y="4037"/>
                </a:lnTo>
                <a:lnTo>
                  <a:pt x="6354" y="3999"/>
                </a:lnTo>
                <a:lnTo>
                  <a:pt x="6371" y="3962"/>
                </a:lnTo>
                <a:lnTo>
                  <a:pt x="6387" y="3924"/>
                </a:lnTo>
                <a:lnTo>
                  <a:pt x="6403" y="3885"/>
                </a:lnTo>
                <a:lnTo>
                  <a:pt x="6416" y="3846"/>
                </a:lnTo>
                <a:lnTo>
                  <a:pt x="6428" y="3808"/>
                </a:lnTo>
                <a:lnTo>
                  <a:pt x="6438" y="3768"/>
                </a:lnTo>
                <a:lnTo>
                  <a:pt x="6448" y="3728"/>
                </a:lnTo>
                <a:lnTo>
                  <a:pt x="6455" y="3687"/>
                </a:lnTo>
                <a:lnTo>
                  <a:pt x="6459" y="3646"/>
                </a:lnTo>
                <a:lnTo>
                  <a:pt x="6461" y="3603"/>
                </a:lnTo>
                <a:lnTo>
                  <a:pt x="6461" y="3587"/>
                </a:lnTo>
                <a:lnTo>
                  <a:pt x="6461" y="3572"/>
                </a:lnTo>
                <a:lnTo>
                  <a:pt x="6459" y="3555"/>
                </a:lnTo>
                <a:lnTo>
                  <a:pt x="6457" y="3539"/>
                </a:lnTo>
                <a:lnTo>
                  <a:pt x="6450" y="3506"/>
                </a:lnTo>
                <a:lnTo>
                  <a:pt x="6441" y="3472"/>
                </a:lnTo>
                <a:lnTo>
                  <a:pt x="6431" y="3439"/>
                </a:lnTo>
                <a:lnTo>
                  <a:pt x="6420" y="3404"/>
                </a:lnTo>
                <a:lnTo>
                  <a:pt x="6397" y="3335"/>
                </a:lnTo>
                <a:lnTo>
                  <a:pt x="6386" y="3301"/>
                </a:lnTo>
                <a:lnTo>
                  <a:pt x="6377" y="3268"/>
                </a:lnTo>
                <a:lnTo>
                  <a:pt x="6368" y="3234"/>
                </a:lnTo>
                <a:lnTo>
                  <a:pt x="6362" y="3202"/>
                </a:lnTo>
                <a:lnTo>
                  <a:pt x="6359" y="3186"/>
                </a:lnTo>
                <a:lnTo>
                  <a:pt x="6358" y="3170"/>
                </a:lnTo>
                <a:lnTo>
                  <a:pt x="6357" y="3154"/>
                </a:lnTo>
                <a:lnTo>
                  <a:pt x="6357" y="3138"/>
                </a:lnTo>
                <a:lnTo>
                  <a:pt x="6358" y="3124"/>
                </a:lnTo>
                <a:lnTo>
                  <a:pt x="6361" y="3109"/>
                </a:lnTo>
                <a:lnTo>
                  <a:pt x="6364" y="3094"/>
                </a:lnTo>
                <a:lnTo>
                  <a:pt x="6368" y="3080"/>
                </a:lnTo>
                <a:lnTo>
                  <a:pt x="6353" y="3093"/>
                </a:lnTo>
                <a:lnTo>
                  <a:pt x="6337" y="3105"/>
                </a:lnTo>
                <a:lnTo>
                  <a:pt x="6321" y="3114"/>
                </a:lnTo>
                <a:lnTo>
                  <a:pt x="6304" y="3121"/>
                </a:lnTo>
                <a:lnTo>
                  <a:pt x="6287" y="3127"/>
                </a:lnTo>
                <a:lnTo>
                  <a:pt x="6268" y="3131"/>
                </a:lnTo>
                <a:lnTo>
                  <a:pt x="6251" y="3135"/>
                </a:lnTo>
                <a:lnTo>
                  <a:pt x="6232" y="3138"/>
                </a:lnTo>
                <a:lnTo>
                  <a:pt x="6196" y="3143"/>
                </a:lnTo>
                <a:lnTo>
                  <a:pt x="6158" y="3147"/>
                </a:lnTo>
                <a:lnTo>
                  <a:pt x="6121" y="3152"/>
                </a:lnTo>
                <a:lnTo>
                  <a:pt x="6102" y="3155"/>
                </a:lnTo>
                <a:lnTo>
                  <a:pt x="6084" y="3159"/>
                </a:lnTo>
                <a:lnTo>
                  <a:pt x="6063" y="3165"/>
                </a:lnTo>
                <a:lnTo>
                  <a:pt x="6045" y="3171"/>
                </a:lnTo>
                <a:lnTo>
                  <a:pt x="6026" y="3179"/>
                </a:lnTo>
                <a:lnTo>
                  <a:pt x="6008" y="3189"/>
                </a:lnTo>
                <a:lnTo>
                  <a:pt x="5991" y="3198"/>
                </a:lnTo>
                <a:lnTo>
                  <a:pt x="5973" y="3208"/>
                </a:lnTo>
                <a:lnTo>
                  <a:pt x="5957" y="3219"/>
                </a:lnTo>
                <a:lnTo>
                  <a:pt x="5941" y="3231"/>
                </a:lnTo>
                <a:lnTo>
                  <a:pt x="5926" y="3244"/>
                </a:lnTo>
                <a:lnTo>
                  <a:pt x="5911" y="3256"/>
                </a:lnTo>
                <a:lnTo>
                  <a:pt x="5896" y="3271"/>
                </a:lnTo>
                <a:lnTo>
                  <a:pt x="5882" y="3285"/>
                </a:lnTo>
                <a:lnTo>
                  <a:pt x="5855" y="3315"/>
                </a:lnTo>
                <a:lnTo>
                  <a:pt x="5830" y="3345"/>
                </a:lnTo>
                <a:lnTo>
                  <a:pt x="5796" y="3388"/>
                </a:lnTo>
                <a:lnTo>
                  <a:pt x="5764" y="3433"/>
                </a:lnTo>
                <a:lnTo>
                  <a:pt x="5733" y="3477"/>
                </a:lnTo>
                <a:lnTo>
                  <a:pt x="5704" y="3523"/>
                </a:lnTo>
                <a:lnTo>
                  <a:pt x="5675" y="3569"/>
                </a:lnTo>
                <a:lnTo>
                  <a:pt x="5647" y="3616"/>
                </a:lnTo>
                <a:lnTo>
                  <a:pt x="5620" y="3663"/>
                </a:lnTo>
                <a:lnTo>
                  <a:pt x="5594" y="3711"/>
                </a:lnTo>
                <a:lnTo>
                  <a:pt x="5568" y="3759"/>
                </a:lnTo>
                <a:lnTo>
                  <a:pt x="5543" y="3809"/>
                </a:lnTo>
                <a:lnTo>
                  <a:pt x="5519" y="3858"/>
                </a:lnTo>
                <a:lnTo>
                  <a:pt x="5495" y="3907"/>
                </a:lnTo>
                <a:lnTo>
                  <a:pt x="5450" y="4005"/>
                </a:lnTo>
                <a:lnTo>
                  <a:pt x="5405" y="4105"/>
                </a:lnTo>
                <a:lnTo>
                  <a:pt x="5363" y="4200"/>
                </a:lnTo>
                <a:lnTo>
                  <a:pt x="5318" y="4299"/>
                </a:lnTo>
                <a:lnTo>
                  <a:pt x="5298" y="4351"/>
                </a:lnTo>
                <a:lnTo>
                  <a:pt x="5276" y="4402"/>
                </a:lnTo>
                <a:lnTo>
                  <a:pt x="5257" y="4454"/>
                </a:lnTo>
                <a:lnTo>
                  <a:pt x="5239" y="4506"/>
                </a:lnTo>
                <a:lnTo>
                  <a:pt x="5221" y="4560"/>
                </a:lnTo>
                <a:lnTo>
                  <a:pt x="5206" y="4613"/>
                </a:lnTo>
                <a:lnTo>
                  <a:pt x="5193" y="4666"/>
                </a:lnTo>
                <a:lnTo>
                  <a:pt x="5182" y="4719"/>
                </a:lnTo>
                <a:lnTo>
                  <a:pt x="5177" y="4746"/>
                </a:lnTo>
                <a:lnTo>
                  <a:pt x="5174" y="4773"/>
                </a:lnTo>
                <a:lnTo>
                  <a:pt x="5170" y="4799"/>
                </a:lnTo>
                <a:lnTo>
                  <a:pt x="5168" y="4826"/>
                </a:lnTo>
                <a:lnTo>
                  <a:pt x="5167" y="4853"/>
                </a:lnTo>
                <a:lnTo>
                  <a:pt x="5166" y="4879"/>
                </a:lnTo>
                <a:lnTo>
                  <a:pt x="5166" y="4905"/>
                </a:lnTo>
                <a:lnTo>
                  <a:pt x="5167" y="4932"/>
                </a:lnTo>
                <a:lnTo>
                  <a:pt x="5169" y="4955"/>
                </a:lnTo>
                <a:lnTo>
                  <a:pt x="5172" y="4978"/>
                </a:lnTo>
                <a:lnTo>
                  <a:pt x="5176" y="5000"/>
                </a:lnTo>
                <a:lnTo>
                  <a:pt x="5182" y="5023"/>
                </a:lnTo>
                <a:lnTo>
                  <a:pt x="5189" y="5044"/>
                </a:lnTo>
                <a:lnTo>
                  <a:pt x="5199" y="5066"/>
                </a:lnTo>
                <a:lnTo>
                  <a:pt x="5210" y="5086"/>
                </a:lnTo>
                <a:lnTo>
                  <a:pt x="5222" y="5106"/>
                </a:lnTo>
                <a:lnTo>
                  <a:pt x="5247" y="5139"/>
                </a:lnTo>
                <a:lnTo>
                  <a:pt x="5266" y="5163"/>
                </a:lnTo>
                <a:lnTo>
                  <a:pt x="5281" y="5183"/>
                </a:lnTo>
                <a:lnTo>
                  <a:pt x="5287" y="5191"/>
                </a:lnTo>
                <a:lnTo>
                  <a:pt x="5291" y="5200"/>
                </a:lnTo>
                <a:lnTo>
                  <a:pt x="5295" y="5209"/>
                </a:lnTo>
                <a:lnTo>
                  <a:pt x="5297" y="5219"/>
                </a:lnTo>
                <a:lnTo>
                  <a:pt x="5299" y="5230"/>
                </a:lnTo>
                <a:lnTo>
                  <a:pt x="5299" y="5243"/>
                </a:lnTo>
                <a:lnTo>
                  <a:pt x="5299" y="5257"/>
                </a:lnTo>
                <a:lnTo>
                  <a:pt x="5297" y="5275"/>
                </a:lnTo>
                <a:lnTo>
                  <a:pt x="5292" y="5317"/>
                </a:lnTo>
                <a:lnTo>
                  <a:pt x="5258" y="5277"/>
                </a:lnTo>
                <a:lnTo>
                  <a:pt x="5217" y="5232"/>
                </a:lnTo>
                <a:lnTo>
                  <a:pt x="5123" y="5129"/>
                </a:lnTo>
                <a:lnTo>
                  <a:pt x="5071" y="5073"/>
                </a:lnTo>
                <a:lnTo>
                  <a:pt x="5017" y="5015"/>
                </a:lnTo>
                <a:lnTo>
                  <a:pt x="4965" y="4954"/>
                </a:lnTo>
                <a:lnTo>
                  <a:pt x="4913" y="4893"/>
                </a:lnTo>
                <a:lnTo>
                  <a:pt x="4888" y="4861"/>
                </a:lnTo>
                <a:lnTo>
                  <a:pt x="4865" y="4829"/>
                </a:lnTo>
                <a:lnTo>
                  <a:pt x="4841" y="4798"/>
                </a:lnTo>
                <a:lnTo>
                  <a:pt x="4819" y="4767"/>
                </a:lnTo>
                <a:lnTo>
                  <a:pt x="4799" y="4735"/>
                </a:lnTo>
                <a:lnTo>
                  <a:pt x="4781" y="4704"/>
                </a:lnTo>
                <a:lnTo>
                  <a:pt x="4763" y="4672"/>
                </a:lnTo>
                <a:lnTo>
                  <a:pt x="4748" y="4642"/>
                </a:lnTo>
                <a:lnTo>
                  <a:pt x="4734" y="4612"/>
                </a:lnTo>
                <a:lnTo>
                  <a:pt x="4723" y="4581"/>
                </a:lnTo>
                <a:lnTo>
                  <a:pt x="4715" y="4552"/>
                </a:lnTo>
                <a:lnTo>
                  <a:pt x="4709" y="4523"/>
                </a:lnTo>
                <a:lnTo>
                  <a:pt x="4707" y="4508"/>
                </a:lnTo>
                <a:lnTo>
                  <a:pt x="4705" y="4495"/>
                </a:lnTo>
                <a:lnTo>
                  <a:pt x="4704" y="4481"/>
                </a:lnTo>
                <a:lnTo>
                  <a:pt x="4704" y="4467"/>
                </a:lnTo>
                <a:lnTo>
                  <a:pt x="4705" y="4454"/>
                </a:lnTo>
                <a:lnTo>
                  <a:pt x="4707" y="4441"/>
                </a:lnTo>
                <a:lnTo>
                  <a:pt x="4709" y="4427"/>
                </a:lnTo>
                <a:lnTo>
                  <a:pt x="4712" y="4414"/>
                </a:lnTo>
                <a:lnTo>
                  <a:pt x="4726" y="4417"/>
                </a:lnTo>
                <a:lnTo>
                  <a:pt x="4741" y="4419"/>
                </a:lnTo>
                <a:lnTo>
                  <a:pt x="4755" y="4420"/>
                </a:lnTo>
                <a:lnTo>
                  <a:pt x="4768" y="4420"/>
                </a:lnTo>
                <a:lnTo>
                  <a:pt x="4783" y="4419"/>
                </a:lnTo>
                <a:lnTo>
                  <a:pt x="4796" y="4418"/>
                </a:lnTo>
                <a:lnTo>
                  <a:pt x="4809" y="4416"/>
                </a:lnTo>
                <a:lnTo>
                  <a:pt x="4823" y="4413"/>
                </a:lnTo>
                <a:lnTo>
                  <a:pt x="4836" y="4410"/>
                </a:lnTo>
                <a:lnTo>
                  <a:pt x="4849" y="4406"/>
                </a:lnTo>
                <a:lnTo>
                  <a:pt x="4863" y="4402"/>
                </a:lnTo>
                <a:lnTo>
                  <a:pt x="4875" y="4397"/>
                </a:lnTo>
                <a:lnTo>
                  <a:pt x="4900" y="4384"/>
                </a:lnTo>
                <a:lnTo>
                  <a:pt x="4925" y="4370"/>
                </a:lnTo>
                <a:lnTo>
                  <a:pt x="4950" y="4354"/>
                </a:lnTo>
                <a:lnTo>
                  <a:pt x="4972" y="4335"/>
                </a:lnTo>
                <a:lnTo>
                  <a:pt x="4996" y="4315"/>
                </a:lnTo>
                <a:lnTo>
                  <a:pt x="5018" y="4293"/>
                </a:lnTo>
                <a:lnTo>
                  <a:pt x="5040" y="4271"/>
                </a:lnTo>
                <a:lnTo>
                  <a:pt x="5060" y="4246"/>
                </a:lnTo>
                <a:lnTo>
                  <a:pt x="5081" y="4220"/>
                </a:lnTo>
                <a:lnTo>
                  <a:pt x="5101" y="4195"/>
                </a:lnTo>
                <a:lnTo>
                  <a:pt x="5120" y="4167"/>
                </a:lnTo>
                <a:lnTo>
                  <a:pt x="5138" y="4139"/>
                </a:lnTo>
                <a:lnTo>
                  <a:pt x="5157" y="4112"/>
                </a:lnTo>
                <a:lnTo>
                  <a:pt x="5173" y="4083"/>
                </a:lnTo>
                <a:lnTo>
                  <a:pt x="5190" y="4054"/>
                </a:lnTo>
                <a:lnTo>
                  <a:pt x="5206" y="4026"/>
                </a:lnTo>
                <a:lnTo>
                  <a:pt x="5235" y="3968"/>
                </a:lnTo>
                <a:lnTo>
                  <a:pt x="5262" y="3913"/>
                </a:lnTo>
                <a:lnTo>
                  <a:pt x="5286" y="3861"/>
                </a:lnTo>
                <a:lnTo>
                  <a:pt x="5306" y="3814"/>
                </a:lnTo>
                <a:lnTo>
                  <a:pt x="5325" y="3771"/>
                </a:lnTo>
                <a:lnTo>
                  <a:pt x="5376" y="3647"/>
                </a:lnTo>
                <a:lnTo>
                  <a:pt x="5400" y="3583"/>
                </a:lnTo>
                <a:lnTo>
                  <a:pt x="5425" y="3521"/>
                </a:lnTo>
                <a:lnTo>
                  <a:pt x="5450" y="3457"/>
                </a:lnTo>
                <a:lnTo>
                  <a:pt x="5472" y="3393"/>
                </a:lnTo>
                <a:lnTo>
                  <a:pt x="5494" y="3328"/>
                </a:lnTo>
                <a:lnTo>
                  <a:pt x="5515" y="3263"/>
                </a:lnTo>
                <a:lnTo>
                  <a:pt x="5534" y="3198"/>
                </a:lnTo>
                <a:lnTo>
                  <a:pt x="5551" y="3132"/>
                </a:lnTo>
                <a:lnTo>
                  <a:pt x="5567" y="3066"/>
                </a:lnTo>
                <a:lnTo>
                  <a:pt x="5581" y="3000"/>
                </a:lnTo>
                <a:lnTo>
                  <a:pt x="5592" y="2934"/>
                </a:lnTo>
                <a:lnTo>
                  <a:pt x="5597" y="2900"/>
                </a:lnTo>
                <a:lnTo>
                  <a:pt x="5601" y="2866"/>
                </a:lnTo>
                <a:lnTo>
                  <a:pt x="5604" y="2833"/>
                </a:lnTo>
                <a:lnTo>
                  <a:pt x="5607" y="2799"/>
                </a:lnTo>
                <a:lnTo>
                  <a:pt x="5609" y="2765"/>
                </a:lnTo>
                <a:lnTo>
                  <a:pt x="5612" y="2732"/>
                </a:lnTo>
                <a:lnTo>
                  <a:pt x="5612" y="2697"/>
                </a:lnTo>
                <a:lnTo>
                  <a:pt x="5612" y="2662"/>
                </a:lnTo>
                <a:lnTo>
                  <a:pt x="5610" y="2626"/>
                </a:lnTo>
                <a:lnTo>
                  <a:pt x="5608" y="2591"/>
                </a:lnTo>
                <a:lnTo>
                  <a:pt x="5603" y="2556"/>
                </a:lnTo>
                <a:lnTo>
                  <a:pt x="5597" y="2522"/>
                </a:lnTo>
                <a:lnTo>
                  <a:pt x="5593" y="2504"/>
                </a:lnTo>
                <a:lnTo>
                  <a:pt x="5589" y="2488"/>
                </a:lnTo>
                <a:lnTo>
                  <a:pt x="5584" y="2471"/>
                </a:lnTo>
                <a:lnTo>
                  <a:pt x="5578" y="2455"/>
                </a:lnTo>
                <a:lnTo>
                  <a:pt x="5568" y="2435"/>
                </a:lnTo>
                <a:lnTo>
                  <a:pt x="5556" y="2414"/>
                </a:lnTo>
                <a:lnTo>
                  <a:pt x="5543" y="2393"/>
                </a:lnTo>
                <a:lnTo>
                  <a:pt x="5527" y="2371"/>
                </a:lnTo>
                <a:lnTo>
                  <a:pt x="5494" y="2325"/>
                </a:lnTo>
                <a:lnTo>
                  <a:pt x="5459" y="2279"/>
                </a:lnTo>
                <a:lnTo>
                  <a:pt x="5441" y="2255"/>
                </a:lnTo>
                <a:lnTo>
                  <a:pt x="5425" y="2232"/>
                </a:lnTo>
                <a:lnTo>
                  <a:pt x="5411" y="2208"/>
                </a:lnTo>
                <a:lnTo>
                  <a:pt x="5397" y="2186"/>
                </a:lnTo>
                <a:lnTo>
                  <a:pt x="5387" y="2162"/>
                </a:lnTo>
                <a:lnTo>
                  <a:pt x="5382" y="2151"/>
                </a:lnTo>
                <a:lnTo>
                  <a:pt x="5379" y="2139"/>
                </a:lnTo>
                <a:lnTo>
                  <a:pt x="5376" y="2129"/>
                </a:lnTo>
                <a:lnTo>
                  <a:pt x="5374" y="2118"/>
                </a:lnTo>
                <a:lnTo>
                  <a:pt x="5373" y="2107"/>
                </a:lnTo>
                <a:lnTo>
                  <a:pt x="5372" y="2096"/>
                </a:lnTo>
                <a:lnTo>
                  <a:pt x="5360" y="2110"/>
                </a:lnTo>
                <a:lnTo>
                  <a:pt x="5347" y="2122"/>
                </a:lnTo>
                <a:lnTo>
                  <a:pt x="5333" y="2133"/>
                </a:lnTo>
                <a:lnTo>
                  <a:pt x="5317" y="2144"/>
                </a:lnTo>
                <a:lnTo>
                  <a:pt x="5301" y="2154"/>
                </a:lnTo>
                <a:lnTo>
                  <a:pt x="5285" y="2162"/>
                </a:lnTo>
                <a:lnTo>
                  <a:pt x="5266" y="2170"/>
                </a:lnTo>
                <a:lnTo>
                  <a:pt x="5249" y="2178"/>
                </a:lnTo>
                <a:lnTo>
                  <a:pt x="5175" y="2207"/>
                </a:lnTo>
                <a:lnTo>
                  <a:pt x="5141" y="2222"/>
                </a:lnTo>
                <a:lnTo>
                  <a:pt x="5125" y="2231"/>
                </a:lnTo>
                <a:lnTo>
                  <a:pt x="5109" y="2239"/>
                </a:lnTo>
                <a:lnTo>
                  <a:pt x="5091" y="2251"/>
                </a:lnTo>
                <a:lnTo>
                  <a:pt x="5074" y="2263"/>
                </a:lnTo>
                <a:lnTo>
                  <a:pt x="5057" y="2276"/>
                </a:lnTo>
                <a:lnTo>
                  <a:pt x="5041" y="2289"/>
                </a:lnTo>
                <a:lnTo>
                  <a:pt x="5025" y="2302"/>
                </a:lnTo>
                <a:lnTo>
                  <a:pt x="5011" y="2317"/>
                </a:lnTo>
                <a:lnTo>
                  <a:pt x="4998" y="2331"/>
                </a:lnTo>
                <a:lnTo>
                  <a:pt x="4984" y="2346"/>
                </a:lnTo>
                <a:lnTo>
                  <a:pt x="4971" y="2362"/>
                </a:lnTo>
                <a:lnTo>
                  <a:pt x="4959" y="2378"/>
                </a:lnTo>
                <a:lnTo>
                  <a:pt x="4948" y="2395"/>
                </a:lnTo>
                <a:lnTo>
                  <a:pt x="4936" y="2411"/>
                </a:lnTo>
                <a:lnTo>
                  <a:pt x="4915" y="2447"/>
                </a:lnTo>
                <a:lnTo>
                  <a:pt x="4894" y="2484"/>
                </a:lnTo>
                <a:lnTo>
                  <a:pt x="4875" y="2524"/>
                </a:lnTo>
                <a:lnTo>
                  <a:pt x="4855" y="2565"/>
                </a:lnTo>
                <a:lnTo>
                  <a:pt x="4818" y="2647"/>
                </a:lnTo>
                <a:lnTo>
                  <a:pt x="4784" y="2730"/>
                </a:lnTo>
                <a:lnTo>
                  <a:pt x="4751" y="2813"/>
                </a:lnTo>
                <a:lnTo>
                  <a:pt x="4719" y="2897"/>
                </a:lnTo>
                <a:lnTo>
                  <a:pt x="4688" y="2982"/>
                </a:lnTo>
                <a:lnTo>
                  <a:pt x="4659" y="3067"/>
                </a:lnTo>
                <a:lnTo>
                  <a:pt x="4629" y="3152"/>
                </a:lnTo>
                <a:lnTo>
                  <a:pt x="4579" y="3297"/>
                </a:lnTo>
                <a:lnTo>
                  <a:pt x="4554" y="3372"/>
                </a:lnTo>
                <a:lnTo>
                  <a:pt x="4531" y="3446"/>
                </a:lnTo>
                <a:lnTo>
                  <a:pt x="4508" y="3521"/>
                </a:lnTo>
                <a:lnTo>
                  <a:pt x="4498" y="3559"/>
                </a:lnTo>
                <a:lnTo>
                  <a:pt x="4489" y="3596"/>
                </a:lnTo>
                <a:lnTo>
                  <a:pt x="4479" y="3633"/>
                </a:lnTo>
                <a:lnTo>
                  <a:pt x="4471" y="3671"/>
                </a:lnTo>
                <a:lnTo>
                  <a:pt x="4463" y="3709"/>
                </a:lnTo>
                <a:lnTo>
                  <a:pt x="4457" y="3747"/>
                </a:lnTo>
                <a:lnTo>
                  <a:pt x="4450" y="3795"/>
                </a:lnTo>
                <a:lnTo>
                  <a:pt x="4444" y="3843"/>
                </a:lnTo>
                <a:lnTo>
                  <a:pt x="4440" y="3892"/>
                </a:lnTo>
                <a:lnTo>
                  <a:pt x="4439" y="3915"/>
                </a:lnTo>
                <a:lnTo>
                  <a:pt x="4439" y="3940"/>
                </a:lnTo>
                <a:lnTo>
                  <a:pt x="4439" y="3963"/>
                </a:lnTo>
                <a:lnTo>
                  <a:pt x="4440" y="3988"/>
                </a:lnTo>
                <a:lnTo>
                  <a:pt x="4442" y="4011"/>
                </a:lnTo>
                <a:lnTo>
                  <a:pt x="4444" y="4036"/>
                </a:lnTo>
                <a:lnTo>
                  <a:pt x="4449" y="4060"/>
                </a:lnTo>
                <a:lnTo>
                  <a:pt x="4453" y="4083"/>
                </a:lnTo>
                <a:lnTo>
                  <a:pt x="4458" y="4107"/>
                </a:lnTo>
                <a:lnTo>
                  <a:pt x="4464" y="4130"/>
                </a:lnTo>
                <a:lnTo>
                  <a:pt x="4468" y="4144"/>
                </a:lnTo>
                <a:lnTo>
                  <a:pt x="4473" y="4156"/>
                </a:lnTo>
                <a:lnTo>
                  <a:pt x="4483" y="4179"/>
                </a:lnTo>
                <a:lnTo>
                  <a:pt x="4496" y="4203"/>
                </a:lnTo>
                <a:lnTo>
                  <a:pt x="4509" y="4225"/>
                </a:lnTo>
                <a:lnTo>
                  <a:pt x="4523" y="4245"/>
                </a:lnTo>
                <a:lnTo>
                  <a:pt x="4538" y="4266"/>
                </a:lnTo>
                <a:lnTo>
                  <a:pt x="4567" y="4305"/>
                </a:lnTo>
                <a:lnTo>
                  <a:pt x="4581" y="4325"/>
                </a:lnTo>
                <a:lnTo>
                  <a:pt x="4593" y="4344"/>
                </a:lnTo>
                <a:lnTo>
                  <a:pt x="4604" y="4364"/>
                </a:lnTo>
                <a:lnTo>
                  <a:pt x="4614" y="4384"/>
                </a:lnTo>
                <a:lnTo>
                  <a:pt x="4618" y="4395"/>
                </a:lnTo>
                <a:lnTo>
                  <a:pt x="4622" y="4405"/>
                </a:lnTo>
                <a:lnTo>
                  <a:pt x="4624" y="4415"/>
                </a:lnTo>
                <a:lnTo>
                  <a:pt x="4626" y="4426"/>
                </a:lnTo>
                <a:lnTo>
                  <a:pt x="4627" y="4438"/>
                </a:lnTo>
                <a:lnTo>
                  <a:pt x="4628" y="4449"/>
                </a:lnTo>
                <a:lnTo>
                  <a:pt x="4628" y="4460"/>
                </a:lnTo>
                <a:lnTo>
                  <a:pt x="4626" y="4471"/>
                </a:lnTo>
                <a:lnTo>
                  <a:pt x="4495" y="4296"/>
                </a:lnTo>
                <a:lnTo>
                  <a:pt x="4428" y="4210"/>
                </a:lnTo>
                <a:lnTo>
                  <a:pt x="4360" y="4124"/>
                </a:lnTo>
                <a:lnTo>
                  <a:pt x="4340" y="4101"/>
                </a:lnTo>
                <a:lnTo>
                  <a:pt x="4316" y="4074"/>
                </a:lnTo>
                <a:lnTo>
                  <a:pt x="4260" y="4014"/>
                </a:lnTo>
                <a:lnTo>
                  <a:pt x="4196" y="3950"/>
                </a:lnTo>
                <a:lnTo>
                  <a:pt x="4164" y="3915"/>
                </a:lnTo>
                <a:lnTo>
                  <a:pt x="4132" y="3880"/>
                </a:lnTo>
                <a:lnTo>
                  <a:pt x="4101" y="3845"/>
                </a:lnTo>
                <a:lnTo>
                  <a:pt x="4073" y="3810"/>
                </a:lnTo>
                <a:lnTo>
                  <a:pt x="4046" y="3775"/>
                </a:lnTo>
                <a:lnTo>
                  <a:pt x="4034" y="3757"/>
                </a:lnTo>
                <a:lnTo>
                  <a:pt x="4022" y="3740"/>
                </a:lnTo>
                <a:lnTo>
                  <a:pt x="4013" y="3723"/>
                </a:lnTo>
                <a:lnTo>
                  <a:pt x="4004" y="3706"/>
                </a:lnTo>
                <a:lnTo>
                  <a:pt x="3996" y="3691"/>
                </a:lnTo>
                <a:lnTo>
                  <a:pt x="3990" y="3674"/>
                </a:lnTo>
                <a:lnTo>
                  <a:pt x="3984" y="3659"/>
                </a:lnTo>
                <a:lnTo>
                  <a:pt x="3980" y="3644"/>
                </a:lnTo>
                <a:lnTo>
                  <a:pt x="3978" y="3629"/>
                </a:lnTo>
                <a:lnTo>
                  <a:pt x="3977" y="3615"/>
                </a:lnTo>
                <a:lnTo>
                  <a:pt x="3978" y="3597"/>
                </a:lnTo>
                <a:lnTo>
                  <a:pt x="3979" y="3581"/>
                </a:lnTo>
                <a:lnTo>
                  <a:pt x="3982" y="3567"/>
                </a:lnTo>
                <a:lnTo>
                  <a:pt x="3985" y="3553"/>
                </a:lnTo>
                <a:lnTo>
                  <a:pt x="3990" y="3542"/>
                </a:lnTo>
                <a:lnTo>
                  <a:pt x="3994" y="3532"/>
                </a:lnTo>
                <a:lnTo>
                  <a:pt x="3999" y="3523"/>
                </a:lnTo>
                <a:lnTo>
                  <a:pt x="4005" y="3514"/>
                </a:lnTo>
                <a:lnTo>
                  <a:pt x="4012" y="3506"/>
                </a:lnTo>
                <a:lnTo>
                  <a:pt x="4019" y="3500"/>
                </a:lnTo>
                <a:lnTo>
                  <a:pt x="4026" y="3495"/>
                </a:lnTo>
                <a:lnTo>
                  <a:pt x="4035" y="3490"/>
                </a:lnTo>
                <a:lnTo>
                  <a:pt x="4044" y="3485"/>
                </a:lnTo>
                <a:lnTo>
                  <a:pt x="4053" y="3482"/>
                </a:lnTo>
                <a:lnTo>
                  <a:pt x="4073" y="3475"/>
                </a:lnTo>
                <a:lnTo>
                  <a:pt x="4094" y="3469"/>
                </a:lnTo>
                <a:lnTo>
                  <a:pt x="4117" y="3464"/>
                </a:lnTo>
                <a:lnTo>
                  <a:pt x="4140" y="3458"/>
                </a:lnTo>
                <a:lnTo>
                  <a:pt x="4165" y="3452"/>
                </a:lnTo>
                <a:lnTo>
                  <a:pt x="4190" y="3444"/>
                </a:lnTo>
                <a:lnTo>
                  <a:pt x="4203" y="3439"/>
                </a:lnTo>
                <a:lnTo>
                  <a:pt x="4216" y="3433"/>
                </a:lnTo>
                <a:lnTo>
                  <a:pt x="4228" y="3425"/>
                </a:lnTo>
                <a:lnTo>
                  <a:pt x="4242" y="3418"/>
                </a:lnTo>
                <a:lnTo>
                  <a:pt x="4254" y="3410"/>
                </a:lnTo>
                <a:lnTo>
                  <a:pt x="4266" y="3401"/>
                </a:lnTo>
                <a:lnTo>
                  <a:pt x="4291" y="3380"/>
                </a:lnTo>
                <a:lnTo>
                  <a:pt x="4314" y="3359"/>
                </a:lnTo>
                <a:lnTo>
                  <a:pt x="4337" y="3336"/>
                </a:lnTo>
                <a:lnTo>
                  <a:pt x="4358" y="3313"/>
                </a:lnTo>
                <a:lnTo>
                  <a:pt x="4379" y="3288"/>
                </a:lnTo>
                <a:lnTo>
                  <a:pt x="4399" y="3262"/>
                </a:lnTo>
                <a:lnTo>
                  <a:pt x="4418" y="3237"/>
                </a:lnTo>
                <a:lnTo>
                  <a:pt x="4436" y="3210"/>
                </a:lnTo>
                <a:lnTo>
                  <a:pt x="4453" y="3184"/>
                </a:lnTo>
                <a:lnTo>
                  <a:pt x="4470" y="3156"/>
                </a:lnTo>
                <a:lnTo>
                  <a:pt x="4485" y="3128"/>
                </a:lnTo>
                <a:lnTo>
                  <a:pt x="4501" y="3099"/>
                </a:lnTo>
                <a:lnTo>
                  <a:pt x="4515" y="3072"/>
                </a:lnTo>
                <a:lnTo>
                  <a:pt x="4529" y="3043"/>
                </a:lnTo>
                <a:lnTo>
                  <a:pt x="4556" y="2985"/>
                </a:lnTo>
                <a:lnTo>
                  <a:pt x="4579" y="2931"/>
                </a:lnTo>
                <a:lnTo>
                  <a:pt x="4601" y="2878"/>
                </a:lnTo>
                <a:lnTo>
                  <a:pt x="4624" y="2824"/>
                </a:lnTo>
                <a:lnTo>
                  <a:pt x="4645" y="2770"/>
                </a:lnTo>
                <a:lnTo>
                  <a:pt x="4666" y="2714"/>
                </a:lnTo>
                <a:lnTo>
                  <a:pt x="4685" y="2659"/>
                </a:lnTo>
                <a:lnTo>
                  <a:pt x="4704" y="2603"/>
                </a:lnTo>
                <a:lnTo>
                  <a:pt x="4722" y="2547"/>
                </a:lnTo>
                <a:lnTo>
                  <a:pt x="4740" y="2491"/>
                </a:lnTo>
                <a:lnTo>
                  <a:pt x="4755" y="2433"/>
                </a:lnTo>
                <a:lnTo>
                  <a:pt x="4770" y="2377"/>
                </a:lnTo>
                <a:lnTo>
                  <a:pt x="4785" y="2320"/>
                </a:lnTo>
                <a:lnTo>
                  <a:pt x="4797" y="2263"/>
                </a:lnTo>
                <a:lnTo>
                  <a:pt x="4809" y="2206"/>
                </a:lnTo>
                <a:lnTo>
                  <a:pt x="4819" y="2149"/>
                </a:lnTo>
                <a:lnTo>
                  <a:pt x="4829" y="2091"/>
                </a:lnTo>
                <a:lnTo>
                  <a:pt x="4833" y="2055"/>
                </a:lnTo>
                <a:lnTo>
                  <a:pt x="4836" y="2022"/>
                </a:lnTo>
                <a:lnTo>
                  <a:pt x="4837" y="1988"/>
                </a:lnTo>
                <a:lnTo>
                  <a:pt x="4837" y="1955"/>
                </a:lnTo>
                <a:lnTo>
                  <a:pt x="4836" y="1923"/>
                </a:lnTo>
                <a:lnTo>
                  <a:pt x="4833" y="1891"/>
                </a:lnTo>
                <a:lnTo>
                  <a:pt x="4828" y="1861"/>
                </a:lnTo>
                <a:lnTo>
                  <a:pt x="4823" y="1831"/>
                </a:lnTo>
                <a:lnTo>
                  <a:pt x="4816" y="1801"/>
                </a:lnTo>
                <a:lnTo>
                  <a:pt x="4808" y="1773"/>
                </a:lnTo>
                <a:lnTo>
                  <a:pt x="4800" y="1744"/>
                </a:lnTo>
                <a:lnTo>
                  <a:pt x="4791" y="1715"/>
                </a:lnTo>
                <a:lnTo>
                  <a:pt x="4781" y="1688"/>
                </a:lnTo>
                <a:lnTo>
                  <a:pt x="4769" y="1660"/>
                </a:lnTo>
                <a:lnTo>
                  <a:pt x="4746" y="1606"/>
                </a:lnTo>
                <a:lnTo>
                  <a:pt x="4721" y="1551"/>
                </a:lnTo>
                <a:lnTo>
                  <a:pt x="4694" y="1497"/>
                </a:lnTo>
                <a:lnTo>
                  <a:pt x="4668" y="1443"/>
                </a:lnTo>
                <a:lnTo>
                  <a:pt x="4642" y="1388"/>
                </a:lnTo>
                <a:lnTo>
                  <a:pt x="4617" y="1331"/>
                </a:lnTo>
                <a:lnTo>
                  <a:pt x="4604" y="1302"/>
                </a:lnTo>
                <a:lnTo>
                  <a:pt x="4593" y="1274"/>
                </a:lnTo>
                <a:lnTo>
                  <a:pt x="4582" y="1244"/>
                </a:lnTo>
                <a:lnTo>
                  <a:pt x="4572" y="1213"/>
                </a:lnTo>
                <a:lnTo>
                  <a:pt x="4561" y="1182"/>
                </a:lnTo>
                <a:lnTo>
                  <a:pt x="4552" y="1151"/>
                </a:lnTo>
                <a:lnTo>
                  <a:pt x="4539" y="1170"/>
                </a:lnTo>
                <a:lnTo>
                  <a:pt x="4523" y="1190"/>
                </a:lnTo>
                <a:lnTo>
                  <a:pt x="4508" y="1209"/>
                </a:lnTo>
                <a:lnTo>
                  <a:pt x="4493" y="1226"/>
                </a:lnTo>
                <a:lnTo>
                  <a:pt x="4475" y="1244"/>
                </a:lnTo>
                <a:lnTo>
                  <a:pt x="4458" y="1260"/>
                </a:lnTo>
                <a:lnTo>
                  <a:pt x="4440" y="1276"/>
                </a:lnTo>
                <a:lnTo>
                  <a:pt x="4422" y="1291"/>
                </a:lnTo>
                <a:lnTo>
                  <a:pt x="4385" y="1321"/>
                </a:lnTo>
                <a:lnTo>
                  <a:pt x="4347" y="1348"/>
                </a:lnTo>
                <a:lnTo>
                  <a:pt x="4269" y="1404"/>
                </a:lnTo>
                <a:lnTo>
                  <a:pt x="4230" y="1432"/>
                </a:lnTo>
                <a:lnTo>
                  <a:pt x="4192" y="1461"/>
                </a:lnTo>
                <a:lnTo>
                  <a:pt x="4156" y="1492"/>
                </a:lnTo>
                <a:lnTo>
                  <a:pt x="4138" y="1508"/>
                </a:lnTo>
                <a:lnTo>
                  <a:pt x="4121" y="1525"/>
                </a:lnTo>
                <a:lnTo>
                  <a:pt x="4104" y="1542"/>
                </a:lnTo>
                <a:lnTo>
                  <a:pt x="4088" y="1559"/>
                </a:lnTo>
                <a:lnTo>
                  <a:pt x="4073" y="1579"/>
                </a:lnTo>
                <a:lnTo>
                  <a:pt x="4057" y="1598"/>
                </a:lnTo>
                <a:lnTo>
                  <a:pt x="4043" y="1619"/>
                </a:lnTo>
                <a:lnTo>
                  <a:pt x="4029" y="1641"/>
                </a:lnTo>
                <a:lnTo>
                  <a:pt x="4017" y="1664"/>
                </a:lnTo>
                <a:lnTo>
                  <a:pt x="4006" y="1688"/>
                </a:lnTo>
                <a:lnTo>
                  <a:pt x="3982" y="1741"/>
                </a:lnTo>
                <a:lnTo>
                  <a:pt x="3960" y="1794"/>
                </a:lnTo>
                <a:lnTo>
                  <a:pt x="3938" y="1848"/>
                </a:lnTo>
                <a:lnTo>
                  <a:pt x="3918" y="1903"/>
                </a:lnTo>
                <a:lnTo>
                  <a:pt x="3898" y="1958"/>
                </a:lnTo>
                <a:lnTo>
                  <a:pt x="3880" y="2013"/>
                </a:lnTo>
                <a:lnTo>
                  <a:pt x="3862" y="2070"/>
                </a:lnTo>
                <a:lnTo>
                  <a:pt x="3846" y="2125"/>
                </a:lnTo>
                <a:lnTo>
                  <a:pt x="3830" y="2181"/>
                </a:lnTo>
                <a:lnTo>
                  <a:pt x="3814" y="2238"/>
                </a:lnTo>
                <a:lnTo>
                  <a:pt x="3800" y="2295"/>
                </a:lnTo>
                <a:lnTo>
                  <a:pt x="3786" y="2352"/>
                </a:lnTo>
                <a:lnTo>
                  <a:pt x="3760" y="2465"/>
                </a:lnTo>
                <a:lnTo>
                  <a:pt x="3735" y="2578"/>
                </a:lnTo>
                <a:close/>
                <a:moveTo>
                  <a:pt x="2476" y="2582"/>
                </a:moveTo>
                <a:lnTo>
                  <a:pt x="2476" y="2582"/>
                </a:lnTo>
                <a:lnTo>
                  <a:pt x="2465" y="2562"/>
                </a:lnTo>
                <a:lnTo>
                  <a:pt x="2452" y="2542"/>
                </a:lnTo>
                <a:lnTo>
                  <a:pt x="2436" y="2522"/>
                </a:lnTo>
                <a:lnTo>
                  <a:pt x="2419" y="2502"/>
                </a:lnTo>
                <a:lnTo>
                  <a:pt x="2449" y="2520"/>
                </a:lnTo>
                <a:lnTo>
                  <a:pt x="2483" y="2540"/>
                </a:lnTo>
                <a:lnTo>
                  <a:pt x="2561" y="2588"/>
                </a:lnTo>
                <a:lnTo>
                  <a:pt x="2536" y="2584"/>
                </a:lnTo>
                <a:lnTo>
                  <a:pt x="2513" y="2582"/>
                </a:lnTo>
                <a:lnTo>
                  <a:pt x="2493" y="2582"/>
                </a:lnTo>
                <a:lnTo>
                  <a:pt x="2476" y="2582"/>
                </a:lnTo>
                <a:close/>
              </a:path>
            </a:pathLst>
          </a:custGeom>
          <a:solidFill>
            <a:srgbClr val="BAE18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5122" name="标题 1"/>
          <p:cNvSpPr txBox="1"/>
          <p:nvPr/>
        </p:nvSpPr>
        <p:spPr bwMode="auto">
          <a:xfrm>
            <a:off x="827088" y="1109663"/>
            <a:ext cx="554513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7.4 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选择排序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16388" name="直接连接符 24"/>
          <p:cNvCxnSpPr>
            <a:cxnSpLocks noChangeShapeType="1"/>
          </p:cNvCxnSpPr>
          <p:nvPr/>
        </p:nvCxnSpPr>
        <p:spPr bwMode="auto">
          <a:xfrm>
            <a:off x="3330575" y="1666875"/>
            <a:ext cx="0" cy="4714875"/>
          </a:xfrm>
          <a:prstGeom prst="line">
            <a:avLst/>
          </a:prstGeom>
          <a:noFill/>
          <a:ln w="3810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25"/>
          <p:cNvCxnSpPr>
            <a:cxnSpLocks noChangeShapeType="1"/>
          </p:cNvCxnSpPr>
          <p:nvPr/>
        </p:nvCxnSpPr>
        <p:spPr bwMode="auto">
          <a:xfrm>
            <a:off x="1016000" y="1663700"/>
            <a:ext cx="3268663" cy="0"/>
          </a:xfrm>
          <a:prstGeom prst="line">
            <a:avLst/>
          </a:prstGeom>
          <a:noFill/>
          <a:ln w="5715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60575" y="223202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7.4.1</a:t>
            </a:r>
            <a:endParaRPr lang="en-US" sz="2400" b="1" i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0575" y="292417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7.4.2</a:t>
            </a:r>
            <a:endParaRPr lang="en-US" altLang="zh-CN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392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简单选择排序</a:t>
            </a:r>
            <a:endParaRPr lang="zh-CN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393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堆排序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16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堆的概念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79912" y="3356992"/>
            <a:ext cx="2622084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434921" y="3413322"/>
            <a:ext cx="2114845" cy="1327366"/>
          </a:xfrm>
          <a:prstGeom prst="cloudCallout">
            <a:avLst>
              <a:gd name="adj1" fmla="val -64868"/>
              <a:gd name="adj2" fmla="val -4508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zh-CN" sz="6600">
                <a:solidFill>
                  <a:srgbClr val="000000"/>
                </a:solidFill>
              </a:rPr>
              <a:t>堆</a:t>
            </a:r>
            <a:endParaRPr lang="zh-CN" altLang="en-US" sz="660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3241" y="499246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完全二叉树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11" name="画布 244"/>
          <p:cNvGrpSpPr/>
          <p:nvPr/>
        </p:nvGrpSpPr>
        <p:grpSpPr>
          <a:xfrm>
            <a:off x="3534507" y="2042749"/>
            <a:ext cx="1988185" cy="2095433"/>
            <a:chOff x="17145" y="17145"/>
            <a:chExt cx="1988185" cy="2095433"/>
          </a:xfrm>
        </p:grpSpPr>
        <p:sp>
          <p:nvSpPr>
            <p:cNvPr id="13" name="Oval 245"/>
            <p:cNvSpPr>
              <a:spLocks noChangeArrowheads="1"/>
            </p:cNvSpPr>
            <p:nvPr/>
          </p:nvSpPr>
          <p:spPr bwMode="auto">
            <a:xfrm>
              <a:off x="963295" y="17145"/>
              <a:ext cx="473710" cy="473075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Rectangle 246"/>
            <p:cNvSpPr>
              <a:spLocks noChangeArrowheads="1"/>
            </p:cNvSpPr>
            <p:nvPr/>
          </p:nvSpPr>
          <p:spPr bwMode="auto">
            <a:xfrm>
              <a:off x="1087755" y="213287"/>
              <a:ext cx="246862" cy="179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>
                <a:lnSpc>
                  <a:spcPts val="1200"/>
                </a:lnSpc>
                <a:tabLst>
                  <a:tab pos="5257800" algn="l"/>
                </a:tabLst>
              </a:pPr>
              <a:r>
                <a:rPr lang="en-US" sz="1900" kern="0" dirty="0">
                  <a:solidFill>
                    <a:srgbClr val="C00000"/>
                  </a:solidFill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96</a:t>
              </a:r>
              <a:endParaRPr lang="zh-CN" altLang="en-US" sz="1050" kern="100" dirty="0">
                <a:solidFill>
                  <a:srgbClr val="C00000"/>
                </a:solidFill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15" name="Oval 247"/>
            <p:cNvSpPr>
              <a:spLocks noChangeArrowheads="1"/>
            </p:cNvSpPr>
            <p:nvPr/>
          </p:nvSpPr>
          <p:spPr bwMode="auto">
            <a:xfrm>
              <a:off x="358840" y="844550"/>
              <a:ext cx="472440" cy="473075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248"/>
            <p:cNvSpPr>
              <a:spLocks noChangeArrowheads="1"/>
            </p:cNvSpPr>
            <p:nvPr/>
          </p:nvSpPr>
          <p:spPr bwMode="auto">
            <a:xfrm>
              <a:off x="502856" y="1040057"/>
              <a:ext cx="246862" cy="179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>
                <a:lnSpc>
                  <a:spcPts val="1200"/>
                </a:lnSpc>
                <a:tabLst>
                  <a:tab pos="5257800" algn="l"/>
                </a:tabLst>
              </a:pPr>
              <a:r>
                <a:rPr lang="en-US" sz="1900" kern="0" dirty="0">
                  <a:solidFill>
                    <a:srgbClr val="C00000"/>
                  </a:solidFill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83</a:t>
              </a:r>
              <a:endParaRPr lang="zh-CN" altLang="en-US" sz="1050" kern="100" dirty="0">
                <a:solidFill>
                  <a:srgbClr val="C00000"/>
                </a:solidFill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17" name="Oval 249"/>
            <p:cNvSpPr>
              <a:spLocks noChangeArrowheads="1"/>
            </p:cNvSpPr>
            <p:nvPr/>
          </p:nvSpPr>
          <p:spPr bwMode="auto">
            <a:xfrm>
              <a:off x="1531620" y="844550"/>
              <a:ext cx="473710" cy="473075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Rectangle 250"/>
            <p:cNvSpPr>
              <a:spLocks noChangeArrowheads="1"/>
            </p:cNvSpPr>
            <p:nvPr/>
          </p:nvSpPr>
          <p:spPr bwMode="auto">
            <a:xfrm>
              <a:off x="1655445" y="1040057"/>
              <a:ext cx="246862" cy="179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>
                <a:lnSpc>
                  <a:spcPts val="1200"/>
                </a:lnSpc>
                <a:tabLst>
                  <a:tab pos="5257800" algn="l"/>
                </a:tabLst>
              </a:pPr>
              <a:r>
                <a:rPr lang="en-US" sz="1900" kern="0" dirty="0">
                  <a:solidFill>
                    <a:srgbClr val="C00000"/>
                  </a:solidFill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27</a:t>
              </a:r>
              <a:endParaRPr lang="zh-CN" altLang="en-US" sz="1050" kern="100" dirty="0">
                <a:solidFill>
                  <a:srgbClr val="C00000"/>
                </a:solidFill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19" name="Oval 251"/>
            <p:cNvSpPr>
              <a:spLocks noChangeArrowheads="1"/>
            </p:cNvSpPr>
            <p:nvPr/>
          </p:nvSpPr>
          <p:spPr bwMode="auto">
            <a:xfrm>
              <a:off x="17145" y="1639503"/>
              <a:ext cx="473710" cy="473075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252"/>
            <p:cNvSpPr>
              <a:spLocks noChangeArrowheads="1"/>
            </p:cNvSpPr>
            <p:nvPr/>
          </p:nvSpPr>
          <p:spPr bwMode="auto">
            <a:xfrm>
              <a:off x="140970" y="1880126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>
                <a:lnSpc>
                  <a:spcPts val="1200"/>
                </a:lnSpc>
                <a:tabLst>
                  <a:tab pos="5257800" algn="l"/>
                </a:tabLst>
              </a:pPr>
              <a:r>
                <a:rPr lang="en-US" sz="1900" kern="0">
                  <a:solidFill>
                    <a:srgbClr val="000000"/>
                  </a:solidFill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38</a:t>
              </a:r>
              <a:endParaRPr lang="zh-CN" altLang="en-US" sz="1050" kern="100">
                <a:solidFill>
                  <a:srgbClr val="000000"/>
                </a:solidFill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21" name="Oval 253"/>
            <p:cNvSpPr>
              <a:spLocks noChangeArrowheads="1"/>
            </p:cNvSpPr>
            <p:nvPr/>
          </p:nvSpPr>
          <p:spPr bwMode="auto">
            <a:xfrm>
              <a:off x="632460" y="1639503"/>
              <a:ext cx="473710" cy="473075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254"/>
            <p:cNvSpPr>
              <a:spLocks noChangeArrowheads="1"/>
            </p:cNvSpPr>
            <p:nvPr/>
          </p:nvSpPr>
          <p:spPr bwMode="auto">
            <a:xfrm>
              <a:off x="756285" y="1880126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>
                <a:lnSpc>
                  <a:spcPts val="1200"/>
                </a:lnSpc>
                <a:tabLst>
                  <a:tab pos="5257800" algn="l"/>
                </a:tabLst>
              </a:pPr>
              <a:r>
                <a:rPr lang="en-US" sz="1900" kern="0">
                  <a:solidFill>
                    <a:srgbClr val="000000"/>
                  </a:solidFill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11</a:t>
              </a:r>
              <a:endParaRPr lang="zh-CN" altLang="en-US" sz="1050" kern="100">
                <a:solidFill>
                  <a:srgbClr val="000000"/>
                </a:solidFill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23" name="Oval 255"/>
            <p:cNvSpPr>
              <a:spLocks noChangeArrowheads="1"/>
            </p:cNvSpPr>
            <p:nvPr/>
          </p:nvSpPr>
          <p:spPr bwMode="auto">
            <a:xfrm>
              <a:off x="1247775" y="1639503"/>
              <a:ext cx="473075" cy="473075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Rectangle 256"/>
            <p:cNvSpPr>
              <a:spLocks noChangeArrowheads="1"/>
            </p:cNvSpPr>
            <p:nvPr/>
          </p:nvSpPr>
          <p:spPr bwMode="auto">
            <a:xfrm>
              <a:off x="1371600" y="1843207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>
                <a:lnSpc>
                  <a:spcPts val="1200"/>
                </a:lnSpc>
                <a:tabLst>
                  <a:tab pos="5257800" algn="l"/>
                </a:tabLst>
              </a:pPr>
              <a:r>
                <a:rPr lang="en-US" sz="1900" kern="0">
                  <a:solidFill>
                    <a:srgbClr val="000000"/>
                  </a:solidFill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09</a:t>
              </a:r>
              <a:endParaRPr lang="zh-CN" altLang="en-US" sz="1050" kern="100">
                <a:solidFill>
                  <a:srgbClr val="000000"/>
                </a:solidFill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cxnSp>
          <p:nvCxnSpPr>
            <p:cNvPr id="25" name="Line 257"/>
            <p:cNvCxnSpPr/>
            <p:nvPr/>
          </p:nvCxnSpPr>
          <p:spPr bwMode="auto">
            <a:xfrm flipH="1">
              <a:off x="727075" y="421005"/>
              <a:ext cx="306070" cy="423545"/>
            </a:xfrm>
            <a:prstGeom prst="line">
              <a:avLst/>
            </a:prstGeom>
            <a:noFill/>
            <a:ln w="1651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258"/>
            <p:cNvCxnSpPr>
              <a:stCxn id="15" idx="3"/>
              <a:endCxn id="19" idx="0"/>
            </p:cNvCxnSpPr>
            <p:nvPr/>
          </p:nvCxnSpPr>
          <p:spPr bwMode="auto">
            <a:xfrm flipH="1">
              <a:off x="254000" y="1248345"/>
              <a:ext cx="174027" cy="391158"/>
            </a:xfrm>
            <a:prstGeom prst="line">
              <a:avLst/>
            </a:prstGeom>
            <a:noFill/>
            <a:ln w="1651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259"/>
            <p:cNvCxnSpPr>
              <a:stCxn id="15" idx="5"/>
              <a:endCxn id="21" idx="0"/>
            </p:cNvCxnSpPr>
            <p:nvPr/>
          </p:nvCxnSpPr>
          <p:spPr bwMode="auto">
            <a:xfrm>
              <a:off x="762093" y="1248345"/>
              <a:ext cx="107222" cy="391158"/>
            </a:xfrm>
            <a:prstGeom prst="line">
              <a:avLst/>
            </a:prstGeom>
            <a:noFill/>
            <a:ln w="1651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260"/>
            <p:cNvCxnSpPr/>
            <p:nvPr/>
          </p:nvCxnSpPr>
          <p:spPr bwMode="auto">
            <a:xfrm>
              <a:off x="1367155" y="421005"/>
              <a:ext cx="400685" cy="423545"/>
            </a:xfrm>
            <a:prstGeom prst="line">
              <a:avLst/>
            </a:prstGeom>
            <a:noFill/>
            <a:ln w="1651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261"/>
            <p:cNvCxnSpPr>
              <a:stCxn id="17" idx="3"/>
              <a:endCxn id="23" idx="0"/>
            </p:cNvCxnSpPr>
            <p:nvPr/>
          </p:nvCxnSpPr>
          <p:spPr bwMode="auto">
            <a:xfrm flipH="1">
              <a:off x="1484313" y="1248345"/>
              <a:ext cx="116680" cy="391158"/>
            </a:xfrm>
            <a:prstGeom prst="line">
              <a:avLst/>
            </a:prstGeom>
            <a:noFill/>
            <a:ln w="1651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矩形 36"/>
          <p:cNvSpPr/>
          <p:nvPr/>
        </p:nvSpPr>
        <p:spPr>
          <a:xfrm>
            <a:off x="866513" y="5475524"/>
            <a:ext cx="7683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solidFill>
                  <a:srgbClr val="000000"/>
                </a:solidFill>
              </a:rPr>
              <a:t>除叶子结点以外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zh-CN" altLang="zh-CN">
                <a:solidFill>
                  <a:srgbClr val="000000"/>
                </a:solidFill>
              </a:rPr>
              <a:t>所有的结点的值都大于（小于）其左右孩子结点的值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251520" y="1055721"/>
            <a:ext cx="3096344" cy="1460103"/>
          </a:xfrm>
          <a:prstGeom prst="cloudCallout">
            <a:avLst>
              <a:gd name="adj1" fmla="val 77202"/>
              <a:gd name="adj2" fmla="val 1916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zh-CN" sz="1600">
                <a:solidFill>
                  <a:srgbClr val="000000"/>
                </a:solidFill>
              </a:rPr>
              <a:t>堆顶结点（二叉树的根节点）一定对应整个序列中最大（最小）的记录。</a:t>
            </a:r>
            <a:endParaRPr lang="zh-CN" altLang="en-US" sz="1600" b="1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堆排序思路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79912" y="3356992"/>
            <a:ext cx="2622084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8" name="画布 244"/>
          <p:cNvGrpSpPr/>
          <p:nvPr/>
        </p:nvGrpSpPr>
        <p:grpSpPr>
          <a:xfrm>
            <a:off x="2863794" y="3859712"/>
            <a:ext cx="1988185" cy="2095433"/>
            <a:chOff x="17145" y="17145"/>
            <a:chExt cx="1988185" cy="2095433"/>
          </a:xfrm>
        </p:grpSpPr>
        <p:sp>
          <p:nvSpPr>
            <p:cNvPr id="9" name="Oval 245"/>
            <p:cNvSpPr>
              <a:spLocks noChangeArrowheads="1"/>
            </p:cNvSpPr>
            <p:nvPr/>
          </p:nvSpPr>
          <p:spPr bwMode="auto">
            <a:xfrm>
              <a:off x="963295" y="17145"/>
              <a:ext cx="473710" cy="473075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246"/>
            <p:cNvSpPr>
              <a:spLocks noChangeArrowheads="1"/>
            </p:cNvSpPr>
            <p:nvPr/>
          </p:nvSpPr>
          <p:spPr bwMode="auto">
            <a:xfrm>
              <a:off x="1087755" y="225951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>
                <a:lnSpc>
                  <a:spcPts val="1200"/>
                </a:lnSpc>
                <a:tabLst>
                  <a:tab pos="5257800" algn="l"/>
                </a:tabLst>
              </a:pPr>
              <a:r>
                <a:rPr lang="en-US" sz="1900" kern="0">
                  <a:solidFill>
                    <a:srgbClr val="000000"/>
                  </a:solidFill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96</a:t>
              </a:r>
              <a:endParaRPr lang="zh-CN" altLang="en-US" sz="1050" kern="100">
                <a:solidFill>
                  <a:srgbClr val="000000"/>
                </a:solidFill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11" name="Oval 247"/>
            <p:cNvSpPr>
              <a:spLocks noChangeArrowheads="1"/>
            </p:cNvSpPr>
            <p:nvPr/>
          </p:nvSpPr>
          <p:spPr bwMode="auto">
            <a:xfrm>
              <a:off x="358840" y="844550"/>
              <a:ext cx="472440" cy="473075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Rectangle 248"/>
            <p:cNvSpPr>
              <a:spLocks noChangeArrowheads="1"/>
            </p:cNvSpPr>
            <p:nvPr/>
          </p:nvSpPr>
          <p:spPr bwMode="auto">
            <a:xfrm>
              <a:off x="502856" y="1052721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>
                <a:lnSpc>
                  <a:spcPts val="1200"/>
                </a:lnSpc>
                <a:tabLst>
                  <a:tab pos="5257800" algn="l"/>
                </a:tabLst>
              </a:pPr>
              <a:r>
                <a:rPr lang="en-US" sz="1900" kern="0">
                  <a:solidFill>
                    <a:srgbClr val="000000"/>
                  </a:solidFill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83</a:t>
              </a:r>
              <a:endParaRPr lang="zh-CN" altLang="en-US" sz="1050" kern="100">
                <a:solidFill>
                  <a:srgbClr val="000000"/>
                </a:solidFill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13" name="Oval 249"/>
            <p:cNvSpPr>
              <a:spLocks noChangeArrowheads="1"/>
            </p:cNvSpPr>
            <p:nvPr/>
          </p:nvSpPr>
          <p:spPr bwMode="auto">
            <a:xfrm>
              <a:off x="1531620" y="844550"/>
              <a:ext cx="473710" cy="473075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Rectangle 250"/>
            <p:cNvSpPr>
              <a:spLocks noChangeArrowheads="1"/>
            </p:cNvSpPr>
            <p:nvPr/>
          </p:nvSpPr>
          <p:spPr bwMode="auto">
            <a:xfrm>
              <a:off x="1655445" y="1052721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>
                <a:lnSpc>
                  <a:spcPts val="1200"/>
                </a:lnSpc>
                <a:tabLst>
                  <a:tab pos="5257800" algn="l"/>
                </a:tabLst>
              </a:pPr>
              <a:r>
                <a:rPr lang="en-US" sz="1900" kern="0">
                  <a:solidFill>
                    <a:srgbClr val="000000"/>
                  </a:solidFill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27</a:t>
              </a:r>
              <a:endParaRPr lang="zh-CN" altLang="en-US" sz="1050" kern="100">
                <a:solidFill>
                  <a:srgbClr val="000000"/>
                </a:solidFill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15" name="Oval 251"/>
            <p:cNvSpPr>
              <a:spLocks noChangeArrowheads="1"/>
            </p:cNvSpPr>
            <p:nvPr/>
          </p:nvSpPr>
          <p:spPr bwMode="auto">
            <a:xfrm>
              <a:off x="17145" y="1639503"/>
              <a:ext cx="473710" cy="473075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252"/>
            <p:cNvSpPr>
              <a:spLocks noChangeArrowheads="1"/>
            </p:cNvSpPr>
            <p:nvPr/>
          </p:nvSpPr>
          <p:spPr bwMode="auto">
            <a:xfrm>
              <a:off x="140970" y="1880126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>
                <a:lnSpc>
                  <a:spcPts val="1200"/>
                </a:lnSpc>
                <a:tabLst>
                  <a:tab pos="5257800" algn="l"/>
                </a:tabLst>
              </a:pPr>
              <a:r>
                <a:rPr lang="en-US" sz="1900" kern="0">
                  <a:solidFill>
                    <a:srgbClr val="000000"/>
                  </a:solidFill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38</a:t>
              </a:r>
              <a:endParaRPr lang="zh-CN" altLang="en-US" sz="1050" kern="100">
                <a:solidFill>
                  <a:srgbClr val="000000"/>
                </a:solidFill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17" name="Oval 253"/>
            <p:cNvSpPr>
              <a:spLocks noChangeArrowheads="1"/>
            </p:cNvSpPr>
            <p:nvPr/>
          </p:nvSpPr>
          <p:spPr bwMode="auto">
            <a:xfrm>
              <a:off x="632460" y="1639503"/>
              <a:ext cx="473710" cy="473075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Rectangle 254"/>
            <p:cNvSpPr>
              <a:spLocks noChangeArrowheads="1"/>
            </p:cNvSpPr>
            <p:nvPr/>
          </p:nvSpPr>
          <p:spPr bwMode="auto">
            <a:xfrm>
              <a:off x="756285" y="1880126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>
                <a:lnSpc>
                  <a:spcPts val="1200"/>
                </a:lnSpc>
                <a:tabLst>
                  <a:tab pos="5257800" algn="l"/>
                </a:tabLst>
              </a:pPr>
              <a:r>
                <a:rPr lang="en-US" sz="1900" kern="0">
                  <a:solidFill>
                    <a:srgbClr val="000000"/>
                  </a:solidFill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11</a:t>
              </a:r>
              <a:endParaRPr lang="zh-CN" altLang="en-US" sz="1050" kern="100">
                <a:solidFill>
                  <a:srgbClr val="000000"/>
                </a:solidFill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sp>
          <p:nvSpPr>
            <p:cNvPr id="19" name="Oval 255"/>
            <p:cNvSpPr>
              <a:spLocks noChangeArrowheads="1"/>
            </p:cNvSpPr>
            <p:nvPr/>
          </p:nvSpPr>
          <p:spPr bwMode="auto">
            <a:xfrm>
              <a:off x="1247775" y="1639503"/>
              <a:ext cx="473075" cy="473075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256"/>
            <p:cNvSpPr>
              <a:spLocks noChangeArrowheads="1"/>
            </p:cNvSpPr>
            <p:nvPr/>
          </p:nvSpPr>
          <p:spPr bwMode="auto">
            <a:xfrm>
              <a:off x="1371600" y="1843207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>
                <a:lnSpc>
                  <a:spcPts val="1200"/>
                </a:lnSpc>
                <a:tabLst>
                  <a:tab pos="5257800" algn="l"/>
                </a:tabLst>
              </a:pPr>
              <a:r>
                <a:rPr lang="en-US" sz="1900" kern="0">
                  <a:solidFill>
                    <a:srgbClr val="000000"/>
                  </a:solidFill>
                  <a:latin typeface="Calibri" panose="020F0502020204030204"/>
                  <a:ea typeface="黑体" panose="02010609060101010101" pitchFamily="49" charset="-122"/>
                  <a:cs typeface="Calibri" panose="020F0502020204030204"/>
                </a:rPr>
                <a:t>09</a:t>
              </a:r>
              <a:endParaRPr lang="zh-CN" altLang="en-US" sz="1050" kern="100">
                <a:solidFill>
                  <a:srgbClr val="000000"/>
                </a:solidFill>
                <a:latin typeface="Lucida Console" panose="020B0609040504020204"/>
                <a:ea typeface="黑体" panose="02010609060101010101" pitchFamily="49" charset="-122"/>
                <a:cs typeface="Courier New" panose="02070309020205020404"/>
              </a:endParaRPr>
            </a:p>
          </p:txBody>
        </p:sp>
        <p:cxnSp>
          <p:nvCxnSpPr>
            <p:cNvPr id="21" name="Line 257"/>
            <p:cNvCxnSpPr/>
            <p:nvPr/>
          </p:nvCxnSpPr>
          <p:spPr bwMode="auto">
            <a:xfrm flipH="1">
              <a:off x="727075" y="421005"/>
              <a:ext cx="306070" cy="423545"/>
            </a:xfrm>
            <a:prstGeom prst="line">
              <a:avLst/>
            </a:prstGeom>
            <a:noFill/>
            <a:ln w="1651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258"/>
            <p:cNvCxnSpPr>
              <a:stCxn id="11" idx="3"/>
              <a:endCxn id="15" idx="0"/>
            </p:cNvCxnSpPr>
            <p:nvPr/>
          </p:nvCxnSpPr>
          <p:spPr bwMode="auto">
            <a:xfrm flipH="1">
              <a:off x="254000" y="1248345"/>
              <a:ext cx="174027" cy="391158"/>
            </a:xfrm>
            <a:prstGeom prst="line">
              <a:avLst/>
            </a:prstGeom>
            <a:noFill/>
            <a:ln w="1651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259"/>
            <p:cNvCxnSpPr>
              <a:stCxn id="11" idx="5"/>
              <a:endCxn id="17" idx="0"/>
            </p:cNvCxnSpPr>
            <p:nvPr/>
          </p:nvCxnSpPr>
          <p:spPr bwMode="auto">
            <a:xfrm>
              <a:off x="762093" y="1248345"/>
              <a:ext cx="107222" cy="391158"/>
            </a:xfrm>
            <a:prstGeom prst="line">
              <a:avLst/>
            </a:prstGeom>
            <a:noFill/>
            <a:ln w="1651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260"/>
            <p:cNvCxnSpPr/>
            <p:nvPr/>
          </p:nvCxnSpPr>
          <p:spPr bwMode="auto">
            <a:xfrm>
              <a:off x="1367155" y="421005"/>
              <a:ext cx="400685" cy="423545"/>
            </a:xfrm>
            <a:prstGeom prst="line">
              <a:avLst/>
            </a:prstGeom>
            <a:noFill/>
            <a:ln w="1651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261"/>
            <p:cNvCxnSpPr>
              <a:stCxn id="13" idx="3"/>
              <a:endCxn id="19" idx="0"/>
            </p:cNvCxnSpPr>
            <p:nvPr/>
          </p:nvCxnSpPr>
          <p:spPr bwMode="auto">
            <a:xfrm flipH="1">
              <a:off x="1484313" y="1248345"/>
              <a:ext cx="116680" cy="391158"/>
            </a:xfrm>
            <a:prstGeom prst="line">
              <a:avLst/>
            </a:prstGeom>
            <a:noFill/>
            <a:ln w="1651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5723806" y="4834180"/>
            <a:ext cx="3096344" cy="1460103"/>
          </a:xfrm>
          <a:prstGeom prst="cloudCallout">
            <a:avLst>
              <a:gd name="adj1" fmla="val -35501"/>
              <a:gd name="adj2" fmla="val -9714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zh-CN" sz="1600" dirty="0">
                <a:solidFill>
                  <a:srgbClr val="000000"/>
                </a:solidFill>
              </a:rPr>
              <a:t>对于堆排序</a:t>
            </a:r>
            <a:r>
              <a:rPr lang="zh-CN" altLang="en-US" sz="1600" dirty="0">
                <a:solidFill>
                  <a:srgbClr val="000000"/>
                </a:solidFill>
              </a:rPr>
              <a:t>而言</a:t>
            </a:r>
            <a:r>
              <a:rPr lang="zh-CN" altLang="zh-CN" sz="1600" dirty="0">
                <a:solidFill>
                  <a:srgbClr val="000000"/>
                </a:solidFill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</a:rPr>
              <a:t>什么是</a:t>
            </a:r>
            <a:r>
              <a:rPr lang="zh-CN" altLang="zh-CN" sz="1600" dirty="0">
                <a:solidFill>
                  <a:srgbClr val="000000"/>
                </a:solidFill>
              </a:rPr>
              <a:t>关键的问题</a:t>
            </a:r>
            <a:r>
              <a:rPr lang="zh-CN" altLang="en-US" sz="1600" dirty="0">
                <a:solidFill>
                  <a:srgbClr val="000000"/>
                </a:solidFill>
              </a:rPr>
              <a:t>？</a:t>
            </a:r>
            <a:endParaRPr lang="zh-CN" altLang="en-US" sz="1600" b="1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9" name="MH_Other_5"/>
          <p:cNvSpPr/>
          <p:nvPr>
            <p:custDataLst>
              <p:tags r:id="rId1"/>
            </p:custDataLst>
          </p:nvPr>
        </p:nvSpPr>
        <p:spPr>
          <a:xfrm>
            <a:off x="684213" y="2179638"/>
            <a:ext cx="8135937" cy="14653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altLang="zh-CN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rPr>
              <a:t>    </a:t>
            </a:r>
            <a:r>
              <a:rPr lang="zh-CN" altLang="zh-CN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rPr>
              <a:t>每次将堆的堆顶记录输出；同时调整剩余的记录，使他们重新排成一个堆。重复以上过程，就能最终得到一个有序的序列</a:t>
            </a:r>
            <a:r>
              <a:rPr lang="zh-CN" altLang="en-US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rPr>
              <a:t>。</a:t>
            </a:r>
            <a:endParaRPr lang="zh-CN" altLang="zh-CN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</p:txBody>
      </p:sp>
      <p:sp>
        <p:nvSpPr>
          <p:cNvPr id="30" name="MH_SubTitle_1"/>
          <p:cNvSpPr/>
          <p:nvPr>
            <p:custDataLst>
              <p:tags r:id="rId2"/>
            </p:custDataLst>
          </p:nvPr>
        </p:nvSpPr>
        <p:spPr>
          <a:xfrm>
            <a:off x="971600" y="1892300"/>
            <a:ext cx="1951037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算法思想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堆排序的两个关键问题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511660" y="2379905"/>
            <a:ext cx="936104" cy="936104"/>
          </a:xfrm>
          <a:prstGeom prst="ellipse">
            <a:avLst/>
          </a:prstGeom>
          <a:solidFill>
            <a:srgbClr val="6C955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1</a:t>
            </a:r>
            <a:endParaRPr lang="zh-CN" altLang="en-US" sz="4000"/>
          </a:p>
        </p:txBody>
      </p:sp>
      <p:sp>
        <p:nvSpPr>
          <p:cNvPr id="7" name="矩形 6"/>
          <p:cNvSpPr/>
          <p:nvPr/>
        </p:nvSpPr>
        <p:spPr>
          <a:xfrm>
            <a:off x="2447764" y="2660693"/>
            <a:ext cx="4697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/>
              <a:t> </a:t>
            </a:r>
            <a:r>
              <a:rPr lang="zh-CN" altLang="zh-CN"/>
              <a:t>一个无序序列中所有记录如何排成一个堆？</a:t>
            </a:r>
            <a:endParaRPr lang="en-US" altLang="zh-CN" dirty="0"/>
          </a:p>
        </p:txBody>
      </p:sp>
      <p:sp>
        <p:nvSpPr>
          <p:cNvPr id="8" name="椭圆 7"/>
          <p:cNvSpPr/>
          <p:nvPr/>
        </p:nvSpPr>
        <p:spPr>
          <a:xfrm>
            <a:off x="1511660" y="3699611"/>
            <a:ext cx="936104" cy="936104"/>
          </a:xfrm>
          <a:prstGeom prst="ellipse">
            <a:avLst/>
          </a:prstGeom>
          <a:solidFill>
            <a:srgbClr val="6C955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2</a:t>
            </a:r>
            <a:endParaRPr lang="zh-CN" altLang="en-US" sz="4000"/>
          </a:p>
        </p:txBody>
      </p:sp>
      <p:sp>
        <p:nvSpPr>
          <p:cNvPr id="9" name="矩形 8"/>
          <p:cNvSpPr/>
          <p:nvPr/>
        </p:nvSpPr>
        <p:spPr>
          <a:xfrm>
            <a:off x="2627784" y="3789040"/>
            <a:ext cx="5544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在输出了堆顶的记录之后，如何将输出了一个记录后序列中所剩下的记录再次排成一个堆？</a:t>
            </a:r>
            <a:r>
              <a:rPr lang="en-US" altLang="zh-CN" dirty="0"/>
              <a:t>         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堆排序的两个关键问题</a:t>
            </a: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23727" y="3429000"/>
            <a:ext cx="1773670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95936" y="5358615"/>
            <a:ext cx="177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 7.13 </a:t>
            </a:r>
            <a:r>
              <a:rPr lang="zh-CN" altLang="en-US" dirty="0"/>
              <a:t>堆</a:t>
            </a:r>
            <a:endParaRPr lang="zh-CN" altLang="en-US" dirty="0"/>
          </a:p>
        </p:txBody>
      </p:sp>
      <p:sp>
        <p:nvSpPr>
          <p:cNvPr id="6" name="Rectangle 94"/>
          <p:cNvSpPr>
            <a:spLocks noChangeAspect="1" noChangeArrowheads="1"/>
          </p:cNvSpPr>
          <p:nvPr/>
        </p:nvSpPr>
        <p:spPr bwMode="auto">
          <a:xfrm>
            <a:off x="-1666399" y="3296774"/>
            <a:ext cx="194605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97303" y="4725144"/>
            <a:ext cx="3405978" cy="1460103"/>
          </a:xfrm>
          <a:prstGeom prst="cloudCallout">
            <a:avLst>
              <a:gd name="adj1" fmla="val -35501"/>
              <a:gd name="adj2" fmla="val -9714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zh-CN" sz="1600"/>
              <a:t>首先分析问题</a:t>
            </a:r>
            <a:r>
              <a:rPr lang="en-US" altLang="zh-CN" sz="1600"/>
              <a:t>2</a:t>
            </a:r>
            <a:r>
              <a:rPr lang="zh-CN" altLang="zh-CN" sz="1600"/>
              <a:t>，</a:t>
            </a:r>
            <a:r>
              <a:rPr lang="zh-CN" altLang="en-US" sz="1600"/>
              <a:t>以图</a:t>
            </a:r>
            <a:r>
              <a:rPr lang="en-US" altLang="zh-CN" sz="1600"/>
              <a:t>7.13</a:t>
            </a:r>
            <a:r>
              <a:rPr lang="zh-CN" altLang="en-US" sz="1600"/>
              <a:t>为例，</a:t>
            </a:r>
            <a:r>
              <a:rPr lang="zh-CN" altLang="zh-CN" sz="1600"/>
              <a:t>说明问题</a:t>
            </a:r>
            <a:r>
              <a:rPr lang="en-US" altLang="zh-CN" sz="1600"/>
              <a:t>2</a:t>
            </a:r>
            <a:r>
              <a:rPr lang="zh-CN" altLang="zh-CN" sz="1600"/>
              <a:t>的解决方法。</a:t>
            </a:r>
            <a:endParaRPr lang="zh-CN" altLang="en-US" sz="16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915816" y="1654968"/>
          <a:ext cx="3190875" cy="35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2730500" imgH="3035300" progId="">
                  <p:embed/>
                </p:oleObj>
              </mc:Choice>
              <mc:Fallback>
                <p:oleObj name="" r:id="rId1" imgW="2730500" imgH="3035300" progId="">
                  <p:embed/>
                  <p:pic>
                    <p:nvPicPr>
                      <p:cNvPr id="0" name="Picture 114" descr="image2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5816" y="1654968"/>
                        <a:ext cx="3190875" cy="3548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83568" y="1412776"/>
            <a:ext cx="267898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dirty="0"/>
              <a:t>在输出了堆顶的记录之后，如何将输出了一个记录</a:t>
            </a:r>
            <a:r>
              <a:rPr lang="zh-CN" altLang="zh-CN" dirty="0" smtClean="0"/>
              <a:t>后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序列</a:t>
            </a:r>
            <a:r>
              <a:rPr lang="zh-CN" altLang="zh-CN" dirty="0"/>
              <a:t>中所剩下的记录再次排成一个堆？</a:t>
            </a:r>
            <a:r>
              <a:rPr lang="en-US" altLang="zh-CN" dirty="0"/>
              <a:t>         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67544" y="2687051"/>
            <a:ext cx="1132685" cy="639372"/>
          </a:xfrm>
          <a:prstGeom prst="ellipse">
            <a:avLst/>
          </a:prstGeom>
          <a:solidFill>
            <a:srgbClr val="6C955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问题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堆排序的两个关键问题</a:t>
            </a: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43807" y="2924944"/>
            <a:ext cx="162912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16016" y="549687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7.14 </a:t>
            </a:r>
            <a:r>
              <a:rPr lang="zh-CN" altLang="zh-CN" dirty="0"/>
              <a:t>输出堆顶元素后的情形</a:t>
            </a:r>
            <a:endParaRPr lang="zh-CN" altLang="en-US" dirty="0"/>
          </a:p>
        </p:txBody>
      </p:sp>
      <p:sp>
        <p:nvSpPr>
          <p:cNvPr id="7" name="Rectangle 93"/>
          <p:cNvSpPr>
            <a:spLocks noChangeAspect="1" noChangeArrowheads="1"/>
          </p:cNvSpPr>
          <p:nvPr/>
        </p:nvSpPr>
        <p:spPr bwMode="auto">
          <a:xfrm>
            <a:off x="243624" y="2756039"/>
            <a:ext cx="14632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76825" y="1773238"/>
          <a:ext cx="3068638" cy="342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1" imgW="2730500" imgH="3035300" progId="">
                  <p:embed/>
                </p:oleObj>
              </mc:Choice>
              <mc:Fallback>
                <p:oleObj name="" r:id="rId1" imgW="2730500" imgH="3035300" progId="">
                  <p:embed/>
                  <p:pic>
                    <p:nvPicPr>
                      <p:cNvPr id="0" name="Picture 113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6825" y="1773238"/>
                        <a:ext cx="3068638" cy="3421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4077072"/>
            <a:ext cx="3122738" cy="19331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7.13</a:t>
            </a:r>
            <a:r>
              <a:rPr lang="zh-CN" altLang="zh-CN"/>
              <a:t>已经是一个堆，堆顶记录</a:t>
            </a:r>
            <a:r>
              <a:rPr lang="en-US" altLang="zh-CN"/>
              <a:t>{13}</a:t>
            </a:r>
            <a:r>
              <a:rPr lang="zh-CN" altLang="zh-CN"/>
              <a:t>就是整个序列的最小记录，因此我们可以先将堆顶的记录输出，此时剩余的记录结构如</a:t>
            </a:r>
            <a:r>
              <a:rPr lang="zh-CN" altLang="en-US"/>
              <a:t>图</a:t>
            </a:r>
            <a:r>
              <a:rPr lang="en-US" altLang="zh-CN"/>
              <a:t>7.14</a:t>
            </a:r>
            <a:r>
              <a:rPr lang="zh-CN" altLang="en-US"/>
              <a:t>所示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3568" y="1412776"/>
            <a:ext cx="267898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dirty="0"/>
              <a:t>在输出了堆顶的记录之后，如何将输出了一个记录</a:t>
            </a:r>
            <a:r>
              <a:rPr lang="zh-CN" altLang="zh-CN" dirty="0" smtClean="0"/>
              <a:t>后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序列</a:t>
            </a:r>
            <a:r>
              <a:rPr lang="zh-CN" altLang="zh-CN" dirty="0"/>
              <a:t>中所剩下的记录再次排成一个堆？</a:t>
            </a:r>
            <a:r>
              <a:rPr lang="en-US" altLang="zh-CN" dirty="0"/>
              <a:t>         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67544" y="2687051"/>
            <a:ext cx="1132685" cy="639372"/>
          </a:xfrm>
          <a:prstGeom prst="ellipse">
            <a:avLst/>
          </a:prstGeom>
          <a:solidFill>
            <a:srgbClr val="6C955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问题</a:t>
            </a:r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788024" y="5194300"/>
            <a:ext cx="1080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23"/>
          <p:cNvCxnSpPr>
            <a:cxnSpLocks noChangeShapeType="1"/>
          </p:cNvCxnSpPr>
          <p:nvPr/>
        </p:nvCxnSpPr>
        <p:spPr bwMode="auto">
          <a:xfrm>
            <a:off x="1903413" y="2577050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" name="直接连接符 27"/>
          <p:cNvCxnSpPr>
            <a:cxnSpLocks noChangeShapeType="1"/>
          </p:cNvCxnSpPr>
          <p:nvPr/>
        </p:nvCxnSpPr>
        <p:spPr bwMode="auto">
          <a:xfrm>
            <a:off x="1911350" y="3296419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" name="直接连接符 2"/>
          <p:cNvCxnSpPr>
            <a:cxnSpLocks noChangeShapeType="1"/>
          </p:cNvCxnSpPr>
          <p:nvPr/>
        </p:nvCxnSpPr>
        <p:spPr bwMode="auto">
          <a:xfrm>
            <a:off x="1911350" y="1883312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9" name="文本框 19"/>
          <p:cNvSpPr txBox="1">
            <a:spLocks noChangeArrowheads="1"/>
          </p:cNvSpPr>
          <p:nvPr/>
        </p:nvSpPr>
        <p:spPr bwMode="auto">
          <a:xfrm>
            <a:off x="2289596" y="1460500"/>
            <a:ext cx="325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概述</a:t>
            </a:r>
            <a:endParaRPr lang="en-US" altLang="zh-CN" sz="2400" dirty="0"/>
          </a:p>
        </p:txBody>
      </p:sp>
      <p:sp>
        <p:nvSpPr>
          <p:cNvPr id="6150" name="文本框 20"/>
          <p:cNvSpPr txBox="1">
            <a:spLocks noChangeArrowheads="1"/>
          </p:cNvSpPr>
          <p:nvPr/>
        </p:nvSpPr>
        <p:spPr bwMode="auto">
          <a:xfrm>
            <a:off x="2289596" y="2199225"/>
            <a:ext cx="23322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插入排序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1" name="文本框 22"/>
          <p:cNvSpPr txBox="1">
            <a:spLocks noChangeArrowheads="1"/>
          </p:cNvSpPr>
          <p:nvPr/>
        </p:nvSpPr>
        <p:spPr bwMode="auto">
          <a:xfrm>
            <a:off x="2289596" y="2924944"/>
            <a:ext cx="29581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交换排序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152" name="直接连接符 23"/>
          <p:cNvCxnSpPr>
            <a:cxnSpLocks noChangeShapeType="1"/>
          </p:cNvCxnSpPr>
          <p:nvPr/>
        </p:nvCxnSpPr>
        <p:spPr bwMode="auto">
          <a:xfrm>
            <a:off x="1865313" y="4861222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" name="直接连接符 27"/>
          <p:cNvCxnSpPr>
            <a:cxnSpLocks noChangeShapeType="1"/>
          </p:cNvCxnSpPr>
          <p:nvPr/>
        </p:nvCxnSpPr>
        <p:spPr bwMode="auto">
          <a:xfrm>
            <a:off x="1873250" y="5574953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直接连接符 2"/>
          <p:cNvCxnSpPr>
            <a:cxnSpLocks noChangeShapeType="1"/>
          </p:cNvCxnSpPr>
          <p:nvPr/>
        </p:nvCxnSpPr>
        <p:spPr bwMode="auto">
          <a:xfrm>
            <a:off x="1873250" y="4073897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5" name="文本框 19"/>
          <p:cNvSpPr txBox="1">
            <a:spLocks noChangeArrowheads="1"/>
          </p:cNvSpPr>
          <p:nvPr/>
        </p:nvSpPr>
        <p:spPr bwMode="auto">
          <a:xfrm>
            <a:off x="2289596" y="3707184"/>
            <a:ext cx="268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选择排序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6" name="文本框 20"/>
          <p:cNvSpPr txBox="1">
            <a:spLocks noChangeArrowheads="1"/>
          </p:cNvSpPr>
          <p:nvPr/>
        </p:nvSpPr>
        <p:spPr bwMode="auto">
          <a:xfrm>
            <a:off x="2289596" y="4437112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归并排序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7" name="文本框 22"/>
          <p:cNvSpPr txBox="1">
            <a:spLocks noChangeArrowheads="1"/>
          </p:cNvSpPr>
          <p:nvPr/>
        </p:nvSpPr>
        <p:spPr bwMode="auto">
          <a:xfrm>
            <a:off x="2289596" y="5157192"/>
            <a:ext cx="3938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分配排序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158" name="直接连接符 23"/>
          <p:cNvCxnSpPr>
            <a:cxnSpLocks noChangeShapeType="1"/>
          </p:cNvCxnSpPr>
          <p:nvPr/>
        </p:nvCxnSpPr>
        <p:spPr bwMode="auto">
          <a:xfrm>
            <a:off x="1882775" y="6362278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0" name="文本框 20"/>
          <p:cNvSpPr txBox="1">
            <a:spLocks noChangeArrowheads="1"/>
          </p:cNvSpPr>
          <p:nvPr/>
        </p:nvSpPr>
        <p:spPr bwMode="auto">
          <a:xfrm>
            <a:off x="2289596" y="5949280"/>
            <a:ext cx="3754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各种排序算法的比较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62" name="矩形 3"/>
          <p:cNvSpPr>
            <a:spLocks noChangeArrowheads="1"/>
          </p:cNvSpPr>
          <p:nvPr/>
        </p:nvSpPr>
        <p:spPr bwMode="auto">
          <a:xfrm>
            <a:off x="-1588" y="0"/>
            <a:ext cx="190976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FFFFFF"/>
              </a:solidFill>
              <a:latin typeface="Calibri" panose="020F0502020204030204" pitchFamily="34" charset="0"/>
              <a:ea typeface="华文新魏" panose="02010800040101010101" pitchFamily="2" charset="-122"/>
            </a:endParaRPr>
          </a:p>
        </p:txBody>
      </p:sp>
      <p:sp>
        <p:nvSpPr>
          <p:cNvPr id="7187" name="文本框 18"/>
          <p:cNvSpPr txBox="1">
            <a:spLocks noChangeArrowheads="1"/>
          </p:cNvSpPr>
          <p:nvPr/>
        </p:nvSpPr>
        <p:spPr bwMode="auto">
          <a:xfrm>
            <a:off x="-36513" y="322263"/>
            <a:ext cx="4464051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0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CON</a:t>
            </a:r>
            <a:r>
              <a:rPr lang="en-US" altLang="zh-CN" sz="60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TENTS</a:t>
            </a:r>
            <a:endParaRPr lang="zh-CN" altLang="en-US" sz="6000" b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6164" name="椭圆 7"/>
          <p:cNvSpPr>
            <a:spLocks noChangeArrowheads="1"/>
          </p:cNvSpPr>
          <p:nvPr/>
        </p:nvSpPr>
        <p:spPr bwMode="auto">
          <a:xfrm>
            <a:off x="1603375" y="1365250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7.1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5" name="椭圆 7"/>
          <p:cNvSpPr>
            <a:spLocks noChangeArrowheads="1"/>
          </p:cNvSpPr>
          <p:nvPr/>
        </p:nvSpPr>
        <p:spPr bwMode="auto">
          <a:xfrm>
            <a:off x="1603375" y="2125687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7.2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6" name="椭圆 7"/>
          <p:cNvSpPr>
            <a:spLocks noChangeArrowheads="1"/>
          </p:cNvSpPr>
          <p:nvPr/>
        </p:nvSpPr>
        <p:spPr bwMode="auto">
          <a:xfrm>
            <a:off x="1603375" y="2887712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7.3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7" name="椭圆 7"/>
          <p:cNvSpPr>
            <a:spLocks noChangeArrowheads="1"/>
          </p:cNvSpPr>
          <p:nvPr/>
        </p:nvSpPr>
        <p:spPr bwMode="auto">
          <a:xfrm>
            <a:off x="1603375" y="3648149"/>
            <a:ext cx="523875" cy="5222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7.4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8" name="椭圆 7"/>
          <p:cNvSpPr>
            <a:spLocks noChangeArrowheads="1"/>
          </p:cNvSpPr>
          <p:nvPr/>
        </p:nvSpPr>
        <p:spPr bwMode="auto">
          <a:xfrm>
            <a:off x="1603375" y="4406999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7.5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9" name="椭圆 7"/>
          <p:cNvSpPr>
            <a:spLocks noChangeArrowheads="1"/>
          </p:cNvSpPr>
          <p:nvPr/>
        </p:nvSpPr>
        <p:spPr bwMode="auto">
          <a:xfrm>
            <a:off x="1603375" y="5169024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7.6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70" name="椭圆 7"/>
          <p:cNvSpPr>
            <a:spLocks noChangeArrowheads="1"/>
          </p:cNvSpPr>
          <p:nvPr/>
        </p:nvSpPr>
        <p:spPr bwMode="auto">
          <a:xfrm>
            <a:off x="1619250" y="5929461"/>
            <a:ext cx="525463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7.7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堆排序的两个关键问题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6105" y="4149080"/>
            <a:ext cx="3963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此时的左子树和右子树仍然是一个堆，也就意味着记录</a:t>
            </a:r>
            <a:r>
              <a:rPr lang="en-US" altLang="zh-CN" dirty="0"/>
              <a:t>{38}</a:t>
            </a:r>
            <a:r>
              <a:rPr lang="zh-CN" altLang="zh-CN" dirty="0"/>
              <a:t>是左子树堆中的最小记录，而记录</a:t>
            </a:r>
            <a:r>
              <a:rPr lang="en-US" altLang="zh-CN" dirty="0"/>
              <a:t>{27}</a:t>
            </a:r>
            <a:r>
              <a:rPr lang="zh-CN" altLang="zh-CN" dirty="0"/>
              <a:t>是右子树堆中的最小记录。</a:t>
            </a:r>
            <a:r>
              <a:rPr lang="zh-CN" altLang="en-US" dirty="0"/>
              <a:t>为</a:t>
            </a:r>
            <a:r>
              <a:rPr lang="zh-CN" altLang="zh-CN" dirty="0"/>
              <a:t>了能够继续找到最小的记录放置在堆顶，我们将二叉树按照顺序存储的最后一个记录</a:t>
            </a:r>
            <a:r>
              <a:rPr lang="en-US" altLang="zh-CN" dirty="0"/>
              <a:t>{97}</a:t>
            </a:r>
            <a:r>
              <a:rPr lang="zh-CN" altLang="zh-CN" dirty="0"/>
              <a:t>暂时至于堆顶，</a:t>
            </a:r>
            <a:r>
              <a:rPr lang="zh-CN" altLang="en-US" dirty="0"/>
              <a:t>如图</a:t>
            </a:r>
            <a:r>
              <a:rPr lang="en-US" altLang="zh-CN" dirty="0"/>
              <a:t>7.15</a:t>
            </a:r>
            <a:r>
              <a:rPr lang="zh-CN" altLang="en-US" dirty="0"/>
              <a:t>所示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88024" y="530120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 </a:t>
            </a:r>
            <a:r>
              <a:rPr lang="en-US" altLang="zh-CN" dirty="0"/>
              <a:t>7.15 </a:t>
            </a:r>
            <a:r>
              <a:rPr lang="zh-CN" altLang="zh-CN" dirty="0">
                <a:solidFill>
                  <a:srgbClr val="FF0000"/>
                </a:solidFill>
              </a:rPr>
              <a:t>最后一个记录</a:t>
            </a:r>
            <a:r>
              <a:rPr lang="zh-CN" altLang="zh-CN" dirty="0"/>
              <a:t>暂时放置于堆顶</a:t>
            </a:r>
            <a:endParaRPr lang="en-US" altLang="zh-CN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39757"/>
            <a:ext cx="2926980" cy="350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83568" y="1412776"/>
            <a:ext cx="2678983" cy="1635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/>
              <a:t>在输出了堆顶的记录之后，如何将输出了一个记录后序列中所剩下的记录再次排成一个堆？</a:t>
            </a:r>
            <a:r>
              <a:rPr lang="en-US" altLang="zh-CN"/>
              <a:t>         </a:t>
            </a:r>
            <a:endParaRPr lang="zh-CN" altLang="zh-CN"/>
          </a:p>
          <a:p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67544" y="2687051"/>
            <a:ext cx="1132685" cy="639372"/>
          </a:xfrm>
          <a:prstGeom prst="ellipse">
            <a:avLst/>
          </a:prstGeom>
          <a:solidFill>
            <a:srgbClr val="6C955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问题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44208" y="1628800"/>
            <a:ext cx="57606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堆排序的两个关键问题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2573" y="3342085"/>
            <a:ext cx="37407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但是这样一来，整个二叉树就不再是一个堆的结构，我们需要调整这个二叉树的记录顺序，使其仍然是一个堆。</a:t>
            </a:r>
            <a:endParaRPr lang="en-US" altLang="zh-CN" dirty="0"/>
          </a:p>
          <a:p>
            <a:r>
              <a:rPr lang="zh-CN" altLang="zh-CN" dirty="0"/>
              <a:t>为了达到这一目标，考虑到</a:t>
            </a:r>
            <a:r>
              <a:rPr lang="en-US" altLang="zh-CN" dirty="0"/>
              <a:t>{38}</a:t>
            </a:r>
            <a:r>
              <a:rPr lang="zh-CN" altLang="zh-CN" dirty="0"/>
              <a:t>和</a:t>
            </a:r>
            <a:r>
              <a:rPr lang="en-US" altLang="zh-CN" dirty="0"/>
              <a:t>{27}</a:t>
            </a:r>
            <a:r>
              <a:rPr lang="zh-CN" altLang="zh-CN" dirty="0"/>
              <a:t>分别是左子树和右子树的堆顶，因此只需要</a:t>
            </a:r>
            <a:r>
              <a:rPr lang="zh-CN" altLang="zh-CN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{97}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{38}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{27}</a:t>
            </a:r>
            <a:r>
              <a:rPr lang="zh-CN" altLang="zh-CN" dirty="0">
                <a:solidFill>
                  <a:srgbClr val="FF0000"/>
                </a:solidFill>
              </a:rPr>
              <a:t>三个记录中选取最小的一个置于堆顶</a:t>
            </a:r>
            <a:r>
              <a:rPr lang="zh-CN" altLang="zh-CN" dirty="0"/>
              <a:t>，就达到了堆顶记录小于左孩子和右孩子的目的，如</a:t>
            </a:r>
            <a:r>
              <a:rPr lang="zh-CN" altLang="en-US" dirty="0"/>
              <a:t>图</a:t>
            </a:r>
            <a:r>
              <a:rPr lang="en-US" altLang="zh-CN" dirty="0"/>
              <a:t>7.16</a:t>
            </a:r>
            <a:r>
              <a:rPr lang="zh-CN" altLang="en-US" dirty="0"/>
              <a:t>所示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39544" y="603058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7.16 </a:t>
            </a:r>
            <a:r>
              <a:rPr lang="zh-CN" altLang="zh-CN" dirty="0"/>
              <a:t>一次调整堆顶元素之后的情形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850" y="2523231"/>
            <a:ext cx="2480916" cy="310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3568" y="1412776"/>
            <a:ext cx="2678983" cy="1635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/>
              <a:t>在输出了堆顶的记录之后，如何将输出了一个记录后序列中所剩下的记录再次排成一个堆？</a:t>
            </a:r>
            <a:r>
              <a:rPr lang="en-US" altLang="zh-CN"/>
              <a:t>         </a:t>
            </a:r>
            <a:endParaRPr lang="zh-CN" altLang="zh-CN"/>
          </a:p>
          <a:p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7544" y="2687051"/>
            <a:ext cx="1132685" cy="639372"/>
          </a:xfrm>
          <a:prstGeom prst="ellipse">
            <a:avLst/>
          </a:prstGeom>
          <a:solidFill>
            <a:srgbClr val="6C955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问题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660232" y="3429000"/>
            <a:ext cx="1656184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16416" y="4293096"/>
            <a:ext cx="8002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×</a:t>
            </a:r>
            <a:endParaRPr lang="en-US" altLang="zh-CN" sz="2800" dirty="0"/>
          </a:p>
          <a:p>
            <a:r>
              <a:rPr lang="zh-CN" altLang="en-US" sz="1600" dirty="0"/>
              <a:t>不是堆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堆排序的两个关键问题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4228" y="3364125"/>
            <a:ext cx="3963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此时，虽然堆顶元素满足了堆的要求，但是却破坏了右子树的堆结构。</a:t>
            </a:r>
            <a:endParaRPr lang="en-US" altLang="zh-CN" dirty="0"/>
          </a:p>
          <a:p>
            <a:r>
              <a:rPr lang="zh-CN" altLang="zh-CN" dirty="0"/>
              <a:t>为了能够保证右子树仍然具有堆的结构，我们需要再次比较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{97},{65}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{49}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三个记录，选取最小的记录置于右子树的堆顶</a:t>
            </a:r>
            <a:r>
              <a:rPr lang="zh-CN" altLang="zh-CN" dirty="0"/>
              <a:t>，如</a:t>
            </a:r>
            <a:r>
              <a:rPr lang="zh-CN" altLang="en-US" dirty="0"/>
              <a:t>图</a:t>
            </a:r>
            <a:r>
              <a:rPr lang="en-US" altLang="zh-CN" dirty="0"/>
              <a:t>7.17</a:t>
            </a:r>
            <a:r>
              <a:rPr lang="zh-CN" altLang="en-US" dirty="0"/>
              <a:t>所示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08115" y="5848567"/>
            <a:ext cx="471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7.17 </a:t>
            </a:r>
            <a:r>
              <a:rPr lang="zh-CN" altLang="zh-CN" dirty="0"/>
              <a:t>二次调整右子树堆顶记录之后的情况</a:t>
            </a:r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88" y="2462274"/>
            <a:ext cx="2736813" cy="304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3568" y="1412776"/>
            <a:ext cx="2678983" cy="1635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/>
              <a:t>在输出了堆顶的记录之后，如何将输出了一个记录后序列中所剩下的记录再次排成一个堆？</a:t>
            </a:r>
            <a:r>
              <a:rPr lang="en-US" altLang="zh-CN"/>
              <a:t>         </a:t>
            </a:r>
            <a:endParaRPr lang="zh-CN" altLang="zh-CN"/>
          </a:p>
          <a:p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7544" y="2687051"/>
            <a:ext cx="1132685" cy="639372"/>
          </a:xfrm>
          <a:prstGeom prst="ellipse">
            <a:avLst/>
          </a:prstGeom>
          <a:solidFill>
            <a:srgbClr val="6C955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问题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00192" y="3356992"/>
            <a:ext cx="1656184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56376" y="4221088"/>
            <a:ext cx="792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√</a:t>
            </a:r>
            <a:r>
              <a:rPr lang="zh-CN" altLang="en-US" sz="1600" dirty="0"/>
              <a:t>是堆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堆排序的两个关键问题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5536" y="3679864"/>
            <a:ext cx="4031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至此，剩余的记录重新排成了一个堆结构。此时可以将堆顶记录</a:t>
            </a:r>
            <a:r>
              <a:rPr lang="en-US" altLang="zh-CN" dirty="0"/>
              <a:t>{27}</a:t>
            </a:r>
            <a:r>
              <a:rPr lang="zh-CN" altLang="zh-CN" dirty="0"/>
              <a:t>进行输出，之后的剩余记录依然可以排成一个堆，如</a:t>
            </a:r>
            <a:r>
              <a:rPr lang="zh-CN" altLang="en-US" dirty="0"/>
              <a:t>图</a:t>
            </a:r>
            <a:r>
              <a:rPr lang="en-US" altLang="zh-CN" dirty="0"/>
              <a:t>7.18</a:t>
            </a:r>
            <a:r>
              <a:rPr lang="zh-CN" altLang="en-US" dirty="0"/>
              <a:t>所示</a:t>
            </a:r>
            <a:endParaRPr lang="en-US" altLang="zh-CN" dirty="0"/>
          </a:p>
          <a:p>
            <a:r>
              <a:rPr lang="zh-CN" altLang="zh-CN" dirty="0"/>
              <a:t>如此反复，最终能够生成一个有序序列。我们将这种从堆顶至叶子的调整过程称为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zh-CN" altLang="zh-CN" dirty="0">
                <a:solidFill>
                  <a:srgbClr val="FF0000"/>
                </a:solidFill>
              </a:rPr>
              <a:t>筛选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zh-CN" dirty="0"/>
              <a:t>。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644715" y="6093296"/>
            <a:ext cx="524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7.18 </a:t>
            </a:r>
            <a:r>
              <a:rPr lang="zh-CN" altLang="zh-CN" dirty="0"/>
              <a:t>输出记录</a:t>
            </a:r>
            <a:r>
              <a:rPr lang="en-US" altLang="zh-CN" dirty="0"/>
              <a:t>{27}</a:t>
            </a:r>
            <a:r>
              <a:rPr lang="zh-CN" altLang="zh-CN" dirty="0"/>
              <a:t>后剩余记录再次排成一个堆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74233"/>
            <a:ext cx="2057737" cy="297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83568" y="1412776"/>
            <a:ext cx="2678983" cy="1635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/>
              <a:t>在输出了堆顶的记录之后，如何将输出了一个记录后序列中所剩下的记录再次排成一个堆？</a:t>
            </a:r>
            <a:r>
              <a:rPr lang="en-US" altLang="zh-CN"/>
              <a:t>         </a:t>
            </a:r>
            <a:endParaRPr lang="zh-CN" altLang="zh-CN"/>
          </a:p>
          <a:p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67544" y="2687051"/>
            <a:ext cx="1132685" cy="639372"/>
          </a:xfrm>
          <a:prstGeom prst="ellipse">
            <a:avLst/>
          </a:prstGeom>
          <a:solidFill>
            <a:srgbClr val="6C955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问题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588224" y="3573016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kern="0" dirty="0" smtClean="0">
                <a:solidFill>
                  <a:schemeClr val="tx1"/>
                </a:solidFill>
                <a:latin typeface="+mj-ea"/>
                <a:ea typeface="+mj-ea"/>
              </a:rPr>
              <a:t>49</a:t>
            </a:r>
            <a:endParaRPr lang="zh-CN" altLang="en-US" sz="1100" b="1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堆排序的两个关键问题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5576" y="2348880"/>
            <a:ext cx="3542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从一个无序序列生成堆的过程，就是一个不断</a:t>
            </a:r>
            <a:r>
              <a:rPr lang="en-US" altLang="zh-CN" dirty="0"/>
              <a:t>“</a:t>
            </a:r>
            <a:r>
              <a:rPr lang="zh-CN" altLang="zh-CN" dirty="0"/>
              <a:t>筛选</a:t>
            </a:r>
            <a:r>
              <a:rPr lang="en-US" altLang="zh-CN" dirty="0"/>
              <a:t>”</a:t>
            </a:r>
            <a:r>
              <a:rPr lang="zh-CN" altLang="zh-CN" dirty="0"/>
              <a:t>的过程。以序列</a:t>
            </a:r>
            <a:r>
              <a:rPr lang="en-US" altLang="zh-CN" dirty="0"/>
              <a:t>{49, 38, 65, 97, 76, 13, 27, 49, 55, 04}</a:t>
            </a:r>
            <a:r>
              <a:rPr lang="zh-CN" altLang="zh-CN" dirty="0"/>
              <a:t>为例，我们说明如何利用</a:t>
            </a:r>
            <a:r>
              <a:rPr lang="en-US" altLang="zh-CN" dirty="0"/>
              <a:t>“</a:t>
            </a:r>
            <a:r>
              <a:rPr lang="zh-CN" altLang="zh-CN" dirty="0"/>
              <a:t>筛选</a:t>
            </a:r>
            <a:r>
              <a:rPr lang="en-US" altLang="zh-CN" dirty="0"/>
              <a:t>”</a:t>
            </a:r>
            <a:r>
              <a:rPr lang="zh-CN" altLang="zh-CN" dirty="0"/>
              <a:t>来建立一个堆结构。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首先，按照顺序存储原则，先将序列中的所有记录构建成一颗完全二叉树，</a:t>
            </a:r>
            <a:r>
              <a:rPr lang="zh-CN" altLang="en-US" dirty="0"/>
              <a:t>如图</a:t>
            </a:r>
            <a:r>
              <a:rPr lang="en-US" altLang="zh-CN" dirty="0"/>
              <a:t>7.19</a:t>
            </a:r>
            <a:r>
              <a:rPr lang="zh-CN" altLang="en-US" dirty="0"/>
              <a:t>所示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15195" y="5216200"/>
            <a:ext cx="3787268" cy="54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7.19 </a:t>
            </a:r>
            <a:r>
              <a:rPr lang="zh-CN" altLang="zh-CN" dirty="0"/>
              <a:t>序列直接构成完全二叉树</a:t>
            </a:r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70" y="1806555"/>
            <a:ext cx="3319916" cy="324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201669" y="1322604"/>
            <a:ext cx="253009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/>
              <a:t> </a:t>
            </a:r>
            <a:r>
              <a:rPr lang="zh-CN" altLang="zh-CN"/>
              <a:t>一个无序序列中所有记录如何排成一个堆？</a:t>
            </a:r>
            <a:endParaRPr lang="en-US" altLang="zh-CN" dirty="0"/>
          </a:p>
        </p:txBody>
      </p:sp>
      <p:sp>
        <p:nvSpPr>
          <p:cNvPr id="6" name="椭圆 5"/>
          <p:cNvSpPr/>
          <p:nvPr/>
        </p:nvSpPr>
        <p:spPr>
          <a:xfrm>
            <a:off x="241622" y="1002918"/>
            <a:ext cx="1132685" cy="639372"/>
          </a:xfrm>
          <a:prstGeom prst="ellipse">
            <a:avLst/>
          </a:prstGeom>
          <a:solidFill>
            <a:srgbClr val="6C955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问题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380605" y="2204720"/>
            <a:ext cx="75565" cy="755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堆排序的两个关键问题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552" y="2564904"/>
            <a:ext cx="40310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zh-CN" dirty="0"/>
              <a:t>此时的二叉树一般来说不具有堆的特性，因此，我们需要通过</a:t>
            </a:r>
            <a:r>
              <a:rPr lang="en-US" altLang="zh-CN" dirty="0"/>
              <a:t>“</a:t>
            </a:r>
            <a:r>
              <a:rPr lang="zh-CN" altLang="zh-CN" dirty="0"/>
              <a:t>筛选</a:t>
            </a:r>
            <a:r>
              <a:rPr lang="en-US" altLang="zh-CN" dirty="0"/>
              <a:t>”</a:t>
            </a:r>
            <a:r>
              <a:rPr lang="zh-CN" altLang="zh-CN" dirty="0"/>
              <a:t>来将它构成一个堆的结构。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zh-CN" dirty="0"/>
              <a:t>按照</a:t>
            </a:r>
            <a:r>
              <a:rPr lang="en-US" altLang="zh-CN" dirty="0"/>
              <a:t>“</a:t>
            </a:r>
            <a:r>
              <a:rPr lang="zh-CN" altLang="zh-CN" dirty="0"/>
              <a:t>筛选</a:t>
            </a:r>
            <a:r>
              <a:rPr lang="en-US" altLang="zh-CN" dirty="0"/>
              <a:t>”</a:t>
            </a:r>
            <a:r>
              <a:rPr lang="zh-CN" altLang="zh-CN" dirty="0"/>
              <a:t>的原则，首先我们知道一棵完全二叉树的</a:t>
            </a:r>
            <a:r>
              <a:rPr lang="zh-CN" altLang="zh-C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最后一个非终端</a:t>
            </a:r>
            <a:r>
              <a:rPr lang="zh-CN" altLang="zh-CN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节点</a:t>
            </a:r>
            <a:r>
              <a:rPr lang="zh-CN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└</a:t>
            </a:r>
            <a:r>
              <a:rPr lang="en-US" altLang="zh-CN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n/2</a:t>
            </a:r>
            <a:r>
              <a:rPr lang="zh-CN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┘</a:t>
            </a:r>
            <a:r>
              <a:rPr lang="zh-CN" altLang="zh-CN" dirty="0" smtClean="0"/>
              <a:t>，</a:t>
            </a:r>
            <a:r>
              <a:rPr lang="zh-CN" altLang="zh-CN" dirty="0"/>
              <a:t>因此在本例中，我们选择第</a:t>
            </a:r>
            <a:r>
              <a:rPr lang="en-US" altLang="zh-CN" dirty="0"/>
              <a:t>5</a:t>
            </a:r>
            <a:r>
              <a:rPr lang="zh-CN" altLang="zh-CN" dirty="0"/>
              <a:t>个记录</a:t>
            </a:r>
            <a:r>
              <a:rPr lang="en-US" altLang="zh-CN" dirty="0"/>
              <a:t>{76}</a:t>
            </a:r>
            <a:r>
              <a:rPr lang="zh-CN" altLang="zh-CN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作为初始筛选节点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/>
              <a:t>首先比较</a:t>
            </a:r>
            <a:r>
              <a:rPr lang="en-US" altLang="zh-CN" dirty="0"/>
              <a:t>{76}</a:t>
            </a:r>
            <a:r>
              <a:rPr lang="zh-CN" altLang="zh-CN" dirty="0"/>
              <a:t>和其左右孩子记录的大小，并按照筛选的选择进行交换，因此得到如</a:t>
            </a:r>
            <a:r>
              <a:rPr lang="zh-CN" altLang="en-US" dirty="0"/>
              <a:t>图</a:t>
            </a:r>
            <a:r>
              <a:rPr lang="en-US" altLang="zh-CN" dirty="0"/>
              <a:t>7.20</a:t>
            </a:r>
            <a:r>
              <a:rPr lang="zh-CN" altLang="zh-CN" dirty="0"/>
              <a:t>所示的新的完全二叉树</a:t>
            </a:r>
            <a:endParaRPr lang="zh-CN" altLang="en-US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60032" y="6092845"/>
            <a:ext cx="40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7.20 </a:t>
            </a:r>
            <a:r>
              <a:rPr lang="zh-CN" altLang="zh-CN" dirty="0"/>
              <a:t>一次筛选之后的完全二叉树</a:t>
            </a:r>
            <a:endParaRPr lang="zh-CN" altLang="en-US" dirty="0"/>
          </a:p>
        </p:txBody>
      </p:sp>
      <p:pic>
        <p:nvPicPr>
          <p:cNvPr id="21598" name="Picture 9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704" y="2665794"/>
            <a:ext cx="3317353" cy="324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201669" y="1322604"/>
            <a:ext cx="253009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/>
              <a:t> </a:t>
            </a:r>
            <a:r>
              <a:rPr lang="zh-CN" altLang="zh-CN"/>
              <a:t>一个无序序列中所有记录如何排成一个堆？</a:t>
            </a:r>
            <a:endParaRPr lang="en-US" altLang="zh-CN" dirty="0"/>
          </a:p>
        </p:txBody>
      </p:sp>
      <p:sp>
        <p:nvSpPr>
          <p:cNvPr id="9" name="椭圆 8"/>
          <p:cNvSpPr/>
          <p:nvPr/>
        </p:nvSpPr>
        <p:spPr>
          <a:xfrm>
            <a:off x="241622" y="1002918"/>
            <a:ext cx="1132685" cy="639372"/>
          </a:xfrm>
          <a:prstGeom prst="ellipse">
            <a:avLst/>
          </a:prstGeom>
          <a:solidFill>
            <a:srgbClr val="6C955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问题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372200" y="4437112"/>
            <a:ext cx="648072" cy="612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093585" y="3065780"/>
            <a:ext cx="75565" cy="755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堆排序的两个关键问题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1560" y="2564904"/>
            <a:ext cx="3224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接下来，对</a:t>
            </a:r>
            <a:r>
              <a:rPr lang="zh-CN" altLang="zh-C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倒数第二个非终端节点进行处理</a:t>
            </a:r>
            <a:r>
              <a:rPr lang="zh-CN" altLang="zh-CN" dirty="0"/>
              <a:t>，即选择记录</a:t>
            </a:r>
            <a:r>
              <a:rPr lang="en-US" altLang="zh-CN" dirty="0"/>
              <a:t>{97}</a:t>
            </a:r>
            <a:r>
              <a:rPr lang="zh-CN" altLang="zh-CN" dirty="0"/>
              <a:t>，并对比其左右孩子的记录，进行筛选操作，可以得到一棵更新后的完全二叉树，如</a:t>
            </a:r>
            <a:r>
              <a:rPr lang="zh-CN" altLang="en-US" dirty="0"/>
              <a:t>图</a:t>
            </a:r>
            <a:r>
              <a:rPr lang="en-US" altLang="zh-CN" dirty="0"/>
              <a:t>7.21</a:t>
            </a:r>
            <a:r>
              <a:rPr lang="zh-CN" altLang="en-US" dirty="0"/>
              <a:t>所示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00005" y="5690660"/>
            <a:ext cx="418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7.21 </a:t>
            </a:r>
            <a:r>
              <a:rPr lang="zh-CN" altLang="zh-CN" dirty="0"/>
              <a:t>二次处理之后的完全二叉树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533" y="1989908"/>
            <a:ext cx="3210620" cy="313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01669" y="1322604"/>
            <a:ext cx="253009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/>
              <a:t> </a:t>
            </a:r>
            <a:r>
              <a:rPr lang="zh-CN" altLang="zh-CN"/>
              <a:t>一个无序序列中所有记录如何排成一个堆？</a:t>
            </a:r>
            <a:endParaRPr lang="en-US" altLang="zh-CN" dirty="0"/>
          </a:p>
        </p:txBody>
      </p:sp>
      <p:sp>
        <p:nvSpPr>
          <p:cNvPr id="7" name="椭圆 6"/>
          <p:cNvSpPr/>
          <p:nvPr/>
        </p:nvSpPr>
        <p:spPr>
          <a:xfrm>
            <a:off x="241622" y="1002918"/>
            <a:ext cx="1132685" cy="639372"/>
          </a:xfrm>
          <a:prstGeom prst="ellipse">
            <a:avLst/>
          </a:prstGeom>
          <a:solidFill>
            <a:srgbClr val="6C955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问题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796136" y="3717032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308850" y="2348230"/>
            <a:ext cx="75565" cy="755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堆排序的两个关键问题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5536" y="2852936"/>
            <a:ext cx="2638556" cy="167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重复上述步骤，最终我们能够得到一个结构完整的堆，</a:t>
            </a:r>
            <a:r>
              <a:rPr lang="zh-CN" altLang="en-US" dirty="0"/>
              <a:t>如图</a:t>
            </a:r>
            <a:r>
              <a:rPr lang="en-US" altLang="zh-CN" dirty="0"/>
              <a:t>7.22</a:t>
            </a:r>
            <a:r>
              <a:rPr lang="zh-CN" altLang="zh-CN" dirty="0"/>
              <a:t>所示，并以此进行记录的堆排序操作。</a:t>
            </a:r>
            <a:endParaRPr lang="zh-CN" alt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51520" y="3997676"/>
            <a:ext cx="859214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419873" y="3175892"/>
            <a:ext cx="859214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04049" y="3958336"/>
            <a:ext cx="859215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588226" y="3926388"/>
            <a:ext cx="859215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833877" y="6011996"/>
            <a:ext cx="333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7.22 </a:t>
            </a:r>
            <a:r>
              <a:rPr lang="zh-CN" altLang="zh-CN" dirty="0"/>
              <a:t>序列经过处理后生成堆</a:t>
            </a:r>
            <a:endParaRPr lang="zh-CN" altLang="en-US" dirty="0"/>
          </a:p>
        </p:txBody>
      </p:sp>
      <p:sp>
        <p:nvSpPr>
          <p:cNvPr id="4" name="Rectangle 395"/>
          <p:cNvSpPr>
            <a:spLocks noChangeArrowheads="1"/>
          </p:cNvSpPr>
          <p:nvPr/>
        </p:nvSpPr>
        <p:spPr bwMode="auto">
          <a:xfrm>
            <a:off x="98898" y="37890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192099" y="1470204"/>
          <a:ext cx="2039970" cy="199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" r:id="rId1" imgW="3111500" imgH="3035300" progId="">
                  <p:embed/>
                </p:oleObj>
              </mc:Choice>
              <mc:Fallback>
                <p:oleObj name="" r:id="rId1" imgW="3111500" imgH="3035300" progId="">
                  <p:embed/>
                  <p:pic>
                    <p:nvPicPr>
                      <p:cNvPr id="0" name="Picture 481" descr="image3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92099" y="1470204"/>
                        <a:ext cx="2039970" cy="199386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97"/>
          <p:cNvSpPr>
            <a:spLocks noChangeArrowheads="1"/>
          </p:cNvSpPr>
          <p:nvPr/>
        </p:nvSpPr>
        <p:spPr bwMode="auto">
          <a:xfrm>
            <a:off x="1657637" y="37991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669492" y="1355045"/>
          <a:ext cx="2039970" cy="199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" r:id="rId3" imgW="3111500" imgH="3035300" progId="">
                  <p:embed/>
                </p:oleObj>
              </mc:Choice>
              <mc:Fallback>
                <p:oleObj name="" r:id="rId3" imgW="3111500" imgH="3035300" progId="">
                  <p:embed/>
                  <p:pic>
                    <p:nvPicPr>
                      <p:cNvPr id="0" name="Picture 482" descr="image3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9492" y="1355045"/>
                        <a:ext cx="2039970" cy="199386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99"/>
          <p:cNvSpPr>
            <a:spLocks noChangeArrowheads="1"/>
          </p:cNvSpPr>
          <p:nvPr/>
        </p:nvSpPr>
        <p:spPr bwMode="auto">
          <a:xfrm>
            <a:off x="3190940" y="39064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964079" y="3789040"/>
          <a:ext cx="2039970" cy="199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" r:id="rId5" imgW="3111500" imgH="3035300" progId="">
                  <p:embed/>
                </p:oleObj>
              </mc:Choice>
              <mc:Fallback>
                <p:oleObj name="" r:id="rId5" imgW="3111500" imgH="3035300" progId="">
                  <p:embed/>
                  <p:pic>
                    <p:nvPicPr>
                      <p:cNvPr id="0" name="Picture 483" descr="image3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4079" y="3789040"/>
                        <a:ext cx="2039970" cy="199386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03"/>
          <p:cNvSpPr>
            <a:spLocks noChangeArrowheads="1"/>
          </p:cNvSpPr>
          <p:nvPr/>
        </p:nvSpPr>
        <p:spPr bwMode="auto">
          <a:xfrm>
            <a:off x="4749679" y="40138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111785" y="3789040"/>
          <a:ext cx="2039970" cy="199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" r:id="rId7" imgW="3111500" imgH="3035300" progId="">
                  <p:embed/>
                </p:oleObj>
              </mc:Choice>
              <mc:Fallback>
                <p:oleObj name="" r:id="rId7" imgW="3111500" imgH="3035300" progId="">
                  <p:embed/>
                  <p:pic>
                    <p:nvPicPr>
                      <p:cNvPr id="0" name="Picture 484" descr="image3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1785" y="3789040"/>
                        <a:ext cx="2039970" cy="199386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05"/>
          <p:cNvSpPr>
            <a:spLocks noChangeArrowheads="1"/>
          </p:cNvSpPr>
          <p:nvPr/>
        </p:nvSpPr>
        <p:spPr bwMode="auto">
          <a:xfrm>
            <a:off x="6846515" y="40010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7079283" y="3727210"/>
          <a:ext cx="2039970" cy="199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" r:id="rId9" imgW="3111500" imgH="3035300" progId="">
                  <p:embed/>
                </p:oleObj>
              </mc:Choice>
              <mc:Fallback>
                <p:oleObj name="" r:id="rId9" imgW="3111500" imgH="3035300" progId="">
                  <p:embed/>
                  <p:pic>
                    <p:nvPicPr>
                      <p:cNvPr id="0" name="Picture 485" descr="image3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79283" y="3727210"/>
                        <a:ext cx="2039970" cy="199386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201669" y="1322604"/>
            <a:ext cx="253009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/>
              <a:t> </a:t>
            </a:r>
            <a:r>
              <a:rPr lang="zh-CN" altLang="zh-CN"/>
              <a:t>一个无序序列中所有记录如何排成一个堆？</a:t>
            </a:r>
            <a:endParaRPr lang="en-US" altLang="zh-CN" dirty="0"/>
          </a:p>
        </p:txBody>
      </p:sp>
      <p:sp>
        <p:nvSpPr>
          <p:cNvPr id="27" name="椭圆 26"/>
          <p:cNvSpPr/>
          <p:nvPr/>
        </p:nvSpPr>
        <p:spPr>
          <a:xfrm>
            <a:off x="241622" y="1002918"/>
            <a:ext cx="1132685" cy="639372"/>
          </a:xfrm>
          <a:prstGeom prst="ellipse">
            <a:avLst/>
          </a:prstGeom>
          <a:solidFill>
            <a:srgbClr val="6C955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问题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652120" y="206084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236296" y="191683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139952" y="378904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771800" y="4221088"/>
            <a:ext cx="144016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627784" y="61653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不是堆，需调整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454015" y="1717675"/>
            <a:ext cx="75565" cy="755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933055" y="1600200"/>
            <a:ext cx="75565" cy="755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658235" y="4590415"/>
            <a:ext cx="75565" cy="755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41085" y="5133975"/>
            <a:ext cx="75565" cy="755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119745" y="5074920"/>
            <a:ext cx="75565" cy="755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  <a:r>
              <a:rPr lang="en-US" altLang="zh-CN" dirty="0"/>
              <a:t>——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1412776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/*=============================================================</a:t>
            </a:r>
            <a:endParaRPr lang="zh-CN" altLang="zh-CN" dirty="0"/>
          </a:p>
          <a:p>
            <a:r>
              <a:rPr lang="zh-CN" altLang="zh-CN" dirty="0"/>
              <a:t>函数功能：堆排序</a:t>
            </a:r>
            <a:endParaRPr lang="zh-CN" altLang="zh-CN" dirty="0"/>
          </a:p>
          <a:p>
            <a:r>
              <a:rPr lang="zh-CN" altLang="zh-CN" dirty="0"/>
              <a:t>函数输入：数组首地址</a:t>
            </a:r>
            <a:r>
              <a:rPr lang="en-US" altLang="zh-CN" dirty="0"/>
              <a:t>*H</a:t>
            </a:r>
            <a:r>
              <a:rPr lang="zh-CN" altLang="zh-CN" dirty="0"/>
              <a:t>，数组长度</a:t>
            </a:r>
            <a:r>
              <a:rPr lang="en-US" altLang="zh-CN" dirty="0"/>
              <a:t>N</a:t>
            </a:r>
            <a:endParaRPr lang="zh-CN" altLang="zh-CN" dirty="0"/>
          </a:p>
          <a:p>
            <a:r>
              <a:rPr lang="zh-CN" altLang="zh-CN" dirty="0"/>
              <a:t>函数输出：无</a:t>
            </a:r>
            <a:endParaRPr lang="zh-CN" altLang="zh-CN" dirty="0"/>
          </a:p>
          <a:p>
            <a:r>
              <a:rPr lang="en-US" altLang="zh-CN" dirty="0"/>
              <a:t>==============================================================*/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HeapSort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H,int</a:t>
            </a:r>
            <a:r>
              <a:rPr lang="en-US" altLang="zh-CN" dirty="0"/>
              <a:t> N)</a:t>
            </a:r>
            <a:endParaRPr lang="zh-CN" altLang="zh-CN" dirty="0"/>
          </a:p>
          <a:p>
            <a:r>
              <a:rPr lang="en-US" altLang="zh-CN" dirty="0"/>
              <a:t>{ 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i,temp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=N/2;i&gt;=0;--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MaxHeap</a:t>
            </a:r>
            <a:r>
              <a:rPr lang="en-US" altLang="zh-CN" dirty="0"/>
              <a:t>(</a:t>
            </a:r>
            <a:r>
              <a:rPr lang="en-US" altLang="zh-CN" dirty="0" err="1"/>
              <a:t>H,i,N</a:t>
            </a:r>
            <a:r>
              <a:rPr lang="en-US" altLang="zh-CN" dirty="0"/>
              <a:t>);  //</a:t>
            </a:r>
            <a:r>
              <a:rPr lang="zh-CN" altLang="zh-CN" dirty="0"/>
              <a:t>建立最大堆，找出了最大元素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=N-1;i&gt;=0;--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temp=H[0];</a:t>
            </a:r>
            <a:endParaRPr lang="zh-CN" altLang="zh-CN" dirty="0"/>
          </a:p>
          <a:p>
            <a:r>
              <a:rPr lang="en-US" altLang="zh-CN" dirty="0"/>
              <a:t>		H[0]=H[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zh-CN" altLang="zh-CN" dirty="0"/>
          </a:p>
          <a:p>
            <a:r>
              <a:rPr lang="en-US" altLang="zh-CN" dirty="0"/>
              <a:t>		H[</a:t>
            </a:r>
            <a:r>
              <a:rPr lang="en-US" altLang="zh-CN" dirty="0" err="1"/>
              <a:t>i</a:t>
            </a:r>
            <a:r>
              <a:rPr lang="en-US" altLang="zh-CN" dirty="0"/>
              <a:t>]=temp;  //</a:t>
            </a:r>
            <a:r>
              <a:rPr lang="zh-CN" altLang="zh-CN" dirty="0"/>
              <a:t>互换，最大值给数组最后元素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MaxHeap</a:t>
            </a:r>
            <a:r>
              <a:rPr lang="en-US" altLang="zh-CN" dirty="0"/>
              <a:t>(H,0,i-1);  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</a:t>
            </a:r>
            <a:r>
              <a:rPr lang="en-US" altLang="zh-CN"/>
              <a:t>——</a:t>
            </a:r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8962" y="1484784"/>
            <a:ext cx="856895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/*=============================================================</a:t>
            </a:r>
            <a:endParaRPr lang="zh-CN" altLang="zh-CN" sz="1400" dirty="0"/>
          </a:p>
          <a:p>
            <a:r>
              <a:rPr lang="zh-CN" altLang="zh-CN" sz="1400" dirty="0"/>
              <a:t>函数功能：建立最大堆</a:t>
            </a:r>
            <a:endParaRPr lang="zh-CN" altLang="zh-CN" sz="1400" dirty="0"/>
          </a:p>
          <a:p>
            <a:r>
              <a:rPr lang="zh-CN" altLang="zh-CN" sz="1400" dirty="0"/>
              <a:t>函数输入：数组首地址</a:t>
            </a:r>
            <a:r>
              <a:rPr lang="en-US" altLang="zh-CN" sz="1400" dirty="0"/>
              <a:t>*H</a:t>
            </a:r>
            <a:r>
              <a:rPr lang="zh-CN" altLang="zh-CN" sz="1400" dirty="0"/>
              <a:t>，元素在数组中的位置为</a:t>
            </a:r>
            <a:r>
              <a:rPr lang="en-US" altLang="zh-CN" sz="1400" dirty="0"/>
              <a:t>n</a:t>
            </a:r>
            <a:r>
              <a:rPr lang="zh-CN" altLang="zh-CN" sz="1400" dirty="0"/>
              <a:t>，数组长度</a:t>
            </a:r>
            <a:r>
              <a:rPr lang="en-US" altLang="zh-CN" sz="1400" dirty="0"/>
              <a:t>N</a:t>
            </a:r>
            <a:endParaRPr lang="zh-CN" altLang="zh-CN" sz="1400" dirty="0"/>
          </a:p>
          <a:p>
            <a:r>
              <a:rPr lang="zh-CN" altLang="zh-CN" sz="1400" dirty="0"/>
              <a:t>函数输出：无</a:t>
            </a:r>
            <a:endParaRPr lang="zh-CN" altLang="zh-CN" sz="1400" dirty="0"/>
          </a:p>
          <a:p>
            <a:r>
              <a:rPr lang="en-US" altLang="zh-CN" sz="1400" dirty="0"/>
              <a:t>==============================================================*/</a:t>
            </a:r>
            <a:endParaRPr lang="zh-CN" altLang="zh-CN" sz="1400" dirty="0"/>
          </a:p>
          <a:p>
            <a:r>
              <a:rPr lang="en-US" altLang="zh-CN" sz="1400" dirty="0"/>
              <a:t>void </a:t>
            </a:r>
            <a:r>
              <a:rPr lang="en-US" altLang="zh-CN" sz="1400" dirty="0" err="1"/>
              <a:t>MaxHeap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H,int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n,int</a:t>
            </a:r>
            <a:r>
              <a:rPr lang="en-US" altLang="zh-CN" sz="1400" dirty="0"/>
              <a:t> N)</a:t>
            </a:r>
            <a:endParaRPr lang="zh-CN" altLang="zh-CN" sz="1400" dirty="0"/>
          </a:p>
          <a:p>
            <a:r>
              <a:rPr lang="en-US" altLang="zh-CN" sz="1400" dirty="0"/>
              <a:t>{//</a:t>
            </a:r>
            <a:r>
              <a:rPr lang="zh-CN" altLang="zh-CN" sz="1400" dirty="0"/>
              <a:t>建立最大堆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l=2*n+1;  //</a:t>
            </a:r>
            <a:r>
              <a:rPr lang="zh-CN" altLang="zh-CN" sz="1400" dirty="0"/>
              <a:t>数组从</a:t>
            </a:r>
            <a:r>
              <a:rPr lang="en-US" altLang="zh-CN" sz="1400" dirty="0"/>
              <a:t>0</a:t>
            </a:r>
            <a:r>
              <a:rPr lang="zh-CN" altLang="zh-CN" sz="1400" dirty="0"/>
              <a:t>开始（</a:t>
            </a:r>
            <a:r>
              <a:rPr lang="en-US" altLang="zh-CN" sz="1400" dirty="0"/>
              <a:t>l=2*n+1,r=2*(n+1)</a:t>
            </a:r>
            <a:r>
              <a:rPr lang="zh-CN" altLang="zh-CN" sz="1400" dirty="0"/>
              <a:t>）和从</a:t>
            </a:r>
            <a:r>
              <a:rPr lang="en-US" altLang="zh-CN" sz="1400" dirty="0"/>
              <a:t>1</a:t>
            </a:r>
            <a:r>
              <a:rPr lang="zh-CN" altLang="zh-CN" sz="1400" dirty="0"/>
              <a:t>开始</a:t>
            </a:r>
            <a:r>
              <a:rPr lang="en-US" altLang="zh-CN" sz="1400" dirty="0"/>
              <a:t>(l=2*</a:t>
            </a:r>
            <a:r>
              <a:rPr lang="en-US" altLang="zh-CN" sz="1400" dirty="0" err="1"/>
              <a:t>n,r</a:t>
            </a:r>
            <a:r>
              <a:rPr lang="en-US" altLang="zh-CN" sz="1400" dirty="0"/>
              <a:t>=2*n+1)</a:t>
            </a:r>
            <a:r>
              <a:rPr lang="zh-CN" altLang="zh-CN" sz="1400" dirty="0"/>
              <a:t>的左右孩子标志不一样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r=2*n+2;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max; //</a:t>
            </a:r>
            <a:r>
              <a:rPr lang="en-US" altLang="zh-CN" sz="1400" u="sng" dirty="0" err="1">
                <a:solidFill>
                  <a:srgbClr val="FF0000"/>
                </a:solidFill>
              </a:rPr>
              <a:t>l,r,max</a:t>
            </a:r>
            <a:r>
              <a:rPr lang="zh-CN" altLang="zh-CN" sz="1400" u="sng" dirty="0">
                <a:solidFill>
                  <a:srgbClr val="FF0000"/>
                </a:solidFill>
              </a:rPr>
              <a:t>均表示数组</a:t>
            </a:r>
            <a:r>
              <a:rPr lang="zh-CN" altLang="zh-CN" sz="1400" u="sng" dirty="0" smtClean="0">
                <a:solidFill>
                  <a:srgbClr val="FF0000"/>
                </a:solidFill>
              </a:rPr>
              <a:t>坐标</a:t>
            </a:r>
            <a:r>
              <a:rPr lang="zh-CN" altLang="en-US" sz="1400" u="sng" dirty="0" smtClean="0">
                <a:solidFill>
                  <a:srgbClr val="FF0000"/>
                </a:solidFill>
              </a:rPr>
              <a:t>（即左孩子、右孩子、根的位置）</a:t>
            </a:r>
            <a:endParaRPr lang="zh-CN" altLang="zh-CN" sz="1400" u="sng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temp;//</a:t>
            </a:r>
            <a:r>
              <a:rPr lang="zh-CN" altLang="zh-CN" sz="1400" dirty="0"/>
              <a:t>表示元素，交换时候用</a:t>
            </a:r>
            <a:endParaRPr lang="zh-CN" altLang="zh-CN" sz="1400" dirty="0"/>
          </a:p>
          <a:p>
            <a:r>
              <a:rPr lang="en-US" altLang="zh-CN" sz="1400" dirty="0"/>
              <a:t>	if (l&lt;N&amp;&amp;H[l]&gt;H[n])  	max=l; //</a:t>
            </a:r>
            <a:r>
              <a:rPr lang="zh-CN" altLang="zh-CN" sz="1400" dirty="0"/>
              <a:t>左节点大</a:t>
            </a:r>
            <a:endParaRPr lang="zh-CN" altLang="zh-CN" sz="1400" dirty="0"/>
          </a:p>
          <a:p>
            <a:r>
              <a:rPr lang="en-US" altLang="zh-CN" sz="1400" dirty="0"/>
              <a:t>	else	max=n;  //</a:t>
            </a:r>
            <a:r>
              <a:rPr lang="zh-CN" altLang="zh-CN" sz="1400" dirty="0"/>
              <a:t>根大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	if(r&lt;N&amp;&amp;H[r]&gt;H[max])  max=r; //</a:t>
            </a:r>
            <a:r>
              <a:rPr lang="zh-CN" altLang="zh-CN" sz="1400" dirty="0"/>
              <a:t>右节点大</a:t>
            </a:r>
            <a:endParaRPr lang="zh-CN" altLang="zh-CN" sz="1400" dirty="0"/>
          </a:p>
          <a:p>
            <a:r>
              <a:rPr lang="en-US" altLang="zh-CN" sz="1400" dirty="0"/>
              <a:t>	if(max!=n) //</a:t>
            </a:r>
            <a:r>
              <a:rPr lang="zh-CN" altLang="zh-CN" sz="1400" dirty="0" smtClean="0"/>
              <a:t>交换</a:t>
            </a:r>
            <a:r>
              <a:rPr lang="zh-CN" altLang="en-US" sz="1400" dirty="0" smtClean="0"/>
              <a:t>（此时根不是三者之间最大值结点，交换后根为最大值结点）</a:t>
            </a:r>
            <a:endParaRPr lang="zh-CN" altLang="zh-CN" sz="1400" dirty="0"/>
          </a:p>
          <a:p>
            <a:r>
              <a:rPr lang="en-US" altLang="zh-CN" sz="1400" dirty="0"/>
              <a:t>	{</a:t>
            </a:r>
            <a:endParaRPr lang="zh-CN" altLang="zh-CN" sz="1400" dirty="0"/>
          </a:p>
          <a:p>
            <a:r>
              <a:rPr lang="en-US" altLang="zh-CN" sz="1400" dirty="0"/>
              <a:t>		temp=H[n];</a:t>
            </a:r>
            <a:endParaRPr lang="zh-CN" altLang="zh-CN" sz="1400" dirty="0"/>
          </a:p>
          <a:p>
            <a:r>
              <a:rPr lang="en-US" altLang="zh-CN" sz="1400" dirty="0"/>
              <a:t>		H[n]=H[max];</a:t>
            </a:r>
            <a:endParaRPr lang="zh-CN" altLang="zh-CN" sz="1400" dirty="0"/>
          </a:p>
          <a:p>
            <a:r>
              <a:rPr lang="en-US" altLang="zh-CN" sz="1400" dirty="0"/>
              <a:t>		H[max]=temp;	</a:t>
            </a:r>
            <a:endParaRPr lang="zh-CN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MaxHeap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H,max,N</a:t>
            </a:r>
            <a:r>
              <a:rPr lang="en-US" altLang="zh-CN" sz="1400" dirty="0"/>
              <a:t>);//</a:t>
            </a:r>
            <a:r>
              <a:rPr lang="zh-CN" altLang="zh-CN" sz="1400" dirty="0"/>
              <a:t>保证最大</a:t>
            </a:r>
            <a:r>
              <a:rPr lang="zh-CN" altLang="zh-CN" sz="1400" dirty="0" smtClean="0"/>
              <a:t>堆</a:t>
            </a:r>
            <a:r>
              <a:rPr lang="zh-CN" altLang="en-US" sz="1400" dirty="0" smtClean="0"/>
              <a:t>（筛选）</a:t>
            </a:r>
            <a:endParaRPr lang="zh-CN" altLang="zh-CN" sz="1400" dirty="0"/>
          </a:p>
          <a:p>
            <a:r>
              <a:rPr lang="en-US" altLang="zh-CN" sz="1400" dirty="0"/>
              <a:t>	}</a:t>
            </a:r>
            <a:endParaRPr lang="zh-CN" altLang="zh-CN" sz="1400" dirty="0"/>
          </a:p>
          <a:p>
            <a:r>
              <a:rPr lang="en-US" altLang="zh-CN" sz="1400" dirty="0"/>
              <a:t>	}</a:t>
            </a:r>
            <a:endParaRPr lang="zh-CN" altLang="zh-CN" sz="1400" dirty="0"/>
          </a:p>
          <a:p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6012160" y="52292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算法效率：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980728"/>
            <a:ext cx="36724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 smtClean="0">
                <a:solidFill>
                  <a:srgbClr val="FF0000"/>
                </a:solidFill>
                <a:latin typeface="+mj-ea"/>
                <a:ea typeface="+mj-ea"/>
              </a:rPr>
              <a:t>特点：</a:t>
            </a:r>
            <a:r>
              <a:rPr lang="en-US" altLang="zh-CN" sz="2000" dirty="0" smtClean="0"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latin typeface="+mj-ea"/>
                <a:ea typeface="+mj-ea"/>
              </a:rPr>
              <a:t> 适合记录数大的序列</a:t>
            </a:r>
            <a:r>
              <a:rPr lang="en-US" altLang="zh-CN" sz="2000" dirty="0" smtClean="0">
                <a:latin typeface="+mj-ea"/>
                <a:ea typeface="+mj-ea"/>
              </a:rPr>
              <a:t>              </a:t>
            </a:r>
            <a:r>
              <a:rPr lang="zh-CN" altLang="en-US" sz="2000" dirty="0" smtClean="0">
                <a:latin typeface="+mj-ea"/>
                <a:ea typeface="+mj-ea"/>
              </a:rPr>
              <a:t>  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 smtClean="0">
                <a:latin typeface="+mj-ea"/>
                <a:ea typeface="+mj-ea"/>
              </a:rPr>
              <a:t>             2. </a:t>
            </a:r>
            <a:r>
              <a:rPr lang="zh-CN" altLang="en-US" sz="2000" dirty="0" smtClean="0">
                <a:latin typeface="+mj-ea"/>
                <a:ea typeface="+mj-ea"/>
              </a:rPr>
              <a:t>不稳定排序法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 bwMode="auto">
          <a:xfrm flipH="1">
            <a:off x="6875463" y="2036763"/>
            <a:ext cx="460375" cy="476250"/>
          </a:xfrm>
          <a:custGeom>
            <a:avLst/>
            <a:gdLst>
              <a:gd name="T0" fmla="*/ 215713171 w 7617"/>
              <a:gd name="T1" fmla="*/ 194912619 h 8099"/>
              <a:gd name="T2" fmla="*/ 186862848 w 7617"/>
              <a:gd name="T3" fmla="*/ 154137527 h 8099"/>
              <a:gd name="T4" fmla="*/ 209688925 w 7617"/>
              <a:gd name="T5" fmla="*/ 69433828 h 8099"/>
              <a:gd name="T6" fmla="*/ 185536456 w 7617"/>
              <a:gd name="T7" fmla="*/ 27220166 h 8099"/>
              <a:gd name="T8" fmla="*/ 159173412 w 7617"/>
              <a:gd name="T9" fmla="*/ 113639048 h 8099"/>
              <a:gd name="T10" fmla="*/ 173487962 w 7617"/>
              <a:gd name="T11" fmla="*/ 157291045 h 8099"/>
              <a:gd name="T12" fmla="*/ 148009101 w 7617"/>
              <a:gd name="T13" fmla="*/ 113251885 h 8099"/>
              <a:gd name="T14" fmla="*/ 130157348 w 7617"/>
              <a:gd name="T15" fmla="*/ 20193847 h 8099"/>
              <a:gd name="T16" fmla="*/ 94785557 w 7617"/>
              <a:gd name="T17" fmla="*/ 22794140 h 8099"/>
              <a:gd name="T18" fmla="*/ 118551064 w 7617"/>
              <a:gd name="T19" fmla="*/ 108493737 h 8099"/>
              <a:gd name="T20" fmla="*/ 105397165 w 7617"/>
              <a:gd name="T21" fmla="*/ 111149305 h 8099"/>
              <a:gd name="T22" fmla="*/ 73175614 w 7617"/>
              <a:gd name="T23" fmla="*/ 41328315 h 8099"/>
              <a:gd name="T24" fmla="*/ 6300716 w 7617"/>
              <a:gd name="T25" fmla="*/ 3706741 h 8099"/>
              <a:gd name="T26" fmla="*/ 35427038 w 7617"/>
              <a:gd name="T27" fmla="*/ 76349596 h 8099"/>
              <a:gd name="T28" fmla="*/ 100865051 w 7617"/>
              <a:gd name="T29" fmla="*/ 116018005 h 8099"/>
              <a:gd name="T30" fmla="*/ 31281886 w 7617"/>
              <a:gd name="T31" fmla="*/ 115686117 h 8099"/>
              <a:gd name="T32" fmla="*/ 3813436 w 7617"/>
              <a:gd name="T33" fmla="*/ 138148370 h 8099"/>
              <a:gd name="T34" fmla="*/ 78039209 w 7617"/>
              <a:gd name="T35" fmla="*/ 170845970 h 8099"/>
              <a:gd name="T36" fmla="*/ 138337158 w 7617"/>
              <a:gd name="T37" fmla="*/ 150264725 h 8099"/>
              <a:gd name="T38" fmla="*/ 180120158 w 7617"/>
              <a:gd name="T39" fmla="*/ 177872289 h 8099"/>
              <a:gd name="T40" fmla="*/ 81852645 w 7617"/>
              <a:gd name="T41" fmla="*/ 181191868 h 8099"/>
              <a:gd name="T42" fmla="*/ 73175614 w 7617"/>
              <a:gd name="T43" fmla="*/ 210403828 h 8099"/>
              <a:gd name="T44" fmla="*/ 170116500 w 7617"/>
              <a:gd name="T45" fmla="*/ 209684543 h 8099"/>
              <a:gd name="T46" fmla="*/ 202006570 w 7617"/>
              <a:gd name="T47" fmla="*/ 191980203 h 8099"/>
              <a:gd name="T48" fmla="*/ 204327874 w 7617"/>
              <a:gd name="T49" fmla="*/ 216544801 h 8099"/>
              <a:gd name="T50" fmla="*/ 104789216 w 7617"/>
              <a:gd name="T51" fmla="*/ 244705824 h 8099"/>
              <a:gd name="T52" fmla="*/ 120595899 w 7617"/>
              <a:gd name="T53" fmla="*/ 275300843 h 8099"/>
              <a:gd name="T54" fmla="*/ 222621601 w 7617"/>
              <a:gd name="T55" fmla="*/ 246088883 h 8099"/>
              <a:gd name="T56" fmla="*/ 253737982 w 7617"/>
              <a:gd name="T57" fmla="*/ 256268720 h 8099"/>
              <a:gd name="T58" fmla="*/ 218310709 w 7617"/>
              <a:gd name="T59" fmla="*/ 266891229 h 8099"/>
              <a:gd name="T60" fmla="*/ 141487399 w 7617"/>
              <a:gd name="T61" fmla="*/ 311428572 h 8099"/>
              <a:gd name="T62" fmla="*/ 186697108 w 7617"/>
              <a:gd name="T63" fmla="*/ 327141117 h 8099"/>
              <a:gd name="T64" fmla="*/ 264294108 w 7617"/>
              <a:gd name="T65" fmla="*/ 289740880 h 8099"/>
              <a:gd name="T66" fmla="*/ 304308506 w 7617"/>
              <a:gd name="T67" fmla="*/ 323323591 h 8099"/>
              <a:gd name="T68" fmla="*/ 251416678 w 7617"/>
              <a:gd name="T69" fmla="*/ 319561339 h 8099"/>
              <a:gd name="T70" fmla="*/ 181723019 w 7617"/>
              <a:gd name="T71" fmla="*/ 363434672 h 8099"/>
              <a:gd name="T72" fmla="*/ 226490519 w 7617"/>
              <a:gd name="T73" fmla="*/ 376546924 h 8099"/>
              <a:gd name="T74" fmla="*/ 303755804 w 7617"/>
              <a:gd name="T75" fmla="*/ 335827108 h 8099"/>
              <a:gd name="T76" fmla="*/ 334706209 w 7617"/>
              <a:gd name="T77" fmla="*/ 363545458 h 8099"/>
              <a:gd name="T78" fmla="*/ 264515330 w 7617"/>
              <a:gd name="T79" fmla="*/ 377432035 h 8099"/>
              <a:gd name="T80" fmla="*/ 256059051 w 7617"/>
              <a:gd name="T81" fmla="*/ 413283152 h 8099"/>
              <a:gd name="T82" fmla="*/ 332329658 w 7617"/>
              <a:gd name="T83" fmla="*/ 383407418 h 8099"/>
              <a:gd name="T84" fmla="*/ 357366310 w 7617"/>
              <a:gd name="T85" fmla="*/ 384347804 h 8099"/>
              <a:gd name="T86" fmla="*/ 419598836 w 7617"/>
              <a:gd name="T87" fmla="*/ 443601795 h 8099"/>
              <a:gd name="T88" fmla="*/ 335093171 w 7617"/>
              <a:gd name="T89" fmla="*/ 346615679 h 8099"/>
              <a:gd name="T90" fmla="*/ 344267658 w 7617"/>
              <a:gd name="T91" fmla="*/ 328911575 h 8099"/>
              <a:gd name="T92" fmla="*/ 398154634 w 7617"/>
              <a:gd name="T93" fmla="*/ 248744452 h 8099"/>
              <a:gd name="T94" fmla="*/ 373559956 w 7617"/>
              <a:gd name="T95" fmla="*/ 232091520 h 8099"/>
              <a:gd name="T96" fmla="*/ 317738874 w 7617"/>
              <a:gd name="T97" fmla="*/ 304844691 h 8099"/>
              <a:gd name="T98" fmla="*/ 300992526 w 7617"/>
              <a:gd name="T99" fmla="*/ 306061924 h 8099"/>
              <a:gd name="T100" fmla="*/ 322049766 w 7617"/>
              <a:gd name="T101" fmla="*/ 277569249 h 8099"/>
              <a:gd name="T102" fmla="*/ 353552874 w 7617"/>
              <a:gd name="T103" fmla="*/ 184511211 h 8099"/>
              <a:gd name="T104" fmla="*/ 325089513 w 7617"/>
              <a:gd name="T105" fmla="*/ 181745091 h 8099"/>
              <a:gd name="T106" fmla="*/ 285848804 w 7617"/>
              <a:gd name="T107" fmla="*/ 275411394 h 8099"/>
              <a:gd name="T108" fmla="*/ 260259449 w 7617"/>
              <a:gd name="T109" fmla="*/ 250238297 h 8099"/>
              <a:gd name="T110" fmla="*/ 290823127 w 7617"/>
              <a:gd name="T111" fmla="*/ 216489525 h 8099"/>
              <a:gd name="T112" fmla="*/ 303645310 w 7617"/>
              <a:gd name="T113" fmla="*/ 128632308 h 8099"/>
              <a:gd name="T114" fmla="*/ 271644982 w 7617"/>
              <a:gd name="T115" fmla="*/ 135382016 h 8099"/>
              <a:gd name="T116" fmla="*/ 247216279 w 7617"/>
              <a:gd name="T117" fmla="*/ 229933665 h 8099"/>
              <a:gd name="T118" fmla="*/ 220189804 w 7617"/>
              <a:gd name="T119" fmla="*/ 202436887 h 8099"/>
              <a:gd name="T120" fmla="*/ 245171209 w 7617"/>
              <a:gd name="T121" fmla="*/ 177595677 h 8099"/>
              <a:gd name="T122" fmla="*/ 263575665 w 7617"/>
              <a:gd name="T123" fmla="*/ 91840805 h 8099"/>
              <a:gd name="T124" fmla="*/ 220079310 w 7617"/>
              <a:gd name="T125" fmla="*/ 96322106 h 80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17" h="8099">
                <a:moveTo>
                  <a:pt x="3735" y="2578"/>
                </a:moveTo>
                <a:lnTo>
                  <a:pt x="3735" y="2578"/>
                </a:lnTo>
                <a:lnTo>
                  <a:pt x="3721" y="2650"/>
                </a:lnTo>
                <a:lnTo>
                  <a:pt x="3709" y="2721"/>
                </a:lnTo>
                <a:lnTo>
                  <a:pt x="3704" y="2758"/>
                </a:lnTo>
                <a:lnTo>
                  <a:pt x="3699" y="2794"/>
                </a:lnTo>
                <a:lnTo>
                  <a:pt x="3695" y="2831"/>
                </a:lnTo>
                <a:lnTo>
                  <a:pt x="3692" y="2868"/>
                </a:lnTo>
                <a:lnTo>
                  <a:pt x="3690" y="2905"/>
                </a:lnTo>
                <a:lnTo>
                  <a:pt x="3689" y="2942"/>
                </a:lnTo>
                <a:lnTo>
                  <a:pt x="3689" y="2978"/>
                </a:lnTo>
                <a:lnTo>
                  <a:pt x="3691" y="3014"/>
                </a:lnTo>
                <a:lnTo>
                  <a:pt x="3694" y="3051"/>
                </a:lnTo>
                <a:lnTo>
                  <a:pt x="3700" y="3087"/>
                </a:lnTo>
                <a:lnTo>
                  <a:pt x="3706" y="3123"/>
                </a:lnTo>
                <a:lnTo>
                  <a:pt x="3714" y="3159"/>
                </a:lnTo>
                <a:lnTo>
                  <a:pt x="3720" y="3185"/>
                </a:lnTo>
                <a:lnTo>
                  <a:pt x="3728" y="3210"/>
                </a:lnTo>
                <a:lnTo>
                  <a:pt x="3737" y="3236"/>
                </a:lnTo>
                <a:lnTo>
                  <a:pt x="3748" y="3260"/>
                </a:lnTo>
                <a:lnTo>
                  <a:pt x="3759" y="3285"/>
                </a:lnTo>
                <a:lnTo>
                  <a:pt x="3772" y="3309"/>
                </a:lnTo>
                <a:lnTo>
                  <a:pt x="3787" y="3332"/>
                </a:lnTo>
                <a:lnTo>
                  <a:pt x="3802" y="3354"/>
                </a:lnTo>
                <a:lnTo>
                  <a:pt x="3819" y="3375"/>
                </a:lnTo>
                <a:lnTo>
                  <a:pt x="3836" y="3393"/>
                </a:lnTo>
                <a:lnTo>
                  <a:pt x="3849" y="3407"/>
                </a:lnTo>
                <a:lnTo>
                  <a:pt x="3861" y="3418"/>
                </a:lnTo>
                <a:lnTo>
                  <a:pt x="3882" y="3437"/>
                </a:lnTo>
                <a:lnTo>
                  <a:pt x="3889" y="3444"/>
                </a:lnTo>
                <a:lnTo>
                  <a:pt x="3895" y="3451"/>
                </a:lnTo>
                <a:lnTo>
                  <a:pt x="3899" y="3458"/>
                </a:lnTo>
                <a:lnTo>
                  <a:pt x="3902" y="3466"/>
                </a:lnTo>
                <a:lnTo>
                  <a:pt x="3904" y="3477"/>
                </a:lnTo>
                <a:lnTo>
                  <a:pt x="3905" y="3489"/>
                </a:lnTo>
                <a:lnTo>
                  <a:pt x="3905" y="3504"/>
                </a:lnTo>
                <a:lnTo>
                  <a:pt x="3903" y="3523"/>
                </a:lnTo>
                <a:lnTo>
                  <a:pt x="3898" y="3574"/>
                </a:lnTo>
                <a:lnTo>
                  <a:pt x="3811" y="3475"/>
                </a:lnTo>
                <a:lnTo>
                  <a:pt x="3724" y="3376"/>
                </a:lnTo>
                <a:lnTo>
                  <a:pt x="3680" y="3327"/>
                </a:lnTo>
                <a:lnTo>
                  <a:pt x="3635" y="3280"/>
                </a:lnTo>
                <a:lnTo>
                  <a:pt x="3590" y="3232"/>
                </a:lnTo>
                <a:lnTo>
                  <a:pt x="3544" y="3186"/>
                </a:lnTo>
                <a:lnTo>
                  <a:pt x="3525" y="3168"/>
                </a:lnTo>
                <a:lnTo>
                  <a:pt x="3502" y="3148"/>
                </a:lnTo>
                <a:lnTo>
                  <a:pt x="3444" y="3098"/>
                </a:lnTo>
                <a:lnTo>
                  <a:pt x="3414" y="3071"/>
                </a:lnTo>
                <a:lnTo>
                  <a:pt x="3382" y="3042"/>
                </a:lnTo>
                <a:lnTo>
                  <a:pt x="3352" y="3012"/>
                </a:lnTo>
                <a:lnTo>
                  <a:pt x="3338" y="2997"/>
                </a:lnTo>
                <a:lnTo>
                  <a:pt x="3325" y="2982"/>
                </a:lnTo>
                <a:lnTo>
                  <a:pt x="3312" y="2966"/>
                </a:lnTo>
                <a:lnTo>
                  <a:pt x="3301" y="2952"/>
                </a:lnTo>
                <a:lnTo>
                  <a:pt x="3291" y="2938"/>
                </a:lnTo>
                <a:lnTo>
                  <a:pt x="3283" y="2922"/>
                </a:lnTo>
                <a:lnTo>
                  <a:pt x="3276" y="2909"/>
                </a:lnTo>
                <a:lnTo>
                  <a:pt x="3271" y="2895"/>
                </a:lnTo>
                <a:lnTo>
                  <a:pt x="3268" y="2881"/>
                </a:lnTo>
                <a:lnTo>
                  <a:pt x="3267" y="2869"/>
                </a:lnTo>
                <a:lnTo>
                  <a:pt x="3268" y="2857"/>
                </a:lnTo>
                <a:lnTo>
                  <a:pt x="3270" y="2851"/>
                </a:lnTo>
                <a:lnTo>
                  <a:pt x="3272" y="2845"/>
                </a:lnTo>
                <a:lnTo>
                  <a:pt x="3275" y="2839"/>
                </a:lnTo>
                <a:lnTo>
                  <a:pt x="3278" y="2834"/>
                </a:lnTo>
                <a:lnTo>
                  <a:pt x="3283" y="2829"/>
                </a:lnTo>
                <a:lnTo>
                  <a:pt x="3288" y="2824"/>
                </a:lnTo>
                <a:lnTo>
                  <a:pt x="3293" y="2820"/>
                </a:lnTo>
                <a:lnTo>
                  <a:pt x="3300" y="2815"/>
                </a:lnTo>
                <a:lnTo>
                  <a:pt x="3315" y="2806"/>
                </a:lnTo>
                <a:lnTo>
                  <a:pt x="3334" y="2799"/>
                </a:lnTo>
                <a:lnTo>
                  <a:pt x="3355" y="2793"/>
                </a:lnTo>
                <a:lnTo>
                  <a:pt x="3381" y="2786"/>
                </a:lnTo>
                <a:lnTo>
                  <a:pt x="3405" y="2777"/>
                </a:lnTo>
                <a:lnTo>
                  <a:pt x="3429" y="2765"/>
                </a:lnTo>
                <a:lnTo>
                  <a:pt x="3452" y="2752"/>
                </a:lnTo>
                <a:lnTo>
                  <a:pt x="3473" y="2738"/>
                </a:lnTo>
                <a:lnTo>
                  <a:pt x="3494" y="2721"/>
                </a:lnTo>
                <a:lnTo>
                  <a:pt x="3512" y="2704"/>
                </a:lnTo>
                <a:lnTo>
                  <a:pt x="3530" y="2685"/>
                </a:lnTo>
                <a:lnTo>
                  <a:pt x="3548" y="2665"/>
                </a:lnTo>
                <a:lnTo>
                  <a:pt x="3563" y="2644"/>
                </a:lnTo>
                <a:lnTo>
                  <a:pt x="3579" y="2621"/>
                </a:lnTo>
                <a:lnTo>
                  <a:pt x="3593" y="2597"/>
                </a:lnTo>
                <a:lnTo>
                  <a:pt x="3606" y="2573"/>
                </a:lnTo>
                <a:lnTo>
                  <a:pt x="3620" y="2547"/>
                </a:lnTo>
                <a:lnTo>
                  <a:pt x="3631" y="2522"/>
                </a:lnTo>
                <a:lnTo>
                  <a:pt x="3642" y="2495"/>
                </a:lnTo>
                <a:lnTo>
                  <a:pt x="3652" y="2468"/>
                </a:lnTo>
                <a:lnTo>
                  <a:pt x="3663" y="2441"/>
                </a:lnTo>
                <a:lnTo>
                  <a:pt x="3672" y="2413"/>
                </a:lnTo>
                <a:lnTo>
                  <a:pt x="3680" y="2385"/>
                </a:lnTo>
                <a:lnTo>
                  <a:pt x="3695" y="2329"/>
                </a:lnTo>
                <a:lnTo>
                  <a:pt x="3709" y="2274"/>
                </a:lnTo>
                <a:lnTo>
                  <a:pt x="3720" y="2219"/>
                </a:lnTo>
                <a:lnTo>
                  <a:pt x="3729" y="2167"/>
                </a:lnTo>
                <a:lnTo>
                  <a:pt x="3747" y="2071"/>
                </a:lnTo>
                <a:lnTo>
                  <a:pt x="3756" y="2014"/>
                </a:lnTo>
                <a:lnTo>
                  <a:pt x="3764" y="1957"/>
                </a:lnTo>
                <a:lnTo>
                  <a:pt x="3772" y="1899"/>
                </a:lnTo>
                <a:lnTo>
                  <a:pt x="3779" y="1841"/>
                </a:lnTo>
                <a:lnTo>
                  <a:pt x="3786" y="1783"/>
                </a:lnTo>
                <a:lnTo>
                  <a:pt x="3791" y="1724"/>
                </a:lnTo>
                <a:lnTo>
                  <a:pt x="3796" y="1665"/>
                </a:lnTo>
                <a:lnTo>
                  <a:pt x="3799" y="1607"/>
                </a:lnTo>
                <a:lnTo>
                  <a:pt x="3801" y="1548"/>
                </a:lnTo>
                <a:lnTo>
                  <a:pt x="3802" y="1489"/>
                </a:lnTo>
                <a:lnTo>
                  <a:pt x="3802" y="1430"/>
                </a:lnTo>
                <a:lnTo>
                  <a:pt x="3801" y="1372"/>
                </a:lnTo>
                <a:lnTo>
                  <a:pt x="3798" y="1314"/>
                </a:lnTo>
                <a:lnTo>
                  <a:pt x="3794" y="1255"/>
                </a:lnTo>
                <a:lnTo>
                  <a:pt x="3788" y="1198"/>
                </a:lnTo>
                <a:lnTo>
                  <a:pt x="3779" y="1140"/>
                </a:lnTo>
                <a:lnTo>
                  <a:pt x="3775" y="1110"/>
                </a:lnTo>
                <a:lnTo>
                  <a:pt x="3769" y="1080"/>
                </a:lnTo>
                <a:lnTo>
                  <a:pt x="3762" y="1049"/>
                </a:lnTo>
                <a:lnTo>
                  <a:pt x="3754" y="1020"/>
                </a:lnTo>
                <a:lnTo>
                  <a:pt x="3746" y="990"/>
                </a:lnTo>
                <a:lnTo>
                  <a:pt x="3736" y="960"/>
                </a:lnTo>
                <a:lnTo>
                  <a:pt x="3725" y="931"/>
                </a:lnTo>
                <a:lnTo>
                  <a:pt x="3714" y="903"/>
                </a:lnTo>
                <a:lnTo>
                  <a:pt x="3702" y="874"/>
                </a:lnTo>
                <a:lnTo>
                  <a:pt x="3689" y="846"/>
                </a:lnTo>
                <a:lnTo>
                  <a:pt x="3676" y="819"/>
                </a:lnTo>
                <a:lnTo>
                  <a:pt x="3662" y="791"/>
                </a:lnTo>
                <a:lnTo>
                  <a:pt x="3646" y="764"/>
                </a:lnTo>
                <a:lnTo>
                  <a:pt x="3631" y="738"/>
                </a:lnTo>
                <a:lnTo>
                  <a:pt x="3615" y="711"/>
                </a:lnTo>
                <a:lnTo>
                  <a:pt x="3597" y="685"/>
                </a:lnTo>
                <a:lnTo>
                  <a:pt x="3586" y="668"/>
                </a:lnTo>
                <a:lnTo>
                  <a:pt x="3572" y="652"/>
                </a:lnTo>
                <a:lnTo>
                  <a:pt x="3546" y="618"/>
                </a:lnTo>
                <a:lnTo>
                  <a:pt x="3516" y="583"/>
                </a:lnTo>
                <a:lnTo>
                  <a:pt x="3487" y="548"/>
                </a:lnTo>
                <a:lnTo>
                  <a:pt x="3460" y="512"/>
                </a:lnTo>
                <a:lnTo>
                  <a:pt x="3446" y="495"/>
                </a:lnTo>
                <a:lnTo>
                  <a:pt x="3434" y="476"/>
                </a:lnTo>
                <a:lnTo>
                  <a:pt x="3423" y="457"/>
                </a:lnTo>
                <a:lnTo>
                  <a:pt x="3414" y="439"/>
                </a:lnTo>
                <a:lnTo>
                  <a:pt x="3405" y="419"/>
                </a:lnTo>
                <a:lnTo>
                  <a:pt x="3398" y="400"/>
                </a:lnTo>
                <a:lnTo>
                  <a:pt x="3394" y="416"/>
                </a:lnTo>
                <a:lnTo>
                  <a:pt x="3389" y="431"/>
                </a:lnTo>
                <a:lnTo>
                  <a:pt x="3382" y="447"/>
                </a:lnTo>
                <a:lnTo>
                  <a:pt x="3375" y="462"/>
                </a:lnTo>
                <a:lnTo>
                  <a:pt x="3367" y="476"/>
                </a:lnTo>
                <a:lnTo>
                  <a:pt x="3357" y="492"/>
                </a:lnTo>
                <a:lnTo>
                  <a:pt x="3347" y="506"/>
                </a:lnTo>
                <a:lnTo>
                  <a:pt x="3336" y="521"/>
                </a:lnTo>
                <a:lnTo>
                  <a:pt x="3312" y="549"/>
                </a:lnTo>
                <a:lnTo>
                  <a:pt x="3286" y="577"/>
                </a:lnTo>
                <a:lnTo>
                  <a:pt x="3259" y="605"/>
                </a:lnTo>
                <a:lnTo>
                  <a:pt x="3230" y="633"/>
                </a:lnTo>
                <a:lnTo>
                  <a:pt x="3172" y="689"/>
                </a:lnTo>
                <a:lnTo>
                  <a:pt x="3144" y="717"/>
                </a:lnTo>
                <a:lnTo>
                  <a:pt x="3118" y="746"/>
                </a:lnTo>
                <a:lnTo>
                  <a:pt x="3092" y="775"/>
                </a:lnTo>
                <a:lnTo>
                  <a:pt x="3081" y="790"/>
                </a:lnTo>
                <a:lnTo>
                  <a:pt x="3069" y="805"/>
                </a:lnTo>
                <a:lnTo>
                  <a:pt x="3059" y="821"/>
                </a:lnTo>
                <a:lnTo>
                  <a:pt x="3049" y="837"/>
                </a:lnTo>
                <a:lnTo>
                  <a:pt x="3041" y="852"/>
                </a:lnTo>
                <a:lnTo>
                  <a:pt x="3033" y="869"/>
                </a:lnTo>
                <a:lnTo>
                  <a:pt x="3013" y="915"/>
                </a:lnTo>
                <a:lnTo>
                  <a:pt x="2996" y="960"/>
                </a:lnTo>
                <a:lnTo>
                  <a:pt x="2979" y="1006"/>
                </a:lnTo>
                <a:lnTo>
                  <a:pt x="2965" y="1053"/>
                </a:lnTo>
                <a:lnTo>
                  <a:pt x="2952" y="1099"/>
                </a:lnTo>
                <a:lnTo>
                  <a:pt x="2939" y="1147"/>
                </a:lnTo>
                <a:lnTo>
                  <a:pt x="2928" y="1193"/>
                </a:lnTo>
                <a:lnTo>
                  <a:pt x="2919" y="1241"/>
                </a:lnTo>
                <a:lnTo>
                  <a:pt x="2911" y="1288"/>
                </a:lnTo>
                <a:lnTo>
                  <a:pt x="2903" y="1335"/>
                </a:lnTo>
                <a:lnTo>
                  <a:pt x="2896" y="1383"/>
                </a:lnTo>
                <a:lnTo>
                  <a:pt x="2891" y="1431"/>
                </a:lnTo>
                <a:lnTo>
                  <a:pt x="2887" y="1480"/>
                </a:lnTo>
                <a:lnTo>
                  <a:pt x="2883" y="1529"/>
                </a:lnTo>
                <a:lnTo>
                  <a:pt x="2881" y="1578"/>
                </a:lnTo>
                <a:lnTo>
                  <a:pt x="2879" y="1627"/>
                </a:lnTo>
                <a:lnTo>
                  <a:pt x="2876" y="1712"/>
                </a:lnTo>
                <a:lnTo>
                  <a:pt x="2875" y="1797"/>
                </a:lnTo>
                <a:lnTo>
                  <a:pt x="2875" y="1883"/>
                </a:lnTo>
                <a:lnTo>
                  <a:pt x="2877" y="1969"/>
                </a:lnTo>
                <a:lnTo>
                  <a:pt x="2880" y="2054"/>
                </a:lnTo>
                <a:lnTo>
                  <a:pt x="2883" y="2097"/>
                </a:lnTo>
                <a:lnTo>
                  <a:pt x="2886" y="2139"/>
                </a:lnTo>
                <a:lnTo>
                  <a:pt x="2890" y="2182"/>
                </a:lnTo>
                <a:lnTo>
                  <a:pt x="2895" y="2224"/>
                </a:lnTo>
                <a:lnTo>
                  <a:pt x="2900" y="2268"/>
                </a:lnTo>
                <a:lnTo>
                  <a:pt x="2906" y="2310"/>
                </a:lnTo>
                <a:lnTo>
                  <a:pt x="2914" y="2354"/>
                </a:lnTo>
                <a:lnTo>
                  <a:pt x="2924" y="2397"/>
                </a:lnTo>
                <a:lnTo>
                  <a:pt x="2936" y="2439"/>
                </a:lnTo>
                <a:lnTo>
                  <a:pt x="2943" y="2460"/>
                </a:lnTo>
                <a:lnTo>
                  <a:pt x="2951" y="2481"/>
                </a:lnTo>
                <a:lnTo>
                  <a:pt x="2959" y="2501"/>
                </a:lnTo>
                <a:lnTo>
                  <a:pt x="2968" y="2522"/>
                </a:lnTo>
                <a:lnTo>
                  <a:pt x="2977" y="2541"/>
                </a:lnTo>
                <a:lnTo>
                  <a:pt x="2987" y="2561"/>
                </a:lnTo>
                <a:lnTo>
                  <a:pt x="2998" y="2580"/>
                </a:lnTo>
                <a:lnTo>
                  <a:pt x="3009" y="2599"/>
                </a:lnTo>
                <a:lnTo>
                  <a:pt x="3021" y="2618"/>
                </a:lnTo>
                <a:lnTo>
                  <a:pt x="3035" y="2636"/>
                </a:lnTo>
                <a:lnTo>
                  <a:pt x="3051" y="2658"/>
                </a:lnTo>
                <a:lnTo>
                  <a:pt x="3068" y="2677"/>
                </a:lnTo>
                <a:lnTo>
                  <a:pt x="3085" y="2693"/>
                </a:lnTo>
                <a:lnTo>
                  <a:pt x="3100" y="2707"/>
                </a:lnTo>
                <a:lnTo>
                  <a:pt x="3129" y="2731"/>
                </a:lnTo>
                <a:lnTo>
                  <a:pt x="3142" y="2742"/>
                </a:lnTo>
                <a:lnTo>
                  <a:pt x="3154" y="2752"/>
                </a:lnTo>
                <a:lnTo>
                  <a:pt x="3166" y="2763"/>
                </a:lnTo>
                <a:lnTo>
                  <a:pt x="3175" y="2775"/>
                </a:lnTo>
                <a:lnTo>
                  <a:pt x="3183" y="2787"/>
                </a:lnTo>
                <a:lnTo>
                  <a:pt x="3190" y="2802"/>
                </a:lnTo>
                <a:lnTo>
                  <a:pt x="3195" y="2819"/>
                </a:lnTo>
                <a:lnTo>
                  <a:pt x="3200" y="2839"/>
                </a:lnTo>
                <a:lnTo>
                  <a:pt x="3201" y="2862"/>
                </a:lnTo>
                <a:lnTo>
                  <a:pt x="3201" y="2888"/>
                </a:lnTo>
                <a:lnTo>
                  <a:pt x="3176" y="2870"/>
                </a:lnTo>
                <a:lnTo>
                  <a:pt x="3139" y="2843"/>
                </a:lnTo>
                <a:lnTo>
                  <a:pt x="3034" y="2770"/>
                </a:lnTo>
                <a:lnTo>
                  <a:pt x="2971" y="2726"/>
                </a:lnTo>
                <a:lnTo>
                  <a:pt x="2903" y="2677"/>
                </a:lnTo>
                <a:lnTo>
                  <a:pt x="2835" y="2626"/>
                </a:lnTo>
                <a:lnTo>
                  <a:pt x="2767" y="2573"/>
                </a:lnTo>
                <a:lnTo>
                  <a:pt x="2735" y="2546"/>
                </a:lnTo>
                <a:lnTo>
                  <a:pt x="2704" y="2520"/>
                </a:lnTo>
                <a:lnTo>
                  <a:pt x="2673" y="2494"/>
                </a:lnTo>
                <a:lnTo>
                  <a:pt x="2644" y="2467"/>
                </a:lnTo>
                <a:lnTo>
                  <a:pt x="2618" y="2442"/>
                </a:lnTo>
                <a:lnTo>
                  <a:pt x="2593" y="2417"/>
                </a:lnTo>
                <a:lnTo>
                  <a:pt x="2571" y="2393"/>
                </a:lnTo>
                <a:lnTo>
                  <a:pt x="2552" y="2369"/>
                </a:lnTo>
                <a:lnTo>
                  <a:pt x="2537" y="2346"/>
                </a:lnTo>
                <a:lnTo>
                  <a:pt x="2529" y="2336"/>
                </a:lnTo>
                <a:lnTo>
                  <a:pt x="2524" y="2325"/>
                </a:lnTo>
                <a:lnTo>
                  <a:pt x="2519" y="2315"/>
                </a:lnTo>
                <a:lnTo>
                  <a:pt x="2515" y="2305"/>
                </a:lnTo>
                <a:lnTo>
                  <a:pt x="2512" y="2295"/>
                </a:lnTo>
                <a:lnTo>
                  <a:pt x="2511" y="2286"/>
                </a:lnTo>
                <a:lnTo>
                  <a:pt x="2510" y="2278"/>
                </a:lnTo>
                <a:lnTo>
                  <a:pt x="2510" y="2270"/>
                </a:lnTo>
                <a:lnTo>
                  <a:pt x="2512" y="2261"/>
                </a:lnTo>
                <a:lnTo>
                  <a:pt x="2514" y="2254"/>
                </a:lnTo>
                <a:lnTo>
                  <a:pt x="2518" y="2247"/>
                </a:lnTo>
                <a:lnTo>
                  <a:pt x="2523" y="2241"/>
                </a:lnTo>
                <a:lnTo>
                  <a:pt x="2530" y="2235"/>
                </a:lnTo>
                <a:lnTo>
                  <a:pt x="2538" y="2229"/>
                </a:lnTo>
                <a:lnTo>
                  <a:pt x="2557" y="2216"/>
                </a:lnTo>
                <a:lnTo>
                  <a:pt x="2574" y="2202"/>
                </a:lnTo>
                <a:lnTo>
                  <a:pt x="2591" y="2186"/>
                </a:lnTo>
                <a:lnTo>
                  <a:pt x="2606" y="2169"/>
                </a:lnTo>
                <a:lnTo>
                  <a:pt x="2622" y="2151"/>
                </a:lnTo>
                <a:lnTo>
                  <a:pt x="2634" y="2132"/>
                </a:lnTo>
                <a:lnTo>
                  <a:pt x="2646" y="2112"/>
                </a:lnTo>
                <a:lnTo>
                  <a:pt x="2657" y="2091"/>
                </a:lnTo>
                <a:lnTo>
                  <a:pt x="2668" y="2070"/>
                </a:lnTo>
                <a:lnTo>
                  <a:pt x="2678" y="2047"/>
                </a:lnTo>
                <a:lnTo>
                  <a:pt x="2686" y="2024"/>
                </a:lnTo>
                <a:lnTo>
                  <a:pt x="2693" y="2000"/>
                </a:lnTo>
                <a:lnTo>
                  <a:pt x="2701" y="1975"/>
                </a:lnTo>
                <a:lnTo>
                  <a:pt x="2707" y="1951"/>
                </a:lnTo>
                <a:lnTo>
                  <a:pt x="2712" y="1925"/>
                </a:lnTo>
                <a:lnTo>
                  <a:pt x="2717" y="1900"/>
                </a:lnTo>
                <a:lnTo>
                  <a:pt x="2721" y="1874"/>
                </a:lnTo>
                <a:lnTo>
                  <a:pt x="2724" y="1848"/>
                </a:lnTo>
                <a:lnTo>
                  <a:pt x="2729" y="1796"/>
                </a:lnTo>
                <a:lnTo>
                  <a:pt x="2732" y="1745"/>
                </a:lnTo>
                <a:lnTo>
                  <a:pt x="2733" y="1694"/>
                </a:lnTo>
                <a:lnTo>
                  <a:pt x="2733" y="1645"/>
                </a:lnTo>
                <a:lnTo>
                  <a:pt x="2732" y="1597"/>
                </a:lnTo>
                <a:lnTo>
                  <a:pt x="2730" y="1553"/>
                </a:lnTo>
                <a:lnTo>
                  <a:pt x="2727" y="1512"/>
                </a:lnTo>
                <a:lnTo>
                  <a:pt x="2722" y="1453"/>
                </a:lnTo>
                <a:lnTo>
                  <a:pt x="2716" y="1395"/>
                </a:lnTo>
                <a:lnTo>
                  <a:pt x="2708" y="1335"/>
                </a:lnTo>
                <a:lnTo>
                  <a:pt x="2697" y="1277"/>
                </a:lnTo>
                <a:lnTo>
                  <a:pt x="2685" y="1218"/>
                </a:lnTo>
                <a:lnTo>
                  <a:pt x="2673" y="1160"/>
                </a:lnTo>
                <a:lnTo>
                  <a:pt x="2657" y="1101"/>
                </a:lnTo>
                <a:lnTo>
                  <a:pt x="2642" y="1043"/>
                </a:lnTo>
                <a:lnTo>
                  <a:pt x="2625" y="986"/>
                </a:lnTo>
                <a:lnTo>
                  <a:pt x="2606" y="928"/>
                </a:lnTo>
                <a:lnTo>
                  <a:pt x="2587" y="871"/>
                </a:lnTo>
                <a:lnTo>
                  <a:pt x="2566" y="815"/>
                </a:lnTo>
                <a:lnTo>
                  <a:pt x="2546" y="759"/>
                </a:lnTo>
                <a:lnTo>
                  <a:pt x="2523" y="704"/>
                </a:lnTo>
                <a:lnTo>
                  <a:pt x="2501" y="650"/>
                </a:lnTo>
                <a:lnTo>
                  <a:pt x="2477" y="595"/>
                </a:lnTo>
                <a:lnTo>
                  <a:pt x="2455" y="548"/>
                </a:lnTo>
                <a:lnTo>
                  <a:pt x="2432" y="501"/>
                </a:lnTo>
                <a:lnTo>
                  <a:pt x="2409" y="455"/>
                </a:lnTo>
                <a:lnTo>
                  <a:pt x="2383" y="409"/>
                </a:lnTo>
                <a:lnTo>
                  <a:pt x="2370" y="386"/>
                </a:lnTo>
                <a:lnTo>
                  <a:pt x="2355" y="365"/>
                </a:lnTo>
                <a:lnTo>
                  <a:pt x="2341" y="343"/>
                </a:lnTo>
                <a:lnTo>
                  <a:pt x="2326" y="322"/>
                </a:lnTo>
                <a:lnTo>
                  <a:pt x="2309" y="301"/>
                </a:lnTo>
                <a:lnTo>
                  <a:pt x="2293" y="281"/>
                </a:lnTo>
                <a:lnTo>
                  <a:pt x="2275" y="261"/>
                </a:lnTo>
                <a:lnTo>
                  <a:pt x="2258" y="242"/>
                </a:lnTo>
                <a:lnTo>
                  <a:pt x="2240" y="225"/>
                </a:lnTo>
                <a:lnTo>
                  <a:pt x="2222" y="210"/>
                </a:lnTo>
                <a:lnTo>
                  <a:pt x="2203" y="196"/>
                </a:lnTo>
                <a:lnTo>
                  <a:pt x="2182" y="181"/>
                </a:lnTo>
                <a:lnTo>
                  <a:pt x="2140" y="154"/>
                </a:lnTo>
                <a:lnTo>
                  <a:pt x="2096" y="126"/>
                </a:lnTo>
                <a:lnTo>
                  <a:pt x="2053" y="98"/>
                </a:lnTo>
                <a:lnTo>
                  <a:pt x="2033" y="84"/>
                </a:lnTo>
                <a:lnTo>
                  <a:pt x="2013" y="69"/>
                </a:lnTo>
                <a:lnTo>
                  <a:pt x="1995" y="53"/>
                </a:lnTo>
                <a:lnTo>
                  <a:pt x="1978" y="36"/>
                </a:lnTo>
                <a:lnTo>
                  <a:pt x="1963" y="18"/>
                </a:lnTo>
                <a:lnTo>
                  <a:pt x="1948" y="0"/>
                </a:lnTo>
                <a:lnTo>
                  <a:pt x="1949" y="10"/>
                </a:lnTo>
                <a:lnTo>
                  <a:pt x="1949" y="22"/>
                </a:lnTo>
                <a:lnTo>
                  <a:pt x="1947" y="34"/>
                </a:lnTo>
                <a:lnTo>
                  <a:pt x="1944" y="46"/>
                </a:lnTo>
                <a:lnTo>
                  <a:pt x="1940" y="59"/>
                </a:lnTo>
                <a:lnTo>
                  <a:pt x="1935" y="73"/>
                </a:lnTo>
                <a:lnTo>
                  <a:pt x="1929" y="86"/>
                </a:lnTo>
                <a:lnTo>
                  <a:pt x="1921" y="100"/>
                </a:lnTo>
                <a:lnTo>
                  <a:pt x="1903" y="130"/>
                </a:lnTo>
                <a:lnTo>
                  <a:pt x="1884" y="161"/>
                </a:lnTo>
                <a:lnTo>
                  <a:pt x="1861" y="192"/>
                </a:lnTo>
                <a:lnTo>
                  <a:pt x="1839" y="224"/>
                </a:lnTo>
                <a:lnTo>
                  <a:pt x="1791" y="288"/>
                </a:lnTo>
                <a:lnTo>
                  <a:pt x="1768" y="321"/>
                </a:lnTo>
                <a:lnTo>
                  <a:pt x="1748" y="351"/>
                </a:lnTo>
                <a:lnTo>
                  <a:pt x="1729" y="382"/>
                </a:lnTo>
                <a:lnTo>
                  <a:pt x="1722" y="398"/>
                </a:lnTo>
                <a:lnTo>
                  <a:pt x="1715" y="412"/>
                </a:lnTo>
                <a:lnTo>
                  <a:pt x="1709" y="426"/>
                </a:lnTo>
                <a:lnTo>
                  <a:pt x="1704" y="441"/>
                </a:lnTo>
                <a:lnTo>
                  <a:pt x="1699" y="454"/>
                </a:lnTo>
                <a:lnTo>
                  <a:pt x="1697" y="467"/>
                </a:lnTo>
                <a:lnTo>
                  <a:pt x="1692" y="511"/>
                </a:lnTo>
                <a:lnTo>
                  <a:pt x="1689" y="555"/>
                </a:lnTo>
                <a:lnTo>
                  <a:pt x="1688" y="599"/>
                </a:lnTo>
                <a:lnTo>
                  <a:pt x="1689" y="643"/>
                </a:lnTo>
                <a:lnTo>
                  <a:pt x="1692" y="689"/>
                </a:lnTo>
                <a:lnTo>
                  <a:pt x="1696" y="734"/>
                </a:lnTo>
                <a:lnTo>
                  <a:pt x="1702" y="779"/>
                </a:lnTo>
                <a:lnTo>
                  <a:pt x="1708" y="824"/>
                </a:lnTo>
                <a:lnTo>
                  <a:pt x="1716" y="869"/>
                </a:lnTo>
                <a:lnTo>
                  <a:pt x="1724" y="914"/>
                </a:lnTo>
                <a:lnTo>
                  <a:pt x="1734" y="958"/>
                </a:lnTo>
                <a:lnTo>
                  <a:pt x="1744" y="1002"/>
                </a:lnTo>
                <a:lnTo>
                  <a:pt x="1765" y="1089"/>
                </a:lnTo>
                <a:lnTo>
                  <a:pt x="1788" y="1173"/>
                </a:lnTo>
                <a:lnTo>
                  <a:pt x="1801" y="1220"/>
                </a:lnTo>
                <a:lnTo>
                  <a:pt x="1815" y="1267"/>
                </a:lnTo>
                <a:lnTo>
                  <a:pt x="1830" y="1314"/>
                </a:lnTo>
                <a:lnTo>
                  <a:pt x="1846" y="1360"/>
                </a:lnTo>
                <a:lnTo>
                  <a:pt x="1862" y="1405"/>
                </a:lnTo>
                <a:lnTo>
                  <a:pt x="1880" y="1450"/>
                </a:lnTo>
                <a:lnTo>
                  <a:pt x="1898" y="1495"/>
                </a:lnTo>
                <a:lnTo>
                  <a:pt x="1917" y="1540"/>
                </a:lnTo>
                <a:lnTo>
                  <a:pt x="1937" y="1584"/>
                </a:lnTo>
                <a:lnTo>
                  <a:pt x="1958" y="1628"/>
                </a:lnTo>
                <a:lnTo>
                  <a:pt x="1978" y="1671"/>
                </a:lnTo>
                <a:lnTo>
                  <a:pt x="2001" y="1714"/>
                </a:lnTo>
                <a:lnTo>
                  <a:pt x="2023" y="1757"/>
                </a:lnTo>
                <a:lnTo>
                  <a:pt x="2047" y="1800"/>
                </a:lnTo>
                <a:lnTo>
                  <a:pt x="2071" y="1842"/>
                </a:lnTo>
                <a:lnTo>
                  <a:pt x="2096" y="1884"/>
                </a:lnTo>
                <a:lnTo>
                  <a:pt x="2121" y="1922"/>
                </a:lnTo>
                <a:lnTo>
                  <a:pt x="2145" y="1961"/>
                </a:lnTo>
                <a:lnTo>
                  <a:pt x="2171" y="1999"/>
                </a:lnTo>
                <a:lnTo>
                  <a:pt x="2197" y="2036"/>
                </a:lnTo>
                <a:lnTo>
                  <a:pt x="2225" y="2072"/>
                </a:lnTo>
                <a:lnTo>
                  <a:pt x="2254" y="2107"/>
                </a:lnTo>
                <a:lnTo>
                  <a:pt x="2285" y="2140"/>
                </a:lnTo>
                <a:lnTo>
                  <a:pt x="2301" y="2156"/>
                </a:lnTo>
                <a:lnTo>
                  <a:pt x="2317" y="2172"/>
                </a:lnTo>
                <a:lnTo>
                  <a:pt x="2349" y="2201"/>
                </a:lnTo>
                <a:lnTo>
                  <a:pt x="2373" y="2221"/>
                </a:lnTo>
                <a:lnTo>
                  <a:pt x="2391" y="2239"/>
                </a:lnTo>
                <a:lnTo>
                  <a:pt x="2398" y="2247"/>
                </a:lnTo>
                <a:lnTo>
                  <a:pt x="2405" y="2255"/>
                </a:lnTo>
                <a:lnTo>
                  <a:pt x="2412" y="2263"/>
                </a:lnTo>
                <a:lnTo>
                  <a:pt x="2418" y="2273"/>
                </a:lnTo>
                <a:lnTo>
                  <a:pt x="2423" y="2284"/>
                </a:lnTo>
                <a:lnTo>
                  <a:pt x="2428" y="2296"/>
                </a:lnTo>
                <a:lnTo>
                  <a:pt x="2440" y="2326"/>
                </a:lnTo>
                <a:lnTo>
                  <a:pt x="2455" y="2368"/>
                </a:lnTo>
                <a:lnTo>
                  <a:pt x="2429" y="2355"/>
                </a:lnTo>
                <a:lnTo>
                  <a:pt x="2396" y="2339"/>
                </a:lnTo>
                <a:lnTo>
                  <a:pt x="2314" y="2300"/>
                </a:lnTo>
                <a:lnTo>
                  <a:pt x="2268" y="2278"/>
                </a:lnTo>
                <a:lnTo>
                  <a:pt x="2219" y="2253"/>
                </a:lnTo>
                <a:lnTo>
                  <a:pt x="2170" y="2228"/>
                </a:lnTo>
                <a:lnTo>
                  <a:pt x="2121" y="2200"/>
                </a:lnTo>
                <a:lnTo>
                  <a:pt x="2073" y="2172"/>
                </a:lnTo>
                <a:lnTo>
                  <a:pt x="2051" y="2157"/>
                </a:lnTo>
                <a:lnTo>
                  <a:pt x="2029" y="2142"/>
                </a:lnTo>
                <a:lnTo>
                  <a:pt x="2009" y="2128"/>
                </a:lnTo>
                <a:lnTo>
                  <a:pt x="1990" y="2113"/>
                </a:lnTo>
                <a:lnTo>
                  <a:pt x="1973" y="2098"/>
                </a:lnTo>
                <a:lnTo>
                  <a:pt x="1957" y="2083"/>
                </a:lnTo>
                <a:lnTo>
                  <a:pt x="1942" y="2068"/>
                </a:lnTo>
                <a:lnTo>
                  <a:pt x="1931" y="2053"/>
                </a:lnTo>
                <a:lnTo>
                  <a:pt x="1921" y="2038"/>
                </a:lnTo>
                <a:lnTo>
                  <a:pt x="1913" y="2024"/>
                </a:lnTo>
                <a:lnTo>
                  <a:pt x="1907" y="2009"/>
                </a:lnTo>
                <a:lnTo>
                  <a:pt x="1906" y="2002"/>
                </a:lnTo>
                <a:lnTo>
                  <a:pt x="1905" y="1995"/>
                </a:lnTo>
                <a:lnTo>
                  <a:pt x="1904" y="1988"/>
                </a:lnTo>
                <a:lnTo>
                  <a:pt x="1905" y="1981"/>
                </a:lnTo>
                <a:lnTo>
                  <a:pt x="1906" y="1973"/>
                </a:lnTo>
                <a:lnTo>
                  <a:pt x="1908" y="1966"/>
                </a:lnTo>
                <a:lnTo>
                  <a:pt x="1916" y="1943"/>
                </a:lnTo>
                <a:lnTo>
                  <a:pt x="1921" y="1918"/>
                </a:lnTo>
                <a:lnTo>
                  <a:pt x="1925" y="1894"/>
                </a:lnTo>
                <a:lnTo>
                  <a:pt x="1927" y="1869"/>
                </a:lnTo>
                <a:lnTo>
                  <a:pt x="1928" y="1843"/>
                </a:lnTo>
                <a:lnTo>
                  <a:pt x="1927" y="1819"/>
                </a:lnTo>
                <a:lnTo>
                  <a:pt x="1926" y="1792"/>
                </a:lnTo>
                <a:lnTo>
                  <a:pt x="1923" y="1766"/>
                </a:lnTo>
                <a:lnTo>
                  <a:pt x="1919" y="1741"/>
                </a:lnTo>
                <a:lnTo>
                  <a:pt x="1914" y="1714"/>
                </a:lnTo>
                <a:lnTo>
                  <a:pt x="1906" y="1688"/>
                </a:lnTo>
                <a:lnTo>
                  <a:pt x="1899" y="1662"/>
                </a:lnTo>
                <a:lnTo>
                  <a:pt x="1891" y="1635"/>
                </a:lnTo>
                <a:lnTo>
                  <a:pt x="1883" y="1609"/>
                </a:lnTo>
                <a:lnTo>
                  <a:pt x="1873" y="1583"/>
                </a:lnTo>
                <a:lnTo>
                  <a:pt x="1862" y="1556"/>
                </a:lnTo>
                <a:lnTo>
                  <a:pt x="1840" y="1505"/>
                </a:lnTo>
                <a:lnTo>
                  <a:pt x="1815" y="1454"/>
                </a:lnTo>
                <a:lnTo>
                  <a:pt x="1789" y="1405"/>
                </a:lnTo>
                <a:lnTo>
                  <a:pt x="1762" y="1357"/>
                </a:lnTo>
                <a:lnTo>
                  <a:pt x="1735" y="1310"/>
                </a:lnTo>
                <a:lnTo>
                  <a:pt x="1708" y="1266"/>
                </a:lnTo>
                <a:lnTo>
                  <a:pt x="1656" y="1187"/>
                </a:lnTo>
                <a:lnTo>
                  <a:pt x="1620" y="1130"/>
                </a:lnTo>
                <a:lnTo>
                  <a:pt x="1581" y="1074"/>
                </a:lnTo>
                <a:lnTo>
                  <a:pt x="1541" y="1018"/>
                </a:lnTo>
                <a:lnTo>
                  <a:pt x="1500" y="963"/>
                </a:lnTo>
                <a:lnTo>
                  <a:pt x="1457" y="908"/>
                </a:lnTo>
                <a:lnTo>
                  <a:pt x="1414" y="854"/>
                </a:lnTo>
                <a:lnTo>
                  <a:pt x="1370" y="800"/>
                </a:lnTo>
                <a:lnTo>
                  <a:pt x="1324" y="747"/>
                </a:lnTo>
                <a:lnTo>
                  <a:pt x="1278" y="696"/>
                </a:lnTo>
                <a:lnTo>
                  <a:pt x="1231" y="643"/>
                </a:lnTo>
                <a:lnTo>
                  <a:pt x="1184" y="593"/>
                </a:lnTo>
                <a:lnTo>
                  <a:pt x="1135" y="544"/>
                </a:lnTo>
                <a:lnTo>
                  <a:pt x="1086" y="496"/>
                </a:lnTo>
                <a:lnTo>
                  <a:pt x="1037" y="449"/>
                </a:lnTo>
                <a:lnTo>
                  <a:pt x="985" y="403"/>
                </a:lnTo>
                <a:lnTo>
                  <a:pt x="935" y="358"/>
                </a:lnTo>
                <a:lnTo>
                  <a:pt x="894" y="323"/>
                </a:lnTo>
                <a:lnTo>
                  <a:pt x="852" y="290"/>
                </a:lnTo>
                <a:lnTo>
                  <a:pt x="809" y="257"/>
                </a:lnTo>
                <a:lnTo>
                  <a:pt x="764" y="226"/>
                </a:lnTo>
                <a:lnTo>
                  <a:pt x="741" y="212"/>
                </a:lnTo>
                <a:lnTo>
                  <a:pt x="719" y="198"/>
                </a:lnTo>
                <a:lnTo>
                  <a:pt x="695" y="184"/>
                </a:lnTo>
                <a:lnTo>
                  <a:pt x="672" y="172"/>
                </a:lnTo>
                <a:lnTo>
                  <a:pt x="648" y="160"/>
                </a:lnTo>
                <a:lnTo>
                  <a:pt x="624" y="149"/>
                </a:lnTo>
                <a:lnTo>
                  <a:pt x="599" y="137"/>
                </a:lnTo>
                <a:lnTo>
                  <a:pt x="573" y="128"/>
                </a:lnTo>
                <a:lnTo>
                  <a:pt x="545" y="118"/>
                </a:lnTo>
                <a:lnTo>
                  <a:pt x="516" y="110"/>
                </a:lnTo>
                <a:lnTo>
                  <a:pt x="486" y="103"/>
                </a:lnTo>
                <a:lnTo>
                  <a:pt x="457" y="98"/>
                </a:lnTo>
                <a:lnTo>
                  <a:pt x="427" y="93"/>
                </a:lnTo>
                <a:lnTo>
                  <a:pt x="396" y="90"/>
                </a:lnTo>
                <a:lnTo>
                  <a:pt x="336" y="84"/>
                </a:lnTo>
                <a:lnTo>
                  <a:pt x="276" y="77"/>
                </a:lnTo>
                <a:lnTo>
                  <a:pt x="246" y="73"/>
                </a:lnTo>
                <a:lnTo>
                  <a:pt x="217" y="68"/>
                </a:lnTo>
                <a:lnTo>
                  <a:pt x="187" y="61"/>
                </a:lnTo>
                <a:lnTo>
                  <a:pt x="158" y="53"/>
                </a:lnTo>
                <a:lnTo>
                  <a:pt x="130" y="44"/>
                </a:lnTo>
                <a:lnTo>
                  <a:pt x="102" y="33"/>
                </a:lnTo>
                <a:lnTo>
                  <a:pt x="109" y="49"/>
                </a:lnTo>
                <a:lnTo>
                  <a:pt x="114" y="67"/>
                </a:lnTo>
                <a:lnTo>
                  <a:pt x="117" y="84"/>
                </a:lnTo>
                <a:lnTo>
                  <a:pt x="119" y="101"/>
                </a:lnTo>
                <a:lnTo>
                  <a:pt x="119" y="119"/>
                </a:lnTo>
                <a:lnTo>
                  <a:pt x="118" y="137"/>
                </a:lnTo>
                <a:lnTo>
                  <a:pt x="116" y="156"/>
                </a:lnTo>
                <a:lnTo>
                  <a:pt x="113" y="173"/>
                </a:lnTo>
                <a:lnTo>
                  <a:pt x="106" y="210"/>
                </a:lnTo>
                <a:lnTo>
                  <a:pt x="97" y="246"/>
                </a:lnTo>
                <a:lnTo>
                  <a:pt x="89" y="282"/>
                </a:lnTo>
                <a:lnTo>
                  <a:pt x="83" y="316"/>
                </a:lnTo>
                <a:lnTo>
                  <a:pt x="78" y="345"/>
                </a:lnTo>
                <a:lnTo>
                  <a:pt x="76" y="375"/>
                </a:lnTo>
                <a:lnTo>
                  <a:pt x="75" y="406"/>
                </a:lnTo>
                <a:lnTo>
                  <a:pt x="75" y="435"/>
                </a:lnTo>
                <a:lnTo>
                  <a:pt x="77" y="465"/>
                </a:lnTo>
                <a:lnTo>
                  <a:pt x="81" y="495"/>
                </a:lnTo>
                <a:lnTo>
                  <a:pt x="85" y="525"/>
                </a:lnTo>
                <a:lnTo>
                  <a:pt x="91" y="554"/>
                </a:lnTo>
                <a:lnTo>
                  <a:pt x="98" y="583"/>
                </a:lnTo>
                <a:lnTo>
                  <a:pt x="106" y="612"/>
                </a:lnTo>
                <a:lnTo>
                  <a:pt x="115" y="640"/>
                </a:lnTo>
                <a:lnTo>
                  <a:pt x="126" y="668"/>
                </a:lnTo>
                <a:lnTo>
                  <a:pt x="138" y="696"/>
                </a:lnTo>
                <a:lnTo>
                  <a:pt x="150" y="723"/>
                </a:lnTo>
                <a:lnTo>
                  <a:pt x="165" y="750"/>
                </a:lnTo>
                <a:lnTo>
                  <a:pt x="179" y="776"/>
                </a:lnTo>
                <a:lnTo>
                  <a:pt x="208" y="822"/>
                </a:lnTo>
                <a:lnTo>
                  <a:pt x="237" y="868"/>
                </a:lnTo>
                <a:lnTo>
                  <a:pt x="267" y="913"/>
                </a:lnTo>
                <a:lnTo>
                  <a:pt x="299" y="957"/>
                </a:lnTo>
                <a:lnTo>
                  <a:pt x="331" y="1001"/>
                </a:lnTo>
                <a:lnTo>
                  <a:pt x="363" y="1044"/>
                </a:lnTo>
                <a:lnTo>
                  <a:pt x="396" y="1087"/>
                </a:lnTo>
                <a:lnTo>
                  <a:pt x="430" y="1130"/>
                </a:lnTo>
                <a:lnTo>
                  <a:pt x="500" y="1215"/>
                </a:lnTo>
                <a:lnTo>
                  <a:pt x="570" y="1298"/>
                </a:lnTo>
                <a:lnTo>
                  <a:pt x="641" y="1380"/>
                </a:lnTo>
                <a:lnTo>
                  <a:pt x="712" y="1461"/>
                </a:lnTo>
                <a:lnTo>
                  <a:pt x="782" y="1541"/>
                </a:lnTo>
                <a:lnTo>
                  <a:pt x="854" y="1620"/>
                </a:lnTo>
                <a:lnTo>
                  <a:pt x="890" y="1658"/>
                </a:lnTo>
                <a:lnTo>
                  <a:pt x="927" y="1696"/>
                </a:lnTo>
                <a:lnTo>
                  <a:pt x="965" y="1733"/>
                </a:lnTo>
                <a:lnTo>
                  <a:pt x="1003" y="1770"/>
                </a:lnTo>
                <a:lnTo>
                  <a:pt x="1042" y="1804"/>
                </a:lnTo>
                <a:lnTo>
                  <a:pt x="1082" y="1838"/>
                </a:lnTo>
                <a:lnTo>
                  <a:pt x="1123" y="1872"/>
                </a:lnTo>
                <a:lnTo>
                  <a:pt x="1165" y="1904"/>
                </a:lnTo>
                <a:lnTo>
                  <a:pt x="1209" y="1933"/>
                </a:lnTo>
                <a:lnTo>
                  <a:pt x="1253" y="1963"/>
                </a:lnTo>
                <a:lnTo>
                  <a:pt x="1299" y="1990"/>
                </a:lnTo>
                <a:lnTo>
                  <a:pt x="1346" y="2016"/>
                </a:lnTo>
                <a:lnTo>
                  <a:pt x="1393" y="2040"/>
                </a:lnTo>
                <a:lnTo>
                  <a:pt x="1418" y="2051"/>
                </a:lnTo>
                <a:lnTo>
                  <a:pt x="1443" y="2062"/>
                </a:lnTo>
                <a:lnTo>
                  <a:pt x="1469" y="2072"/>
                </a:lnTo>
                <a:lnTo>
                  <a:pt x="1496" y="2082"/>
                </a:lnTo>
                <a:lnTo>
                  <a:pt x="1522" y="2090"/>
                </a:lnTo>
                <a:lnTo>
                  <a:pt x="1549" y="2097"/>
                </a:lnTo>
                <a:lnTo>
                  <a:pt x="1577" y="2104"/>
                </a:lnTo>
                <a:lnTo>
                  <a:pt x="1603" y="2109"/>
                </a:lnTo>
                <a:lnTo>
                  <a:pt x="1631" y="2112"/>
                </a:lnTo>
                <a:lnTo>
                  <a:pt x="1657" y="2113"/>
                </a:lnTo>
                <a:lnTo>
                  <a:pt x="1685" y="2113"/>
                </a:lnTo>
                <a:lnTo>
                  <a:pt x="1712" y="2110"/>
                </a:lnTo>
                <a:lnTo>
                  <a:pt x="1738" y="2106"/>
                </a:lnTo>
                <a:lnTo>
                  <a:pt x="1752" y="2103"/>
                </a:lnTo>
                <a:lnTo>
                  <a:pt x="1765" y="2098"/>
                </a:lnTo>
                <a:lnTo>
                  <a:pt x="1776" y="2095"/>
                </a:lnTo>
                <a:lnTo>
                  <a:pt x="1789" y="2094"/>
                </a:lnTo>
                <a:lnTo>
                  <a:pt x="1801" y="2094"/>
                </a:lnTo>
                <a:lnTo>
                  <a:pt x="1813" y="2095"/>
                </a:lnTo>
                <a:lnTo>
                  <a:pt x="1825" y="2097"/>
                </a:lnTo>
                <a:lnTo>
                  <a:pt x="1839" y="2102"/>
                </a:lnTo>
                <a:lnTo>
                  <a:pt x="1852" y="2106"/>
                </a:lnTo>
                <a:lnTo>
                  <a:pt x="1865" y="2112"/>
                </a:lnTo>
                <a:lnTo>
                  <a:pt x="1879" y="2118"/>
                </a:lnTo>
                <a:lnTo>
                  <a:pt x="1892" y="2125"/>
                </a:lnTo>
                <a:lnTo>
                  <a:pt x="1920" y="2142"/>
                </a:lnTo>
                <a:lnTo>
                  <a:pt x="1947" y="2162"/>
                </a:lnTo>
                <a:lnTo>
                  <a:pt x="1975" y="2183"/>
                </a:lnTo>
                <a:lnTo>
                  <a:pt x="2003" y="2207"/>
                </a:lnTo>
                <a:lnTo>
                  <a:pt x="2029" y="2231"/>
                </a:lnTo>
                <a:lnTo>
                  <a:pt x="2082" y="2278"/>
                </a:lnTo>
                <a:lnTo>
                  <a:pt x="2131" y="2321"/>
                </a:lnTo>
                <a:lnTo>
                  <a:pt x="2153" y="2340"/>
                </a:lnTo>
                <a:lnTo>
                  <a:pt x="2174" y="2356"/>
                </a:lnTo>
                <a:lnTo>
                  <a:pt x="2099" y="2332"/>
                </a:lnTo>
                <a:lnTo>
                  <a:pt x="2024" y="2310"/>
                </a:lnTo>
                <a:lnTo>
                  <a:pt x="1948" y="2288"/>
                </a:lnTo>
                <a:lnTo>
                  <a:pt x="1872" y="2268"/>
                </a:lnTo>
                <a:lnTo>
                  <a:pt x="1795" y="2249"/>
                </a:lnTo>
                <a:lnTo>
                  <a:pt x="1717" y="2232"/>
                </a:lnTo>
                <a:lnTo>
                  <a:pt x="1639" y="2215"/>
                </a:lnTo>
                <a:lnTo>
                  <a:pt x="1561" y="2200"/>
                </a:lnTo>
                <a:lnTo>
                  <a:pt x="1483" y="2186"/>
                </a:lnTo>
                <a:lnTo>
                  <a:pt x="1404" y="2172"/>
                </a:lnTo>
                <a:lnTo>
                  <a:pt x="1325" y="2160"/>
                </a:lnTo>
                <a:lnTo>
                  <a:pt x="1248" y="2149"/>
                </a:lnTo>
                <a:lnTo>
                  <a:pt x="1169" y="2137"/>
                </a:lnTo>
                <a:lnTo>
                  <a:pt x="1091" y="2127"/>
                </a:lnTo>
                <a:lnTo>
                  <a:pt x="935" y="2109"/>
                </a:lnTo>
                <a:lnTo>
                  <a:pt x="868" y="2100"/>
                </a:lnTo>
                <a:lnTo>
                  <a:pt x="801" y="2094"/>
                </a:lnTo>
                <a:lnTo>
                  <a:pt x="734" y="2089"/>
                </a:lnTo>
                <a:lnTo>
                  <a:pt x="700" y="2088"/>
                </a:lnTo>
                <a:lnTo>
                  <a:pt x="667" y="2087"/>
                </a:lnTo>
                <a:lnTo>
                  <a:pt x="633" y="2087"/>
                </a:lnTo>
                <a:lnTo>
                  <a:pt x="600" y="2089"/>
                </a:lnTo>
                <a:lnTo>
                  <a:pt x="566" y="2091"/>
                </a:lnTo>
                <a:lnTo>
                  <a:pt x="532" y="2095"/>
                </a:lnTo>
                <a:lnTo>
                  <a:pt x="500" y="2100"/>
                </a:lnTo>
                <a:lnTo>
                  <a:pt x="467" y="2107"/>
                </a:lnTo>
                <a:lnTo>
                  <a:pt x="434" y="2115"/>
                </a:lnTo>
                <a:lnTo>
                  <a:pt x="401" y="2125"/>
                </a:lnTo>
                <a:lnTo>
                  <a:pt x="364" y="2138"/>
                </a:lnTo>
                <a:lnTo>
                  <a:pt x="329" y="2154"/>
                </a:lnTo>
                <a:lnTo>
                  <a:pt x="311" y="2163"/>
                </a:lnTo>
                <a:lnTo>
                  <a:pt x="294" y="2171"/>
                </a:lnTo>
                <a:lnTo>
                  <a:pt x="276" y="2181"/>
                </a:lnTo>
                <a:lnTo>
                  <a:pt x="260" y="2192"/>
                </a:lnTo>
                <a:lnTo>
                  <a:pt x="244" y="2202"/>
                </a:lnTo>
                <a:lnTo>
                  <a:pt x="228" y="2213"/>
                </a:lnTo>
                <a:lnTo>
                  <a:pt x="213" y="2225"/>
                </a:lnTo>
                <a:lnTo>
                  <a:pt x="198" y="2238"/>
                </a:lnTo>
                <a:lnTo>
                  <a:pt x="184" y="2251"/>
                </a:lnTo>
                <a:lnTo>
                  <a:pt x="171" y="2265"/>
                </a:lnTo>
                <a:lnTo>
                  <a:pt x="157" y="2280"/>
                </a:lnTo>
                <a:lnTo>
                  <a:pt x="144" y="2295"/>
                </a:lnTo>
                <a:lnTo>
                  <a:pt x="130" y="2316"/>
                </a:lnTo>
                <a:lnTo>
                  <a:pt x="115" y="2337"/>
                </a:lnTo>
                <a:lnTo>
                  <a:pt x="100" y="2359"/>
                </a:lnTo>
                <a:lnTo>
                  <a:pt x="84" y="2379"/>
                </a:lnTo>
                <a:lnTo>
                  <a:pt x="75" y="2389"/>
                </a:lnTo>
                <a:lnTo>
                  <a:pt x="66" y="2399"/>
                </a:lnTo>
                <a:lnTo>
                  <a:pt x="57" y="2407"/>
                </a:lnTo>
                <a:lnTo>
                  <a:pt x="47" y="2415"/>
                </a:lnTo>
                <a:lnTo>
                  <a:pt x="35" y="2421"/>
                </a:lnTo>
                <a:lnTo>
                  <a:pt x="24" y="2426"/>
                </a:lnTo>
                <a:lnTo>
                  <a:pt x="12" y="2430"/>
                </a:lnTo>
                <a:lnTo>
                  <a:pt x="0" y="2432"/>
                </a:lnTo>
                <a:lnTo>
                  <a:pt x="16" y="2442"/>
                </a:lnTo>
                <a:lnTo>
                  <a:pt x="31" y="2454"/>
                </a:lnTo>
                <a:lnTo>
                  <a:pt x="45" y="2466"/>
                </a:lnTo>
                <a:lnTo>
                  <a:pt x="58" y="2481"/>
                </a:lnTo>
                <a:lnTo>
                  <a:pt x="69" y="2497"/>
                </a:lnTo>
                <a:lnTo>
                  <a:pt x="81" y="2513"/>
                </a:lnTo>
                <a:lnTo>
                  <a:pt x="91" y="2531"/>
                </a:lnTo>
                <a:lnTo>
                  <a:pt x="101" y="2548"/>
                </a:lnTo>
                <a:lnTo>
                  <a:pt x="119" y="2585"/>
                </a:lnTo>
                <a:lnTo>
                  <a:pt x="138" y="2621"/>
                </a:lnTo>
                <a:lnTo>
                  <a:pt x="148" y="2638"/>
                </a:lnTo>
                <a:lnTo>
                  <a:pt x="157" y="2656"/>
                </a:lnTo>
                <a:lnTo>
                  <a:pt x="169" y="2671"/>
                </a:lnTo>
                <a:lnTo>
                  <a:pt x="179" y="2687"/>
                </a:lnTo>
                <a:lnTo>
                  <a:pt x="193" y="2702"/>
                </a:lnTo>
                <a:lnTo>
                  <a:pt x="208" y="2717"/>
                </a:lnTo>
                <a:lnTo>
                  <a:pt x="222" y="2732"/>
                </a:lnTo>
                <a:lnTo>
                  <a:pt x="237" y="2745"/>
                </a:lnTo>
                <a:lnTo>
                  <a:pt x="254" y="2758"/>
                </a:lnTo>
                <a:lnTo>
                  <a:pt x="270" y="2771"/>
                </a:lnTo>
                <a:lnTo>
                  <a:pt x="288" y="2782"/>
                </a:lnTo>
                <a:lnTo>
                  <a:pt x="305" y="2793"/>
                </a:lnTo>
                <a:lnTo>
                  <a:pt x="341" y="2814"/>
                </a:lnTo>
                <a:lnTo>
                  <a:pt x="378" y="2833"/>
                </a:lnTo>
                <a:lnTo>
                  <a:pt x="415" y="2851"/>
                </a:lnTo>
                <a:lnTo>
                  <a:pt x="452" y="2867"/>
                </a:lnTo>
                <a:lnTo>
                  <a:pt x="509" y="2890"/>
                </a:lnTo>
                <a:lnTo>
                  <a:pt x="566" y="2912"/>
                </a:lnTo>
                <a:lnTo>
                  <a:pt x="625" y="2932"/>
                </a:lnTo>
                <a:lnTo>
                  <a:pt x="683" y="2952"/>
                </a:lnTo>
                <a:lnTo>
                  <a:pt x="742" y="2969"/>
                </a:lnTo>
                <a:lnTo>
                  <a:pt x="803" y="2986"/>
                </a:lnTo>
                <a:lnTo>
                  <a:pt x="862" y="3001"/>
                </a:lnTo>
                <a:lnTo>
                  <a:pt x="923" y="3015"/>
                </a:lnTo>
                <a:lnTo>
                  <a:pt x="984" y="3029"/>
                </a:lnTo>
                <a:lnTo>
                  <a:pt x="1045" y="3040"/>
                </a:lnTo>
                <a:lnTo>
                  <a:pt x="1106" y="3050"/>
                </a:lnTo>
                <a:lnTo>
                  <a:pt x="1168" y="3061"/>
                </a:lnTo>
                <a:lnTo>
                  <a:pt x="1228" y="3069"/>
                </a:lnTo>
                <a:lnTo>
                  <a:pt x="1290" y="3076"/>
                </a:lnTo>
                <a:lnTo>
                  <a:pt x="1351" y="3082"/>
                </a:lnTo>
                <a:lnTo>
                  <a:pt x="1412" y="3088"/>
                </a:lnTo>
                <a:lnTo>
                  <a:pt x="1464" y="3091"/>
                </a:lnTo>
                <a:lnTo>
                  <a:pt x="1529" y="3094"/>
                </a:lnTo>
                <a:lnTo>
                  <a:pt x="1606" y="3095"/>
                </a:lnTo>
                <a:lnTo>
                  <a:pt x="1647" y="3094"/>
                </a:lnTo>
                <a:lnTo>
                  <a:pt x="1691" y="3094"/>
                </a:lnTo>
                <a:lnTo>
                  <a:pt x="1736" y="3092"/>
                </a:lnTo>
                <a:lnTo>
                  <a:pt x="1782" y="3090"/>
                </a:lnTo>
                <a:lnTo>
                  <a:pt x="1830" y="3087"/>
                </a:lnTo>
                <a:lnTo>
                  <a:pt x="1878" y="3082"/>
                </a:lnTo>
                <a:lnTo>
                  <a:pt x="1926" y="3077"/>
                </a:lnTo>
                <a:lnTo>
                  <a:pt x="1975" y="3071"/>
                </a:lnTo>
                <a:lnTo>
                  <a:pt x="2023" y="3063"/>
                </a:lnTo>
                <a:lnTo>
                  <a:pt x="2070" y="3053"/>
                </a:lnTo>
                <a:lnTo>
                  <a:pt x="2116" y="3043"/>
                </a:lnTo>
                <a:lnTo>
                  <a:pt x="2163" y="3031"/>
                </a:lnTo>
                <a:lnTo>
                  <a:pt x="2207" y="3018"/>
                </a:lnTo>
                <a:lnTo>
                  <a:pt x="2249" y="3002"/>
                </a:lnTo>
                <a:lnTo>
                  <a:pt x="2268" y="2994"/>
                </a:lnTo>
                <a:lnTo>
                  <a:pt x="2289" y="2985"/>
                </a:lnTo>
                <a:lnTo>
                  <a:pt x="2307" y="2976"/>
                </a:lnTo>
                <a:lnTo>
                  <a:pt x="2326" y="2966"/>
                </a:lnTo>
                <a:lnTo>
                  <a:pt x="2344" y="2956"/>
                </a:lnTo>
                <a:lnTo>
                  <a:pt x="2360" y="2945"/>
                </a:lnTo>
                <a:lnTo>
                  <a:pt x="2377" y="2934"/>
                </a:lnTo>
                <a:lnTo>
                  <a:pt x="2392" y="2922"/>
                </a:lnTo>
                <a:lnTo>
                  <a:pt x="2406" y="2910"/>
                </a:lnTo>
                <a:lnTo>
                  <a:pt x="2421" y="2897"/>
                </a:lnTo>
                <a:lnTo>
                  <a:pt x="2433" y="2883"/>
                </a:lnTo>
                <a:lnTo>
                  <a:pt x="2445" y="2870"/>
                </a:lnTo>
                <a:lnTo>
                  <a:pt x="2457" y="2856"/>
                </a:lnTo>
                <a:lnTo>
                  <a:pt x="2466" y="2840"/>
                </a:lnTo>
                <a:lnTo>
                  <a:pt x="2475" y="2824"/>
                </a:lnTo>
                <a:lnTo>
                  <a:pt x="2482" y="2807"/>
                </a:lnTo>
                <a:lnTo>
                  <a:pt x="2489" y="2791"/>
                </a:lnTo>
                <a:lnTo>
                  <a:pt x="2495" y="2774"/>
                </a:lnTo>
                <a:lnTo>
                  <a:pt x="2499" y="2755"/>
                </a:lnTo>
                <a:lnTo>
                  <a:pt x="2502" y="2737"/>
                </a:lnTo>
                <a:lnTo>
                  <a:pt x="2503" y="2716"/>
                </a:lnTo>
                <a:lnTo>
                  <a:pt x="2503" y="2697"/>
                </a:lnTo>
                <a:lnTo>
                  <a:pt x="2502" y="2675"/>
                </a:lnTo>
                <a:lnTo>
                  <a:pt x="2500" y="2654"/>
                </a:lnTo>
                <a:lnTo>
                  <a:pt x="2532" y="2655"/>
                </a:lnTo>
                <a:lnTo>
                  <a:pt x="2565" y="2658"/>
                </a:lnTo>
                <a:lnTo>
                  <a:pt x="2598" y="2662"/>
                </a:lnTo>
                <a:lnTo>
                  <a:pt x="2631" y="2670"/>
                </a:lnTo>
                <a:lnTo>
                  <a:pt x="2664" y="2678"/>
                </a:lnTo>
                <a:lnTo>
                  <a:pt x="2697" y="2690"/>
                </a:lnTo>
                <a:lnTo>
                  <a:pt x="2730" y="2703"/>
                </a:lnTo>
                <a:lnTo>
                  <a:pt x="2764" y="2717"/>
                </a:lnTo>
                <a:lnTo>
                  <a:pt x="2797" y="2734"/>
                </a:lnTo>
                <a:lnTo>
                  <a:pt x="2830" y="2751"/>
                </a:lnTo>
                <a:lnTo>
                  <a:pt x="2862" y="2770"/>
                </a:lnTo>
                <a:lnTo>
                  <a:pt x="2895" y="2790"/>
                </a:lnTo>
                <a:lnTo>
                  <a:pt x="2928" y="2812"/>
                </a:lnTo>
                <a:lnTo>
                  <a:pt x="2961" y="2834"/>
                </a:lnTo>
                <a:lnTo>
                  <a:pt x="2993" y="2857"/>
                </a:lnTo>
                <a:lnTo>
                  <a:pt x="3024" y="2881"/>
                </a:lnTo>
                <a:lnTo>
                  <a:pt x="3056" y="2906"/>
                </a:lnTo>
                <a:lnTo>
                  <a:pt x="3087" y="2931"/>
                </a:lnTo>
                <a:lnTo>
                  <a:pt x="3147" y="2983"/>
                </a:lnTo>
                <a:lnTo>
                  <a:pt x="3206" y="3036"/>
                </a:lnTo>
                <a:lnTo>
                  <a:pt x="3262" y="3089"/>
                </a:lnTo>
                <a:lnTo>
                  <a:pt x="3315" y="3142"/>
                </a:lnTo>
                <a:lnTo>
                  <a:pt x="3367" y="3193"/>
                </a:lnTo>
                <a:lnTo>
                  <a:pt x="3458" y="3286"/>
                </a:lnTo>
                <a:lnTo>
                  <a:pt x="3445" y="3285"/>
                </a:lnTo>
                <a:lnTo>
                  <a:pt x="3432" y="3284"/>
                </a:lnTo>
                <a:lnTo>
                  <a:pt x="3419" y="3282"/>
                </a:lnTo>
                <a:lnTo>
                  <a:pt x="3405" y="3278"/>
                </a:lnTo>
                <a:lnTo>
                  <a:pt x="3391" y="3275"/>
                </a:lnTo>
                <a:lnTo>
                  <a:pt x="3377" y="3270"/>
                </a:lnTo>
                <a:lnTo>
                  <a:pt x="3348" y="3259"/>
                </a:lnTo>
                <a:lnTo>
                  <a:pt x="3319" y="3246"/>
                </a:lnTo>
                <a:lnTo>
                  <a:pt x="3290" y="3232"/>
                </a:lnTo>
                <a:lnTo>
                  <a:pt x="3259" y="3215"/>
                </a:lnTo>
                <a:lnTo>
                  <a:pt x="3228" y="3199"/>
                </a:lnTo>
                <a:lnTo>
                  <a:pt x="3166" y="3165"/>
                </a:lnTo>
                <a:lnTo>
                  <a:pt x="3134" y="3149"/>
                </a:lnTo>
                <a:lnTo>
                  <a:pt x="3103" y="3133"/>
                </a:lnTo>
                <a:lnTo>
                  <a:pt x="3071" y="3119"/>
                </a:lnTo>
                <a:lnTo>
                  <a:pt x="3041" y="3107"/>
                </a:lnTo>
                <a:lnTo>
                  <a:pt x="3010" y="3097"/>
                </a:lnTo>
                <a:lnTo>
                  <a:pt x="2995" y="3093"/>
                </a:lnTo>
                <a:lnTo>
                  <a:pt x="2980" y="3090"/>
                </a:lnTo>
                <a:lnTo>
                  <a:pt x="2926" y="3081"/>
                </a:lnTo>
                <a:lnTo>
                  <a:pt x="2873" y="3074"/>
                </a:lnTo>
                <a:lnTo>
                  <a:pt x="2818" y="3069"/>
                </a:lnTo>
                <a:lnTo>
                  <a:pt x="2764" y="3065"/>
                </a:lnTo>
                <a:lnTo>
                  <a:pt x="2710" y="3063"/>
                </a:lnTo>
                <a:lnTo>
                  <a:pt x="2655" y="3062"/>
                </a:lnTo>
                <a:lnTo>
                  <a:pt x="2600" y="3063"/>
                </a:lnTo>
                <a:lnTo>
                  <a:pt x="2546" y="3064"/>
                </a:lnTo>
                <a:lnTo>
                  <a:pt x="2490" y="3067"/>
                </a:lnTo>
                <a:lnTo>
                  <a:pt x="2436" y="3070"/>
                </a:lnTo>
                <a:lnTo>
                  <a:pt x="2381" y="3074"/>
                </a:lnTo>
                <a:lnTo>
                  <a:pt x="2327" y="3079"/>
                </a:lnTo>
                <a:lnTo>
                  <a:pt x="2218" y="3090"/>
                </a:lnTo>
                <a:lnTo>
                  <a:pt x="2111" y="3103"/>
                </a:lnTo>
                <a:lnTo>
                  <a:pt x="2030" y="3113"/>
                </a:lnTo>
                <a:lnTo>
                  <a:pt x="1948" y="3124"/>
                </a:lnTo>
                <a:lnTo>
                  <a:pt x="1907" y="3131"/>
                </a:lnTo>
                <a:lnTo>
                  <a:pt x="1868" y="3138"/>
                </a:lnTo>
                <a:lnTo>
                  <a:pt x="1827" y="3148"/>
                </a:lnTo>
                <a:lnTo>
                  <a:pt x="1787" y="3157"/>
                </a:lnTo>
                <a:lnTo>
                  <a:pt x="1747" y="3166"/>
                </a:lnTo>
                <a:lnTo>
                  <a:pt x="1707" y="3178"/>
                </a:lnTo>
                <a:lnTo>
                  <a:pt x="1668" y="3191"/>
                </a:lnTo>
                <a:lnTo>
                  <a:pt x="1629" y="3204"/>
                </a:lnTo>
                <a:lnTo>
                  <a:pt x="1591" y="3219"/>
                </a:lnTo>
                <a:lnTo>
                  <a:pt x="1554" y="3236"/>
                </a:lnTo>
                <a:lnTo>
                  <a:pt x="1517" y="3254"/>
                </a:lnTo>
                <a:lnTo>
                  <a:pt x="1481" y="3275"/>
                </a:lnTo>
                <a:lnTo>
                  <a:pt x="1452" y="3292"/>
                </a:lnTo>
                <a:lnTo>
                  <a:pt x="1422" y="3312"/>
                </a:lnTo>
                <a:lnTo>
                  <a:pt x="1392" y="3333"/>
                </a:lnTo>
                <a:lnTo>
                  <a:pt x="1364" y="3355"/>
                </a:lnTo>
                <a:lnTo>
                  <a:pt x="1337" y="3378"/>
                </a:lnTo>
                <a:lnTo>
                  <a:pt x="1311" y="3404"/>
                </a:lnTo>
                <a:lnTo>
                  <a:pt x="1299" y="3417"/>
                </a:lnTo>
                <a:lnTo>
                  <a:pt x="1288" y="3430"/>
                </a:lnTo>
                <a:lnTo>
                  <a:pt x="1277" y="3444"/>
                </a:lnTo>
                <a:lnTo>
                  <a:pt x="1266" y="3458"/>
                </a:lnTo>
                <a:lnTo>
                  <a:pt x="1256" y="3473"/>
                </a:lnTo>
                <a:lnTo>
                  <a:pt x="1247" y="3491"/>
                </a:lnTo>
                <a:lnTo>
                  <a:pt x="1227" y="3527"/>
                </a:lnTo>
                <a:lnTo>
                  <a:pt x="1208" y="3564"/>
                </a:lnTo>
                <a:lnTo>
                  <a:pt x="1197" y="3582"/>
                </a:lnTo>
                <a:lnTo>
                  <a:pt x="1187" y="3600"/>
                </a:lnTo>
                <a:lnTo>
                  <a:pt x="1176" y="3617"/>
                </a:lnTo>
                <a:lnTo>
                  <a:pt x="1164" y="3634"/>
                </a:lnTo>
                <a:lnTo>
                  <a:pt x="1151" y="3650"/>
                </a:lnTo>
                <a:lnTo>
                  <a:pt x="1137" y="3664"/>
                </a:lnTo>
                <a:lnTo>
                  <a:pt x="1123" y="3676"/>
                </a:lnTo>
                <a:lnTo>
                  <a:pt x="1106" y="3688"/>
                </a:lnTo>
                <a:lnTo>
                  <a:pt x="1097" y="3693"/>
                </a:lnTo>
                <a:lnTo>
                  <a:pt x="1088" y="3697"/>
                </a:lnTo>
                <a:lnTo>
                  <a:pt x="1079" y="3701"/>
                </a:lnTo>
                <a:lnTo>
                  <a:pt x="1069" y="3704"/>
                </a:lnTo>
                <a:lnTo>
                  <a:pt x="1088" y="3707"/>
                </a:lnTo>
                <a:lnTo>
                  <a:pt x="1107" y="3711"/>
                </a:lnTo>
                <a:lnTo>
                  <a:pt x="1126" y="3716"/>
                </a:lnTo>
                <a:lnTo>
                  <a:pt x="1145" y="3721"/>
                </a:lnTo>
                <a:lnTo>
                  <a:pt x="1164" y="3728"/>
                </a:lnTo>
                <a:lnTo>
                  <a:pt x="1182" y="3735"/>
                </a:lnTo>
                <a:lnTo>
                  <a:pt x="1218" y="3750"/>
                </a:lnTo>
                <a:lnTo>
                  <a:pt x="1254" y="3767"/>
                </a:lnTo>
                <a:lnTo>
                  <a:pt x="1290" y="3785"/>
                </a:lnTo>
                <a:lnTo>
                  <a:pt x="1324" y="3803"/>
                </a:lnTo>
                <a:lnTo>
                  <a:pt x="1360" y="3823"/>
                </a:lnTo>
                <a:lnTo>
                  <a:pt x="1431" y="3863"/>
                </a:lnTo>
                <a:lnTo>
                  <a:pt x="1467" y="3881"/>
                </a:lnTo>
                <a:lnTo>
                  <a:pt x="1503" y="3900"/>
                </a:lnTo>
                <a:lnTo>
                  <a:pt x="1540" y="3916"/>
                </a:lnTo>
                <a:lnTo>
                  <a:pt x="1577" y="3930"/>
                </a:lnTo>
                <a:lnTo>
                  <a:pt x="1596" y="3938"/>
                </a:lnTo>
                <a:lnTo>
                  <a:pt x="1615" y="3943"/>
                </a:lnTo>
                <a:lnTo>
                  <a:pt x="1634" y="3949"/>
                </a:lnTo>
                <a:lnTo>
                  <a:pt x="1654" y="3953"/>
                </a:lnTo>
                <a:lnTo>
                  <a:pt x="1697" y="3961"/>
                </a:lnTo>
                <a:lnTo>
                  <a:pt x="1741" y="3968"/>
                </a:lnTo>
                <a:lnTo>
                  <a:pt x="1785" y="3975"/>
                </a:lnTo>
                <a:lnTo>
                  <a:pt x="1829" y="3979"/>
                </a:lnTo>
                <a:lnTo>
                  <a:pt x="1874" y="3982"/>
                </a:lnTo>
                <a:lnTo>
                  <a:pt x="1918" y="3984"/>
                </a:lnTo>
                <a:lnTo>
                  <a:pt x="1962" y="3985"/>
                </a:lnTo>
                <a:lnTo>
                  <a:pt x="2006" y="3985"/>
                </a:lnTo>
                <a:lnTo>
                  <a:pt x="2051" y="3984"/>
                </a:lnTo>
                <a:lnTo>
                  <a:pt x="2095" y="3983"/>
                </a:lnTo>
                <a:lnTo>
                  <a:pt x="2139" y="3980"/>
                </a:lnTo>
                <a:lnTo>
                  <a:pt x="2184" y="3977"/>
                </a:lnTo>
                <a:lnTo>
                  <a:pt x="2272" y="3969"/>
                </a:lnTo>
                <a:lnTo>
                  <a:pt x="2359" y="3960"/>
                </a:lnTo>
                <a:lnTo>
                  <a:pt x="2407" y="3954"/>
                </a:lnTo>
                <a:lnTo>
                  <a:pt x="2470" y="3945"/>
                </a:lnTo>
                <a:lnTo>
                  <a:pt x="2547" y="3931"/>
                </a:lnTo>
                <a:lnTo>
                  <a:pt x="2635" y="3915"/>
                </a:lnTo>
                <a:lnTo>
                  <a:pt x="2681" y="3906"/>
                </a:lnTo>
                <a:lnTo>
                  <a:pt x="2729" y="3895"/>
                </a:lnTo>
                <a:lnTo>
                  <a:pt x="2778" y="3883"/>
                </a:lnTo>
                <a:lnTo>
                  <a:pt x="2829" y="3871"/>
                </a:lnTo>
                <a:lnTo>
                  <a:pt x="2879" y="3857"/>
                </a:lnTo>
                <a:lnTo>
                  <a:pt x="2929" y="3841"/>
                </a:lnTo>
                <a:lnTo>
                  <a:pt x="2980" y="3826"/>
                </a:lnTo>
                <a:lnTo>
                  <a:pt x="3029" y="3809"/>
                </a:lnTo>
                <a:lnTo>
                  <a:pt x="3078" y="3790"/>
                </a:lnTo>
                <a:lnTo>
                  <a:pt x="3125" y="3771"/>
                </a:lnTo>
                <a:lnTo>
                  <a:pt x="3171" y="3750"/>
                </a:lnTo>
                <a:lnTo>
                  <a:pt x="3214" y="3729"/>
                </a:lnTo>
                <a:lnTo>
                  <a:pt x="3255" y="3705"/>
                </a:lnTo>
                <a:lnTo>
                  <a:pt x="3274" y="3693"/>
                </a:lnTo>
                <a:lnTo>
                  <a:pt x="3293" y="3680"/>
                </a:lnTo>
                <a:lnTo>
                  <a:pt x="3311" y="3668"/>
                </a:lnTo>
                <a:lnTo>
                  <a:pt x="3328" y="3655"/>
                </a:lnTo>
                <a:lnTo>
                  <a:pt x="3344" y="3642"/>
                </a:lnTo>
                <a:lnTo>
                  <a:pt x="3359" y="3627"/>
                </a:lnTo>
                <a:lnTo>
                  <a:pt x="3374" y="3614"/>
                </a:lnTo>
                <a:lnTo>
                  <a:pt x="3387" y="3600"/>
                </a:lnTo>
                <a:lnTo>
                  <a:pt x="3398" y="3584"/>
                </a:lnTo>
                <a:lnTo>
                  <a:pt x="3410" y="3570"/>
                </a:lnTo>
                <a:lnTo>
                  <a:pt x="3420" y="3553"/>
                </a:lnTo>
                <a:lnTo>
                  <a:pt x="3428" y="3538"/>
                </a:lnTo>
                <a:lnTo>
                  <a:pt x="3435" y="3522"/>
                </a:lnTo>
                <a:lnTo>
                  <a:pt x="3441" y="3505"/>
                </a:lnTo>
                <a:lnTo>
                  <a:pt x="3446" y="3489"/>
                </a:lnTo>
                <a:lnTo>
                  <a:pt x="3450" y="3471"/>
                </a:lnTo>
                <a:lnTo>
                  <a:pt x="3452" y="3454"/>
                </a:lnTo>
                <a:lnTo>
                  <a:pt x="3453" y="3436"/>
                </a:lnTo>
                <a:lnTo>
                  <a:pt x="3452" y="3417"/>
                </a:lnTo>
                <a:lnTo>
                  <a:pt x="3449" y="3399"/>
                </a:lnTo>
                <a:lnTo>
                  <a:pt x="3444" y="3379"/>
                </a:lnTo>
                <a:lnTo>
                  <a:pt x="3438" y="3360"/>
                </a:lnTo>
                <a:lnTo>
                  <a:pt x="3450" y="3361"/>
                </a:lnTo>
                <a:lnTo>
                  <a:pt x="3462" y="3362"/>
                </a:lnTo>
                <a:lnTo>
                  <a:pt x="3473" y="3364"/>
                </a:lnTo>
                <a:lnTo>
                  <a:pt x="3485" y="3367"/>
                </a:lnTo>
                <a:lnTo>
                  <a:pt x="3498" y="3370"/>
                </a:lnTo>
                <a:lnTo>
                  <a:pt x="3509" y="3374"/>
                </a:lnTo>
                <a:lnTo>
                  <a:pt x="3534" y="3384"/>
                </a:lnTo>
                <a:lnTo>
                  <a:pt x="3557" y="3398"/>
                </a:lnTo>
                <a:lnTo>
                  <a:pt x="3582" y="3412"/>
                </a:lnTo>
                <a:lnTo>
                  <a:pt x="3606" y="3429"/>
                </a:lnTo>
                <a:lnTo>
                  <a:pt x="3631" y="3449"/>
                </a:lnTo>
                <a:lnTo>
                  <a:pt x="3655" y="3470"/>
                </a:lnTo>
                <a:lnTo>
                  <a:pt x="3680" y="3493"/>
                </a:lnTo>
                <a:lnTo>
                  <a:pt x="3705" y="3518"/>
                </a:lnTo>
                <a:lnTo>
                  <a:pt x="3729" y="3544"/>
                </a:lnTo>
                <a:lnTo>
                  <a:pt x="3754" y="3571"/>
                </a:lnTo>
                <a:lnTo>
                  <a:pt x="3778" y="3598"/>
                </a:lnTo>
                <a:lnTo>
                  <a:pt x="3802" y="3628"/>
                </a:lnTo>
                <a:lnTo>
                  <a:pt x="3826" y="3657"/>
                </a:lnTo>
                <a:lnTo>
                  <a:pt x="3872" y="3718"/>
                </a:lnTo>
                <a:lnTo>
                  <a:pt x="3917" y="3780"/>
                </a:lnTo>
                <a:lnTo>
                  <a:pt x="3960" y="3840"/>
                </a:lnTo>
                <a:lnTo>
                  <a:pt x="4001" y="3900"/>
                </a:lnTo>
                <a:lnTo>
                  <a:pt x="4074" y="4006"/>
                </a:lnTo>
                <a:lnTo>
                  <a:pt x="4106" y="4051"/>
                </a:lnTo>
                <a:lnTo>
                  <a:pt x="4135" y="4089"/>
                </a:lnTo>
                <a:lnTo>
                  <a:pt x="4124" y="4090"/>
                </a:lnTo>
                <a:lnTo>
                  <a:pt x="4112" y="4090"/>
                </a:lnTo>
                <a:lnTo>
                  <a:pt x="4101" y="4089"/>
                </a:lnTo>
                <a:lnTo>
                  <a:pt x="4091" y="4087"/>
                </a:lnTo>
                <a:lnTo>
                  <a:pt x="4071" y="4083"/>
                </a:lnTo>
                <a:lnTo>
                  <a:pt x="4052" y="4077"/>
                </a:lnTo>
                <a:lnTo>
                  <a:pt x="4034" y="4069"/>
                </a:lnTo>
                <a:lnTo>
                  <a:pt x="4016" y="4060"/>
                </a:lnTo>
                <a:lnTo>
                  <a:pt x="4000" y="4048"/>
                </a:lnTo>
                <a:lnTo>
                  <a:pt x="3982" y="4037"/>
                </a:lnTo>
                <a:lnTo>
                  <a:pt x="3949" y="4012"/>
                </a:lnTo>
                <a:lnTo>
                  <a:pt x="3931" y="4000"/>
                </a:lnTo>
                <a:lnTo>
                  <a:pt x="3913" y="3988"/>
                </a:lnTo>
                <a:lnTo>
                  <a:pt x="3894" y="3976"/>
                </a:lnTo>
                <a:lnTo>
                  <a:pt x="3874" y="3964"/>
                </a:lnTo>
                <a:lnTo>
                  <a:pt x="3852" y="3954"/>
                </a:lnTo>
                <a:lnTo>
                  <a:pt x="3830" y="3945"/>
                </a:lnTo>
                <a:lnTo>
                  <a:pt x="3808" y="3938"/>
                </a:lnTo>
                <a:lnTo>
                  <a:pt x="3786" y="3931"/>
                </a:lnTo>
                <a:lnTo>
                  <a:pt x="3764" y="3926"/>
                </a:lnTo>
                <a:lnTo>
                  <a:pt x="3742" y="3921"/>
                </a:lnTo>
                <a:lnTo>
                  <a:pt x="3720" y="3917"/>
                </a:lnTo>
                <a:lnTo>
                  <a:pt x="3697" y="3914"/>
                </a:lnTo>
                <a:lnTo>
                  <a:pt x="3675" y="3912"/>
                </a:lnTo>
                <a:lnTo>
                  <a:pt x="3652" y="3910"/>
                </a:lnTo>
                <a:lnTo>
                  <a:pt x="3607" y="3908"/>
                </a:lnTo>
                <a:lnTo>
                  <a:pt x="3562" y="3908"/>
                </a:lnTo>
                <a:lnTo>
                  <a:pt x="3517" y="3909"/>
                </a:lnTo>
                <a:lnTo>
                  <a:pt x="3472" y="3912"/>
                </a:lnTo>
                <a:lnTo>
                  <a:pt x="3422" y="3916"/>
                </a:lnTo>
                <a:lnTo>
                  <a:pt x="3372" y="3921"/>
                </a:lnTo>
                <a:lnTo>
                  <a:pt x="3272" y="3933"/>
                </a:lnTo>
                <a:lnTo>
                  <a:pt x="3173" y="3947"/>
                </a:lnTo>
                <a:lnTo>
                  <a:pt x="3073" y="3962"/>
                </a:lnTo>
                <a:lnTo>
                  <a:pt x="2974" y="3980"/>
                </a:lnTo>
                <a:lnTo>
                  <a:pt x="2876" y="3999"/>
                </a:lnTo>
                <a:lnTo>
                  <a:pt x="2777" y="4020"/>
                </a:lnTo>
                <a:lnTo>
                  <a:pt x="2680" y="4042"/>
                </a:lnTo>
                <a:lnTo>
                  <a:pt x="2605" y="4059"/>
                </a:lnTo>
                <a:lnTo>
                  <a:pt x="2526" y="4076"/>
                </a:lnTo>
                <a:lnTo>
                  <a:pt x="2444" y="4094"/>
                </a:lnTo>
                <a:lnTo>
                  <a:pt x="2403" y="4105"/>
                </a:lnTo>
                <a:lnTo>
                  <a:pt x="2362" y="4116"/>
                </a:lnTo>
                <a:lnTo>
                  <a:pt x="2322" y="4128"/>
                </a:lnTo>
                <a:lnTo>
                  <a:pt x="2282" y="4142"/>
                </a:lnTo>
                <a:lnTo>
                  <a:pt x="2244" y="4157"/>
                </a:lnTo>
                <a:lnTo>
                  <a:pt x="2206" y="4173"/>
                </a:lnTo>
                <a:lnTo>
                  <a:pt x="2169" y="4191"/>
                </a:lnTo>
                <a:lnTo>
                  <a:pt x="2151" y="4200"/>
                </a:lnTo>
                <a:lnTo>
                  <a:pt x="2135" y="4210"/>
                </a:lnTo>
                <a:lnTo>
                  <a:pt x="2118" y="4220"/>
                </a:lnTo>
                <a:lnTo>
                  <a:pt x="2102" y="4232"/>
                </a:lnTo>
                <a:lnTo>
                  <a:pt x="2087" y="4243"/>
                </a:lnTo>
                <a:lnTo>
                  <a:pt x="2071" y="4254"/>
                </a:lnTo>
                <a:lnTo>
                  <a:pt x="2030" y="4289"/>
                </a:lnTo>
                <a:lnTo>
                  <a:pt x="1989" y="4326"/>
                </a:lnTo>
                <a:lnTo>
                  <a:pt x="1950" y="4364"/>
                </a:lnTo>
                <a:lnTo>
                  <a:pt x="1914" y="4403"/>
                </a:lnTo>
                <a:lnTo>
                  <a:pt x="1896" y="4423"/>
                </a:lnTo>
                <a:lnTo>
                  <a:pt x="1879" y="4444"/>
                </a:lnTo>
                <a:lnTo>
                  <a:pt x="1861" y="4465"/>
                </a:lnTo>
                <a:lnTo>
                  <a:pt x="1845" y="4487"/>
                </a:lnTo>
                <a:lnTo>
                  <a:pt x="1830" y="4508"/>
                </a:lnTo>
                <a:lnTo>
                  <a:pt x="1814" y="4531"/>
                </a:lnTo>
                <a:lnTo>
                  <a:pt x="1799" y="4553"/>
                </a:lnTo>
                <a:lnTo>
                  <a:pt x="1786" y="4577"/>
                </a:lnTo>
                <a:lnTo>
                  <a:pt x="1773" y="4599"/>
                </a:lnTo>
                <a:lnTo>
                  <a:pt x="1762" y="4621"/>
                </a:lnTo>
                <a:lnTo>
                  <a:pt x="1750" y="4644"/>
                </a:lnTo>
                <a:lnTo>
                  <a:pt x="1736" y="4665"/>
                </a:lnTo>
                <a:lnTo>
                  <a:pt x="1722" y="4685"/>
                </a:lnTo>
                <a:lnTo>
                  <a:pt x="1714" y="4695"/>
                </a:lnTo>
                <a:lnTo>
                  <a:pt x="1705" y="4704"/>
                </a:lnTo>
                <a:lnTo>
                  <a:pt x="1696" y="4712"/>
                </a:lnTo>
                <a:lnTo>
                  <a:pt x="1686" y="4719"/>
                </a:lnTo>
                <a:lnTo>
                  <a:pt x="1676" y="4727"/>
                </a:lnTo>
                <a:lnTo>
                  <a:pt x="1665" y="4733"/>
                </a:lnTo>
                <a:lnTo>
                  <a:pt x="1686" y="4741"/>
                </a:lnTo>
                <a:lnTo>
                  <a:pt x="1708" y="4749"/>
                </a:lnTo>
                <a:lnTo>
                  <a:pt x="1728" y="4758"/>
                </a:lnTo>
                <a:lnTo>
                  <a:pt x="1750" y="4768"/>
                </a:lnTo>
                <a:lnTo>
                  <a:pt x="1790" y="4788"/>
                </a:lnTo>
                <a:lnTo>
                  <a:pt x="1829" y="4811"/>
                </a:lnTo>
                <a:lnTo>
                  <a:pt x="1868" y="4833"/>
                </a:lnTo>
                <a:lnTo>
                  <a:pt x="1905" y="4856"/>
                </a:lnTo>
                <a:lnTo>
                  <a:pt x="1943" y="4878"/>
                </a:lnTo>
                <a:lnTo>
                  <a:pt x="1981" y="4900"/>
                </a:lnTo>
                <a:lnTo>
                  <a:pt x="2019" y="4920"/>
                </a:lnTo>
                <a:lnTo>
                  <a:pt x="2039" y="4929"/>
                </a:lnTo>
                <a:lnTo>
                  <a:pt x="2058" y="4938"/>
                </a:lnTo>
                <a:lnTo>
                  <a:pt x="2078" y="4946"/>
                </a:lnTo>
                <a:lnTo>
                  <a:pt x="2098" y="4954"/>
                </a:lnTo>
                <a:lnTo>
                  <a:pt x="2119" y="4960"/>
                </a:lnTo>
                <a:lnTo>
                  <a:pt x="2139" y="4966"/>
                </a:lnTo>
                <a:lnTo>
                  <a:pt x="2161" y="4971"/>
                </a:lnTo>
                <a:lnTo>
                  <a:pt x="2182" y="4976"/>
                </a:lnTo>
                <a:lnTo>
                  <a:pt x="2205" y="4979"/>
                </a:lnTo>
                <a:lnTo>
                  <a:pt x="2227" y="4981"/>
                </a:lnTo>
                <a:lnTo>
                  <a:pt x="2250" y="4982"/>
                </a:lnTo>
                <a:lnTo>
                  <a:pt x="2274" y="4982"/>
                </a:lnTo>
                <a:lnTo>
                  <a:pt x="2298" y="4980"/>
                </a:lnTo>
                <a:lnTo>
                  <a:pt x="2323" y="4977"/>
                </a:lnTo>
                <a:lnTo>
                  <a:pt x="2369" y="4969"/>
                </a:lnTo>
                <a:lnTo>
                  <a:pt x="2414" y="4962"/>
                </a:lnTo>
                <a:lnTo>
                  <a:pt x="2503" y="4945"/>
                </a:lnTo>
                <a:lnTo>
                  <a:pt x="2593" y="4926"/>
                </a:lnTo>
                <a:lnTo>
                  <a:pt x="2682" y="4906"/>
                </a:lnTo>
                <a:lnTo>
                  <a:pt x="2771" y="4884"/>
                </a:lnTo>
                <a:lnTo>
                  <a:pt x="2859" y="4862"/>
                </a:lnTo>
                <a:lnTo>
                  <a:pt x="3037" y="4817"/>
                </a:lnTo>
                <a:lnTo>
                  <a:pt x="3089" y="4803"/>
                </a:lnTo>
                <a:lnTo>
                  <a:pt x="3156" y="4789"/>
                </a:lnTo>
                <a:lnTo>
                  <a:pt x="3235" y="4772"/>
                </a:lnTo>
                <a:lnTo>
                  <a:pt x="3324" y="4751"/>
                </a:lnTo>
                <a:lnTo>
                  <a:pt x="3418" y="4728"/>
                </a:lnTo>
                <a:lnTo>
                  <a:pt x="3467" y="4714"/>
                </a:lnTo>
                <a:lnTo>
                  <a:pt x="3516" y="4701"/>
                </a:lnTo>
                <a:lnTo>
                  <a:pt x="3565" y="4686"/>
                </a:lnTo>
                <a:lnTo>
                  <a:pt x="3616" y="4670"/>
                </a:lnTo>
                <a:lnTo>
                  <a:pt x="3664" y="4653"/>
                </a:lnTo>
                <a:lnTo>
                  <a:pt x="3713" y="4634"/>
                </a:lnTo>
                <a:lnTo>
                  <a:pt x="3760" y="4616"/>
                </a:lnTo>
                <a:lnTo>
                  <a:pt x="3805" y="4595"/>
                </a:lnTo>
                <a:lnTo>
                  <a:pt x="3849" y="4574"/>
                </a:lnTo>
                <a:lnTo>
                  <a:pt x="3890" y="4551"/>
                </a:lnTo>
                <a:lnTo>
                  <a:pt x="3911" y="4539"/>
                </a:lnTo>
                <a:lnTo>
                  <a:pt x="3930" y="4528"/>
                </a:lnTo>
                <a:lnTo>
                  <a:pt x="3949" y="4515"/>
                </a:lnTo>
                <a:lnTo>
                  <a:pt x="3966" y="4502"/>
                </a:lnTo>
                <a:lnTo>
                  <a:pt x="3983" y="4489"/>
                </a:lnTo>
                <a:lnTo>
                  <a:pt x="3999" y="4476"/>
                </a:lnTo>
                <a:lnTo>
                  <a:pt x="4014" y="4462"/>
                </a:lnTo>
                <a:lnTo>
                  <a:pt x="4028" y="4448"/>
                </a:lnTo>
                <a:lnTo>
                  <a:pt x="4042" y="4434"/>
                </a:lnTo>
                <a:lnTo>
                  <a:pt x="4054" y="4418"/>
                </a:lnTo>
                <a:lnTo>
                  <a:pt x="4065" y="4403"/>
                </a:lnTo>
                <a:lnTo>
                  <a:pt x="4076" y="4387"/>
                </a:lnTo>
                <a:lnTo>
                  <a:pt x="4085" y="4372"/>
                </a:lnTo>
                <a:lnTo>
                  <a:pt x="4092" y="4356"/>
                </a:lnTo>
                <a:lnTo>
                  <a:pt x="4099" y="4339"/>
                </a:lnTo>
                <a:lnTo>
                  <a:pt x="4104" y="4322"/>
                </a:lnTo>
                <a:lnTo>
                  <a:pt x="4107" y="4304"/>
                </a:lnTo>
                <a:lnTo>
                  <a:pt x="4110" y="4286"/>
                </a:lnTo>
                <a:lnTo>
                  <a:pt x="4111" y="4269"/>
                </a:lnTo>
                <a:lnTo>
                  <a:pt x="4111" y="4249"/>
                </a:lnTo>
                <a:lnTo>
                  <a:pt x="4109" y="4231"/>
                </a:lnTo>
                <a:lnTo>
                  <a:pt x="4106" y="4211"/>
                </a:lnTo>
                <a:lnTo>
                  <a:pt x="4101" y="4191"/>
                </a:lnTo>
                <a:lnTo>
                  <a:pt x="4095" y="4171"/>
                </a:lnTo>
                <a:lnTo>
                  <a:pt x="4105" y="4170"/>
                </a:lnTo>
                <a:lnTo>
                  <a:pt x="4116" y="4170"/>
                </a:lnTo>
                <a:lnTo>
                  <a:pt x="4127" y="4172"/>
                </a:lnTo>
                <a:lnTo>
                  <a:pt x="4138" y="4174"/>
                </a:lnTo>
                <a:lnTo>
                  <a:pt x="4149" y="4177"/>
                </a:lnTo>
                <a:lnTo>
                  <a:pt x="4161" y="4180"/>
                </a:lnTo>
                <a:lnTo>
                  <a:pt x="4172" y="4186"/>
                </a:lnTo>
                <a:lnTo>
                  <a:pt x="4184" y="4191"/>
                </a:lnTo>
                <a:lnTo>
                  <a:pt x="4208" y="4204"/>
                </a:lnTo>
                <a:lnTo>
                  <a:pt x="4232" y="4220"/>
                </a:lnTo>
                <a:lnTo>
                  <a:pt x="4257" y="4240"/>
                </a:lnTo>
                <a:lnTo>
                  <a:pt x="4283" y="4261"/>
                </a:lnTo>
                <a:lnTo>
                  <a:pt x="4308" y="4285"/>
                </a:lnTo>
                <a:lnTo>
                  <a:pt x="4335" y="4311"/>
                </a:lnTo>
                <a:lnTo>
                  <a:pt x="4360" y="4337"/>
                </a:lnTo>
                <a:lnTo>
                  <a:pt x="4387" y="4367"/>
                </a:lnTo>
                <a:lnTo>
                  <a:pt x="4413" y="4398"/>
                </a:lnTo>
                <a:lnTo>
                  <a:pt x="4439" y="4429"/>
                </a:lnTo>
                <a:lnTo>
                  <a:pt x="4465" y="4461"/>
                </a:lnTo>
                <a:lnTo>
                  <a:pt x="4491" y="4495"/>
                </a:lnTo>
                <a:lnTo>
                  <a:pt x="4542" y="4564"/>
                </a:lnTo>
                <a:lnTo>
                  <a:pt x="4591" y="4632"/>
                </a:lnTo>
                <a:lnTo>
                  <a:pt x="4638" y="4701"/>
                </a:lnTo>
                <a:lnTo>
                  <a:pt x="4682" y="4766"/>
                </a:lnTo>
                <a:lnTo>
                  <a:pt x="4761" y="4881"/>
                </a:lnTo>
                <a:lnTo>
                  <a:pt x="4794" y="4928"/>
                </a:lnTo>
                <a:lnTo>
                  <a:pt x="4822" y="4965"/>
                </a:lnTo>
                <a:lnTo>
                  <a:pt x="4806" y="4966"/>
                </a:lnTo>
                <a:lnTo>
                  <a:pt x="4791" y="4966"/>
                </a:lnTo>
                <a:lnTo>
                  <a:pt x="4776" y="4965"/>
                </a:lnTo>
                <a:lnTo>
                  <a:pt x="4762" y="4963"/>
                </a:lnTo>
                <a:lnTo>
                  <a:pt x="4748" y="4960"/>
                </a:lnTo>
                <a:lnTo>
                  <a:pt x="4734" y="4957"/>
                </a:lnTo>
                <a:lnTo>
                  <a:pt x="4720" y="4952"/>
                </a:lnTo>
                <a:lnTo>
                  <a:pt x="4707" y="4948"/>
                </a:lnTo>
                <a:lnTo>
                  <a:pt x="4680" y="4936"/>
                </a:lnTo>
                <a:lnTo>
                  <a:pt x="4655" y="4922"/>
                </a:lnTo>
                <a:lnTo>
                  <a:pt x="4629" y="4908"/>
                </a:lnTo>
                <a:lnTo>
                  <a:pt x="4603" y="4892"/>
                </a:lnTo>
                <a:lnTo>
                  <a:pt x="4550" y="4860"/>
                </a:lnTo>
                <a:lnTo>
                  <a:pt x="4523" y="4844"/>
                </a:lnTo>
                <a:lnTo>
                  <a:pt x="4495" y="4830"/>
                </a:lnTo>
                <a:lnTo>
                  <a:pt x="4465" y="4817"/>
                </a:lnTo>
                <a:lnTo>
                  <a:pt x="4451" y="4812"/>
                </a:lnTo>
                <a:lnTo>
                  <a:pt x="4434" y="4807"/>
                </a:lnTo>
                <a:lnTo>
                  <a:pt x="4419" y="4801"/>
                </a:lnTo>
                <a:lnTo>
                  <a:pt x="4402" y="4798"/>
                </a:lnTo>
                <a:lnTo>
                  <a:pt x="4385" y="4795"/>
                </a:lnTo>
                <a:lnTo>
                  <a:pt x="4368" y="4793"/>
                </a:lnTo>
                <a:lnTo>
                  <a:pt x="4342" y="4791"/>
                </a:lnTo>
                <a:lnTo>
                  <a:pt x="4316" y="4789"/>
                </a:lnTo>
                <a:lnTo>
                  <a:pt x="4290" y="4788"/>
                </a:lnTo>
                <a:lnTo>
                  <a:pt x="4264" y="4788"/>
                </a:lnTo>
                <a:lnTo>
                  <a:pt x="4212" y="4789"/>
                </a:lnTo>
                <a:lnTo>
                  <a:pt x="4160" y="4793"/>
                </a:lnTo>
                <a:lnTo>
                  <a:pt x="4107" y="4798"/>
                </a:lnTo>
                <a:lnTo>
                  <a:pt x="4055" y="4806"/>
                </a:lnTo>
                <a:lnTo>
                  <a:pt x="4002" y="4814"/>
                </a:lnTo>
                <a:lnTo>
                  <a:pt x="3950" y="4824"/>
                </a:lnTo>
                <a:lnTo>
                  <a:pt x="3897" y="4835"/>
                </a:lnTo>
                <a:lnTo>
                  <a:pt x="3845" y="4848"/>
                </a:lnTo>
                <a:lnTo>
                  <a:pt x="3794" y="4860"/>
                </a:lnTo>
                <a:lnTo>
                  <a:pt x="3742" y="4873"/>
                </a:lnTo>
                <a:lnTo>
                  <a:pt x="3640" y="4902"/>
                </a:lnTo>
                <a:lnTo>
                  <a:pt x="3542" y="4929"/>
                </a:lnTo>
                <a:lnTo>
                  <a:pt x="3455" y="4954"/>
                </a:lnTo>
                <a:lnTo>
                  <a:pt x="3367" y="4981"/>
                </a:lnTo>
                <a:lnTo>
                  <a:pt x="3322" y="4995"/>
                </a:lnTo>
                <a:lnTo>
                  <a:pt x="3279" y="5009"/>
                </a:lnTo>
                <a:lnTo>
                  <a:pt x="3236" y="5025"/>
                </a:lnTo>
                <a:lnTo>
                  <a:pt x="3193" y="5041"/>
                </a:lnTo>
                <a:lnTo>
                  <a:pt x="3150" y="5059"/>
                </a:lnTo>
                <a:lnTo>
                  <a:pt x="3108" y="5076"/>
                </a:lnTo>
                <a:lnTo>
                  <a:pt x="3066" y="5095"/>
                </a:lnTo>
                <a:lnTo>
                  <a:pt x="3025" y="5116"/>
                </a:lnTo>
                <a:lnTo>
                  <a:pt x="2985" y="5137"/>
                </a:lnTo>
                <a:lnTo>
                  <a:pt x="2945" y="5160"/>
                </a:lnTo>
                <a:lnTo>
                  <a:pt x="2908" y="5185"/>
                </a:lnTo>
                <a:lnTo>
                  <a:pt x="2870" y="5210"/>
                </a:lnTo>
                <a:lnTo>
                  <a:pt x="2834" y="5236"/>
                </a:lnTo>
                <a:lnTo>
                  <a:pt x="2800" y="5264"/>
                </a:lnTo>
                <a:lnTo>
                  <a:pt x="2767" y="5293"/>
                </a:lnTo>
                <a:lnTo>
                  <a:pt x="2735" y="5324"/>
                </a:lnTo>
                <a:lnTo>
                  <a:pt x="2706" y="5356"/>
                </a:lnTo>
                <a:lnTo>
                  <a:pt x="2691" y="5373"/>
                </a:lnTo>
                <a:lnTo>
                  <a:pt x="2678" y="5391"/>
                </a:lnTo>
                <a:lnTo>
                  <a:pt x="2665" y="5408"/>
                </a:lnTo>
                <a:lnTo>
                  <a:pt x="2652" y="5426"/>
                </a:lnTo>
                <a:lnTo>
                  <a:pt x="2640" y="5445"/>
                </a:lnTo>
                <a:lnTo>
                  <a:pt x="2629" y="5463"/>
                </a:lnTo>
                <a:lnTo>
                  <a:pt x="2622" y="5478"/>
                </a:lnTo>
                <a:lnTo>
                  <a:pt x="2614" y="5493"/>
                </a:lnTo>
                <a:lnTo>
                  <a:pt x="2601" y="5526"/>
                </a:lnTo>
                <a:lnTo>
                  <a:pt x="2574" y="5594"/>
                </a:lnTo>
                <a:lnTo>
                  <a:pt x="2560" y="5629"/>
                </a:lnTo>
                <a:lnTo>
                  <a:pt x="2553" y="5646"/>
                </a:lnTo>
                <a:lnTo>
                  <a:pt x="2545" y="5661"/>
                </a:lnTo>
                <a:lnTo>
                  <a:pt x="2536" y="5675"/>
                </a:lnTo>
                <a:lnTo>
                  <a:pt x="2525" y="5690"/>
                </a:lnTo>
                <a:lnTo>
                  <a:pt x="2514" y="5702"/>
                </a:lnTo>
                <a:lnTo>
                  <a:pt x="2503" y="5713"/>
                </a:lnTo>
                <a:lnTo>
                  <a:pt x="2512" y="5714"/>
                </a:lnTo>
                <a:lnTo>
                  <a:pt x="2522" y="5715"/>
                </a:lnTo>
                <a:lnTo>
                  <a:pt x="2541" y="5720"/>
                </a:lnTo>
                <a:lnTo>
                  <a:pt x="2559" y="5727"/>
                </a:lnTo>
                <a:lnTo>
                  <a:pt x="2577" y="5735"/>
                </a:lnTo>
                <a:lnTo>
                  <a:pt x="2593" y="5745"/>
                </a:lnTo>
                <a:lnTo>
                  <a:pt x="2609" y="5755"/>
                </a:lnTo>
                <a:lnTo>
                  <a:pt x="2625" y="5768"/>
                </a:lnTo>
                <a:lnTo>
                  <a:pt x="2640" y="5780"/>
                </a:lnTo>
                <a:lnTo>
                  <a:pt x="2671" y="5807"/>
                </a:lnTo>
                <a:lnTo>
                  <a:pt x="2701" y="5832"/>
                </a:lnTo>
                <a:lnTo>
                  <a:pt x="2716" y="5844"/>
                </a:lnTo>
                <a:lnTo>
                  <a:pt x="2732" y="5856"/>
                </a:lnTo>
                <a:lnTo>
                  <a:pt x="2749" y="5866"/>
                </a:lnTo>
                <a:lnTo>
                  <a:pt x="2765" y="5875"/>
                </a:lnTo>
                <a:lnTo>
                  <a:pt x="2792" y="5886"/>
                </a:lnTo>
                <a:lnTo>
                  <a:pt x="2818" y="5897"/>
                </a:lnTo>
                <a:lnTo>
                  <a:pt x="2846" y="5904"/>
                </a:lnTo>
                <a:lnTo>
                  <a:pt x="2875" y="5911"/>
                </a:lnTo>
                <a:lnTo>
                  <a:pt x="2903" y="5916"/>
                </a:lnTo>
                <a:lnTo>
                  <a:pt x="2932" y="5920"/>
                </a:lnTo>
                <a:lnTo>
                  <a:pt x="2961" y="5924"/>
                </a:lnTo>
                <a:lnTo>
                  <a:pt x="2989" y="5927"/>
                </a:lnTo>
                <a:lnTo>
                  <a:pt x="3045" y="5931"/>
                </a:lnTo>
                <a:lnTo>
                  <a:pt x="3100" y="5933"/>
                </a:lnTo>
                <a:lnTo>
                  <a:pt x="3156" y="5933"/>
                </a:lnTo>
                <a:lnTo>
                  <a:pt x="3212" y="5931"/>
                </a:lnTo>
                <a:lnTo>
                  <a:pt x="3267" y="5926"/>
                </a:lnTo>
                <a:lnTo>
                  <a:pt x="3322" y="5920"/>
                </a:lnTo>
                <a:lnTo>
                  <a:pt x="3378" y="5913"/>
                </a:lnTo>
                <a:lnTo>
                  <a:pt x="3433" y="5904"/>
                </a:lnTo>
                <a:lnTo>
                  <a:pt x="3487" y="5895"/>
                </a:lnTo>
                <a:lnTo>
                  <a:pt x="3543" y="5882"/>
                </a:lnTo>
                <a:lnTo>
                  <a:pt x="3597" y="5870"/>
                </a:lnTo>
                <a:lnTo>
                  <a:pt x="3651" y="5857"/>
                </a:lnTo>
                <a:lnTo>
                  <a:pt x="3705" y="5842"/>
                </a:lnTo>
                <a:lnTo>
                  <a:pt x="3759" y="5827"/>
                </a:lnTo>
                <a:lnTo>
                  <a:pt x="3812" y="5811"/>
                </a:lnTo>
                <a:lnTo>
                  <a:pt x="3865" y="5794"/>
                </a:lnTo>
                <a:lnTo>
                  <a:pt x="3983" y="5757"/>
                </a:lnTo>
                <a:lnTo>
                  <a:pt x="4058" y="5734"/>
                </a:lnTo>
                <a:lnTo>
                  <a:pt x="4138" y="5705"/>
                </a:lnTo>
                <a:lnTo>
                  <a:pt x="4181" y="5690"/>
                </a:lnTo>
                <a:lnTo>
                  <a:pt x="4224" y="5673"/>
                </a:lnTo>
                <a:lnTo>
                  <a:pt x="4267" y="5656"/>
                </a:lnTo>
                <a:lnTo>
                  <a:pt x="4311" y="5638"/>
                </a:lnTo>
                <a:lnTo>
                  <a:pt x="4354" y="5618"/>
                </a:lnTo>
                <a:lnTo>
                  <a:pt x="4397" y="5598"/>
                </a:lnTo>
                <a:lnTo>
                  <a:pt x="4439" y="5576"/>
                </a:lnTo>
                <a:lnTo>
                  <a:pt x="4481" y="5553"/>
                </a:lnTo>
                <a:lnTo>
                  <a:pt x="4521" y="5530"/>
                </a:lnTo>
                <a:lnTo>
                  <a:pt x="4559" y="5505"/>
                </a:lnTo>
                <a:lnTo>
                  <a:pt x="4596" y="5480"/>
                </a:lnTo>
                <a:lnTo>
                  <a:pt x="4630" y="5453"/>
                </a:lnTo>
                <a:lnTo>
                  <a:pt x="4646" y="5439"/>
                </a:lnTo>
                <a:lnTo>
                  <a:pt x="4662" y="5425"/>
                </a:lnTo>
                <a:lnTo>
                  <a:pt x="4676" y="5411"/>
                </a:lnTo>
                <a:lnTo>
                  <a:pt x="4690" y="5397"/>
                </a:lnTo>
                <a:lnTo>
                  <a:pt x="4704" y="5381"/>
                </a:lnTo>
                <a:lnTo>
                  <a:pt x="4716" y="5367"/>
                </a:lnTo>
                <a:lnTo>
                  <a:pt x="4727" y="5352"/>
                </a:lnTo>
                <a:lnTo>
                  <a:pt x="4739" y="5336"/>
                </a:lnTo>
                <a:lnTo>
                  <a:pt x="4748" y="5320"/>
                </a:lnTo>
                <a:lnTo>
                  <a:pt x="4757" y="5303"/>
                </a:lnTo>
                <a:lnTo>
                  <a:pt x="4764" y="5287"/>
                </a:lnTo>
                <a:lnTo>
                  <a:pt x="4771" y="5271"/>
                </a:lnTo>
                <a:lnTo>
                  <a:pt x="4776" y="5254"/>
                </a:lnTo>
                <a:lnTo>
                  <a:pt x="4782" y="5237"/>
                </a:lnTo>
                <a:lnTo>
                  <a:pt x="4785" y="5219"/>
                </a:lnTo>
                <a:lnTo>
                  <a:pt x="4787" y="5202"/>
                </a:lnTo>
                <a:lnTo>
                  <a:pt x="4788" y="5184"/>
                </a:lnTo>
                <a:lnTo>
                  <a:pt x="4788" y="5165"/>
                </a:lnTo>
                <a:lnTo>
                  <a:pt x="4786" y="5147"/>
                </a:lnTo>
                <a:lnTo>
                  <a:pt x="4783" y="5128"/>
                </a:lnTo>
                <a:lnTo>
                  <a:pt x="4778" y="5109"/>
                </a:lnTo>
                <a:lnTo>
                  <a:pt x="4772" y="5089"/>
                </a:lnTo>
                <a:lnTo>
                  <a:pt x="4765" y="5070"/>
                </a:lnTo>
                <a:lnTo>
                  <a:pt x="4756" y="5049"/>
                </a:lnTo>
                <a:lnTo>
                  <a:pt x="4767" y="5047"/>
                </a:lnTo>
                <a:lnTo>
                  <a:pt x="4780" y="5047"/>
                </a:lnTo>
                <a:lnTo>
                  <a:pt x="4791" y="5047"/>
                </a:lnTo>
                <a:lnTo>
                  <a:pt x="4803" y="5048"/>
                </a:lnTo>
                <a:lnTo>
                  <a:pt x="4814" y="5050"/>
                </a:lnTo>
                <a:lnTo>
                  <a:pt x="4827" y="5053"/>
                </a:lnTo>
                <a:lnTo>
                  <a:pt x="4840" y="5058"/>
                </a:lnTo>
                <a:lnTo>
                  <a:pt x="4852" y="5062"/>
                </a:lnTo>
                <a:lnTo>
                  <a:pt x="4865" y="5068"/>
                </a:lnTo>
                <a:lnTo>
                  <a:pt x="4878" y="5075"/>
                </a:lnTo>
                <a:lnTo>
                  <a:pt x="4891" y="5082"/>
                </a:lnTo>
                <a:lnTo>
                  <a:pt x="4905" y="5090"/>
                </a:lnTo>
                <a:lnTo>
                  <a:pt x="4931" y="5109"/>
                </a:lnTo>
                <a:lnTo>
                  <a:pt x="4958" y="5130"/>
                </a:lnTo>
                <a:lnTo>
                  <a:pt x="4985" y="5155"/>
                </a:lnTo>
                <a:lnTo>
                  <a:pt x="5013" y="5182"/>
                </a:lnTo>
                <a:lnTo>
                  <a:pt x="5041" y="5210"/>
                </a:lnTo>
                <a:lnTo>
                  <a:pt x="5069" y="5241"/>
                </a:lnTo>
                <a:lnTo>
                  <a:pt x="5097" y="5273"/>
                </a:lnTo>
                <a:lnTo>
                  <a:pt x="5125" y="5307"/>
                </a:lnTo>
                <a:lnTo>
                  <a:pt x="5152" y="5341"/>
                </a:lnTo>
                <a:lnTo>
                  <a:pt x="5180" y="5376"/>
                </a:lnTo>
                <a:lnTo>
                  <a:pt x="5234" y="5450"/>
                </a:lnTo>
                <a:lnTo>
                  <a:pt x="5288" y="5524"/>
                </a:lnTo>
                <a:lnTo>
                  <a:pt x="5338" y="5598"/>
                </a:lnTo>
                <a:lnTo>
                  <a:pt x="5386" y="5668"/>
                </a:lnTo>
                <a:lnTo>
                  <a:pt x="5470" y="5793"/>
                </a:lnTo>
                <a:lnTo>
                  <a:pt x="5506" y="5844"/>
                </a:lnTo>
                <a:lnTo>
                  <a:pt x="5537" y="5885"/>
                </a:lnTo>
                <a:lnTo>
                  <a:pt x="5520" y="5886"/>
                </a:lnTo>
                <a:lnTo>
                  <a:pt x="5505" y="5886"/>
                </a:lnTo>
                <a:lnTo>
                  <a:pt x="5491" y="5885"/>
                </a:lnTo>
                <a:lnTo>
                  <a:pt x="5475" y="5884"/>
                </a:lnTo>
                <a:lnTo>
                  <a:pt x="5461" y="5882"/>
                </a:lnTo>
                <a:lnTo>
                  <a:pt x="5447" y="5879"/>
                </a:lnTo>
                <a:lnTo>
                  <a:pt x="5432" y="5875"/>
                </a:lnTo>
                <a:lnTo>
                  <a:pt x="5418" y="5871"/>
                </a:lnTo>
                <a:lnTo>
                  <a:pt x="5391" y="5862"/>
                </a:lnTo>
                <a:lnTo>
                  <a:pt x="5365" y="5850"/>
                </a:lnTo>
                <a:lnTo>
                  <a:pt x="5338" y="5836"/>
                </a:lnTo>
                <a:lnTo>
                  <a:pt x="5311" y="5822"/>
                </a:lnTo>
                <a:lnTo>
                  <a:pt x="5258" y="5792"/>
                </a:lnTo>
                <a:lnTo>
                  <a:pt x="5230" y="5777"/>
                </a:lnTo>
                <a:lnTo>
                  <a:pt x="5203" y="5763"/>
                </a:lnTo>
                <a:lnTo>
                  <a:pt x="5174" y="5749"/>
                </a:lnTo>
                <a:lnTo>
                  <a:pt x="5144" y="5737"/>
                </a:lnTo>
                <a:lnTo>
                  <a:pt x="5114" y="5727"/>
                </a:lnTo>
                <a:lnTo>
                  <a:pt x="5097" y="5723"/>
                </a:lnTo>
                <a:lnTo>
                  <a:pt x="5081" y="5718"/>
                </a:lnTo>
                <a:lnTo>
                  <a:pt x="5057" y="5713"/>
                </a:lnTo>
                <a:lnTo>
                  <a:pt x="5034" y="5710"/>
                </a:lnTo>
                <a:lnTo>
                  <a:pt x="5010" y="5707"/>
                </a:lnTo>
                <a:lnTo>
                  <a:pt x="4986" y="5705"/>
                </a:lnTo>
                <a:lnTo>
                  <a:pt x="4963" y="5704"/>
                </a:lnTo>
                <a:lnTo>
                  <a:pt x="4938" y="5704"/>
                </a:lnTo>
                <a:lnTo>
                  <a:pt x="4914" y="5705"/>
                </a:lnTo>
                <a:lnTo>
                  <a:pt x="4890" y="5706"/>
                </a:lnTo>
                <a:lnTo>
                  <a:pt x="4866" y="5708"/>
                </a:lnTo>
                <a:lnTo>
                  <a:pt x="4841" y="5710"/>
                </a:lnTo>
                <a:lnTo>
                  <a:pt x="4793" y="5717"/>
                </a:lnTo>
                <a:lnTo>
                  <a:pt x="4744" y="5726"/>
                </a:lnTo>
                <a:lnTo>
                  <a:pt x="4694" y="5737"/>
                </a:lnTo>
                <a:lnTo>
                  <a:pt x="4645" y="5748"/>
                </a:lnTo>
                <a:lnTo>
                  <a:pt x="4597" y="5761"/>
                </a:lnTo>
                <a:lnTo>
                  <a:pt x="4549" y="5776"/>
                </a:lnTo>
                <a:lnTo>
                  <a:pt x="4501" y="5790"/>
                </a:lnTo>
                <a:lnTo>
                  <a:pt x="4408" y="5818"/>
                </a:lnTo>
                <a:lnTo>
                  <a:pt x="4361" y="5832"/>
                </a:lnTo>
                <a:lnTo>
                  <a:pt x="4316" y="5844"/>
                </a:lnTo>
                <a:lnTo>
                  <a:pt x="4221" y="5872"/>
                </a:lnTo>
                <a:lnTo>
                  <a:pt x="4125" y="5900"/>
                </a:lnTo>
                <a:lnTo>
                  <a:pt x="4077" y="5915"/>
                </a:lnTo>
                <a:lnTo>
                  <a:pt x="4029" y="5932"/>
                </a:lnTo>
                <a:lnTo>
                  <a:pt x="3981" y="5948"/>
                </a:lnTo>
                <a:lnTo>
                  <a:pt x="3934" y="5965"/>
                </a:lnTo>
                <a:lnTo>
                  <a:pt x="3887" y="5985"/>
                </a:lnTo>
                <a:lnTo>
                  <a:pt x="3841" y="6004"/>
                </a:lnTo>
                <a:lnTo>
                  <a:pt x="3796" y="6026"/>
                </a:lnTo>
                <a:lnTo>
                  <a:pt x="3751" y="6048"/>
                </a:lnTo>
                <a:lnTo>
                  <a:pt x="3707" y="6073"/>
                </a:lnTo>
                <a:lnTo>
                  <a:pt x="3665" y="6099"/>
                </a:lnTo>
                <a:lnTo>
                  <a:pt x="3623" y="6125"/>
                </a:lnTo>
                <a:lnTo>
                  <a:pt x="3583" y="6155"/>
                </a:lnTo>
                <a:lnTo>
                  <a:pt x="3563" y="6170"/>
                </a:lnTo>
                <a:lnTo>
                  <a:pt x="3546" y="6186"/>
                </a:lnTo>
                <a:lnTo>
                  <a:pt x="3527" y="6201"/>
                </a:lnTo>
                <a:lnTo>
                  <a:pt x="3510" y="6217"/>
                </a:lnTo>
                <a:lnTo>
                  <a:pt x="3494" y="6235"/>
                </a:lnTo>
                <a:lnTo>
                  <a:pt x="3477" y="6252"/>
                </a:lnTo>
                <a:lnTo>
                  <a:pt x="3462" y="6271"/>
                </a:lnTo>
                <a:lnTo>
                  <a:pt x="3446" y="6289"/>
                </a:lnTo>
                <a:lnTo>
                  <a:pt x="3431" y="6309"/>
                </a:lnTo>
                <a:lnTo>
                  <a:pt x="3417" y="6327"/>
                </a:lnTo>
                <a:lnTo>
                  <a:pt x="3390" y="6367"/>
                </a:lnTo>
                <a:lnTo>
                  <a:pt x="3364" y="6408"/>
                </a:lnTo>
                <a:lnTo>
                  <a:pt x="3341" y="6450"/>
                </a:lnTo>
                <a:lnTo>
                  <a:pt x="3332" y="6471"/>
                </a:lnTo>
                <a:lnTo>
                  <a:pt x="3321" y="6494"/>
                </a:lnTo>
                <a:lnTo>
                  <a:pt x="3311" y="6519"/>
                </a:lnTo>
                <a:lnTo>
                  <a:pt x="3300" y="6544"/>
                </a:lnTo>
                <a:lnTo>
                  <a:pt x="3288" y="6569"/>
                </a:lnTo>
                <a:lnTo>
                  <a:pt x="3281" y="6580"/>
                </a:lnTo>
                <a:lnTo>
                  <a:pt x="3273" y="6591"/>
                </a:lnTo>
                <a:lnTo>
                  <a:pt x="3266" y="6601"/>
                </a:lnTo>
                <a:lnTo>
                  <a:pt x="3257" y="6610"/>
                </a:lnTo>
                <a:lnTo>
                  <a:pt x="3248" y="6617"/>
                </a:lnTo>
                <a:lnTo>
                  <a:pt x="3238" y="6623"/>
                </a:lnTo>
                <a:lnTo>
                  <a:pt x="3254" y="6625"/>
                </a:lnTo>
                <a:lnTo>
                  <a:pt x="3270" y="6627"/>
                </a:lnTo>
                <a:lnTo>
                  <a:pt x="3287" y="6630"/>
                </a:lnTo>
                <a:lnTo>
                  <a:pt x="3302" y="6634"/>
                </a:lnTo>
                <a:lnTo>
                  <a:pt x="3317" y="6640"/>
                </a:lnTo>
                <a:lnTo>
                  <a:pt x="3333" y="6645"/>
                </a:lnTo>
                <a:lnTo>
                  <a:pt x="3348" y="6651"/>
                </a:lnTo>
                <a:lnTo>
                  <a:pt x="3363" y="6658"/>
                </a:lnTo>
                <a:lnTo>
                  <a:pt x="3393" y="6673"/>
                </a:lnTo>
                <a:lnTo>
                  <a:pt x="3423" y="6691"/>
                </a:lnTo>
                <a:lnTo>
                  <a:pt x="3482" y="6728"/>
                </a:lnTo>
                <a:lnTo>
                  <a:pt x="3512" y="6747"/>
                </a:lnTo>
                <a:lnTo>
                  <a:pt x="3543" y="6765"/>
                </a:lnTo>
                <a:lnTo>
                  <a:pt x="3574" y="6782"/>
                </a:lnTo>
                <a:lnTo>
                  <a:pt x="3605" y="6797"/>
                </a:lnTo>
                <a:lnTo>
                  <a:pt x="3621" y="6805"/>
                </a:lnTo>
                <a:lnTo>
                  <a:pt x="3637" y="6811"/>
                </a:lnTo>
                <a:lnTo>
                  <a:pt x="3654" y="6817"/>
                </a:lnTo>
                <a:lnTo>
                  <a:pt x="3671" y="6822"/>
                </a:lnTo>
                <a:lnTo>
                  <a:pt x="3688" y="6826"/>
                </a:lnTo>
                <a:lnTo>
                  <a:pt x="3706" y="6829"/>
                </a:lnTo>
                <a:lnTo>
                  <a:pt x="3723" y="6831"/>
                </a:lnTo>
                <a:lnTo>
                  <a:pt x="3742" y="6832"/>
                </a:lnTo>
                <a:lnTo>
                  <a:pt x="3786" y="6833"/>
                </a:lnTo>
                <a:lnTo>
                  <a:pt x="3831" y="6833"/>
                </a:lnTo>
                <a:lnTo>
                  <a:pt x="3875" y="6831"/>
                </a:lnTo>
                <a:lnTo>
                  <a:pt x="3920" y="6828"/>
                </a:lnTo>
                <a:lnTo>
                  <a:pt x="3964" y="6824"/>
                </a:lnTo>
                <a:lnTo>
                  <a:pt x="4009" y="6819"/>
                </a:lnTo>
                <a:lnTo>
                  <a:pt x="4053" y="6813"/>
                </a:lnTo>
                <a:lnTo>
                  <a:pt x="4098" y="6806"/>
                </a:lnTo>
                <a:lnTo>
                  <a:pt x="4142" y="6798"/>
                </a:lnTo>
                <a:lnTo>
                  <a:pt x="4186" y="6789"/>
                </a:lnTo>
                <a:lnTo>
                  <a:pt x="4230" y="6780"/>
                </a:lnTo>
                <a:lnTo>
                  <a:pt x="4274" y="6770"/>
                </a:lnTo>
                <a:lnTo>
                  <a:pt x="4361" y="6748"/>
                </a:lnTo>
                <a:lnTo>
                  <a:pt x="4447" y="6724"/>
                </a:lnTo>
                <a:lnTo>
                  <a:pt x="4495" y="6709"/>
                </a:lnTo>
                <a:lnTo>
                  <a:pt x="4558" y="6689"/>
                </a:lnTo>
                <a:lnTo>
                  <a:pt x="4634" y="6662"/>
                </a:lnTo>
                <a:lnTo>
                  <a:pt x="4719" y="6629"/>
                </a:lnTo>
                <a:lnTo>
                  <a:pt x="4764" y="6612"/>
                </a:lnTo>
                <a:lnTo>
                  <a:pt x="4811" y="6592"/>
                </a:lnTo>
                <a:lnTo>
                  <a:pt x="4858" y="6572"/>
                </a:lnTo>
                <a:lnTo>
                  <a:pt x="4908" y="6550"/>
                </a:lnTo>
                <a:lnTo>
                  <a:pt x="4956" y="6529"/>
                </a:lnTo>
                <a:lnTo>
                  <a:pt x="5004" y="6505"/>
                </a:lnTo>
                <a:lnTo>
                  <a:pt x="5052" y="6481"/>
                </a:lnTo>
                <a:lnTo>
                  <a:pt x="5100" y="6455"/>
                </a:lnTo>
                <a:lnTo>
                  <a:pt x="5146" y="6430"/>
                </a:lnTo>
                <a:lnTo>
                  <a:pt x="5191" y="6403"/>
                </a:lnTo>
                <a:lnTo>
                  <a:pt x="5234" y="6375"/>
                </a:lnTo>
                <a:lnTo>
                  <a:pt x="5275" y="6347"/>
                </a:lnTo>
                <a:lnTo>
                  <a:pt x="5314" y="6318"/>
                </a:lnTo>
                <a:lnTo>
                  <a:pt x="5350" y="6288"/>
                </a:lnTo>
                <a:lnTo>
                  <a:pt x="5368" y="6274"/>
                </a:lnTo>
                <a:lnTo>
                  <a:pt x="5383" y="6258"/>
                </a:lnTo>
                <a:lnTo>
                  <a:pt x="5398" y="6243"/>
                </a:lnTo>
                <a:lnTo>
                  <a:pt x="5413" y="6228"/>
                </a:lnTo>
                <a:lnTo>
                  <a:pt x="5426" y="6212"/>
                </a:lnTo>
                <a:lnTo>
                  <a:pt x="5438" y="6197"/>
                </a:lnTo>
                <a:lnTo>
                  <a:pt x="5450" y="6182"/>
                </a:lnTo>
                <a:lnTo>
                  <a:pt x="5460" y="6165"/>
                </a:lnTo>
                <a:lnTo>
                  <a:pt x="5469" y="6150"/>
                </a:lnTo>
                <a:lnTo>
                  <a:pt x="5476" y="6133"/>
                </a:lnTo>
                <a:lnTo>
                  <a:pt x="5483" y="6118"/>
                </a:lnTo>
                <a:lnTo>
                  <a:pt x="5489" y="6102"/>
                </a:lnTo>
                <a:lnTo>
                  <a:pt x="5493" y="6085"/>
                </a:lnTo>
                <a:lnTo>
                  <a:pt x="5496" y="6070"/>
                </a:lnTo>
                <a:lnTo>
                  <a:pt x="5497" y="6053"/>
                </a:lnTo>
                <a:lnTo>
                  <a:pt x="5497" y="6037"/>
                </a:lnTo>
                <a:lnTo>
                  <a:pt x="5496" y="6021"/>
                </a:lnTo>
                <a:lnTo>
                  <a:pt x="5493" y="6004"/>
                </a:lnTo>
                <a:lnTo>
                  <a:pt x="5488" y="5988"/>
                </a:lnTo>
                <a:lnTo>
                  <a:pt x="5481" y="5972"/>
                </a:lnTo>
                <a:lnTo>
                  <a:pt x="5491" y="5969"/>
                </a:lnTo>
                <a:lnTo>
                  <a:pt x="5501" y="5968"/>
                </a:lnTo>
                <a:lnTo>
                  <a:pt x="5510" y="5968"/>
                </a:lnTo>
                <a:lnTo>
                  <a:pt x="5520" y="5969"/>
                </a:lnTo>
                <a:lnTo>
                  <a:pt x="5531" y="5971"/>
                </a:lnTo>
                <a:lnTo>
                  <a:pt x="5541" y="5972"/>
                </a:lnTo>
                <a:lnTo>
                  <a:pt x="5561" y="5978"/>
                </a:lnTo>
                <a:lnTo>
                  <a:pt x="5582" y="5986"/>
                </a:lnTo>
                <a:lnTo>
                  <a:pt x="5602" y="5996"/>
                </a:lnTo>
                <a:lnTo>
                  <a:pt x="5624" y="6009"/>
                </a:lnTo>
                <a:lnTo>
                  <a:pt x="5645" y="6024"/>
                </a:lnTo>
                <a:lnTo>
                  <a:pt x="5667" y="6040"/>
                </a:lnTo>
                <a:lnTo>
                  <a:pt x="5689" y="6059"/>
                </a:lnTo>
                <a:lnTo>
                  <a:pt x="5711" y="6078"/>
                </a:lnTo>
                <a:lnTo>
                  <a:pt x="5733" y="6100"/>
                </a:lnTo>
                <a:lnTo>
                  <a:pt x="5755" y="6122"/>
                </a:lnTo>
                <a:lnTo>
                  <a:pt x="5776" y="6146"/>
                </a:lnTo>
                <a:lnTo>
                  <a:pt x="5799" y="6170"/>
                </a:lnTo>
                <a:lnTo>
                  <a:pt x="5821" y="6196"/>
                </a:lnTo>
                <a:lnTo>
                  <a:pt x="5863" y="6247"/>
                </a:lnTo>
                <a:lnTo>
                  <a:pt x="5905" y="6300"/>
                </a:lnTo>
                <a:lnTo>
                  <a:pt x="5945" y="6354"/>
                </a:lnTo>
                <a:lnTo>
                  <a:pt x="5982" y="6405"/>
                </a:lnTo>
                <a:lnTo>
                  <a:pt x="6052" y="6498"/>
                </a:lnTo>
                <a:lnTo>
                  <a:pt x="6083" y="6537"/>
                </a:lnTo>
                <a:lnTo>
                  <a:pt x="6109" y="6570"/>
                </a:lnTo>
                <a:lnTo>
                  <a:pt x="6099" y="6572"/>
                </a:lnTo>
                <a:lnTo>
                  <a:pt x="6088" y="6573"/>
                </a:lnTo>
                <a:lnTo>
                  <a:pt x="6078" y="6573"/>
                </a:lnTo>
                <a:lnTo>
                  <a:pt x="6066" y="6573"/>
                </a:lnTo>
                <a:lnTo>
                  <a:pt x="6056" y="6571"/>
                </a:lnTo>
                <a:lnTo>
                  <a:pt x="6046" y="6569"/>
                </a:lnTo>
                <a:lnTo>
                  <a:pt x="6024" y="6564"/>
                </a:lnTo>
                <a:lnTo>
                  <a:pt x="6004" y="6556"/>
                </a:lnTo>
                <a:lnTo>
                  <a:pt x="5983" y="6546"/>
                </a:lnTo>
                <a:lnTo>
                  <a:pt x="5963" y="6535"/>
                </a:lnTo>
                <a:lnTo>
                  <a:pt x="5942" y="6524"/>
                </a:lnTo>
                <a:lnTo>
                  <a:pt x="5899" y="6500"/>
                </a:lnTo>
                <a:lnTo>
                  <a:pt x="5878" y="6489"/>
                </a:lnTo>
                <a:lnTo>
                  <a:pt x="5855" y="6479"/>
                </a:lnTo>
                <a:lnTo>
                  <a:pt x="5832" y="6469"/>
                </a:lnTo>
                <a:lnTo>
                  <a:pt x="5808" y="6463"/>
                </a:lnTo>
                <a:lnTo>
                  <a:pt x="5796" y="6460"/>
                </a:lnTo>
                <a:lnTo>
                  <a:pt x="5784" y="6458"/>
                </a:lnTo>
                <a:lnTo>
                  <a:pt x="5770" y="6457"/>
                </a:lnTo>
                <a:lnTo>
                  <a:pt x="5757" y="6456"/>
                </a:lnTo>
                <a:lnTo>
                  <a:pt x="5738" y="6456"/>
                </a:lnTo>
                <a:lnTo>
                  <a:pt x="5718" y="6456"/>
                </a:lnTo>
                <a:lnTo>
                  <a:pt x="5678" y="6459"/>
                </a:lnTo>
                <a:lnTo>
                  <a:pt x="5638" y="6464"/>
                </a:lnTo>
                <a:lnTo>
                  <a:pt x="5598" y="6472"/>
                </a:lnTo>
                <a:lnTo>
                  <a:pt x="5558" y="6481"/>
                </a:lnTo>
                <a:lnTo>
                  <a:pt x="5519" y="6491"/>
                </a:lnTo>
                <a:lnTo>
                  <a:pt x="5479" y="6503"/>
                </a:lnTo>
                <a:lnTo>
                  <a:pt x="5440" y="6517"/>
                </a:lnTo>
                <a:lnTo>
                  <a:pt x="5401" y="6530"/>
                </a:lnTo>
                <a:lnTo>
                  <a:pt x="5363" y="6545"/>
                </a:lnTo>
                <a:lnTo>
                  <a:pt x="5287" y="6577"/>
                </a:lnTo>
                <a:lnTo>
                  <a:pt x="5213" y="6610"/>
                </a:lnTo>
                <a:lnTo>
                  <a:pt x="5141" y="6642"/>
                </a:lnTo>
                <a:lnTo>
                  <a:pt x="5068" y="6673"/>
                </a:lnTo>
                <a:lnTo>
                  <a:pt x="4997" y="6707"/>
                </a:lnTo>
                <a:lnTo>
                  <a:pt x="4961" y="6725"/>
                </a:lnTo>
                <a:lnTo>
                  <a:pt x="4925" y="6742"/>
                </a:lnTo>
                <a:lnTo>
                  <a:pt x="4889" y="6762"/>
                </a:lnTo>
                <a:lnTo>
                  <a:pt x="4854" y="6780"/>
                </a:lnTo>
                <a:lnTo>
                  <a:pt x="4819" y="6800"/>
                </a:lnTo>
                <a:lnTo>
                  <a:pt x="4786" y="6822"/>
                </a:lnTo>
                <a:lnTo>
                  <a:pt x="4753" y="6843"/>
                </a:lnTo>
                <a:lnTo>
                  <a:pt x="4720" y="6866"/>
                </a:lnTo>
                <a:lnTo>
                  <a:pt x="4688" y="6890"/>
                </a:lnTo>
                <a:lnTo>
                  <a:pt x="4658" y="6915"/>
                </a:lnTo>
                <a:lnTo>
                  <a:pt x="4628" y="6941"/>
                </a:lnTo>
                <a:lnTo>
                  <a:pt x="4599" y="6968"/>
                </a:lnTo>
                <a:lnTo>
                  <a:pt x="4588" y="6980"/>
                </a:lnTo>
                <a:lnTo>
                  <a:pt x="4577" y="6992"/>
                </a:lnTo>
                <a:lnTo>
                  <a:pt x="4567" y="7004"/>
                </a:lnTo>
                <a:lnTo>
                  <a:pt x="4558" y="7018"/>
                </a:lnTo>
                <a:lnTo>
                  <a:pt x="4549" y="7031"/>
                </a:lnTo>
                <a:lnTo>
                  <a:pt x="4542" y="7043"/>
                </a:lnTo>
                <a:lnTo>
                  <a:pt x="4527" y="7071"/>
                </a:lnTo>
                <a:lnTo>
                  <a:pt x="4514" y="7099"/>
                </a:lnTo>
                <a:lnTo>
                  <a:pt x="4503" y="7127"/>
                </a:lnTo>
                <a:lnTo>
                  <a:pt x="4493" y="7156"/>
                </a:lnTo>
                <a:lnTo>
                  <a:pt x="4482" y="7185"/>
                </a:lnTo>
                <a:lnTo>
                  <a:pt x="4463" y="7242"/>
                </a:lnTo>
                <a:lnTo>
                  <a:pt x="4453" y="7271"/>
                </a:lnTo>
                <a:lnTo>
                  <a:pt x="4441" y="7297"/>
                </a:lnTo>
                <a:lnTo>
                  <a:pt x="4430" y="7324"/>
                </a:lnTo>
                <a:lnTo>
                  <a:pt x="4416" y="7349"/>
                </a:lnTo>
                <a:lnTo>
                  <a:pt x="4409" y="7361"/>
                </a:lnTo>
                <a:lnTo>
                  <a:pt x="4400" y="7372"/>
                </a:lnTo>
                <a:lnTo>
                  <a:pt x="4392" y="7383"/>
                </a:lnTo>
                <a:lnTo>
                  <a:pt x="4383" y="7395"/>
                </a:lnTo>
                <a:lnTo>
                  <a:pt x="4395" y="7394"/>
                </a:lnTo>
                <a:lnTo>
                  <a:pt x="4408" y="7394"/>
                </a:lnTo>
                <a:lnTo>
                  <a:pt x="4420" y="7395"/>
                </a:lnTo>
                <a:lnTo>
                  <a:pt x="4432" y="7396"/>
                </a:lnTo>
                <a:lnTo>
                  <a:pt x="4457" y="7401"/>
                </a:lnTo>
                <a:lnTo>
                  <a:pt x="4481" y="7408"/>
                </a:lnTo>
                <a:lnTo>
                  <a:pt x="4507" y="7416"/>
                </a:lnTo>
                <a:lnTo>
                  <a:pt x="4532" y="7425"/>
                </a:lnTo>
                <a:lnTo>
                  <a:pt x="4582" y="7448"/>
                </a:lnTo>
                <a:lnTo>
                  <a:pt x="4607" y="7459"/>
                </a:lnTo>
                <a:lnTo>
                  <a:pt x="4633" y="7470"/>
                </a:lnTo>
                <a:lnTo>
                  <a:pt x="4660" y="7480"/>
                </a:lnTo>
                <a:lnTo>
                  <a:pt x="4686" y="7488"/>
                </a:lnTo>
                <a:lnTo>
                  <a:pt x="4713" y="7495"/>
                </a:lnTo>
                <a:lnTo>
                  <a:pt x="4741" y="7500"/>
                </a:lnTo>
                <a:lnTo>
                  <a:pt x="4755" y="7501"/>
                </a:lnTo>
                <a:lnTo>
                  <a:pt x="4769" y="7502"/>
                </a:lnTo>
                <a:lnTo>
                  <a:pt x="4784" y="7502"/>
                </a:lnTo>
                <a:lnTo>
                  <a:pt x="4798" y="7502"/>
                </a:lnTo>
                <a:lnTo>
                  <a:pt x="4842" y="7497"/>
                </a:lnTo>
                <a:lnTo>
                  <a:pt x="4886" y="7492"/>
                </a:lnTo>
                <a:lnTo>
                  <a:pt x="4930" y="7484"/>
                </a:lnTo>
                <a:lnTo>
                  <a:pt x="4973" y="7476"/>
                </a:lnTo>
                <a:lnTo>
                  <a:pt x="5017" y="7465"/>
                </a:lnTo>
                <a:lnTo>
                  <a:pt x="5059" y="7453"/>
                </a:lnTo>
                <a:lnTo>
                  <a:pt x="5102" y="7441"/>
                </a:lnTo>
                <a:lnTo>
                  <a:pt x="5144" y="7426"/>
                </a:lnTo>
                <a:lnTo>
                  <a:pt x="5186" y="7411"/>
                </a:lnTo>
                <a:lnTo>
                  <a:pt x="5227" y="7396"/>
                </a:lnTo>
                <a:lnTo>
                  <a:pt x="5268" y="7378"/>
                </a:lnTo>
                <a:lnTo>
                  <a:pt x="5309" y="7361"/>
                </a:lnTo>
                <a:lnTo>
                  <a:pt x="5350" y="7342"/>
                </a:lnTo>
                <a:lnTo>
                  <a:pt x="5390" y="7324"/>
                </a:lnTo>
                <a:lnTo>
                  <a:pt x="5470" y="7285"/>
                </a:lnTo>
                <a:lnTo>
                  <a:pt x="5553" y="7244"/>
                </a:lnTo>
                <a:lnTo>
                  <a:pt x="5604" y="7219"/>
                </a:lnTo>
                <a:lnTo>
                  <a:pt x="5660" y="7189"/>
                </a:lnTo>
                <a:lnTo>
                  <a:pt x="5717" y="7157"/>
                </a:lnTo>
                <a:lnTo>
                  <a:pt x="5776" y="7121"/>
                </a:lnTo>
                <a:lnTo>
                  <a:pt x="5806" y="7103"/>
                </a:lnTo>
                <a:lnTo>
                  <a:pt x="5835" y="7083"/>
                </a:lnTo>
                <a:lnTo>
                  <a:pt x="5864" y="7063"/>
                </a:lnTo>
                <a:lnTo>
                  <a:pt x="5892" y="7042"/>
                </a:lnTo>
                <a:lnTo>
                  <a:pt x="5919" y="7021"/>
                </a:lnTo>
                <a:lnTo>
                  <a:pt x="5945" y="6999"/>
                </a:lnTo>
                <a:lnTo>
                  <a:pt x="5969" y="6977"/>
                </a:lnTo>
                <a:lnTo>
                  <a:pt x="5993" y="6953"/>
                </a:lnTo>
                <a:lnTo>
                  <a:pt x="6013" y="6930"/>
                </a:lnTo>
                <a:lnTo>
                  <a:pt x="6033" y="6906"/>
                </a:lnTo>
                <a:lnTo>
                  <a:pt x="6050" y="6881"/>
                </a:lnTo>
                <a:lnTo>
                  <a:pt x="6064" y="6856"/>
                </a:lnTo>
                <a:lnTo>
                  <a:pt x="6071" y="6843"/>
                </a:lnTo>
                <a:lnTo>
                  <a:pt x="6077" y="6831"/>
                </a:lnTo>
                <a:lnTo>
                  <a:pt x="6082" y="6818"/>
                </a:lnTo>
                <a:lnTo>
                  <a:pt x="6086" y="6806"/>
                </a:lnTo>
                <a:lnTo>
                  <a:pt x="6090" y="6792"/>
                </a:lnTo>
                <a:lnTo>
                  <a:pt x="6093" y="6779"/>
                </a:lnTo>
                <a:lnTo>
                  <a:pt x="6095" y="6766"/>
                </a:lnTo>
                <a:lnTo>
                  <a:pt x="6096" y="6752"/>
                </a:lnTo>
                <a:lnTo>
                  <a:pt x="6096" y="6739"/>
                </a:lnTo>
                <a:lnTo>
                  <a:pt x="6096" y="6726"/>
                </a:lnTo>
                <a:lnTo>
                  <a:pt x="6095" y="6712"/>
                </a:lnTo>
                <a:lnTo>
                  <a:pt x="6092" y="6699"/>
                </a:lnTo>
                <a:lnTo>
                  <a:pt x="6089" y="6686"/>
                </a:lnTo>
                <a:lnTo>
                  <a:pt x="6085" y="6671"/>
                </a:lnTo>
                <a:lnTo>
                  <a:pt x="6080" y="6658"/>
                </a:lnTo>
                <a:lnTo>
                  <a:pt x="6074" y="6644"/>
                </a:lnTo>
                <a:lnTo>
                  <a:pt x="6082" y="6643"/>
                </a:lnTo>
                <a:lnTo>
                  <a:pt x="6090" y="6642"/>
                </a:lnTo>
                <a:lnTo>
                  <a:pt x="6106" y="6641"/>
                </a:lnTo>
                <a:lnTo>
                  <a:pt x="6123" y="6643"/>
                </a:lnTo>
                <a:lnTo>
                  <a:pt x="6140" y="6647"/>
                </a:lnTo>
                <a:lnTo>
                  <a:pt x="6158" y="6653"/>
                </a:lnTo>
                <a:lnTo>
                  <a:pt x="6176" y="6661"/>
                </a:lnTo>
                <a:lnTo>
                  <a:pt x="6193" y="6671"/>
                </a:lnTo>
                <a:lnTo>
                  <a:pt x="6212" y="6683"/>
                </a:lnTo>
                <a:lnTo>
                  <a:pt x="6230" y="6696"/>
                </a:lnTo>
                <a:lnTo>
                  <a:pt x="6249" y="6710"/>
                </a:lnTo>
                <a:lnTo>
                  <a:pt x="6267" y="6727"/>
                </a:lnTo>
                <a:lnTo>
                  <a:pt x="6287" y="6743"/>
                </a:lnTo>
                <a:lnTo>
                  <a:pt x="6305" y="6762"/>
                </a:lnTo>
                <a:lnTo>
                  <a:pt x="6324" y="6780"/>
                </a:lnTo>
                <a:lnTo>
                  <a:pt x="6361" y="6820"/>
                </a:lnTo>
                <a:lnTo>
                  <a:pt x="6396" y="6862"/>
                </a:lnTo>
                <a:lnTo>
                  <a:pt x="6432" y="6905"/>
                </a:lnTo>
                <a:lnTo>
                  <a:pt x="6466" y="6947"/>
                </a:lnTo>
                <a:lnTo>
                  <a:pt x="6498" y="6988"/>
                </a:lnTo>
                <a:lnTo>
                  <a:pt x="6555" y="7063"/>
                </a:lnTo>
                <a:lnTo>
                  <a:pt x="6581" y="7095"/>
                </a:lnTo>
                <a:lnTo>
                  <a:pt x="6602" y="7120"/>
                </a:lnTo>
                <a:lnTo>
                  <a:pt x="7076" y="7646"/>
                </a:lnTo>
                <a:lnTo>
                  <a:pt x="7095" y="7668"/>
                </a:lnTo>
                <a:lnTo>
                  <a:pt x="7115" y="7695"/>
                </a:lnTo>
                <a:lnTo>
                  <a:pt x="7135" y="7724"/>
                </a:lnTo>
                <a:lnTo>
                  <a:pt x="7157" y="7755"/>
                </a:lnTo>
                <a:lnTo>
                  <a:pt x="7203" y="7822"/>
                </a:lnTo>
                <a:lnTo>
                  <a:pt x="7250" y="7892"/>
                </a:lnTo>
                <a:lnTo>
                  <a:pt x="7274" y="7925"/>
                </a:lnTo>
                <a:lnTo>
                  <a:pt x="7300" y="7958"/>
                </a:lnTo>
                <a:lnTo>
                  <a:pt x="7326" y="7989"/>
                </a:lnTo>
                <a:lnTo>
                  <a:pt x="7351" y="8017"/>
                </a:lnTo>
                <a:lnTo>
                  <a:pt x="7364" y="8030"/>
                </a:lnTo>
                <a:lnTo>
                  <a:pt x="7377" y="8042"/>
                </a:lnTo>
                <a:lnTo>
                  <a:pt x="7389" y="8054"/>
                </a:lnTo>
                <a:lnTo>
                  <a:pt x="7403" y="8064"/>
                </a:lnTo>
                <a:lnTo>
                  <a:pt x="7416" y="8072"/>
                </a:lnTo>
                <a:lnTo>
                  <a:pt x="7428" y="8080"/>
                </a:lnTo>
                <a:lnTo>
                  <a:pt x="7442" y="8086"/>
                </a:lnTo>
                <a:lnTo>
                  <a:pt x="7455" y="8093"/>
                </a:lnTo>
                <a:lnTo>
                  <a:pt x="7469" y="8097"/>
                </a:lnTo>
                <a:lnTo>
                  <a:pt x="7484" y="8099"/>
                </a:lnTo>
                <a:lnTo>
                  <a:pt x="7497" y="8099"/>
                </a:lnTo>
                <a:lnTo>
                  <a:pt x="7509" y="8098"/>
                </a:lnTo>
                <a:lnTo>
                  <a:pt x="7521" y="8095"/>
                </a:lnTo>
                <a:lnTo>
                  <a:pt x="7533" y="8089"/>
                </a:lnTo>
                <a:lnTo>
                  <a:pt x="7543" y="8082"/>
                </a:lnTo>
                <a:lnTo>
                  <a:pt x="7553" y="8075"/>
                </a:lnTo>
                <a:lnTo>
                  <a:pt x="7562" y="8066"/>
                </a:lnTo>
                <a:lnTo>
                  <a:pt x="7571" y="8055"/>
                </a:lnTo>
                <a:lnTo>
                  <a:pt x="7579" y="8043"/>
                </a:lnTo>
                <a:lnTo>
                  <a:pt x="7586" y="8031"/>
                </a:lnTo>
                <a:lnTo>
                  <a:pt x="7592" y="8018"/>
                </a:lnTo>
                <a:lnTo>
                  <a:pt x="7597" y="8003"/>
                </a:lnTo>
                <a:lnTo>
                  <a:pt x="7602" y="7988"/>
                </a:lnTo>
                <a:lnTo>
                  <a:pt x="7606" y="7973"/>
                </a:lnTo>
                <a:lnTo>
                  <a:pt x="7610" y="7957"/>
                </a:lnTo>
                <a:lnTo>
                  <a:pt x="7613" y="7941"/>
                </a:lnTo>
                <a:lnTo>
                  <a:pt x="7615" y="7924"/>
                </a:lnTo>
                <a:lnTo>
                  <a:pt x="7616" y="7908"/>
                </a:lnTo>
                <a:lnTo>
                  <a:pt x="7617" y="7892"/>
                </a:lnTo>
                <a:lnTo>
                  <a:pt x="7617" y="7875"/>
                </a:lnTo>
                <a:lnTo>
                  <a:pt x="7616" y="7860"/>
                </a:lnTo>
                <a:lnTo>
                  <a:pt x="7614" y="7844"/>
                </a:lnTo>
                <a:lnTo>
                  <a:pt x="7611" y="7828"/>
                </a:lnTo>
                <a:lnTo>
                  <a:pt x="7607" y="7814"/>
                </a:lnTo>
                <a:lnTo>
                  <a:pt x="7603" y="7799"/>
                </a:lnTo>
                <a:lnTo>
                  <a:pt x="7598" y="7787"/>
                </a:lnTo>
                <a:lnTo>
                  <a:pt x="7593" y="7775"/>
                </a:lnTo>
                <a:lnTo>
                  <a:pt x="7587" y="7763"/>
                </a:lnTo>
                <a:lnTo>
                  <a:pt x="7580" y="7753"/>
                </a:lnTo>
                <a:lnTo>
                  <a:pt x="7572" y="7744"/>
                </a:lnTo>
                <a:lnTo>
                  <a:pt x="7512" y="7686"/>
                </a:lnTo>
                <a:lnTo>
                  <a:pt x="7453" y="7628"/>
                </a:lnTo>
                <a:lnTo>
                  <a:pt x="7333" y="7515"/>
                </a:lnTo>
                <a:lnTo>
                  <a:pt x="7213" y="7402"/>
                </a:lnTo>
                <a:lnTo>
                  <a:pt x="7091" y="7290"/>
                </a:lnTo>
                <a:lnTo>
                  <a:pt x="6970" y="7178"/>
                </a:lnTo>
                <a:lnTo>
                  <a:pt x="6850" y="7064"/>
                </a:lnTo>
                <a:lnTo>
                  <a:pt x="6791" y="7006"/>
                </a:lnTo>
                <a:lnTo>
                  <a:pt x="6731" y="6948"/>
                </a:lnTo>
                <a:lnTo>
                  <a:pt x="6673" y="6890"/>
                </a:lnTo>
                <a:lnTo>
                  <a:pt x="6615" y="6830"/>
                </a:lnTo>
                <a:lnTo>
                  <a:pt x="6384" y="6592"/>
                </a:lnTo>
                <a:lnTo>
                  <a:pt x="6269" y="6474"/>
                </a:lnTo>
                <a:lnTo>
                  <a:pt x="6156" y="6354"/>
                </a:lnTo>
                <a:lnTo>
                  <a:pt x="6135" y="6333"/>
                </a:lnTo>
                <a:lnTo>
                  <a:pt x="6113" y="6312"/>
                </a:lnTo>
                <a:lnTo>
                  <a:pt x="6063" y="6265"/>
                </a:lnTo>
                <a:lnTo>
                  <a:pt x="6037" y="6240"/>
                </a:lnTo>
                <a:lnTo>
                  <a:pt x="6011" y="6214"/>
                </a:lnTo>
                <a:lnTo>
                  <a:pt x="5987" y="6188"/>
                </a:lnTo>
                <a:lnTo>
                  <a:pt x="5963" y="6160"/>
                </a:lnTo>
                <a:lnTo>
                  <a:pt x="5941" y="6132"/>
                </a:lnTo>
                <a:lnTo>
                  <a:pt x="5932" y="6118"/>
                </a:lnTo>
                <a:lnTo>
                  <a:pt x="5924" y="6105"/>
                </a:lnTo>
                <a:lnTo>
                  <a:pt x="5916" y="6090"/>
                </a:lnTo>
                <a:lnTo>
                  <a:pt x="5909" y="6076"/>
                </a:lnTo>
                <a:lnTo>
                  <a:pt x="5904" y="6063"/>
                </a:lnTo>
                <a:lnTo>
                  <a:pt x="5898" y="6048"/>
                </a:lnTo>
                <a:lnTo>
                  <a:pt x="5895" y="6035"/>
                </a:lnTo>
                <a:lnTo>
                  <a:pt x="5893" y="6021"/>
                </a:lnTo>
                <a:lnTo>
                  <a:pt x="5893" y="6007"/>
                </a:lnTo>
                <a:lnTo>
                  <a:pt x="5894" y="5994"/>
                </a:lnTo>
                <a:lnTo>
                  <a:pt x="5896" y="5980"/>
                </a:lnTo>
                <a:lnTo>
                  <a:pt x="5900" y="5966"/>
                </a:lnTo>
                <a:lnTo>
                  <a:pt x="5907" y="5954"/>
                </a:lnTo>
                <a:lnTo>
                  <a:pt x="5915" y="5941"/>
                </a:lnTo>
                <a:lnTo>
                  <a:pt x="5930" y="5950"/>
                </a:lnTo>
                <a:lnTo>
                  <a:pt x="5947" y="5959"/>
                </a:lnTo>
                <a:lnTo>
                  <a:pt x="5962" y="5966"/>
                </a:lnTo>
                <a:lnTo>
                  <a:pt x="5978" y="5972"/>
                </a:lnTo>
                <a:lnTo>
                  <a:pt x="5995" y="5977"/>
                </a:lnTo>
                <a:lnTo>
                  <a:pt x="6011" y="5981"/>
                </a:lnTo>
                <a:lnTo>
                  <a:pt x="6028" y="5984"/>
                </a:lnTo>
                <a:lnTo>
                  <a:pt x="6044" y="5985"/>
                </a:lnTo>
                <a:lnTo>
                  <a:pt x="6060" y="5986"/>
                </a:lnTo>
                <a:lnTo>
                  <a:pt x="6077" y="5986"/>
                </a:lnTo>
                <a:lnTo>
                  <a:pt x="6094" y="5985"/>
                </a:lnTo>
                <a:lnTo>
                  <a:pt x="6111" y="5983"/>
                </a:lnTo>
                <a:lnTo>
                  <a:pt x="6128" y="5980"/>
                </a:lnTo>
                <a:lnTo>
                  <a:pt x="6144" y="5976"/>
                </a:lnTo>
                <a:lnTo>
                  <a:pt x="6162" y="5972"/>
                </a:lnTo>
                <a:lnTo>
                  <a:pt x="6178" y="5965"/>
                </a:lnTo>
                <a:lnTo>
                  <a:pt x="6196" y="5959"/>
                </a:lnTo>
                <a:lnTo>
                  <a:pt x="6212" y="5952"/>
                </a:lnTo>
                <a:lnTo>
                  <a:pt x="6229" y="5945"/>
                </a:lnTo>
                <a:lnTo>
                  <a:pt x="6246" y="5937"/>
                </a:lnTo>
                <a:lnTo>
                  <a:pt x="6280" y="5917"/>
                </a:lnTo>
                <a:lnTo>
                  <a:pt x="6313" y="5897"/>
                </a:lnTo>
                <a:lnTo>
                  <a:pt x="6346" y="5873"/>
                </a:lnTo>
                <a:lnTo>
                  <a:pt x="6379" y="5848"/>
                </a:lnTo>
                <a:lnTo>
                  <a:pt x="6412" y="5821"/>
                </a:lnTo>
                <a:lnTo>
                  <a:pt x="6444" y="5792"/>
                </a:lnTo>
                <a:lnTo>
                  <a:pt x="6475" y="5763"/>
                </a:lnTo>
                <a:lnTo>
                  <a:pt x="6506" y="5732"/>
                </a:lnTo>
                <a:lnTo>
                  <a:pt x="6537" y="5700"/>
                </a:lnTo>
                <a:lnTo>
                  <a:pt x="6565" y="5667"/>
                </a:lnTo>
                <a:lnTo>
                  <a:pt x="6594" y="5634"/>
                </a:lnTo>
                <a:lnTo>
                  <a:pt x="6622" y="5602"/>
                </a:lnTo>
                <a:lnTo>
                  <a:pt x="6648" y="5569"/>
                </a:lnTo>
                <a:lnTo>
                  <a:pt x="6674" y="5536"/>
                </a:lnTo>
                <a:lnTo>
                  <a:pt x="6722" y="5474"/>
                </a:lnTo>
                <a:lnTo>
                  <a:pt x="6765" y="5414"/>
                </a:lnTo>
                <a:lnTo>
                  <a:pt x="6802" y="5360"/>
                </a:lnTo>
                <a:lnTo>
                  <a:pt x="6834" y="5315"/>
                </a:lnTo>
                <a:lnTo>
                  <a:pt x="6879" y="5245"/>
                </a:lnTo>
                <a:lnTo>
                  <a:pt x="6923" y="5174"/>
                </a:lnTo>
                <a:lnTo>
                  <a:pt x="6965" y="5103"/>
                </a:lnTo>
                <a:lnTo>
                  <a:pt x="7006" y="5030"/>
                </a:lnTo>
                <a:lnTo>
                  <a:pt x="7045" y="4956"/>
                </a:lnTo>
                <a:lnTo>
                  <a:pt x="7082" y="4881"/>
                </a:lnTo>
                <a:lnTo>
                  <a:pt x="7099" y="4843"/>
                </a:lnTo>
                <a:lnTo>
                  <a:pt x="7117" y="4806"/>
                </a:lnTo>
                <a:lnTo>
                  <a:pt x="7132" y="4768"/>
                </a:lnTo>
                <a:lnTo>
                  <a:pt x="7148" y="4729"/>
                </a:lnTo>
                <a:lnTo>
                  <a:pt x="7160" y="4698"/>
                </a:lnTo>
                <a:lnTo>
                  <a:pt x="7171" y="4668"/>
                </a:lnTo>
                <a:lnTo>
                  <a:pt x="7180" y="4637"/>
                </a:lnTo>
                <a:lnTo>
                  <a:pt x="7188" y="4607"/>
                </a:lnTo>
                <a:lnTo>
                  <a:pt x="7196" y="4576"/>
                </a:lnTo>
                <a:lnTo>
                  <a:pt x="7201" y="4545"/>
                </a:lnTo>
                <a:lnTo>
                  <a:pt x="7203" y="4512"/>
                </a:lnTo>
                <a:lnTo>
                  <a:pt x="7204" y="4496"/>
                </a:lnTo>
                <a:lnTo>
                  <a:pt x="7203" y="4480"/>
                </a:lnTo>
                <a:lnTo>
                  <a:pt x="7202" y="4461"/>
                </a:lnTo>
                <a:lnTo>
                  <a:pt x="7200" y="4441"/>
                </a:lnTo>
                <a:lnTo>
                  <a:pt x="7197" y="4421"/>
                </a:lnTo>
                <a:lnTo>
                  <a:pt x="7193" y="4400"/>
                </a:lnTo>
                <a:lnTo>
                  <a:pt x="7183" y="4357"/>
                </a:lnTo>
                <a:lnTo>
                  <a:pt x="7174" y="4313"/>
                </a:lnTo>
                <a:lnTo>
                  <a:pt x="7171" y="4291"/>
                </a:lnTo>
                <a:lnTo>
                  <a:pt x="7168" y="4270"/>
                </a:lnTo>
                <a:lnTo>
                  <a:pt x="7166" y="4248"/>
                </a:lnTo>
                <a:lnTo>
                  <a:pt x="7165" y="4228"/>
                </a:lnTo>
                <a:lnTo>
                  <a:pt x="7166" y="4207"/>
                </a:lnTo>
                <a:lnTo>
                  <a:pt x="7169" y="4187"/>
                </a:lnTo>
                <a:lnTo>
                  <a:pt x="7173" y="4168"/>
                </a:lnTo>
                <a:lnTo>
                  <a:pt x="7176" y="4159"/>
                </a:lnTo>
                <a:lnTo>
                  <a:pt x="7180" y="4150"/>
                </a:lnTo>
                <a:lnTo>
                  <a:pt x="7166" y="4158"/>
                </a:lnTo>
                <a:lnTo>
                  <a:pt x="7149" y="4165"/>
                </a:lnTo>
                <a:lnTo>
                  <a:pt x="7133" y="4170"/>
                </a:lnTo>
                <a:lnTo>
                  <a:pt x="7117" y="4173"/>
                </a:lnTo>
                <a:lnTo>
                  <a:pt x="7098" y="4175"/>
                </a:lnTo>
                <a:lnTo>
                  <a:pt x="7080" y="4175"/>
                </a:lnTo>
                <a:lnTo>
                  <a:pt x="7061" y="4175"/>
                </a:lnTo>
                <a:lnTo>
                  <a:pt x="7043" y="4174"/>
                </a:lnTo>
                <a:lnTo>
                  <a:pt x="7005" y="4170"/>
                </a:lnTo>
                <a:lnTo>
                  <a:pt x="6967" y="4166"/>
                </a:lnTo>
                <a:lnTo>
                  <a:pt x="6932" y="4162"/>
                </a:lnTo>
                <a:lnTo>
                  <a:pt x="6915" y="4162"/>
                </a:lnTo>
                <a:lnTo>
                  <a:pt x="6899" y="4162"/>
                </a:lnTo>
                <a:lnTo>
                  <a:pt x="6878" y="4163"/>
                </a:lnTo>
                <a:lnTo>
                  <a:pt x="6856" y="4166"/>
                </a:lnTo>
                <a:lnTo>
                  <a:pt x="6836" y="4169"/>
                </a:lnTo>
                <a:lnTo>
                  <a:pt x="6816" y="4174"/>
                </a:lnTo>
                <a:lnTo>
                  <a:pt x="6797" y="4180"/>
                </a:lnTo>
                <a:lnTo>
                  <a:pt x="6778" y="4187"/>
                </a:lnTo>
                <a:lnTo>
                  <a:pt x="6759" y="4195"/>
                </a:lnTo>
                <a:lnTo>
                  <a:pt x="6742" y="4203"/>
                </a:lnTo>
                <a:lnTo>
                  <a:pt x="6723" y="4212"/>
                </a:lnTo>
                <a:lnTo>
                  <a:pt x="6706" y="4222"/>
                </a:lnTo>
                <a:lnTo>
                  <a:pt x="6689" y="4234"/>
                </a:lnTo>
                <a:lnTo>
                  <a:pt x="6672" y="4245"/>
                </a:lnTo>
                <a:lnTo>
                  <a:pt x="6639" y="4270"/>
                </a:lnTo>
                <a:lnTo>
                  <a:pt x="6607" y="4296"/>
                </a:lnTo>
                <a:lnTo>
                  <a:pt x="6574" y="4326"/>
                </a:lnTo>
                <a:lnTo>
                  <a:pt x="6541" y="4356"/>
                </a:lnTo>
                <a:lnTo>
                  <a:pt x="6508" y="4386"/>
                </a:lnTo>
                <a:lnTo>
                  <a:pt x="6476" y="4418"/>
                </a:lnTo>
                <a:lnTo>
                  <a:pt x="6445" y="4450"/>
                </a:lnTo>
                <a:lnTo>
                  <a:pt x="6414" y="4482"/>
                </a:lnTo>
                <a:lnTo>
                  <a:pt x="6352" y="4548"/>
                </a:lnTo>
                <a:lnTo>
                  <a:pt x="6293" y="4615"/>
                </a:lnTo>
                <a:lnTo>
                  <a:pt x="6234" y="4684"/>
                </a:lnTo>
                <a:lnTo>
                  <a:pt x="6177" y="4753"/>
                </a:lnTo>
                <a:lnTo>
                  <a:pt x="6122" y="4823"/>
                </a:lnTo>
                <a:lnTo>
                  <a:pt x="6070" y="4890"/>
                </a:lnTo>
                <a:lnTo>
                  <a:pt x="6018" y="4957"/>
                </a:lnTo>
                <a:lnTo>
                  <a:pt x="5994" y="4992"/>
                </a:lnTo>
                <a:lnTo>
                  <a:pt x="5969" y="5027"/>
                </a:lnTo>
                <a:lnTo>
                  <a:pt x="5945" y="5063"/>
                </a:lnTo>
                <a:lnTo>
                  <a:pt x="5921" y="5099"/>
                </a:lnTo>
                <a:lnTo>
                  <a:pt x="5898" y="5134"/>
                </a:lnTo>
                <a:lnTo>
                  <a:pt x="5877" y="5171"/>
                </a:lnTo>
                <a:lnTo>
                  <a:pt x="5856" y="5208"/>
                </a:lnTo>
                <a:lnTo>
                  <a:pt x="5837" y="5246"/>
                </a:lnTo>
                <a:lnTo>
                  <a:pt x="5820" y="5285"/>
                </a:lnTo>
                <a:lnTo>
                  <a:pt x="5803" y="5324"/>
                </a:lnTo>
                <a:lnTo>
                  <a:pt x="5788" y="5364"/>
                </a:lnTo>
                <a:lnTo>
                  <a:pt x="5774" y="5404"/>
                </a:lnTo>
                <a:lnTo>
                  <a:pt x="5762" y="5446"/>
                </a:lnTo>
                <a:lnTo>
                  <a:pt x="5757" y="5467"/>
                </a:lnTo>
                <a:lnTo>
                  <a:pt x="5753" y="5489"/>
                </a:lnTo>
                <a:lnTo>
                  <a:pt x="5749" y="5510"/>
                </a:lnTo>
                <a:lnTo>
                  <a:pt x="5746" y="5532"/>
                </a:lnTo>
                <a:lnTo>
                  <a:pt x="5744" y="5555"/>
                </a:lnTo>
                <a:lnTo>
                  <a:pt x="5742" y="5576"/>
                </a:lnTo>
                <a:lnTo>
                  <a:pt x="5742" y="5598"/>
                </a:lnTo>
                <a:lnTo>
                  <a:pt x="5742" y="5620"/>
                </a:lnTo>
                <a:lnTo>
                  <a:pt x="5743" y="5642"/>
                </a:lnTo>
                <a:lnTo>
                  <a:pt x="5745" y="5664"/>
                </a:lnTo>
                <a:lnTo>
                  <a:pt x="5748" y="5686"/>
                </a:lnTo>
                <a:lnTo>
                  <a:pt x="5752" y="5707"/>
                </a:lnTo>
                <a:lnTo>
                  <a:pt x="5757" y="5729"/>
                </a:lnTo>
                <a:lnTo>
                  <a:pt x="5763" y="5749"/>
                </a:lnTo>
                <a:lnTo>
                  <a:pt x="5771" y="5770"/>
                </a:lnTo>
                <a:lnTo>
                  <a:pt x="5780" y="5787"/>
                </a:lnTo>
                <a:lnTo>
                  <a:pt x="5789" y="5802"/>
                </a:lnTo>
                <a:lnTo>
                  <a:pt x="5798" y="5816"/>
                </a:lnTo>
                <a:lnTo>
                  <a:pt x="5815" y="5839"/>
                </a:lnTo>
                <a:lnTo>
                  <a:pt x="5824" y="5850"/>
                </a:lnTo>
                <a:lnTo>
                  <a:pt x="5830" y="5859"/>
                </a:lnTo>
                <a:lnTo>
                  <a:pt x="5836" y="5869"/>
                </a:lnTo>
                <a:lnTo>
                  <a:pt x="5840" y="5878"/>
                </a:lnTo>
                <a:lnTo>
                  <a:pt x="5841" y="5889"/>
                </a:lnTo>
                <a:lnTo>
                  <a:pt x="5841" y="5900"/>
                </a:lnTo>
                <a:lnTo>
                  <a:pt x="5839" y="5913"/>
                </a:lnTo>
                <a:lnTo>
                  <a:pt x="5833" y="5926"/>
                </a:lnTo>
                <a:lnTo>
                  <a:pt x="5825" y="5943"/>
                </a:lnTo>
                <a:lnTo>
                  <a:pt x="5812" y="5961"/>
                </a:lnTo>
                <a:lnTo>
                  <a:pt x="5783" y="5926"/>
                </a:lnTo>
                <a:lnTo>
                  <a:pt x="5748" y="5889"/>
                </a:lnTo>
                <a:lnTo>
                  <a:pt x="5672" y="5808"/>
                </a:lnTo>
                <a:lnTo>
                  <a:pt x="5631" y="5765"/>
                </a:lnTo>
                <a:lnTo>
                  <a:pt x="5590" y="5719"/>
                </a:lnTo>
                <a:lnTo>
                  <a:pt x="5550" y="5674"/>
                </a:lnTo>
                <a:lnTo>
                  <a:pt x="5512" y="5627"/>
                </a:lnTo>
                <a:lnTo>
                  <a:pt x="5494" y="5604"/>
                </a:lnTo>
                <a:lnTo>
                  <a:pt x="5476" y="5580"/>
                </a:lnTo>
                <a:lnTo>
                  <a:pt x="5460" y="5556"/>
                </a:lnTo>
                <a:lnTo>
                  <a:pt x="5446" y="5532"/>
                </a:lnTo>
                <a:lnTo>
                  <a:pt x="5431" y="5507"/>
                </a:lnTo>
                <a:lnTo>
                  <a:pt x="5418" y="5484"/>
                </a:lnTo>
                <a:lnTo>
                  <a:pt x="5407" y="5459"/>
                </a:lnTo>
                <a:lnTo>
                  <a:pt x="5397" y="5435"/>
                </a:lnTo>
                <a:lnTo>
                  <a:pt x="5389" y="5411"/>
                </a:lnTo>
                <a:lnTo>
                  <a:pt x="5382" y="5386"/>
                </a:lnTo>
                <a:lnTo>
                  <a:pt x="5378" y="5363"/>
                </a:lnTo>
                <a:lnTo>
                  <a:pt x="5376" y="5339"/>
                </a:lnTo>
                <a:lnTo>
                  <a:pt x="5376" y="5316"/>
                </a:lnTo>
                <a:lnTo>
                  <a:pt x="5378" y="5292"/>
                </a:lnTo>
                <a:lnTo>
                  <a:pt x="5379" y="5280"/>
                </a:lnTo>
                <a:lnTo>
                  <a:pt x="5382" y="5269"/>
                </a:lnTo>
                <a:lnTo>
                  <a:pt x="5385" y="5257"/>
                </a:lnTo>
                <a:lnTo>
                  <a:pt x="5389" y="5246"/>
                </a:lnTo>
                <a:lnTo>
                  <a:pt x="5408" y="5252"/>
                </a:lnTo>
                <a:lnTo>
                  <a:pt x="5426" y="5257"/>
                </a:lnTo>
                <a:lnTo>
                  <a:pt x="5443" y="5261"/>
                </a:lnTo>
                <a:lnTo>
                  <a:pt x="5462" y="5264"/>
                </a:lnTo>
                <a:lnTo>
                  <a:pt x="5479" y="5265"/>
                </a:lnTo>
                <a:lnTo>
                  <a:pt x="5498" y="5264"/>
                </a:lnTo>
                <a:lnTo>
                  <a:pt x="5515" y="5261"/>
                </a:lnTo>
                <a:lnTo>
                  <a:pt x="5533" y="5258"/>
                </a:lnTo>
                <a:lnTo>
                  <a:pt x="5550" y="5253"/>
                </a:lnTo>
                <a:lnTo>
                  <a:pt x="5567" y="5247"/>
                </a:lnTo>
                <a:lnTo>
                  <a:pt x="5585" y="5241"/>
                </a:lnTo>
                <a:lnTo>
                  <a:pt x="5602" y="5232"/>
                </a:lnTo>
                <a:lnTo>
                  <a:pt x="5619" y="5223"/>
                </a:lnTo>
                <a:lnTo>
                  <a:pt x="5636" y="5212"/>
                </a:lnTo>
                <a:lnTo>
                  <a:pt x="5652" y="5201"/>
                </a:lnTo>
                <a:lnTo>
                  <a:pt x="5669" y="5188"/>
                </a:lnTo>
                <a:lnTo>
                  <a:pt x="5685" y="5174"/>
                </a:lnTo>
                <a:lnTo>
                  <a:pt x="5702" y="5160"/>
                </a:lnTo>
                <a:lnTo>
                  <a:pt x="5718" y="5145"/>
                </a:lnTo>
                <a:lnTo>
                  <a:pt x="5734" y="5128"/>
                </a:lnTo>
                <a:lnTo>
                  <a:pt x="5750" y="5112"/>
                </a:lnTo>
                <a:lnTo>
                  <a:pt x="5765" y="5094"/>
                </a:lnTo>
                <a:lnTo>
                  <a:pt x="5796" y="5057"/>
                </a:lnTo>
                <a:lnTo>
                  <a:pt x="5827" y="5017"/>
                </a:lnTo>
                <a:lnTo>
                  <a:pt x="5856" y="4975"/>
                </a:lnTo>
                <a:lnTo>
                  <a:pt x="5885" y="4931"/>
                </a:lnTo>
                <a:lnTo>
                  <a:pt x="5913" y="4884"/>
                </a:lnTo>
                <a:lnTo>
                  <a:pt x="5940" y="4838"/>
                </a:lnTo>
                <a:lnTo>
                  <a:pt x="5966" y="4790"/>
                </a:lnTo>
                <a:lnTo>
                  <a:pt x="5992" y="4742"/>
                </a:lnTo>
                <a:lnTo>
                  <a:pt x="6016" y="4694"/>
                </a:lnTo>
                <a:lnTo>
                  <a:pt x="6041" y="4646"/>
                </a:lnTo>
                <a:lnTo>
                  <a:pt x="6063" y="4599"/>
                </a:lnTo>
                <a:lnTo>
                  <a:pt x="6106" y="4505"/>
                </a:lnTo>
                <a:lnTo>
                  <a:pt x="6181" y="4341"/>
                </a:lnTo>
                <a:lnTo>
                  <a:pt x="6213" y="4274"/>
                </a:lnTo>
                <a:lnTo>
                  <a:pt x="6226" y="4245"/>
                </a:lnTo>
                <a:lnTo>
                  <a:pt x="6240" y="4220"/>
                </a:lnTo>
                <a:lnTo>
                  <a:pt x="6279" y="4148"/>
                </a:lnTo>
                <a:lnTo>
                  <a:pt x="6317" y="4074"/>
                </a:lnTo>
                <a:lnTo>
                  <a:pt x="6336" y="4037"/>
                </a:lnTo>
                <a:lnTo>
                  <a:pt x="6354" y="3999"/>
                </a:lnTo>
                <a:lnTo>
                  <a:pt x="6371" y="3962"/>
                </a:lnTo>
                <a:lnTo>
                  <a:pt x="6387" y="3924"/>
                </a:lnTo>
                <a:lnTo>
                  <a:pt x="6403" y="3885"/>
                </a:lnTo>
                <a:lnTo>
                  <a:pt x="6416" y="3846"/>
                </a:lnTo>
                <a:lnTo>
                  <a:pt x="6428" y="3808"/>
                </a:lnTo>
                <a:lnTo>
                  <a:pt x="6438" y="3768"/>
                </a:lnTo>
                <a:lnTo>
                  <a:pt x="6448" y="3728"/>
                </a:lnTo>
                <a:lnTo>
                  <a:pt x="6455" y="3687"/>
                </a:lnTo>
                <a:lnTo>
                  <a:pt x="6459" y="3646"/>
                </a:lnTo>
                <a:lnTo>
                  <a:pt x="6461" y="3603"/>
                </a:lnTo>
                <a:lnTo>
                  <a:pt x="6461" y="3587"/>
                </a:lnTo>
                <a:lnTo>
                  <a:pt x="6461" y="3572"/>
                </a:lnTo>
                <a:lnTo>
                  <a:pt x="6459" y="3555"/>
                </a:lnTo>
                <a:lnTo>
                  <a:pt x="6457" y="3539"/>
                </a:lnTo>
                <a:lnTo>
                  <a:pt x="6450" y="3506"/>
                </a:lnTo>
                <a:lnTo>
                  <a:pt x="6441" y="3472"/>
                </a:lnTo>
                <a:lnTo>
                  <a:pt x="6431" y="3439"/>
                </a:lnTo>
                <a:lnTo>
                  <a:pt x="6420" y="3404"/>
                </a:lnTo>
                <a:lnTo>
                  <a:pt x="6397" y="3335"/>
                </a:lnTo>
                <a:lnTo>
                  <a:pt x="6386" y="3301"/>
                </a:lnTo>
                <a:lnTo>
                  <a:pt x="6377" y="3268"/>
                </a:lnTo>
                <a:lnTo>
                  <a:pt x="6368" y="3234"/>
                </a:lnTo>
                <a:lnTo>
                  <a:pt x="6362" y="3202"/>
                </a:lnTo>
                <a:lnTo>
                  <a:pt x="6359" y="3186"/>
                </a:lnTo>
                <a:lnTo>
                  <a:pt x="6358" y="3170"/>
                </a:lnTo>
                <a:lnTo>
                  <a:pt x="6357" y="3154"/>
                </a:lnTo>
                <a:lnTo>
                  <a:pt x="6357" y="3138"/>
                </a:lnTo>
                <a:lnTo>
                  <a:pt x="6358" y="3124"/>
                </a:lnTo>
                <a:lnTo>
                  <a:pt x="6361" y="3109"/>
                </a:lnTo>
                <a:lnTo>
                  <a:pt x="6364" y="3094"/>
                </a:lnTo>
                <a:lnTo>
                  <a:pt x="6368" y="3080"/>
                </a:lnTo>
                <a:lnTo>
                  <a:pt x="6353" y="3093"/>
                </a:lnTo>
                <a:lnTo>
                  <a:pt x="6337" y="3105"/>
                </a:lnTo>
                <a:lnTo>
                  <a:pt x="6321" y="3114"/>
                </a:lnTo>
                <a:lnTo>
                  <a:pt x="6304" y="3121"/>
                </a:lnTo>
                <a:lnTo>
                  <a:pt x="6287" y="3127"/>
                </a:lnTo>
                <a:lnTo>
                  <a:pt x="6268" y="3131"/>
                </a:lnTo>
                <a:lnTo>
                  <a:pt x="6251" y="3135"/>
                </a:lnTo>
                <a:lnTo>
                  <a:pt x="6232" y="3138"/>
                </a:lnTo>
                <a:lnTo>
                  <a:pt x="6196" y="3143"/>
                </a:lnTo>
                <a:lnTo>
                  <a:pt x="6158" y="3147"/>
                </a:lnTo>
                <a:lnTo>
                  <a:pt x="6121" y="3152"/>
                </a:lnTo>
                <a:lnTo>
                  <a:pt x="6102" y="3155"/>
                </a:lnTo>
                <a:lnTo>
                  <a:pt x="6084" y="3159"/>
                </a:lnTo>
                <a:lnTo>
                  <a:pt x="6063" y="3165"/>
                </a:lnTo>
                <a:lnTo>
                  <a:pt x="6045" y="3171"/>
                </a:lnTo>
                <a:lnTo>
                  <a:pt x="6026" y="3179"/>
                </a:lnTo>
                <a:lnTo>
                  <a:pt x="6008" y="3189"/>
                </a:lnTo>
                <a:lnTo>
                  <a:pt x="5991" y="3198"/>
                </a:lnTo>
                <a:lnTo>
                  <a:pt x="5973" y="3208"/>
                </a:lnTo>
                <a:lnTo>
                  <a:pt x="5957" y="3219"/>
                </a:lnTo>
                <a:lnTo>
                  <a:pt x="5941" y="3231"/>
                </a:lnTo>
                <a:lnTo>
                  <a:pt x="5926" y="3244"/>
                </a:lnTo>
                <a:lnTo>
                  <a:pt x="5911" y="3256"/>
                </a:lnTo>
                <a:lnTo>
                  <a:pt x="5896" y="3271"/>
                </a:lnTo>
                <a:lnTo>
                  <a:pt x="5882" y="3285"/>
                </a:lnTo>
                <a:lnTo>
                  <a:pt x="5855" y="3315"/>
                </a:lnTo>
                <a:lnTo>
                  <a:pt x="5830" y="3345"/>
                </a:lnTo>
                <a:lnTo>
                  <a:pt x="5796" y="3388"/>
                </a:lnTo>
                <a:lnTo>
                  <a:pt x="5764" y="3433"/>
                </a:lnTo>
                <a:lnTo>
                  <a:pt x="5733" y="3477"/>
                </a:lnTo>
                <a:lnTo>
                  <a:pt x="5704" y="3523"/>
                </a:lnTo>
                <a:lnTo>
                  <a:pt x="5675" y="3569"/>
                </a:lnTo>
                <a:lnTo>
                  <a:pt x="5647" y="3616"/>
                </a:lnTo>
                <a:lnTo>
                  <a:pt x="5620" y="3663"/>
                </a:lnTo>
                <a:lnTo>
                  <a:pt x="5594" y="3711"/>
                </a:lnTo>
                <a:lnTo>
                  <a:pt x="5568" y="3759"/>
                </a:lnTo>
                <a:lnTo>
                  <a:pt x="5543" y="3809"/>
                </a:lnTo>
                <a:lnTo>
                  <a:pt x="5519" y="3858"/>
                </a:lnTo>
                <a:lnTo>
                  <a:pt x="5495" y="3907"/>
                </a:lnTo>
                <a:lnTo>
                  <a:pt x="5450" y="4005"/>
                </a:lnTo>
                <a:lnTo>
                  <a:pt x="5405" y="4105"/>
                </a:lnTo>
                <a:lnTo>
                  <a:pt x="5363" y="4200"/>
                </a:lnTo>
                <a:lnTo>
                  <a:pt x="5318" y="4299"/>
                </a:lnTo>
                <a:lnTo>
                  <a:pt x="5298" y="4351"/>
                </a:lnTo>
                <a:lnTo>
                  <a:pt x="5276" y="4402"/>
                </a:lnTo>
                <a:lnTo>
                  <a:pt x="5257" y="4454"/>
                </a:lnTo>
                <a:lnTo>
                  <a:pt x="5239" y="4506"/>
                </a:lnTo>
                <a:lnTo>
                  <a:pt x="5221" y="4560"/>
                </a:lnTo>
                <a:lnTo>
                  <a:pt x="5206" y="4613"/>
                </a:lnTo>
                <a:lnTo>
                  <a:pt x="5193" y="4666"/>
                </a:lnTo>
                <a:lnTo>
                  <a:pt x="5182" y="4719"/>
                </a:lnTo>
                <a:lnTo>
                  <a:pt x="5177" y="4746"/>
                </a:lnTo>
                <a:lnTo>
                  <a:pt x="5174" y="4773"/>
                </a:lnTo>
                <a:lnTo>
                  <a:pt x="5170" y="4799"/>
                </a:lnTo>
                <a:lnTo>
                  <a:pt x="5168" y="4826"/>
                </a:lnTo>
                <a:lnTo>
                  <a:pt x="5167" y="4853"/>
                </a:lnTo>
                <a:lnTo>
                  <a:pt x="5166" y="4879"/>
                </a:lnTo>
                <a:lnTo>
                  <a:pt x="5166" y="4905"/>
                </a:lnTo>
                <a:lnTo>
                  <a:pt x="5167" y="4932"/>
                </a:lnTo>
                <a:lnTo>
                  <a:pt x="5169" y="4955"/>
                </a:lnTo>
                <a:lnTo>
                  <a:pt x="5172" y="4978"/>
                </a:lnTo>
                <a:lnTo>
                  <a:pt x="5176" y="5000"/>
                </a:lnTo>
                <a:lnTo>
                  <a:pt x="5182" y="5023"/>
                </a:lnTo>
                <a:lnTo>
                  <a:pt x="5189" y="5044"/>
                </a:lnTo>
                <a:lnTo>
                  <a:pt x="5199" y="5066"/>
                </a:lnTo>
                <a:lnTo>
                  <a:pt x="5210" y="5086"/>
                </a:lnTo>
                <a:lnTo>
                  <a:pt x="5222" y="5106"/>
                </a:lnTo>
                <a:lnTo>
                  <a:pt x="5247" y="5139"/>
                </a:lnTo>
                <a:lnTo>
                  <a:pt x="5266" y="5163"/>
                </a:lnTo>
                <a:lnTo>
                  <a:pt x="5281" y="5183"/>
                </a:lnTo>
                <a:lnTo>
                  <a:pt x="5287" y="5191"/>
                </a:lnTo>
                <a:lnTo>
                  <a:pt x="5291" y="5200"/>
                </a:lnTo>
                <a:lnTo>
                  <a:pt x="5295" y="5209"/>
                </a:lnTo>
                <a:lnTo>
                  <a:pt x="5297" y="5219"/>
                </a:lnTo>
                <a:lnTo>
                  <a:pt x="5299" y="5230"/>
                </a:lnTo>
                <a:lnTo>
                  <a:pt x="5299" y="5243"/>
                </a:lnTo>
                <a:lnTo>
                  <a:pt x="5299" y="5257"/>
                </a:lnTo>
                <a:lnTo>
                  <a:pt x="5297" y="5275"/>
                </a:lnTo>
                <a:lnTo>
                  <a:pt x="5292" y="5317"/>
                </a:lnTo>
                <a:lnTo>
                  <a:pt x="5258" y="5277"/>
                </a:lnTo>
                <a:lnTo>
                  <a:pt x="5217" y="5232"/>
                </a:lnTo>
                <a:lnTo>
                  <a:pt x="5123" y="5129"/>
                </a:lnTo>
                <a:lnTo>
                  <a:pt x="5071" y="5073"/>
                </a:lnTo>
                <a:lnTo>
                  <a:pt x="5017" y="5015"/>
                </a:lnTo>
                <a:lnTo>
                  <a:pt x="4965" y="4954"/>
                </a:lnTo>
                <a:lnTo>
                  <a:pt x="4913" y="4893"/>
                </a:lnTo>
                <a:lnTo>
                  <a:pt x="4888" y="4861"/>
                </a:lnTo>
                <a:lnTo>
                  <a:pt x="4865" y="4829"/>
                </a:lnTo>
                <a:lnTo>
                  <a:pt x="4841" y="4798"/>
                </a:lnTo>
                <a:lnTo>
                  <a:pt x="4819" y="4767"/>
                </a:lnTo>
                <a:lnTo>
                  <a:pt x="4799" y="4735"/>
                </a:lnTo>
                <a:lnTo>
                  <a:pt x="4781" y="4704"/>
                </a:lnTo>
                <a:lnTo>
                  <a:pt x="4763" y="4672"/>
                </a:lnTo>
                <a:lnTo>
                  <a:pt x="4748" y="4642"/>
                </a:lnTo>
                <a:lnTo>
                  <a:pt x="4734" y="4612"/>
                </a:lnTo>
                <a:lnTo>
                  <a:pt x="4723" y="4581"/>
                </a:lnTo>
                <a:lnTo>
                  <a:pt x="4715" y="4552"/>
                </a:lnTo>
                <a:lnTo>
                  <a:pt x="4709" y="4523"/>
                </a:lnTo>
                <a:lnTo>
                  <a:pt x="4707" y="4508"/>
                </a:lnTo>
                <a:lnTo>
                  <a:pt x="4705" y="4495"/>
                </a:lnTo>
                <a:lnTo>
                  <a:pt x="4704" y="4481"/>
                </a:lnTo>
                <a:lnTo>
                  <a:pt x="4704" y="4467"/>
                </a:lnTo>
                <a:lnTo>
                  <a:pt x="4705" y="4454"/>
                </a:lnTo>
                <a:lnTo>
                  <a:pt x="4707" y="4441"/>
                </a:lnTo>
                <a:lnTo>
                  <a:pt x="4709" y="4427"/>
                </a:lnTo>
                <a:lnTo>
                  <a:pt x="4712" y="4414"/>
                </a:lnTo>
                <a:lnTo>
                  <a:pt x="4726" y="4417"/>
                </a:lnTo>
                <a:lnTo>
                  <a:pt x="4741" y="4419"/>
                </a:lnTo>
                <a:lnTo>
                  <a:pt x="4755" y="4420"/>
                </a:lnTo>
                <a:lnTo>
                  <a:pt x="4768" y="4420"/>
                </a:lnTo>
                <a:lnTo>
                  <a:pt x="4783" y="4419"/>
                </a:lnTo>
                <a:lnTo>
                  <a:pt x="4796" y="4418"/>
                </a:lnTo>
                <a:lnTo>
                  <a:pt x="4809" y="4416"/>
                </a:lnTo>
                <a:lnTo>
                  <a:pt x="4823" y="4413"/>
                </a:lnTo>
                <a:lnTo>
                  <a:pt x="4836" y="4410"/>
                </a:lnTo>
                <a:lnTo>
                  <a:pt x="4849" y="4406"/>
                </a:lnTo>
                <a:lnTo>
                  <a:pt x="4863" y="4402"/>
                </a:lnTo>
                <a:lnTo>
                  <a:pt x="4875" y="4397"/>
                </a:lnTo>
                <a:lnTo>
                  <a:pt x="4900" y="4384"/>
                </a:lnTo>
                <a:lnTo>
                  <a:pt x="4925" y="4370"/>
                </a:lnTo>
                <a:lnTo>
                  <a:pt x="4950" y="4354"/>
                </a:lnTo>
                <a:lnTo>
                  <a:pt x="4972" y="4335"/>
                </a:lnTo>
                <a:lnTo>
                  <a:pt x="4996" y="4315"/>
                </a:lnTo>
                <a:lnTo>
                  <a:pt x="5018" y="4293"/>
                </a:lnTo>
                <a:lnTo>
                  <a:pt x="5040" y="4271"/>
                </a:lnTo>
                <a:lnTo>
                  <a:pt x="5060" y="4246"/>
                </a:lnTo>
                <a:lnTo>
                  <a:pt x="5081" y="4220"/>
                </a:lnTo>
                <a:lnTo>
                  <a:pt x="5101" y="4195"/>
                </a:lnTo>
                <a:lnTo>
                  <a:pt x="5120" y="4167"/>
                </a:lnTo>
                <a:lnTo>
                  <a:pt x="5138" y="4139"/>
                </a:lnTo>
                <a:lnTo>
                  <a:pt x="5157" y="4112"/>
                </a:lnTo>
                <a:lnTo>
                  <a:pt x="5173" y="4083"/>
                </a:lnTo>
                <a:lnTo>
                  <a:pt x="5190" y="4054"/>
                </a:lnTo>
                <a:lnTo>
                  <a:pt x="5206" y="4026"/>
                </a:lnTo>
                <a:lnTo>
                  <a:pt x="5235" y="3968"/>
                </a:lnTo>
                <a:lnTo>
                  <a:pt x="5262" y="3913"/>
                </a:lnTo>
                <a:lnTo>
                  <a:pt x="5286" y="3861"/>
                </a:lnTo>
                <a:lnTo>
                  <a:pt x="5306" y="3814"/>
                </a:lnTo>
                <a:lnTo>
                  <a:pt x="5325" y="3771"/>
                </a:lnTo>
                <a:lnTo>
                  <a:pt x="5376" y="3647"/>
                </a:lnTo>
                <a:lnTo>
                  <a:pt x="5400" y="3583"/>
                </a:lnTo>
                <a:lnTo>
                  <a:pt x="5425" y="3521"/>
                </a:lnTo>
                <a:lnTo>
                  <a:pt x="5450" y="3457"/>
                </a:lnTo>
                <a:lnTo>
                  <a:pt x="5472" y="3393"/>
                </a:lnTo>
                <a:lnTo>
                  <a:pt x="5494" y="3328"/>
                </a:lnTo>
                <a:lnTo>
                  <a:pt x="5515" y="3263"/>
                </a:lnTo>
                <a:lnTo>
                  <a:pt x="5534" y="3198"/>
                </a:lnTo>
                <a:lnTo>
                  <a:pt x="5551" y="3132"/>
                </a:lnTo>
                <a:lnTo>
                  <a:pt x="5567" y="3066"/>
                </a:lnTo>
                <a:lnTo>
                  <a:pt x="5581" y="3000"/>
                </a:lnTo>
                <a:lnTo>
                  <a:pt x="5592" y="2934"/>
                </a:lnTo>
                <a:lnTo>
                  <a:pt x="5597" y="2900"/>
                </a:lnTo>
                <a:lnTo>
                  <a:pt x="5601" y="2866"/>
                </a:lnTo>
                <a:lnTo>
                  <a:pt x="5604" y="2833"/>
                </a:lnTo>
                <a:lnTo>
                  <a:pt x="5607" y="2799"/>
                </a:lnTo>
                <a:lnTo>
                  <a:pt x="5609" y="2765"/>
                </a:lnTo>
                <a:lnTo>
                  <a:pt x="5612" y="2732"/>
                </a:lnTo>
                <a:lnTo>
                  <a:pt x="5612" y="2697"/>
                </a:lnTo>
                <a:lnTo>
                  <a:pt x="5612" y="2662"/>
                </a:lnTo>
                <a:lnTo>
                  <a:pt x="5610" y="2626"/>
                </a:lnTo>
                <a:lnTo>
                  <a:pt x="5608" y="2591"/>
                </a:lnTo>
                <a:lnTo>
                  <a:pt x="5603" y="2556"/>
                </a:lnTo>
                <a:lnTo>
                  <a:pt x="5597" y="2522"/>
                </a:lnTo>
                <a:lnTo>
                  <a:pt x="5593" y="2504"/>
                </a:lnTo>
                <a:lnTo>
                  <a:pt x="5589" y="2488"/>
                </a:lnTo>
                <a:lnTo>
                  <a:pt x="5584" y="2471"/>
                </a:lnTo>
                <a:lnTo>
                  <a:pt x="5578" y="2455"/>
                </a:lnTo>
                <a:lnTo>
                  <a:pt x="5568" y="2435"/>
                </a:lnTo>
                <a:lnTo>
                  <a:pt x="5556" y="2414"/>
                </a:lnTo>
                <a:lnTo>
                  <a:pt x="5543" y="2393"/>
                </a:lnTo>
                <a:lnTo>
                  <a:pt x="5527" y="2371"/>
                </a:lnTo>
                <a:lnTo>
                  <a:pt x="5494" y="2325"/>
                </a:lnTo>
                <a:lnTo>
                  <a:pt x="5459" y="2279"/>
                </a:lnTo>
                <a:lnTo>
                  <a:pt x="5441" y="2255"/>
                </a:lnTo>
                <a:lnTo>
                  <a:pt x="5425" y="2232"/>
                </a:lnTo>
                <a:lnTo>
                  <a:pt x="5411" y="2208"/>
                </a:lnTo>
                <a:lnTo>
                  <a:pt x="5397" y="2186"/>
                </a:lnTo>
                <a:lnTo>
                  <a:pt x="5387" y="2162"/>
                </a:lnTo>
                <a:lnTo>
                  <a:pt x="5382" y="2151"/>
                </a:lnTo>
                <a:lnTo>
                  <a:pt x="5379" y="2139"/>
                </a:lnTo>
                <a:lnTo>
                  <a:pt x="5376" y="2129"/>
                </a:lnTo>
                <a:lnTo>
                  <a:pt x="5374" y="2118"/>
                </a:lnTo>
                <a:lnTo>
                  <a:pt x="5373" y="2107"/>
                </a:lnTo>
                <a:lnTo>
                  <a:pt x="5372" y="2096"/>
                </a:lnTo>
                <a:lnTo>
                  <a:pt x="5360" y="2110"/>
                </a:lnTo>
                <a:lnTo>
                  <a:pt x="5347" y="2122"/>
                </a:lnTo>
                <a:lnTo>
                  <a:pt x="5333" y="2133"/>
                </a:lnTo>
                <a:lnTo>
                  <a:pt x="5317" y="2144"/>
                </a:lnTo>
                <a:lnTo>
                  <a:pt x="5301" y="2154"/>
                </a:lnTo>
                <a:lnTo>
                  <a:pt x="5285" y="2162"/>
                </a:lnTo>
                <a:lnTo>
                  <a:pt x="5266" y="2170"/>
                </a:lnTo>
                <a:lnTo>
                  <a:pt x="5249" y="2178"/>
                </a:lnTo>
                <a:lnTo>
                  <a:pt x="5175" y="2207"/>
                </a:lnTo>
                <a:lnTo>
                  <a:pt x="5141" y="2222"/>
                </a:lnTo>
                <a:lnTo>
                  <a:pt x="5125" y="2231"/>
                </a:lnTo>
                <a:lnTo>
                  <a:pt x="5109" y="2239"/>
                </a:lnTo>
                <a:lnTo>
                  <a:pt x="5091" y="2251"/>
                </a:lnTo>
                <a:lnTo>
                  <a:pt x="5074" y="2263"/>
                </a:lnTo>
                <a:lnTo>
                  <a:pt x="5057" y="2276"/>
                </a:lnTo>
                <a:lnTo>
                  <a:pt x="5041" y="2289"/>
                </a:lnTo>
                <a:lnTo>
                  <a:pt x="5025" y="2302"/>
                </a:lnTo>
                <a:lnTo>
                  <a:pt x="5011" y="2317"/>
                </a:lnTo>
                <a:lnTo>
                  <a:pt x="4998" y="2331"/>
                </a:lnTo>
                <a:lnTo>
                  <a:pt x="4984" y="2346"/>
                </a:lnTo>
                <a:lnTo>
                  <a:pt x="4971" y="2362"/>
                </a:lnTo>
                <a:lnTo>
                  <a:pt x="4959" y="2378"/>
                </a:lnTo>
                <a:lnTo>
                  <a:pt x="4948" y="2395"/>
                </a:lnTo>
                <a:lnTo>
                  <a:pt x="4936" y="2411"/>
                </a:lnTo>
                <a:lnTo>
                  <a:pt x="4915" y="2447"/>
                </a:lnTo>
                <a:lnTo>
                  <a:pt x="4894" y="2484"/>
                </a:lnTo>
                <a:lnTo>
                  <a:pt x="4875" y="2524"/>
                </a:lnTo>
                <a:lnTo>
                  <a:pt x="4855" y="2565"/>
                </a:lnTo>
                <a:lnTo>
                  <a:pt x="4818" y="2647"/>
                </a:lnTo>
                <a:lnTo>
                  <a:pt x="4784" y="2730"/>
                </a:lnTo>
                <a:lnTo>
                  <a:pt x="4751" y="2813"/>
                </a:lnTo>
                <a:lnTo>
                  <a:pt x="4719" y="2897"/>
                </a:lnTo>
                <a:lnTo>
                  <a:pt x="4688" y="2982"/>
                </a:lnTo>
                <a:lnTo>
                  <a:pt x="4659" y="3067"/>
                </a:lnTo>
                <a:lnTo>
                  <a:pt x="4629" y="3152"/>
                </a:lnTo>
                <a:lnTo>
                  <a:pt x="4579" y="3297"/>
                </a:lnTo>
                <a:lnTo>
                  <a:pt x="4554" y="3372"/>
                </a:lnTo>
                <a:lnTo>
                  <a:pt x="4531" y="3446"/>
                </a:lnTo>
                <a:lnTo>
                  <a:pt x="4508" y="3521"/>
                </a:lnTo>
                <a:lnTo>
                  <a:pt x="4498" y="3559"/>
                </a:lnTo>
                <a:lnTo>
                  <a:pt x="4489" y="3596"/>
                </a:lnTo>
                <a:lnTo>
                  <a:pt x="4479" y="3633"/>
                </a:lnTo>
                <a:lnTo>
                  <a:pt x="4471" y="3671"/>
                </a:lnTo>
                <a:lnTo>
                  <a:pt x="4463" y="3709"/>
                </a:lnTo>
                <a:lnTo>
                  <a:pt x="4457" y="3747"/>
                </a:lnTo>
                <a:lnTo>
                  <a:pt x="4450" y="3795"/>
                </a:lnTo>
                <a:lnTo>
                  <a:pt x="4444" y="3843"/>
                </a:lnTo>
                <a:lnTo>
                  <a:pt x="4440" y="3892"/>
                </a:lnTo>
                <a:lnTo>
                  <a:pt x="4439" y="3915"/>
                </a:lnTo>
                <a:lnTo>
                  <a:pt x="4439" y="3940"/>
                </a:lnTo>
                <a:lnTo>
                  <a:pt x="4439" y="3963"/>
                </a:lnTo>
                <a:lnTo>
                  <a:pt x="4440" y="3988"/>
                </a:lnTo>
                <a:lnTo>
                  <a:pt x="4442" y="4011"/>
                </a:lnTo>
                <a:lnTo>
                  <a:pt x="4444" y="4036"/>
                </a:lnTo>
                <a:lnTo>
                  <a:pt x="4449" y="4060"/>
                </a:lnTo>
                <a:lnTo>
                  <a:pt x="4453" y="4083"/>
                </a:lnTo>
                <a:lnTo>
                  <a:pt x="4458" y="4107"/>
                </a:lnTo>
                <a:lnTo>
                  <a:pt x="4464" y="4130"/>
                </a:lnTo>
                <a:lnTo>
                  <a:pt x="4468" y="4144"/>
                </a:lnTo>
                <a:lnTo>
                  <a:pt x="4473" y="4156"/>
                </a:lnTo>
                <a:lnTo>
                  <a:pt x="4483" y="4179"/>
                </a:lnTo>
                <a:lnTo>
                  <a:pt x="4496" y="4203"/>
                </a:lnTo>
                <a:lnTo>
                  <a:pt x="4509" y="4225"/>
                </a:lnTo>
                <a:lnTo>
                  <a:pt x="4523" y="4245"/>
                </a:lnTo>
                <a:lnTo>
                  <a:pt x="4538" y="4266"/>
                </a:lnTo>
                <a:lnTo>
                  <a:pt x="4567" y="4305"/>
                </a:lnTo>
                <a:lnTo>
                  <a:pt x="4581" y="4325"/>
                </a:lnTo>
                <a:lnTo>
                  <a:pt x="4593" y="4344"/>
                </a:lnTo>
                <a:lnTo>
                  <a:pt x="4604" y="4364"/>
                </a:lnTo>
                <a:lnTo>
                  <a:pt x="4614" y="4384"/>
                </a:lnTo>
                <a:lnTo>
                  <a:pt x="4618" y="4395"/>
                </a:lnTo>
                <a:lnTo>
                  <a:pt x="4622" y="4405"/>
                </a:lnTo>
                <a:lnTo>
                  <a:pt x="4624" y="4415"/>
                </a:lnTo>
                <a:lnTo>
                  <a:pt x="4626" y="4426"/>
                </a:lnTo>
                <a:lnTo>
                  <a:pt x="4627" y="4438"/>
                </a:lnTo>
                <a:lnTo>
                  <a:pt x="4628" y="4449"/>
                </a:lnTo>
                <a:lnTo>
                  <a:pt x="4628" y="4460"/>
                </a:lnTo>
                <a:lnTo>
                  <a:pt x="4626" y="4471"/>
                </a:lnTo>
                <a:lnTo>
                  <a:pt x="4495" y="4296"/>
                </a:lnTo>
                <a:lnTo>
                  <a:pt x="4428" y="4210"/>
                </a:lnTo>
                <a:lnTo>
                  <a:pt x="4360" y="4124"/>
                </a:lnTo>
                <a:lnTo>
                  <a:pt x="4340" y="4101"/>
                </a:lnTo>
                <a:lnTo>
                  <a:pt x="4316" y="4074"/>
                </a:lnTo>
                <a:lnTo>
                  <a:pt x="4260" y="4014"/>
                </a:lnTo>
                <a:lnTo>
                  <a:pt x="4196" y="3950"/>
                </a:lnTo>
                <a:lnTo>
                  <a:pt x="4164" y="3915"/>
                </a:lnTo>
                <a:lnTo>
                  <a:pt x="4132" y="3880"/>
                </a:lnTo>
                <a:lnTo>
                  <a:pt x="4101" y="3845"/>
                </a:lnTo>
                <a:lnTo>
                  <a:pt x="4073" y="3810"/>
                </a:lnTo>
                <a:lnTo>
                  <a:pt x="4046" y="3775"/>
                </a:lnTo>
                <a:lnTo>
                  <a:pt x="4034" y="3757"/>
                </a:lnTo>
                <a:lnTo>
                  <a:pt x="4022" y="3740"/>
                </a:lnTo>
                <a:lnTo>
                  <a:pt x="4013" y="3723"/>
                </a:lnTo>
                <a:lnTo>
                  <a:pt x="4004" y="3706"/>
                </a:lnTo>
                <a:lnTo>
                  <a:pt x="3996" y="3691"/>
                </a:lnTo>
                <a:lnTo>
                  <a:pt x="3990" y="3674"/>
                </a:lnTo>
                <a:lnTo>
                  <a:pt x="3984" y="3659"/>
                </a:lnTo>
                <a:lnTo>
                  <a:pt x="3980" y="3644"/>
                </a:lnTo>
                <a:lnTo>
                  <a:pt x="3978" y="3629"/>
                </a:lnTo>
                <a:lnTo>
                  <a:pt x="3977" y="3615"/>
                </a:lnTo>
                <a:lnTo>
                  <a:pt x="3978" y="3597"/>
                </a:lnTo>
                <a:lnTo>
                  <a:pt x="3979" y="3581"/>
                </a:lnTo>
                <a:lnTo>
                  <a:pt x="3982" y="3567"/>
                </a:lnTo>
                <a:lnTo>
                  <a:pt x="3985" y="3553"/>
                </a:lnTo>
                <a:lnTo>
                  <a:pt x="3990" y="3542"/>
                </a:lnTo>
                <a:lnTo>
                  <a:pt x="3994" y="3532"/>
                </a:lnTo>
                <a:lnTo>
                  <a:pt x="3999" y="3523"/>
                </a:lnTo>
                <a:lnTo>
                  <a:pt x="4005" y="3514"/>
                </a:lnTo>
                <a:lnTo>
                  <a:pt x="4012" y="3506"/>
                </a:lnTo>
                <a:lnTo>
                  <a:pt x="4019" y="3500"/>
                </a:lnTo>
                <a:lnTo>
                  <a:pt x="4026" y="3495"/>
                </a:lnTo>
                <a:lnTo>
                  <a:pt x="4035" y="3490"/>
                </a:lnTo>
                <a:lnTo>
                  <a:pt x="4044" y="3485"/>
                </a:lnTo>
                <a:lnTo>
                  <a:pt x="4053" y="3482"/>
                </a:lnTo>
                <a:lnTo>
                  <a:pt x="4073" y="3475"/>
                </a:lnTo>
                <a:lnTo>
                  <a:pt x="4094" y="3469"/>
                </a:lnTo>
                <a:lnTo>
                  <a:pt x="4117" y="3464"/>
                </a:lnTo>
                <a:lnTo>
                  <a:pt x="4140" y="3458"/>
                </a:lnTo>
                <a:lnTo>
                  <a:pt x="4165" y="3452"/>
                </a:lnTo>
                <a:lnTo>
                  <a:pt x="4190" y="3444"/>
                </a:lnTo>
                <a:lnTo>
                  <a:pt x="4203" y="3439"/>
                </a:lnTo>
                <a:lnTo>
                  <a:pt x="4216" y="3433"/>
                </a:lnTo>
                <a:lnTo>
                  <a:pt x="4228" y="3425"/>
                </a:lnTo>
                <a:lnTo>
                  <a:pt x="4242" y="3418"/>
                </a:lnTo>
                <a:lnTo>
                  <a:pt x="4254" y="3410"/>
                </a:lnTo>
                <a:lnTo>
                  <a:pt x="4266" y="3401"/>
                </a:lnTo>
                <a:lnTo>
                  <a:pt x="4291" y="3380"/>
                </a:lnTo>
                <a:lnTo>
                  <a:pt x="4314" y="3359"/>
                </a:lnTo>
                <a:lnTo>
                  <a:pt x="4337" y="3336"/>
                </a:lnTo>
                <a:lnTo>
                  <a:pt x="4358" y="3313"/>
                </a:lnTo>
                <a:lnTo>
                  <a:pt x="4379" y="3288"/>
                </a:lnTo>
                <a:lnTo>
                  <a:pt x="4399" y="3262"/>
                </a:lnTo>
                <a:lnTo>
                  <a:pt x="4418" y="3237"/>
                </a:lnTo>
                <a:lnTo>
                  <a:pt x="4436" y="3210"/>
                </a:lnTo>
                <a:lnTo>
                  <a:pt x="4453" y="3184"/>
                </a:lnTo>
                <a:lnTo>
                  <a:pt x="4470" y="3156"/>
                </a:lnTo>
                <a:lnTo>
                  <a:pt x="4485" y="3128"/>
                </a:lnTo>
                <a:lnTo>
                  <a:pt x="4501" y="3099"/>
                </a:lnTo>
                <a:lnTo>
                  <a:pt x="4515" y="3072"/>
                </a:lnTo>
                <a:lnTo>
                  <a:pt x="4529" y="3043"/>
                </a:lnTo>
                <a:lnTo>
                  <a:pt x="4556" y="2985"/>
                </a:lnTo>
                <a:lnTo>
                  <a:pt x="4579" y="2931"/>
                </a:lnTo>
                <a:lnTo>
                  <a:pt x="4601" y="2878"/>
                </a:lnTo>
                <a:lnTo>
                  <a:pt x="4624" y="2824"/>
                </a:lnTo>
                <a:lnTo>
                  <a:pt x="4645" y="2770"/>
                </a:lnTo>
                <a:lnTo>
                  <a:pt x="4666" y="2714"/>
                </a:lnTo>
                <a:lnTo>
                  <a:pt x="4685" y="2659"/>
                </a:lnTo>
                <a:lnTo>
                  <a:pt x="4704" y="2603"/>
                </a:lnTo>
                <a:lnTo>
                  <a:pt x="4722" y="2547"/>
                </a:lnTo>
                <a:lnTo>
                  <a:pt x="4740" y="2491"/>
                </a:lnTo>
                <a:lnTo>
                  <a:pt x="4755" y="2433"/>
                </a:lnTo>
                <a:lnTo>
                  <a:pt x="4770" y="2377"/>
                </a:lnTo>
                <a:lnTo>
                  <a:pt x="4785" y="2320"/>
                </a:lnTo>
                <a:lnTo>
                  <a:pt x="4797" y="2263"/>
                </a:lnTo>
                <a:lnTo>
                  <a:pt x="4809" y="2206"/>
                </a:lnTo>
                <a:lnTo>
                  <a:pt x="4819" y="2149"/>
                </a:lnTo>
                <a:lnTo>
                  <a:pt x="4829" y="2091"/>
                </a:lnTo>
                <a:lnTo>
                  <a:pt x="4833" y="2055"/>
                </a:lnTo>
                <a:lnTo>
                  <a:pt x="4836" y="2022"/>
                </a:lnTo>
                <a:lnTo>
                  <a:pt x="4837" y="1988"/>
                </a:lnTo>
                <a:lnTo>
                  <a:pt x="4837" y="1955"/>
                </a:lnTo>
                <a:lnTo>
                  <a:pt x="4836" y="1923"/>
                </a:lnTo>
                <a:lnTo>
                  <a:pt x="4833" y="1891"/>
                </a:lnTo>
                <a:lnTo>
                  <a:pt x="4828" y="1861"/>
                </a:lnTo>
                <a:lnTo>
                  <a:pt x="4823" y="1831"/>
                </a:lnTo>
                <a:lnTo>
                  <a:pt x="4816" y="1801"/>
                </a:lnTo>
                <a:lnTo>
                  <a:pt x="4808" y="1773"/>
                </a:lnTo>
                <a:lnTo>
                  <a:pt x="4800" y="1744"/>
                </a:lnTo>
                <a:lnTo>
                  <a:pt x="4791" y="1715"/>
                </a:lnTo>
                <a:lnTo>
                  <a:pt x="4781" y="1688"/>
                </a:lnTo>
                <a:lnTo>
                  <a:pt x="4769" y="1660"/>
                </a:lnTo>
                <a:lnTo>
                  <a:pt x="4746" y="1606"/>
                </a:lnTo>
                <a:lnTo>
                  <a:pt x="4721" y="1551"/>
                </a:lnTo>
                <a:lnTo>
                  <a:pt x="4694" y="1497"/>
                </a:lnTo>
                <a:lnTo>
                  <a:pt x="4668" y="1443"/>
                </a:lnTo>
                <a:lnTo>
                  <a:pt x="4642" y="1388"/>
                </a:lnTo>
                <a:lnTo>
                  <a:pt x="4617" y="1331"/>
                </a:lnTo>
                <a:lnTo>
                  <a:pt x="4604" y="1302"/>
                </a:lnTo>
                <a:lnTo>
                  <a:pt x="4593" y="1274"/>
                </a:lnTo>
                <a:lnTo>
                  <a:pt x="4582" y="1244"/>
                </a:lnTo>
                <a:lnTo>
                  <a:pt x="4572" y="1213"/>
                </a:lnTo>
                <a:lnTo>
                  <a:pt x="4561" y="1182"/>
                </a:lnTo>
                <a:lnTo>
                  <a:pt x="4552" y="1151"/>
                </a:lnTo>
                <a:lnTo>
                  <a:pt x="4539" y="1170"/>
                </a:lnTo>
                <a:lnTo>
                  <a:pt x="4523" y="1190"/>
                </a:lnTo>
                <a:lnTo>
                  <a:pt x="4508" y="1209"/>
                </a:lnTo>
                <a:lnTo>
                  <a:pt x="4493" y="1226"/>
                </a:lnTo>
                <a:lnTo>
                  <a:pt x="4475" y="1244"/>
                </a:lnTo>
                <a:lnTo>
                  <a:pt x="4458" y="1260"/>
                </a:lnTo>
                <a:lnTo>
                  <a:pt x="4440" y="1276"/>
                </a:lnTo>
                <a:lnTo>
                  <a:pt x="4422" y="1291"/>
                </a:lnTo>
                <a:lnTo>
                  <a:pt x="4385" y="1321"/>
                </a:lnTo>
                <a:lnTo>
                  <a:pt x="4347" y="1348"/>
                </a:lnTo>
                <a:lnTo>
                  <a:pt x="4269" y="1404"/>
                </a:lnTo>
                <a:lnTo>
                  <a:pt x="4230" y="1432"/>
                </a:lnTo>
                <a:lnTo>
                  <a:pt x="4192" y="1461"/>
                </a:lnTo>
                <a:lnTo>
                  <a:pt x="4156" y="1492"/>
                </a:lnTo>
                <a:lnTo>
                  <a:pt x="4138" y="1508"/>
                </a:lnTo>
                <a:lnTo>
                  <a:pt x="4121" y="1525"/>
                </a:lnTo>
                <a:lnTo>
                  <a:pt x="4104" y="1542"/>
                </a:lnTo>
                <a:lnTo>
                  <a:pt x="4088" y="1559"/>
                </a:lnTo>
                <a:lnTo>
                  <a:pt x="4073" y="1579"/>
                </a:lnTo>
                <a:lnTo>
                  <a:pt x="4057" y="1598"/>
                </a:lnTo>
                <a:lnTo>
                  <a:pt x="4043" y="1619"/>
                </a:lnTo>
                <a:lnTo>
                  <a:pt x="4029" y="1641"/>
                </a:lnTo>
                <a:lnTo>
                  <a:pt x="4017" y="1664"/>
                </a:lnTo>
                <a:lnTo>
                  <a:pt x="4006" y="1688"/>
                </a:lnTo>
                <a:lnTo>
                  <a:pt x="3982" y="1741"/>
                </a:lnTo>
                <a:lnTo>
                  <a:pt x="3960" y="1794"/>
                </a:lnTo>
                <a:lnTo>
                  <a:pt x="3938" y="1848"/>
                </a:lnTo>
                <a:lnTo>
                  <a:pt x="3918" y="1903"/>
                </a:lnTo>
                <a:lnTo>
                  <a:pt x="3898" y="1958"/>
                </a:lnTo>
                <a:lnTo>
                  <a:pt x="3880" y="2013"/>
                </a:lnTo>
                <a:lnTo>
                  <a:pt x="3862" y="2070"/>
                </a:lnTo>
                <a:lnTo>
                  <a:pt x="3846" y="2125"/>
                </a:lnTo>
                <a:lnTo>
                  <a:pt x="3830" y="2181"/>
                </a:lnTo>
                <a:lnTo>
                  <a:pt x="3814" y="2238"/>
                </a:lnTo>
                <a:lnTo>
                  <a:pt x="3800" y="2295"/>
                </a:lnTo>
                <a:lnTo>
                  <a:pt x="3786" y="2352"/>
                </a:lnTo>
                <a:lnTo>
                  <a:pt x="3760" y="2465"/>
                </a:lnTo>
                <a:lnTo>
                  <a:pt x="3735" y="2578"/>
                </a:lnTo>
                <a:close/>
                <a:moveTo>
                  <a:pt x="2476" y="2582"/>
                </a:moveTo>
                <a:lnTo>
                  <a:pt x="2476" y="2582"/>
                </a:lnTo>
                <a:lnTo>
                  <a:pt x="2465" y="2562"/>
                </a:lnTo>
                <a:lnTo>
                  <a:pt x="2452" y="2542"/>
                </a:lnTo>
                <a:lnTo>
                  <a:pt x="2436" y="2522"/>
                </a:lnTo>
                <a:lnTo>
                  <a:pt x="2419" y="2502"/>
                </a:lnTo>
                <a:lnTo>
                  <a:pt x="2449" y="2520"/>
                </a:lnTo>
                <a:lnTo>
                  <a:pt x="2483" y="2540"/>
                </a:lnTo>
                <a:lnTo>
                  <a:pt x="2561" y="2588"/>
                </a:lnTo>
                <a:lnTo>
                  <a:pt x="2536" y="2584"/>
                </a:lnTo>
                <a:lnTo>
                  <a:pt x="2513" y="2582"/>
                </a:lnTo>
                <a:lnTo>
                  <a:pt x="2493" y="2582"/>
                </a:lnTo>
                <a:lnTo>
                  <a:pt x="2476" y="2582"/>
                </a:lnTo>
                <a:close/>
              </a:path>
            </a:pathLst>
          </a:custGeom>
          <a:solidFill>
            <a:srgbClr val="BAE18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5122" name="标题 1"/>
          <p:cNvSpPr txBox="1"/>
          <p:nvPr/>
        </p:nvSpPr>
        <p:spPr bwMode="auto">
          <a:xfrm>
            <a:off x="1259111" y="1109663"/>
            <a:ext cx="554513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7.1 </a:t>
            </a:r>
            <a:r>
              <a:rPr lang="zh-CN" altLang="en-US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概述</a:t>
            </a:r>
            <a:endParaRPr lang="zh-CN" altLang="en-US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16388" name="直接连接符 24"/>
          <p:cNvCxnSpPr>
            <a:cxnSpLocks noChangeShapeType="1"/>
          </p:cNvCxnSpPr>
          <p:nvPr/>
        </p:nvCxnSpPr>
        <p:spPr bwMode="auto">
          <a:xfrm>
            <a:off x="3330575" y="1666875"/>
            <a:ext cx="0" cy="4714875"/>
          </a:xfrm>
          <a:prstGeom prst="line">
            <a:avLst/>
          </a:prstGeom>
          <a:noFill/>
          <a:ln w="3810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25"/>
          <p:cNvCxnSpPr>
            <a:cxnSpLocks noChangeShapeType="1"/>
          </p:cNvCxnSpPr>
          <p:nvPr/>
        </p:nvCxnSpPr>
        <p:spPr bwMode="auto">
          <a:xfrm>
            <a:off x="1016000" y="1663700"/>
            <a:ext cx="3268663" cy="0"/>
          </a:xfrm>
          <a:prstGeom prst="line">
            <a:avLst/>
          </a:prstGeom>
          <a:noFill/>
          <a:ln w="5715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60575" y="2232025"/>
            <a:ext cx="1250950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7.1.1</a:t>
            </a:r>
            <a:endParaRPr lang="en-US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0575" y="2924175"/>
            <a:ext cx="1250950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7.1.2</a:t>
            </a:r>
            <a:endParaRPr lang="en-US" altLang="zh-CN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392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排序的基本概念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6393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排序算法的分类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6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23"/>
          <p:cNvCxnSpPr>
            <a:cxnSpLocks noChangeShapeType="1"/>
          </p:cNvCxnSpPr>
          <p:nvPr/>
        </p:nvCxnSpPr>
        <p:spPr bwMode="auto">
          <a:xfrm>
            <a:off x="1903413" y="2577050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" name="直接连接符 27"/>
          <p:cNvCxnSpPr>
            <a:cxnSpLocks noChangeShapeType="1"/>
          </p:cNvCxnSpPr>
          <p:nvPr/>
        </p:nvCxnSpPr>
        <p:spPr bwMode="auto">
          <a:xfrm>
            <a:off x="1911350" y="3296419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" name="直接连接符 2"/>
          <p:cNvCxnSpPr>
            <a:cxnSpLocks noChangeShapeType="1"/>
          </p:cNvCxnSpPr>
          <p:nvPr/>
        </p:nvCxnSpPr>
        <p:spPr bwMode="auto">
          <a:xfrm>
            <a:off x="1911350" y="1883312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9" name="文本框 19"/>
          <p:cNvSpPr txBox="1">
            <a:spLocks noChangeArrowheads="1"/>
          </p:cNvSpPr>
          <p:nvPr/>
        </p:nvSpPr>
        <p:spPr bwMode="auto">
          <a:xfrm>
            <a:off x="2289596" y="1460500"/>
            <a:ext cx="325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0" name="文本框 20"/>
          <p:cNvSpPr txBox="1">
            <a:spLocks noChangeArrowheads="1"/>
          </p:cNvSpPr>
          <p:nvPr/>
        </p:nvSpPr>
        <p:spPr bwMode="auto">
          <a:xfrm>
            <a:off x="2289596" y="2199225"/>
            <a:ext cx="23322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插入排序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1" name="文本框 22"/>
          <p:cNvSpPr txBox="1">
            <a:spLocks noChangeArrowheads="1"/>
          </p:cNvSpPr>
          <p:nvPr/>
        </p:nvSpPr>
        <p:spPr bwMode="auto">
          <a:xfrm>
            <a:off x="2289596" y="2924944"/>
            <a:ext cx="29581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交换排序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152" name="直接连接符 23"/>
          <p:cNvCxnSpPr>
            <a:cxnSpLocks noChangeShapeType="1"/>
          </p:cNvCxnSpPr>
          <p:nvPr/>
        </p:nvCxnSpPr>
        <p:spPr bwMode="auto">
          <a:xfrm>
            <a:off x="1865313" y="4861222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" name="直接连接符 27"/>
          <p:cNvCxnSpPr>
            <a:cxnSpLocks noChangeShapeType="1"/>
          </p:cNvCxnSpPr>
          <p:nvPr/>
        </p:nvCxnSpPr>
        <p:spPr bwMode="auto">
          <a:xfrm>
            <a:off x="1873250" y="5574953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直接连接符 2"/>
          <p:cNvCxnSpPr>
            <a:cxnSpLocks noChangeShapeType="1"/>
          </p:cNvCxnSpPr>
          <p:nvPr/>
        </p:nvCxnSpPr>
        <p:spPr bwMode="auto">
          <a:xfrm>
            <a:off x="1873250" y="4073897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5" name="文本框 19"/>
          <p:cNvSpPr txBox="1">
            <a:spLocks noChangeArrowheads="1"/>
          </p:cNvSpPr>
          <p:nvPr/>
        </p:nvSpPr>
        <p:spPr bwMode="auto">
          <a:xfrm>
            <a:off x="2289596" y="3707184"/>
            <a:ext cx="268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选择排序</a:t>
            </a:r>
            <a:endParaRPr lang="en-US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6" name="文本框 20"/>
          <p:cNvSpPr txBox="1">
            <a:spLocks noChangeArrowheads="1"/>
          </p:cNvSpPr>
          <p:nvPr/>
        </p:nvSpPr>
        <p:spPr bwMode="auto">
          <a:xfrm>
            <a:off x="2289596" y="4437112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归并排序</a:t>
            </a:r>
            <a:endParaRPr lang="zh-CN" altLang="zh-CN" sz="2400"/>
          </a:p>
        </p:txBody>
      </p:sp>
      <p:sp>
        <p:nvSpPr>
          <p:cNvPr id="6157" name="文本框 22"/>
          <p:cNvSpPr txBox="1">
            <a:spLocks noChangeArrowheads="1"/>
          </p:cNvSpPr>
          <p:nvPr/>
        </p:nvSpPr>
        <p:spPr bwMode="auto">
          <a:xfrm>
            <a:off x="2289596" y="5157192"/>
            <a:ext cx="3938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分配排序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158" name="直接连接符 23"/>
          <p:cNvCxnSpPr>
            <a:cxnSpLocks noChangeShapeType="1"/>
          </p:cNvCxnSpPr>
          <p:nvPr/>
        </p:nvCxnSpPr>
        <p:spPr bwMode="auto">
          <a:xfrm>
            <a:off x="1882775" y="6362278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0" name="文本框 20"/>
          <p:cNvSpPr txBox="1">
            <a:spLocks noChangeArrowheads="1"/>
          </p:cNvSpPr>
          <p:nvPr/>
        </p:nvSpPr>
        <p:spPr bwMode="auto">
          <a:xfrm>
            <a:off x="2289596" y="5949280"/>
            <a:ext cx="3754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各种排序算法的比较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62" name="矩形 3"/>
          <p:cNvSpPr>
            <a:spLocks noChangeArrowheads="1"/>
          </p:cNvSpPr>
          <p:nvPr/>
        </p:nvSpPr>
        <p:spPr bwMode="auto">
          <a:xfrm>
            <a:off x="-1588" y="0"/>
            <a:ext cx="190976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FFFFFF"/>
              </a:solidFill>
              <a:latin typeface="Calibri" panose="020F0502020204030204" pitchFamily="34" charset="0"/>
              <a:ea typeface="华文新魏" panose="02010800040101010101" pitchFamily="2" charset="-122"/>
            </a:endParaRPr>
          </a:p>
        </p:txBody>
      </p:sp>
      <p:sp>
        <p:nvSpPr>
          <p:cNvPr id="7187" name="文本框 18"/>
          <p:cNvSpPr txBox="1">
            <a:spLocks noChangeArrowheads="1"/>
          </p:cNvSpPr>
          <p:nvPr/>
        </p:nvSpPr>
        <p:spPr bwMode="auto">
          <a:xfrm>
            <a:off x="-36513" y="322263"/>
            <a:ext cx="4464051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CON</a:t>
            </a:r>
            <a:r>
              <a:rPr lang="en-US" altLang="zh-CN" sz="6000" b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TENTS</a:t>
            </a:r>
            <a:endParaRPr lang="zh-CN" altLang="en-US" sz="6000" b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6164" name="椭圆 7"/>
          <p:cNvSpPr>
            <a:spLocks noChangeArrowheads="1"/>
          </p:cNvSpPr>
          <p:nvPr/>
        </p:nvSpPr>
        <p:spPr bwMode="auto">
          <a:xfrm>
            <a:off x="1603375" y="1365250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7.1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5" name="椭圆 7"/>
          <p:cNvSpPr>
            <a:spLocks noChangeArrowheads="1"/>
          </p:cNvSpPr>
          <p:nvPr/>
        </p:nvSpPr>
        <p:spPr bwMode="auto">
          <a:xfrm>
            <a:off x="1603375" y="2125687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7.2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6" name="椭圆 7"/>
          <p:cNvSpPr>
            <a:spLocks noChangeArrowheads="1"/>
          </p:cNvSpPr>
          <p:nvPr/>
        </p:nvSpPr>
        <p:spPr bwMode="auto">
          <a:xfrm>
            <a:off x="1603375" y="2887712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7.3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7" name="椭圆 7"/>
          <p:cNvSpPr>
            <a:spLocks noChangeArrowheads="1"/>
          </p:cNvSpPr>
          <p:nvPr/>
        </p:nvSpPr>
        <p:spPr bwMode="auto">
          <a:xfrm>
            <a:off x="1603375" y="3648149"/>
            <a:ext cx="523875" cy="5222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7.4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8" name="椭圆 7"/>
          <p:cNvSpPr>
            <a:spLocks noChangeArrowheads="1"/>
          </p:cNvSpPr>
          <p:nvPr/>
        </p:nvSpPr>
        <p:spPr bwMode="auto">
          <a:xfrm>
            <a:off x="1603375" y="4406999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7.5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9" name="椭圆 7"/>
          <p:cNvSpPr>
            <a:spLocks noChangeArrowheads="1"/>
          </p:cNvSpPr>
          <p:nvPr/>
        </p:nvSpPr>
        <p:spPr bwMode="auto">
          <a:xfrm>
            <a:off x="1603375" y="5169024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7.6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70" name="椭圆 7"/>
          <p:cNvSpPr>
            <a:spLocks noChangeArrowheads="1"/>
          </p:cNvSpPr>
          <p:nvPr/>
        </p:nvSpPr>
        <p:spPr bwMode="auto">
          <a:xfrm>
            <a:off x="1619250" y="5929461"/>
            <a:ext cx="525463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7.7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zh-CN" altLang="en-US" dirty="0"/>
          </a:p>
        </p:txBody>
      </p:sp>
      <p:sp>
        <p:nvSpPr>
          <p:cNvPr id="3" name="MH_Other_5"/>
          <p:cNvSpPr/>
          <p:nvPr>
            <p:custDataLst>
              <p:tags r:id="rId1"/>
            </p:custDataLst>
          </p:nvPr>
        </p:nvSpPr>
        <p:spPr>
          <a:xfrm>
            <a:off x="684213" y="2179638"/>
            <a:ext cx="8135937" cy="14653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zh-CN" altLang="zh-CN" dirty="0"/>
              <a:t>重复调用归并算法，首先将单个记录视为一个有序序列，然后不断将相邻的两个有序序列合并得到新的有序序列，如此反复，最后得到一个整体有序的序列</a:t>
            </a:r>
            <a:endParaRPr lang="zh-CN" altLang="zh-CN" dirty="0"/>
          </a:p>
        </p:txBody>
      </p:sp>
      <p:sp>
        <p:nvSpPr>
          <p:cNvPr id="8" name="MH_SubTitle_1"/>
          <p:cNvSpPr/>
          <p:nvPr>
            <p:custDataLst>
              <p:tags r:id="rId2"/>
            </p:custDataLst>
          </p:nvPr>
        </p:nvSpPr>
        <p:spPr>
          <a:xfrm>
            <a:off x="971600" y="1892300"/>
            <a:ext cx="1951037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算法思想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49313" y="4565030"/>
            <a:ext cx="2928268" cy="1476223"/>
          </a:xfrm>
          <a:prstGeom prst="cloudCallout">
            <a:avLst>
              <a:gd name="adj1" fmla="val 48313"/>
              <a:gd name="adj2" fmla="val -9873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1600" dirty="0"/>
              <a:t>什么是归并算法？</a:t>
            </a:r>
            <a:endParaRPr lang="zh-CN" altLang="zh-CN" sz="1600" dirty="0"/>
          </a:p>
        </p:txBody>
      </p:sp>
      <p:sp>
        <p:nvSpPr>
          <p:cNvPr id="6" name="椭圆 5"/>
          <p:cNvSpPr/>
          <p:nvPr/>
        </p:nvSpPr>
        <p:spPr>
          <a:xfrm>
            <a:off x="239533" y="4293096"/>
            <a:ext cx="1464134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想一想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zh-CN" altLang="en-US"/>
          </a:p>
        </p:txBody>
      </p:sp>
      <p:sp>
        <p:nvSpPr>
          <p:cNvPr id="3" name="MH_SubTitle_1"/>
          <p:cNvSpPr/>
          <p:nvPr>
            <p:custDataLst>
              <p:tags r:id="rId1"/>
            </p:custDataLst>
          </p:nvPr>
        </p:nvSpPr>
        <p:spPr>
          <a:xfrm>
            <a:off x="457200" y="1484784"/>
            <a:ext cx="1951037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/>
            <a:r>
              <a:rPr lang="zh-CN" altLang="en-US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问题引入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228461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首先考虑一个简单的问题，如何将两个有序的序列合并成一个新的有序序列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假设有两个有序序列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，我们希望将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合并成新的有序序列</a:t>
            </a:r>
            <a:r>
              <a:rPr lang="en-US" altLang="zh-CN" dirty="0"/>
              <a:t>C</a:t>
            </a:r>
            <a:r>
              <a:rPr lang="zh-CN" altLang="zh-CN" dirty="0"/>
              <a:t>，其中</a:t>
            </a:r>
            <a:r>
              <a:rPr lang="en-US" altLang="zh-CN" dirty="0"/>
              <a:t>A={1,3,5,7,9}</a:t>
            </a:r>
            <a:r>
              <a:rPr lang="zh-CN" altLang="zh-CN" dirty="0"/>
              <a:t>，而</a:t>
            </a:r>
            <a:r>
              <a:rPr lang="en-US" altLang="zh-CN" dirty="0"/>
              <a:t>B={1,2,6,8,10}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zh-CN" altLang="en-US"/>
          </a:p>
        </p:txBody>
      </p:sp>
      <p:sp>
        <p:nvSpPr>
          <p:cNvPr id="3" name="MH_SubTitle_1"/>
          <p:cNvSpPr/>
          <p:nvPr>
            <p:custDataLst>
              <p:tags r:id="rId1"/>
            </p:custDataLst>
          </p:nvPr>
        </p:nvSpPr>
        <p:spPr>
          <a:xfrm>
            <a:off x="457200" y="1484784"/>
            <a:ext cx="1951037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解决步骤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3105616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首先，由于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都是有序序列，因此合并后的有序序列</a:t>
            </a:r>
            <a:r>
              <a:rPr lang="en-US" altLang="zh-CN" dirty="0"/>
              <a:t>C</a:t>
            </a:r>
            <a:r>
              <a:rPr lang="zh-CN" altLang="zh-CN" dirty="0"/>
              <a:t>的第一个记录一定来自</a:t>
            </a:r>
            <a:r>
              <a:rPr lang="en-US" altLang="zh-CN" dirty="0"/>
              <a:t>A</a:t>
            </a:r>
            <a:r>
              <a:rPr lang="zh-CN" altLang="zh-CN" dirty="0"/>
              <a:t>或者</a:t>
            </a:r>
            <a:r>
              <a:rPr lang="en-US" altLang="zh-CN" dirty="0"/>
              <a:t>B</a:t>
            </a:r>
            <a:r>
              <a:rPr lang="zh-CN" altLang="zh-CN" dirty="0"/>
              <a:t>的第一个记录，取决于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的第一个记录哪个更小。由于都是</a:t>
            </a:r>
            <a:r>
              <a:rPr lang="en-US" altLang="zh-CN" dirty="0"/>
              <a:t>1</a:t>
            </a:r>
            <a:r>
              <a:rPr lang="zh-CN" altLang="zh-CN" dirty="0"/>
              <a:t>，所以我们任选一个来自于</a:t>
            </a:r>
            <a:r>
              <a:rPr lang="en-US" altLang="zh-CN" dirty="0"/>
              <a:t>A</a:t>
            </a:r>
            <a:r>
              <a:rPr lang="zh-CN" altLang="zh-CN" dirty="0"/>
              <a:t>序列的记录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212533" y="3356992"/>
            <a:ext cx="1664184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87824" y="6090076"/>
            <a:ext cx="537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7.23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1600" y="2132856"/>
            <a:ext cx="1584176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第一步</a:t>
            </a:r>
            <a:endParaRPr lang="zh-CN" altLang="en-US" dirty="0"/>
          </a:p>
        </p:txBody>
      </p:sp>
      <p:sp>
        <p:nvSpPr>
          <p:cNvPr id="8" name="Rectangle 71"/>
          <p:cNvSpPr>
            <a:spLocks noChangeAspect="1" noChangeArrowheads="1"/>
          </p:cNvSpPr>
          <p:nvPr/>
        </p:nvSpPr>
        <p:spPr bwMode="auto">
          <a:xfrm>
            <a:off x="3421989" y="4493096"/>
            <a:ext cx="825617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91680" y="4111942"/>
          <a:ext cx="5658890" cy="167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" r:id="rId2" imgW="5803900" imgH="1727200" progId="">
                  <p:embed/>
                </p:oleObj>
              </mc:Choice>
              <mc:Fallback>
                <p:oleObj name="" r:id="rId2" imgW="5803900" imgH="1727200" progId="">
                  <p:embed/>
                  <p:pic>
                    <p:nvPicPr>
                      <p:cNvPr id="0" name="Picture 88" descr="image3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1680" y="4111942"/>
                        <a:ext cx="5658890" cy="16767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57200" y="1628800"/>
            <a:ext cx="1584176" cy="7317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第二步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564904"/>
            <a:ext cx="8507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zh-CN" dirty="0"/>
              <a:t>序列中的打头记录就变成了</a:t>
            </a:r>
            <a:r>
              <a:rPr lang="en-US" altLang="zh-CN" dirty="0"/>
              <a:t>3</a:t>
            </a:r>
            <a:r>
              <a:rPr lang="zh-CN" altLang="zh-CN" dirty="0"/>
              <a:t>，而</a:t>
            </a:r>
            <a:r>
              <a:rPr lang="en-US" altLang="zh-CN" dirty="0"/>
              <a:t>B</a:t>
            </a:r>
            <a:r>
              <a:rPr lang="zh-CN" altLang="zh-CN" dirty="0"/>
              <a:t>序列中的打头记录还是</a:t>
            </a:r>
            <a:r>
              <a:rPr lang="en-US" altLang="zh-CN" dirty="0"/>
              <a:t>1</a:t>
            </a:r>
            <a:r>
              <a:rPr lang="zh-CN" altLang="zh-CN" dirty="0"/>
              <a:t>，因此，我们还是选取序列第一个记录中较小的那个记录输出，因此序列</a:t>
            </a:r>
            <a:r>
              <a:rPr lang="en-US" altLang="zh-CN" dirty="0"/>
              <a:t>C</a:t>
            </a:r>
            <a:r>
              <a:rPr lang="zh-CN" altLang="zh-CN" dirty="0"/>
              <a:t>中的第二个元素是来自</a:t>
            </a:r>
            <a:r>
              <a:rPr lang="en-US" altLang="zh-CN" dirty="0"/>
              <a:t>B</a:t>
            </a:r>
            <a:r>
              <a:rPr lang="zh-CN" altLang="zh-CN" dirty="0"/>
              <a:t>序列的记录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0786" y="4280322"/>
            <a:ext cx="1467018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07904" y="598237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7.24 </a:t>
            </a:r>
            <a:endParaRPr lang="zh-CN" altLang="en-US" dirty="0"/>
          </a:p>
        </p:txBody>
      </p:sp>
      <p:sp>
        <p:nvSpPr>
          <p:cNvPr id="7" name="Rectangle 69"/>
          <p:cNvSpPr>
            <a:spLocks noChangeAspect="1" noChangeArrowheads="1"/>
          </p:cNvSpPr>
          <p:nvPr/>
        </p:nvSpPr>
        <p:spPr bwMode="auto">
          <a:xfrm>
            <a:off x="4991333" y="4355356"/>
            <a:ext cx="560145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75656" y="3839327"/>
          <a:ext cx="6451082" cy="1908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" r:id="rId1" imgW="5803900" imgH="1727200" progId="">
                  <p:embed/>
                </p:oleObj>
              </mc:Choice>
              <mc:Fallback>
                <p:oleObj name="" r:id="rId1" imgW="5803900" imgH="1727200" progId="">
                  <p:embed/>
                  <p:pic>
                    <p:nvPicPr>
                      <p:cNvPr id="0" name="Picture 85" descr="image3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5656" y="3839327"/>
                        <a:ext cx="6451082" cy="190835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57200" y="1628800"/>
            <a:ext cx="1584176" cy="7317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第三步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23728" y="3356992"/>
            <a:ext cx="157009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63888" y="5269687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7.25</a:t>
            </a:r>
            <a:endParaRPr lang="zh-CN" altLang="zh-CN" dirty="0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3275856" y="37170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261532" y="3205829"/>
          <a:ext cx="6294919" cy="186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" r:id="rId1" imgW="5803900" imgH="1727200" progId="">
                  <p:embed/>
                </p:oleObj>
              </mc:Choice>
              <mc:Fallback>
                <p:oleObj name="" r:id="rId1" imgW="5803900" imgH="1727200" progId="">
                  <p:embed/>
                  <p:pic>
                    <p:nvPicPr>
                      <p:cNvPr id="0" name="Picture 84" descr="image3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1532" y="3205829"/>
                        <a:ext cx="6294919" cy="18666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57200" y="1628800"/>
            <a:ext cx="1584176" cy="7317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第四步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1679" y="3763392"/>
            <a:ext cx="1644838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91880" y="546313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7.26</a:t>
            </a:r>
            <a:endParaRPr lang="zh-CN" altLang="en-US" dirty="0"/>
          </a:p>
        </p:txBody>
      </p:sp>
      <p:sp>
        <p:nvSpPr>
          <p:cNvPr id="9" name="Rectangle 69"/>
          <p:cNvSpPr>
            <a:spLocks noChangeAspect="1" noChangeArrowheads="1"/>
          </p:cNvSpPr>
          <p:nvPr/>
        </p:nvSpPr>
        <p:spPr bwMode="auto">
          <a:xfrm>
            <a:off x="1481355" y="3736966"/>
            <a:ext cx="1086079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480484" y="3217676"/>
          <a:ext cx="5697098" cy="168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" r:id="rId1" imgW="5803900" imgH="1727200" progId="">
                  <p:embed/>
                </p:oleObj>
              </mc:Choice>
              <mc:Fallback>
                <p:oleObj name="" r:id="rId1" imgW="5803900" imgH="1727200" progId="">
                  <p:embed/>
                  <p:pic>
                    <p:nvPicPr>
                      <p:cNvPr id="0" name="Picture 83" descr="image3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0484" y="3217676"/>
                        <a:ext cx="5697098" cy="16853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3528" y="19168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中间省略若干步骤，最终得到</a:t>
            </a:r>
            <a:r>
              <a:rPr lang="zh-CN" altLang="en-US" dirty="0"/>
              <a:t>图</a:t>
            </a:r>
            <a:r>
              <a:rPr lang="en-US" altLang="zh-CN" dirty="0"/>
              <a:t>7.27</a:t>
            </a:r>
            <a:r>
              <a:rPr lang="zh-CN" altLang="zh-CN" dirty="0"/>
              <a:t>的归并结果</a:t>
            </a:r>
            <a:r>
              <a:rPr lang="en-US" altLang="zh-CN" dirty="0"/>
              <a:t>C</a:t>
            </a:r>
            <a:r>
              <a:rPr lang="zh-CN" altLang="zh-CN" dirty="0"/>
              <a:t>序列：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672" y="32849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47864" y="505005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7.27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792216" y="2422361"/>
            <a:ext cx="2928268" cy="1476223"/>
          </a:xfrm>
          <a:prstGeom prst="cloudCallout">
            <a:avLst>
              <a:gd name="adj1" fmla="val -56753"/>
              <a:gd name="adj2" fmla="val 7386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zh-CN" sz="1600" dirty="0"/>
              <a:t>这种算法称为</a:t>
            </a:r>
            <a:r>
              <a:rPr lang="en-US" altLang="zh-CN" sz="1600" dirty="0"/>
              <a:t>2-</a:t>
            </a:r>
            <a:r>
              <a:rPr lang="zh-CN" altLang="zh-CN" sz="1600" dirty="0"/>
              <a:t>路归并排序。</a:t>
            </a:r>
            <a:endParaRPr lang="zh-CN" altLang="zh-CN" sz="1600" dirty="0"/>
          </a:p>
        </p:txBody>
      </p:sp>
      <p:sp>
        <p:nvSpPr>
          <p:cNvPr id="8" name="Rectangle 65"/>
          <p:cNvSpPr>
            <a:spLocks noChangeAspect="1" noChangeArrowheads="1"/>
          </p:cNvSpPr>
          <p:nvPr/>
        </p:nvSpPr>
        <p:spPr bwMode="auto">
          <a:xfrm>
            <a:off x="1554334" y="343762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55576" y="3199006"/>
          <a:ext cx="4626466" cy="138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" r:id="rId1" imgW="5803900" imgH="1727200" progId="">
                  <p:embed/>
                </p:oleObj>
              </mc:Choice>
              <mc:Fallback>
                <p:oleObj name="" r:id="rId1" imgW="5803900" imgH="1727200" progId="">
                  <p:embed/>
                  <p:pic>
                    <p:nvPicPr>
                      <p:cNvPr id="0" name="Picture 79" descr="image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576" y="3199006"/>
                        <a:ext cx="4626466" cy="138212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归并排序（稳定排序算法）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4540" y="1452059"/>
            <a:ext cx="7848872" cy="402291"/>
          </a:xfrm>
          <a:prstGeom prst="rect">
            <a:avLst/>
          </a:prstGeom>
          <a:noFill/>
          <a:ln w="38100" cap="flat" cmpd="dbl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zh-CN" sz="2000" dirty="0"/>
              <a:t>对</a:t>
            </a:r>
            <a:r>
              <a:rPr lang="en-US" altLang="zh-CN" sz="2000" dirty="0"/>
              <a:t>{49,38,65,97,76,13,27,49,55,04}</a:t>
            </a:r>
            <a:r>
              <a:rPr lang="zh-CN" altLang="zh-CN" sz="2000" dirty="0"/>
              <a:t>这个序列进行</a:t>
            </a:r>
            <a:r>
              <a:rPr lang="zh-CN" altLang="en-US" sz="2000" dirty="0"/>
              <a:t>归并</a:t>
            </a:r>
            <a:r>
              <a:rPr lang="zh-CN" altLang="zh-CN" sz="2000" dirty="0"/>
              <a:t>排序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7200" y="1064716"/>
            <a:ext cx="648866" cy="6488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67744" y="3068960"/>
            <a:ext cx="1375675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95984" y="4963647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7.28 </a:t>
            </a:r>
            <a:r>
              <a:rPr lang="zh-CN" altLang="zh-CN" dirty="0"/>
              <a:t>归并排序的算法执行图</a:t>
            </a:r>
            <a:endParaRPr lang="zh-CN" altLang="en-US" dirty="0"/>
          </a:p>
        </p:txBody>
      </p:sp>
      <p:sp>
        <p:nvSpPr>
          <p:cNvPr id="4" name="Rectangle 60"/>
          <p:cNvSpPr>
            <a:spLocks noChangeAspect="1" noChangeArrowheads="1"/>
          </p:cNvSpPr>
          <p:nvPr/>
        </p:nvSpPr>
        <p:spPr bwMode="auto">
          <a:xfrm>
            <a:off x="2501128" y="2678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74540" y="2047918"/>
          <a:ext cx="6882226" cy="2841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" r:id="rId1" imgW="6908800" imgH="2857500" progId="">
                  <p:embed/>
                </p:oleObj>
              </mc:Choice>
              <mc:Fallback>
                <p:oleObj name="" r:id="rId1" imgW="6908800" imgH="2857500" progId="">
                  <p:embed/>
                  <p:pic>
                    <p:nvPicPr>
                      <p:cNvPr id="0" name="Picture 73" descr="image4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4540" y="2047918"/>
                        <a:ext cx="6882226" cy="28419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100392" y="2060848"/>
            <a:ext cx="586408" cy="2808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t=1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2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4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8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5354994"/>
            <a:ext cx="903649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1)</a:t>
            </a:r>
            <a:r>
              <a:rPr lang="zh-CN" altLang="zh-CN" dirty="0">
                <a:solidFill>
                  <a:srgbClr val="7030A0"/>
                </a:solidFill>
              </a:rPr>
              <a:t>将相邻的两个长度为</a:t>
            </a:r>
            <a:r>
              <a:rPr lang="en-US" altLang="zh-CN" dirty="0">
                <a:solidFill>
                  <a:srgbClr val="7030A0"/>
                </a:solidFill>
              </a:rPr>
              <a:t>t</a:t>
            </a:r>
            <a:r>
              <a:rPr lang="zh-CN" altLang="zh-CN" dirty="0">
                <a:solidFill>
                  <a:srgbClr val="7030A0"/>
                </a:solidFill>
              </a:rPr>
              <a:t>的各自有序的子序列合并成一个长度为</a:t>
            </a:r>
            <a:r>
              <a:rPr lang="en-US" altLang="zh-CN" dirty="0">
                <a:solidFill>
                  <a:srgbClr val="7030A0"/>
                </a:solidFill>
              </a:rPr>
              <a:t>2t</a:t>
            </a:r>
            <a:r>
              <a:rPr lang="zh-CN" altLang="zh-CN" dirty="0">
                <a:solidFill>
                  <a:srgbClr val="7030A0"/>
                </a:solidFill>
              </a:rPr>
              <a:t>的</a:t>
            </a:r>
            <a:r>
              <a:rPr lang="zh-CN" altLang="en-US" dirty="0">
                <a:solidFill>
                  <a:srgbClr val="7030A0"/>
                </a:solidFill>
              </a:rPr>
              <a:t>有序</a:t>
            </a:r>
            <a:r>
              <a:rPr lang="zh-CN" altLang="zh-CN" dirty="0">
                <a:solidFill>
                  <a:srgbClr val="7030A0"/>
                </a:solidFill>
              </a:rPr>
              <a:t>子序列</a:t>
            </a:r>
            <a:r>
              <a:rPr lang="en-US" altLang="zh-CN" dirty="0">
                <a:solidFill>
                  <a:srgbClr val="7030A0"/>
                </a:solidFill>
              </a:rPr>
              <a:t>;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/>
              <a:t>2)</a:t>
            </a:r>
            <a:r>
              <a:rPr lang="zh-CN" altLang="zh-CN" dirty="0"/>
              <a:t>最后剩下的元素个数</a:t>
            </a:r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zh-CN" altLang="zh-CN" dirty="0">
                <a:solidFill>
                  <a:srgbClr val="00B050"/>
                </a:solidFill>
              </a:rPr>
              <a:t>大于一个子序列的长度</a:t>
            </a:r>
            <a:r>
              <a:rPr lang="en-US" altLang="zh-CN" dirty="0">
                <a:solidFill>
                  <a:srgbClr val="00B050"/>
                </a:solidFill>
              </a:rPr>
              <a:t>t</a:t>
            </a:r>
            <a:r>
              <a:rPr lang="zh-CN" altLang="zh-CN" dirty="0">
                <a:solidFill>
                  <a:srgbClr val="00B050"/>
                </a:solidFill>
              </a:rPr>
              <a:t>时</a:t>
            </a:r>
            <a:r>
              <a:rPr lang="en-US" altLang="zh-CN" dirty="0">
                <a:solidFill>
                  <a:srgbClr val="00B050"/>
                </a:solidFill>
              </a:rPr>
              <a:t>,</a:t>
            </a:r>
            <a:r>
              <a:rPr lang="zh-CN" altLang="en-US" dirty="0">
                <a:solidFill>
                  <a:srgbClr val="00B050"/>
                </a:solidFill>
              </a:rPr>
              <a:t>合并最后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个长度不同的有序子序列为一个有序子序列；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）小于等于</a:t>
            </a:r>
            <a:r>
              <a:rPr lang="zh-CN" altLang="zh-CN" dirty="0">
                <a:solidFill>
                  <a:srgbClr val="00B050"/>
                </a:solidFill>
              </a:rPr>
              <a:t>一个子序列的长度</a:t>
            </a:r>
            <a:r>
              <a:rPr lang="en-US" altLang="zh-CN" dirty="0">
                <a:solidFill>
                  <a:srgbClr val="00B050"/>
                </a:solidFill>
              </a:rPr>
              <a:t>t</a:t>
            </a:r>
            <a:r>
              <a:rPr lang="zh-CN" altLang="zh-CN" dirty="0">
                <a:solidFill>
                  <a:srgbClr val="00B050"/>
                </a:solidFill>
              </a:rPr>
              <a:t>时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zh-CN" altLang="zh-CN" dirty="0">
                <a:solidFill>
                  <a:srgbClr val="00B050"/>
                </a:solidFill>
              </a:rPr>
              <a:t>只是把</a:t>
            </a:r>
            <a:r>
              <a:rPr lang="en-US" altLang="zh-CN" dirty="0">
                <a:solidFill>
                  <a:srgbClr val="00B050"/>
                </a:solidFill>
              </a:rPr>
              <a:t>X[i..n-1]</a:t>
            </a:r>
            <a:r>
              <a:rPr lang="zh-CN" altLang="zh-CN" dirty="0">
                <a:solidFill>
                  <a:srgbClr val="00B050"/>
                </a:solidFill>
              </a:rPr>
              <a:t>序列中的数据赋值给</a:t>
            </a:r>
            <a:r>
              <a:rPr lang="en-US" altLang="zh-CN" dirty="0">
                <a:solidFill>
                  <a:srgbClr val="00B050"/>
                </a:solidFill>
              </a:rPr>
              <a:t>Y[i..n-1]  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 (</a:t>
            </a:r>
            <a:r>
              <a:rPr lang="zh-CN" altLang="en-US" dirty="0"/>
              <a:t>例：此例第二趟</a:t>
            </a:r>
            <a:r>
              <a:rPr lang="en-US" altLang="zh-CN" dirty="0"/>
              <a:t>t=2</a:t>
            </a:r>
            <a:r>
              <a:rPr lang="zh-CN" altLang="en-US" dirty="0"/>
              <a:t>时，剩下的</a:t>
            </a:r>
            <a:r>
              <a:rPr lang="en-US" altLang="zh-CN" dirty="0">
                <a:solidFill>
                  <a:srgbClr val="C00000"/>
                </a:solidFill>
              </a:rPr>
              <a:t>{04 55}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n-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=2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6796859" y="3068960"/>
            <a:ext cx="9434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/>
      <p:bldP spid="7" grpId="0" animBg="1"/>
      <p:bldP spid="1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  <a:r>
              <a:rPr lang="en-US" altLang="zh-CN" dirty="0"/>
              <a:t>——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224697"/>
            <a:ext cx="83632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/*=============================================================</a:t>
            </a:r>
            <a:endParaRPr lang="zh-CN" altLang="zh-CN" dirty="0"/>
          </a:p>
          <a:p>
            <a:r>
              <a:rPr lang="zh-CN" altLang="zh-CN" dirty="0"/>
              <a:t>函数功能：归并排序</a:t>
            </a:r>
            <a:endParaRPr lang="zh-CN" altLang="zh-CN" dirty="0"/>
          </a:p>
          <a:p>
            <a:r>
              <a:rPr lang="zh-CN" altLang="zh-CN" dirty="0"/>
              <a:t>函数输入：待排序数组首地址</a:t>
            </a:r>
            <a:r>
              <a:rPr lang="en-US" altLang="zh-CN" dirty="0"/>
              <a:t>*</a:t>
            </a:r>
            <a:r>
              <a:rPr lang="en-US" altLang="zh-CN" dirty="0" err="1"/>
              <a:t>arr</a:t>
            </a:r>
            <a:r>
              <a:rPr lang="zh-CN" altLang="zh-CN" dirty="0"/>
              <a:t>，</a:t>
            </a:r>
            <a:r>
              <a:rPr lang="en-US" altLang="zh-CN" dirty="0" err="1"/>
              <a:t>arr</a:t>
            </a:r>
            <a:r>
              <a:rPr lang="zh-CN" altLang="zh-CN" dirty="0"/>
              <a:t>数组长度</a:t>
            </a:r>
            <a:r>
              <a:rPr lang="en-US" altLang="zh-CN" dirty="0"/>
              <a:t>N</a:t>
            </a:r>
            <a:endParaRPr lang="zh-CN" altLang="zh-CN" dirty="0"/>
          </a:p>
          <a:p>
            <a:r>
              <a:rPr lang="zh-CN" altLang="zh-CN" dirty="0"/>
              <a:t>函数输出：无</a:t>
            </a:r>
            <a:endParaRPr lang="zh-CN" altLang="zh-CN" dirty="0"/>
          </a:p>
          <a:p>
            <a:r>
              <a:rPr lang="en-US" altLang="zh-CN" dirty="0"/>
              <a:t>==============================================================*/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TMSort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arr,int</a:t>
            </a:r>
            <a:r>
              <a:rPr lang="en-US" altLang="zh-CN" dirty="0"/>
              <a:t> N)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t=1;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*arr2=(</a:t>
            </a:r>
            <a:r>
              <a:rPr lang="en-US" altLang="zh-CN" dirty="0" err="1"/>
              <a:t>int</a:t>
            </a:r>
            <a:r>
              <a:rPr lang="en-US" altLang="zh-CN" dirty="0"/>
              <a:t>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en-US" altLang="zh-CN" dirty="0"/>
              <a:t>	while(t&lt;N)</a:t>
            </a:r>
            <a:endParaRPr lang="zh-CN" altLang="zh-CN" dirty="0"/>
          </a:p>
          <a:p>
            <a:r>
              <a:rPr lang="en-US" altLang="zh-CN" dirty="0"/>
              <a:t>		{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MSort</a:t>
            </a:r>
            <a:r>
              <a:rPr lang="en-US" altLang="zh-CN" dirty="0"/>
              <a:t>(arr,arr2,N,t);  //(</a:t>
            </a:r>
            <a:r>
              <a:rPr lang="zh-CN" altLang="zh-CN" dirty="0"/>
              <a:t>原数组，排序后数组，总长度，子数组长度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			t*=2;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MSort</a:t>
            </a:r>
            <a:r>
              <a:rPr lang="en-US" altLang="zh-CN" dirty="0"/>
              <a:t>(arr2,arr,N,t);</a:t>
            </a:r>
            <a:endParaRPr lang="zh-CN" altLang="zh-CN" dirty="0"/>
          </a:p>
          <a:p>
            <a:r>
              <a:rPr lang="en-US" altLang="zh-CN" dirty="0"/>
              <a:t>			t*=2;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free(arr2);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问题引入</a:t>
            </a:r>
            <a:r>
              <a:rPr lang="en-US" altLang="zh-CN" dirty="0"/>
              <a:t>——</a:t>
            </a:r>
            <a:r>
              <a:rPr lang="zh-CN" altLang="en-US" sz="3600" dirty="0"/>
              <a:t>手机通讯录的查找效率问题</a:t>
            </a:r>
            <a:endParaRPr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560" y="1700808"/>
          <a:ext cx="4464496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2880320"/>
              </a:tblGrid>
              <a:tr h="54006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zh-CN" sz="2400" b="1" kern="100">
                          <a:solidFill>
                            <a:schemeClr val="lt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姓名</a:t>
                      </a:r>
                      <a:endParaRPr lang="zh-CN" sz="2400" b="1" kern="100">
                        <a:solidFill>
                          <a:schemeClr val="lt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95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zh-CN" sz="2400" b="1" kern="100">
                          <a:solidFill>
                            <a:schemeClr val="lt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电话</a:t>
                      </a:r>
                      <a:endParaRPr lang="zh-CN" sz="2400" b="1" kern="100">
                        <a:solidFill>
                          <a:schemeClr val="lt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955B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zh-CN" sz="24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张东东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135XXXXXXXX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zh-CN" sz="24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安小红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136XXXXXXXX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zh-CN" sz="24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李小明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138XXXXXXXX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39952" y="4077072"/>
          <a:ext cx="4248472" cy="2232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2664296"/>
              </a:tblGrid>
              <a:tr h="558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zh-CN" sz="2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姓名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zh-CN" sz="2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电话</a:t>
                      </a:r>
                      <a:endParaRPr lang="zh-CN" sz="2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zh-CN" sz="24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安小红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136XXXXXXXX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zh-CN" sz="24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李小明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138XXXXXXXX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zh-CN" sz="24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张东东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135XXXXXXXX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云形标注 4"/>
          <p:cNvSpPr/>
          <p:nvPr/>
        </p:nvSpPr>
        <p:spPr>
          <a:xfrm>
            <a:off x="5515063" y="1700808"/>
            <a:ext cx="3024336" cy="1512168"/>
          </a:xfrm>
          <a:prstGeom prst="cloudCallout">
            <a:avLst>
              <a:gd name="adj1" fmla="val -45112"/>
              <a:gd name="adj2" fmla="val 86321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有序？</a:t>
            </a:r>
            <a:endParaRPr lang="en-US" altLang="zh-CN" sz="2000" b="1" dirty="0"/>
          </a:p>
          <a:p>
            <a:pPr algn="ctr"/>
            <a:r>
              <a:rPr lang="zh-CN" altLang="en-US" sz="2000" b="1"/>
              <a:t>无序？</a:t>
            </a:r>
            <a:endParaRPr lang="en-US" altLang="zh-CN" sz="2000" b="1" dirty="0"/>
          </a:p>
          <a:p>
            <a:pPr algn="ctr"/>
            <a:r>
              <a:rPr lang="zh-CN" altLang="en-US" sz="2000" b="1"/>
              <a:t>查找效率之差别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r>
              <a:rPr lang="en-US" altLang="zh-CN"/>
              <a:t>——</a:t>
            </a:r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5048" y="1348800"/>
            <a:ext cx="85689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/*=============================================================</a:t>
            </a:r>
            <a:endParaRPr lang="zh-CN" altLang="zh-CN" sz="1600" dirty="0"/>
          </a:p>
          <a:p>
            <a:r>
              <a:rPr lang="zh-CN" altLang="zh-CN" sz="1600" dirty="0"/>
              <a:t>函数功能：一趟归并排序算法</a:t>
            </a:r>
            <a:endParaRPr lang="zh-CN" altLang="zh-CN" sz="1600" dirty="0"/>
          </a:p>
          <a:p>
            <a:r>
              <a:rPr lang="zh-CN" altLang="zh-CN" sz="1600" dirty="0"/>
              <a:t>函数输入：待排序数组首地址</a:t>
            </a:r>
            <a:r>
              <a:rPr lang="en-US" altLang="zh-CN" sz="1600" dirty="0"/>
              <a:t>*SR</a:t>
            </a:r>
            <a:r>
              <a:rPr lang="zh-CN" altLang="zh-CN" sz="1600" dirty="0"/>
              <a:t>，存放排序数组首地址</a:t>
            </a:r>
            <a:r>
              <a:rPr lang="en-US" altLang="zh-CN" sz="1600" dirty="0"/>
              <a:t>*TR</a:t>
            </a:r>
            <a:r>
              <a:rPr lang="zh-CN" altLang="zh-CN" sz="1600" dirty="0"/>
              <a:t>，数组长度</a:t>
            </a:r>
            <a:r>
              <a:rPr lang="en-US" altLang="zh-CN" sz="1600" dirty="0"/>
              <a:t>n</a:t>
            </a:r>
            <a:r>
              <a:rPr lang="zh-CN" altLang="zh-CN" sz="1600" dirty="0"/>
              <a:t>，一趟归并子系列长度</a:t>
            </a:r>
            <a:r>
              <a:rPr lang="en-US" altLang="zh-CN" sz="1600" dirty="0"/>
              <a:t>t</a:t>
            </a:r>
            <a:endParaRPr lang="zh-CN" altLang="zh-CN" sz="1600" dirty="0"/>
          </a:p>
          <a:p>
            <a:r>
              <a:rPr lang="zh-CN" altLang="zh-CN" sz="1600" dirty="0"/>
              <a:t>函数输出：无</a:t>
            </a:r>
            <a:endParaRPr lang="zh-CN" altLang="zh-CN" sz="1600" dirty="0"/>
          </a:p>
          <a:p>
            <a:r>
              <a:rPr lang="en-US" altLang="zh-CN" sz="1600" dirty="0"/>
              <a:t>==============================================================*/</a:t>
            </a:r>
            <a:endParaRPr lang="zh-CN" altLang="zh-CN" sz="1600" dirty="0"/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SR,int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TR,int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n,int</a:t>
            </a:r>
            <a:r>
              <a:rPr lang="en-US" altLang="zh-CN" sz="1600" dirty="0"/>
              <a:t> t)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=0,j;</a:t>
            </a:r>
            <a:endParaRPr lang="zh-CN" altLang="zh-CN" sz="1600" dirty="0"/>
          </a:p>
          <a:p>
            <a:r>
              <a:rPr lang="en-US" altLang="zh-CN" sz="1600" dirty="0"/>
              <a:t>    while(n-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&gt;=2*t)  //</a:t>
            </a:r>
            <a:r>
              <a:rPr lang="zh-CN" altLang="zh-CN" sz="1600" dirty="0"/>
              <a:t>将相邻的两个长度为</a:t>
            </a:r>
            <a:r>
              <a:rPr lang="en-US" altLang="zh-CN" sz="1600" dirty="0"/>
              <a:t>t</a:t>
            </a:r>
            <a:r>
              <a:rPr lang="zh-CN" altLang="zh-CN" sz="1600" dirty="0"/>
              <a:t>的各自有序的子序列合并成一个长度为</a:t>
            </a:r>
            <a:r>
              <a:rPr lang="en-US" altLang="zh-CN" sz="1600" dirty="0"/>
              <a:t>2t</a:t>
            </a:r>
            <a:r>
              <a:rPr lang="zh-CN" altLang="zh-CN" sz="1600" dirty="0"/>
              <a:t>的子序列</a:t>
            </a:r>
            <a:r>
              <a:rPr lang="en-US" altLang="zh-CN" sz="1600" dirty="0"/>
              <a:t>  </a:t>
            </a:r>
            <a:endParaRPr lang="zh-CN" altLang="zh-CN" sz="1600" dirty="0"/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Merge(SR,TR,i,i+t-1,i+2*t-1);</a:t>
            </a:r>
            <a:endParaRPr lang="zh-CN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=i+2*t;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	if(n-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&gt;t)  //</a:t>
            </a:r>
            <a:r>
              <a:rPr lang="zh-CN" altLang="zh-CN" sz="1600" dirty="0"/>
              <a:t>若最后剩下的元素个数大于一个子序列的长度</a:t>
            </a:r>
            <a:r>
              <a:rPr lang="en-US" altLang="zh-CN" sz="1600" dirty="0"/>
              <a:t>t</a:t>
            </a:r>
            <a:r>
              <a:rPr lang="zh-CN" altLang="zh-CN" sz="1600" dirty="0"/>
              <a:t>时</a:t>
            </a:r>
            <a:r>
              <a:rPr lang="en-US" altLang="zh-CN" sz="1600" dirty="0"/>
              <a:t>  </a:t>
            </a:r>
            <a:endParaRPr lang="zh-CN" altLang="zh-CN" sz="1600" dirty="0"/>
          </a:p>
          <a:p>
            <a:r>
              <a:rPr lang="en-US" altLang="zh-CN" sz="1600" dirty="0"/>
              <a:t>		Merge(SR,TR,i,i+t-1,n-1);</a:t>
            </a:r>
            <a:endParaRPr lang="zh-CN" altLang="zh-CN" sz="1600" dirty="0"/>
          </a:p>
          <a:p>
            <a:r>
              <a:rPr lang="en-US" altLang="zh-CN" sz="1600" dirty="0"/>
              <a:t>	else   //n-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t</a:t>
            </a:r>
            <a:r>
              <a:rPr lang="zh-CN" altLang="zh-CN" sz="1600" dirty="0"/>
              <a:t>时，相当于只是把</a:t>
            </a:r>
            <a:r>
              <a:rPr lang="en-US" altLang="zh-CN" sz="1600" dirty="0"/>
              <a:t>X[i..n-1]</a:t>
            </a:r>
            <a:r>
              <a:rPr lang="zh-CN" altLang="zh-CN" sz="1600" dirty="0"/>
              <a:t>序列中的数据赋值给</a:t>
            </a:r>
            <a:r>
              <a:rPr lang="en-US" altLang="zh-CN" sz="1600" dirty="0"/>
              <a:t>Y[i..n-1]  </a:t>
            </a:r>
            <a:endParaRPr lang="zh-CN" altLang="zh-CN" sz="1600" dirty="0"/>
          </a:p>
          <a:p>
            <a:r>
              <a:rPr lang="en-US" altLang="zh-CN" sz="1600" dirty="0"/>
              <a:t>		for( j=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 j&lt;n; ++j )</a:t>
            </a:r>
            <a:endParaRPr lang="zh-CN" altLang="zh-CN" sz="1600" dirty="0"/>
          </a:p>
          <a:p>
            <a:r>
              <a:rPr lang="en-US" altLang="zh-CN" sz="1600" dirty="0"/>
              <a:t>			 TR[j]=SR[j];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r>
              <a:rPr lang="en-US" altLang="zh-CN"/>
              <a:t>——</a:t>
            </a:r>
            <a:r>
              <a:rPr lang="zh-CN" altLang="en-US"/>
              <a:t>代码实现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1348800"/>
            <a:ext cx="871296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/*=============================================================</a:t>
            </a:r>
            <a:endParaRPr lang="zh-CN" altLang="zh-CN" sz="1600" dirty="0"/>
          </a:p>
          <a:p>
            <a:r>
              <a:rPr lang="zh-CN" altLang="zh-CN" sz="1600" dirty="0"/>
              <a:t>函数功能：合并算法，将两个有序序列合并为一个有序序列</a:t>
            </a:r>
            <a:endParaRPr lang="zh-CN" altLang="zh-CN" sz="1600" dirty="0"/>
          </a:p>
          <a:p>
            <a:r>
              <a:rPr lang="zh-CN" altLang="zh-CN" sz="1600" dirty="0"/>
              <a:t>函数输入：待排序数组首地址</a:t>
            </a:r>
            <a:r>
              <a:rPr lang="en-US" altLang="zh-CN" sz="1600" dirty="0"/>
              <a:t>*SR</a:t>
            </a:r>
            <a:r>
              <a:rPr lang="zh-CN" altLang="zh-CN" sz="1600" dirty="0"/>
              <a:t>，存放排序数组首地址</a:t>
            </a:r>
            <a:r>
              <a:rPr lang="en-US" altLang="zh-CN" sz="1600" dirty="0"/>
              <a:t>*TR</a:t>
            </a:r>
            <a:r>
              <a:rPr lang="zh-CN" altLang="zh-CN" sz="1600" dirty="0"/>
              <a:t>，</a:t>
            </a:r>
            <a:r>
              <a:rPr lang="en-US" altLang="zh-CN" sz="1600" dirty="0"/>
              <a:t>m</a:t>
            </a:r>
            <a:r>
              <a:rPr lang="zh-CN" altLang="zh-CN" sz="1600" dirty="0"/>
              <a:t>分</a:t>
            </a:r>
            <a:r>
              <a:rPr lang="en-US" altLang="zh-CN" sz="1600" dirty="0"/>
              <a:t>SR</a:t>
            </a:r>
            <a:r>
              <a:rPr lang="zh-CN" altLang="zh-CN" sz="1600" dirty="0"/>
              <a:t>为两个有序数组，</a:t>
            </a:r>
            <a:r>
              <a:rPr lang="en-US" altLang="zh-CN" sz="1600" dirty="0"/>
              <a:t>SR</a:t>
            </a:r>
            <a:r>
              <a:rPr lang="zh-CN" altLang="zh-CN" sz="1600" dirty="0"/>
              <a:t>长度</a:t>
            </a:r>
            <a:r>
              <a:rPr lang="en-US" altLang="zh-CN" sz="1600" dirty="0"/>
              <a:t>n</a:t>
            </a:r>
            <a:r>
              <a:rPr lang="zh-CN" altLang="zh-CN" sz="1600" dirty="0"/>
              <a:t>，</a:t>
            </a:r>
            <a:r>
              <a:rPr lang="en-US" altLang="zh-CN" sz="1600" dirty="0" err="1"/>
              <a:t>i</a:t>
            </a:r>
            <a:r>
              <a:rPr lang="zh-CN" altLang="zh-CN" sz="1600" dirty="0"/>
              <a:t>是</a:t>
            </a:r>
            <a:r>
              <a:rPr lang="en-US" altLang="zh-CN" sz="1600" dirty="0"/>
              <a:t>SR</a:t>
            </a:r>
            <a:r>
              <a:rPr lang="zh-CN" altLang="zh-CN" sz="1600" dirty="0"/>
              <a:t>数组的第一个数据地址</a:t>
            </a:r>
            <a:endParaRPr lang="zh-CN" altLang="zh-CN" sz="1600" dirty="0"/>
          </a:p>
          <a:p>
            <a:r>
              <a:rPr lang="zh-CN" altLang="zh-CN" sz="1600" dirty="0"/>
              <a:t>函数输出：无</a:t>
            </a:r>
            <a:endParaRPr lang="zh-CN" altLang="zh-CN" sz="1600" dirty="0"/>
          </a:p>
          <a:p>
            <a:r>
              <a:rPr lang="en-US" altLang="zh-CN" sz="1600" dirty="0"/>
              <a:t>==============================================================*/</a:t>
            </a:r>
            <a:endParaRPr lang="zh-CN" altLang="zh-CN" sz="1600" dirty="0"/>
          </a:p>
          <a:p>
            <a:r>
              <a:rPr lang="en-US" altLang="zh-CN" sz="1600" dirty="0"/>
              <a:t>void Merge(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SR,int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TR,int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m,int</a:t>
            </a:r>
            <a:r>
              <a:rPr lang="en-US" altLang="zh-CN" sz="1600" dirty="0"/>
              <a:t> n)</a:t>
            </a:r>
            <a:endParaRPr lang="zh-CN" altLang="zh-CN" sz="1600" dirty="0"/>
          </a:p>
          <a:p>
            <a:r>
              <a:rPr lang="en-US" altLang="zh-CN" sz="1600" dirty="0"/>
              <a:t>{//</a:t>
            </a:r>
            <a:r>
              <a:rPr lang="zh-CN" altLang="zh-CN" sz="1600" dirty="0"/>
              <a:t>将有序的</a:t>
            </a:r>
            <a:r>
              <a:rPr lang="en-US" altLang="zh-CN" sz="1600" dirty="0"/>
              <a:t>SR[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...m]</a:t>
            </a:r>
            <a:r>
              <a:rPr lang="zh-CN" altLang="zh-CN" sz="1600" dirty="0"/>
              <a:t>和</a:t>
            </a:r>
            <a:r>
              <a:rPr lang="en-US" altLang="zh-CN" sz="1600" dirty="0"/>
              <a:t>SR[m+1...n]</a:t>
            </a:r>
            <a:r>
              <a:rPr lang="zh-CN" altLang="zh-CN" sz="1600" dirty="0"/>
              <a:t>归并为有序的</a:t>
            </a:r>
            <a:r>
              <a:rPr lang="en-US" altLang="zh-CN" sz="1600" dirty="0"/>
              <a:t>TR[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...n]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j,k</a:t>
            </a:r>
            <a:r>
              <a:rPr lang="en-US" altLang="zh-CN" sz="1600" dirty="0"/>
              <a:t>;	</a:t>
            </a:r>
            <a:endParaRPr lang="zh-CN" altLang="zh-CN" sz="1600" dirty="0"/>
          </a:p>
          <a:p>
            <a:r>
              <a:rPr lang="en-US" altLang="zh-CN" sz="1600" dirty="0"/>
              <a:t>	for(j=m+1,k=</a:t>
            </a:r>
            <a:r>
              <a:rPr lang="en-US" altLang="zh-CN" sz="1600" dirty="0" err="1"/>
              <a:t>i;i</a:t>
            </a:r>
            <a:r>
              <a:rPr lang="en-US" altLang="zh-CN" sz="1600" dirty="0"/>
              <a:t>&lt;=m&amp;&amp;j&lt;=n;++k)</a:t>
            </a:r>
            <a:endParaRPr lang="zh-CN" altLang="zh-CN" sz="1600" dirty="0"/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if(SR[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]&lt;SR[j])   //</a:t>
            </a:r>
            <a:r>
              <a:rPr lang="zh-CN" altLang="zh-CN" sz="1600" dirty="0"/>
              <a:t>选择最小的赋值</a:t>
            </a:r>
            <a:endParaRPr lang="zh-CN" altLang="zh-CN" sz="1600" dirty="0"/>
          </a:p>
          <a:p>
            <a:r>
              <a:rPr lang="en-US" altLang="zh-CN" sz="1600" dirty="0"/>
              <a:t>			TR[k]=SR[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++];</a:t>
            </a:r>
            <a:endParaRPr lang="zh-CN" altLang="zh-CN" sz="1600" dirty="0"/>
          </a:p>
          <a:p>
            <a:r>
              <a:rPr lang="en-US" altLang="zh-CN" sz="1600" dirty="0"/>
              <a:t>		else</a:t>
            </a:r>
            <a:endParaRPr lang="zh-CN" altLang="zh-CN" sz="1600" dirty="0"/>
          </a:p>
          <a:p>
            <a:r>
              <a:rPr lang="en-US" altLang="zh-CN" sz="1600" dirty="0"/>
              <a:t>			TR[k]=SR[j++];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	while(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&lt;=m)   //</a:t>
            </a:r>
            <a:r>
              <a:rPr lang="zh-CN" altLang="zh-CN" sz="1600" dirty="0"/>
              <a:t>剩余的插入</a:t>
            </a:r>
            <a:endParaRPr lang="zh-CN" altLang="zh-CN" sz="1600" dirty="0"/>
          </a:p>
          <a:p>
            <a:r>
              <a:rPr lang="en-US" altLang="zh-CN" sz="1600" dirty="0"/>
              <a:t>		TR[k++]=SR[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++];</a:t>
            </a:r>
            <a:endParaRPr lang="zh-CN" altLang="zh-CN" sz="1600" dirty="0"/>
          </a:p>
          <a:p>
            <a:r>
              <a:rPr lang="en-US" altLang="zh-CN" sz="1600" dirty="0"/>
              <a:t>    while(j&lt;=n)   //</a:t>
            </a:r>
            <a:r>
              <a:rPr lang="zh-CN" altLang="zh-CN" sz="1600" dirty="0"/>
              <a:t>剩余的插入</a:t>
            </a:r>
            <a:endParaRPr lang="zh-CN" altLang="zh-CN" sz="1600" dirty="0"/>
          </a:p>
          <a:p>
            <a:r>
              <a:rPr lang="en-US" altLang="zh-CN" sz="1600" dirty="0"/>
              <a:t>		TR[k++]=SR[j++];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  <a:p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5940152" y="5517232"/>
            <a:ext cx="30243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算法效率：</a:t>
            </a:r>
            <a:r>
              <a:rPr lang="en-US" altLang="zh-CN" dirty="0"/>
              <a:t>O(</a:t>
            </a:r>
            <a:r>
              <a:rPr lang="en-US" altLang="zh-CN" dirty="0" err="1"/>
              <a:t>nlog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23"/>
          <p:cNvCxnSpPr>
            <a:cxnSpLocks noChangeShapeType="1"/>
          </p:cNvCxnSpPr>
          <p:nvPr/>
        </p:nvCxnSpPr>
        <p:spPr bwMode="auto">
          <a:xfrm>
            <a:off x="1903413" y="2577050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" name="直接连接符 27"/>
          <p:cNvCxnSpPr>
            <a:cxnSpLocks noChangeShapeType="1"/>
          </p:cNvCxnSpPr>
          <p:nvPr/>
        </p:nvCxnSpPr>
        <p:spPr bwMode="auto">
          <a:xfrm>
            <a:off x="1911350" y="3296419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" name="直接连接符 2"/>
          <p:cNvCxnSpPr>
            <a:cxnSpLocks noChangeShapeType="1"/>
          </p:cNvCxnSpPr>
          <p:nvPr/>
        </p:nvCxnSpPr>
        <p:spPr bwMode="auto">
          <a:xfrm>
            <a:off x="1911350" y="1883312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9" name="文本框 19"/>
          <p:cNvSpPr txBox="1">
            <a:spLocks noChangeArrowheads="1"/>
          </p:cNvSpPr>
          <p:nvPr/>
        </p:nvSpPr>
        <p:spPr bwMode="auto">
          <a:xfrm>
            <a:off x="2289596" y="1460500"/>
            <a:ext cx="325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0" name="文本框 20"/>
          <p:cNvSpPr txBox="1">
            <a:spLocks noChangeArrowheads="1"/>
          </p:cNvSpPr>
          <p:nvPr/>
        </p:nvSpPr>
        <p:spPr bwMode="auto">
          <a:xfrm>
            <a:off x="2289596" y="2199225"/>
            <a:ext cx="23322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插入排序</a:t>
            </a:r>
            <a:endParaRPr lang="zh-CN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1" name="文本框 22"/>
          <p:cNvSpPr txBox="1">
            <a:spLocks noChangeArrowheads="1"/>
          </p:cNvSpPr>
          <p:nvPr/>
        </p:nvSpPr>
        <p:spPr bwMode="auto">
          <a:xfrm>
            <a:off x="2289596" y="2924944"/>
            <a:ext cx="29581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交换排序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152" name="直接连接符 23"/>
          <p:cNvCxnSpPr>
            <a:cxnSpLocks noChangeShapeType="1"/>
          </p:cNvCxnSpPr>
          <p:nvPr/>
        </p:nvCxnSpPr>
        <p:spPr bwMode="auto">
          <a:xfrm>
            <a:off x="1865313" y="4861222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" name="直接连接符 27"/>
          <p:cNvCxnSpPr>
            <a:cxnSpLocks noChangeShapeType="1"/>
          </p:cNvCxnSpPr>
          <p:nvPr/>
        </p:nvCxnSpPr>
        <p:spPr bwMode="auto">
          <a:xfrm>
            <a:off x="1873250" y="5574953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直接连接符 2"/>
          <p:cNvCxnSpPr>
            <a:cxnSpLocks noChangeShapeType="1"/>
          </p:cNvCxnSpPr>
          <p:nvPr/>
        </p:nvCxnSpPr>
        <p:spPr bwMode="auto">
          <a:xfrm>
            <a:off x="1873250" y="4073897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5" name="文本框 19"/>
          <p:cNvSpPr txBox="1">
            <a:spLocks noChangeArrowheads="1"/>
          </p:cNvSpPr>
          <p:nvPr/>
        </p:nvSpPr>
        <p:spPr bwMode="auto">
          <a:xfrm>
            <a:off x="2289596" y="3707184"/>
            <a:ext cx="268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选择排序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6" name="文本框 20"/>
          <p:cNvSpPr txBox="1">
            <a:spLocks noChangeArrowheads="1"/>
          </p:cNvSpPr>
          <p:nvPr/>
        </p:nvSpPr>
        <p:spPr bwMode="auto">
          <a:xfrm>
            <a:off x="2289596" y="4437112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归并排序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7" name="文本框 22"/>
          <p:cNvSpPr txBox="1">
            <a:spLocks noChangeArrowheads="1"/>
          </p:cNvSpPr>
          <p:nvPr/>
        </p:nvSpPr>
        <p:spPr bwMode="auto">
          <a:xfrm>
            <a:off x="2289596" y="5157192"/>
            <a:ext cx="3938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分配排序</a:t>
            </a:r>
            <a:endParaRPr lang="zh-CN" altLang="zh-CN" sz="2400"/>
          </a:p>
        </p:txBody>
      </p:sp>
      <p:cxnSp>
        <p:nvCxnSpPr>
          <p:cNvPr id="6158" name="直接连接符 23"/>
          <p:cNvCxnSpPr>
            <a:cxnSpLocks noChangeShapeType="1"/>
          </p:cNvCxnSpPr>
          <p:nvPr/>
        </p:nvCxnSpPr>
        <p:spPr bwMode="auto">
          <a:xfrm>
            <a:off x="1882775" y="6362278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0" name="文本框 20"/>
          <p:cNvSpPr txBox="1">
            <a:spLocks noChangeArrowheads="1"/>
          </p:cNvSpPr>
          <p:nvPr/>
        </p:nvSpPr>
        <p:spPr bwMode="auto">
          <a:xfrm>
            <a:off x="2289596" y="5949280"/>
            <a:ext cx="3754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各种排序算法的比较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62" name="矩形 3"/>
          <p:cNvSpPr>
            <a:spLocks noChangeArrowheads="1"/>
          </p:cNvSpPr>
          <p:nvPr/>
        </p:nvSpPr>
        <p:spPr bwMode="auto">
          <a:xfrm>
            <a:off x="-1588" y="0"/>
            <a:ext cx="190976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FFFFFF"/>
              </a:solidFill>
              <a:latin typeface="Calibri" panose="020F0502020204030204" pitchFamily="34" charset="0"/>
              <a:ea typeface="华文新魏" panose="02010800040101010101" pitchFamily="2" charset="-122"/>
            </a:endParaRPr>
          </a:p>
        </p:txBody>
      </p:sp>
      <p:sp>
        <p:nvSpPr>
          <p:cNvPr id="7187" name="文本框 18"/>
          <p:cNvSpPr txBox="1">
            <a:spLocks noChangeArrowheads="1"/>
          </p:cNvSpPr>
          <p:nvPr/>
        </p:nvSpPr>
        <p:spPr bwMode="auto">
          <a:xfrm>
            <a:off x="-36513" y="322263"/>
            <a:ext cx="4464051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0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CON</a:t>
            </a:r>
            <a:r>
              <a:rPr lang="en-US" altLang="zh-CN" sz="60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TENTS</a:t>
            </a:r>
            <a:endParaRPr lang="zh-CN" altLang="en-US" sz="6000" b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6164" name="椭圆 7"/>
          <p:cNvSpPr>
            <a:spLocks noChangeArrowheads="1"/>
          </p:cNvSpPr>
          <p:nvPr/>
        </p:nvSpPr>
        <p:spPr bwMode="auto">
          <a:xfrm>
            <a:off x="1603375" y="1365250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7.1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5" name="椭圆 7"/>
          <p:cNvSpPr>
            <a:spLocks noChangeArrowheads="1"/>
          </p:cNvSpPr>
          <p:nvPr/>
        </p:nvSpPr>
        <p:spPr bwMode="auto">
          <a:xfrm>
            <a:off x="1603375" y="2125687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7.2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6" name="椭圆 7"/>
          <p:cNvSpPr>
            <a:spLocks noChangeArrowheads="1"/>
          </p:cNvSpPr>
          <p:nvPr/>
        </p:nvSpPr>
        <p:spPr bwMode="auto">
          <a:xfrm>
            <a:off x="1603375" y="2887712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7.3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7" name="椭圆 7"/>
          <p:cNvSpPr>
            <a:spLocks noChangeArrowheads="1"/>
          </p:cNvSpPr>
          <p:nvPr/>
        </p:nvSpPr>
        <p:spPr bwMode="auto">
          <a:xfrm>
            <a:off x="1603375" y="3648149"/>
            <a:ext cx="523875" cy="5222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7.4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8" name="椭圆 7"/>
          <p:cNvSpPr>
            <a:spLocks noChangeArrowheads="1"/>
          </p:cNvSpPr>
          <p:nvPr/>
        </p:nvSpPr>
        <p:spPr bwMode="auto">
          <a:xfrm>
            <a:off x="1603375" y="4406999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7.5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9" name="椭圆 7"/>
          <p:cNvSpPr>
            <a:spLocks noChangeArrowheads="1"/>
          </p:cNvSpPr>
          <p:nvPr/>
        </p:nvSpPr>
        <p:spPr bwMode="auto">
          <a:xfrm>
            <a:off x="1603375" y="5169024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7.6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70" name="椭圆 7"/>
          <p:cNvSpPr>
            <a:spLocks noChangeArrowheads="1"/>
          </p:cNvSpPr>
          <p:nvPr/>
        </p:nvSpPr>
        <p:spPr bwMode="auto">
          <a:xfrm>
            <a:off x="1619250" y="5929461"/>
            <a:ext cx="525463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7.7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 bwMode="auto">
          <a:xfrm flipH="1">
            <a:off x="6875463" y="2036763"/>
            <a:ext cx="460375" cy="476250"/>
          </a:xfrm>
          <a:custGeom>
            <a:avLst/>
            <a:gdLst>
              <a:gd name="T0" fmla="*/ 215713171 w 7617"/>
              <a:gd name="T1" fmla="*/ 194912619 h 8099"/>
              <a:gd name="T2" fmla="*/ 186862848 w 7617"/>
              <a:gd name="T3" fmla="*/ 154137527 h 8099"/>
              <a:gd name="T4" fmla="*/ 209688925 w 7617"/>
              <a:gd name="T5" fmla="*/ 69433828 h 8099"/>
              <a:gd name="T6" fmla="*/ 185536456 w 7617"/>
              <a:gd name="T7" fmla="*/ 27220166 h 8099"/>
              <a:gd name="T8" fmla="*/ 159173412 w 7617"/>
              <a:gd name="T9" fmla="*/ 113639048 h 8099"/>
              <a:gd name="T10" fmla="*/ 173487962 w 7617"/>
              <a:gd name="T11" fmla="*/ 157291045 h 8099"/>
              <a:gd name="T12" fmla="*/ 148009101 w 7617"/>
              <a:gd name="T13" fmla="*/ 113251885 h 8099"/>
              <a:gd name="T14" fmla="*/ 130157348 w 7617"/>
              <a:gd name="T15" fmla="*/ 20193847 h 8099"/>
              <a:gd name="T16" fmla="*/ 94785557 w 7617"/>
              <a:gd name="T17" fmla="*/ 22794140 h 8099"/>
              <a:gd name="T18" fmla="*/ 118551064 w 7617"/>
              <a:gd name="T19" fmla="*/ 108493737 h 8099"/>
              <a:gd name="T20" fmla="*/ 105397165 w 7617"/>
              <a:gd name="T21" fmla="*/ 111149305 h 8099"/>
              <a:gd name="T22" fmla="*/ 73175614 w 7617"/>
              <a:gd name="T23" fmla="*/ 41328315 h 8099"/>
              <a:gd name="T24" fmla="*/ 6300716 w 7617"/>
              <a:gd name="T25" fmla="*/ 3706741 h 8099"/>
              <a:gd name="T26" fmla="*/ 35427038 w 7617"/>
              <a:gd name="T27" fmla="*/ 76349596 h 8099"/>
              <a:gd name="T28" fmla="*/ 100865051 w 7617"/>
              <a:gd name="T29" fmla="*/ 116018005 h 8099"/>
              <a:gd name="T30" fmla="*/ 31281886 w 7617"/>
              <a:gd name="T31" fmla="*/ 115686117 h 8099"/>
              <a:gd name="T32" fmla="*/ 3813436 w 7617"/>
              <a:gd name="T33" fmla="*/ 138148370 h 8099"/>
              <a:gd name="T34" fmla="*/ 78039209 w 7617"/>
              <a:gd name="T35" fmla="*/ 170845970 h 8099"/>
              <a:gd name="T36" fmla="*/ 138337158 w 7617"/>
              <a:gd name="T37" fmla="*/ 150264725 h 8099"/>
              <a:gd name="T38" fmla="*/ 180120158 w 7617"/>
              <a:gd name="T39" fmla="*/ 177872289 h 8099"/>
              <a:gd name="T40" fmla="*/ 81852645 w 7617"/>
              <a:gd name="T41" fmla="*/ 181191868 h 8099"/>
              <a:gd name="T42" fmla="*/ 73175614 w 7617"/>
              <a:gd name="T43" fmla="*/ 210403828 h 8099"/>
              <a:gd name="T44" fmla="*/ 170116500 w 7617"/>
              <a:gd name="T45" fmla="*/ 209684543 h 8099"/>
              <a:gd name="T46" fmla="*/ 202006570 w 7617"/>
              <a:gd name="T47" fmla="*/ 191980203 h 8099"/>
              <a:gd name="T48" fmla="*/ 204327874 w 7617"/>
              <a:gd name="T49" fmla="*/ 216544801 h 8099"/>
              <a:gd name="T50" fmla="*/ 104789216 w 7617"/>
              <a:gd name="T51" fmla="*/ 244705824 h 8099"/>
              <a:gd name="T52" fmla="*/ 120595899 w 7617"/>
              <a:gd name="T53" fmla="*/ 275300843 h 8099"/>
              <a:gd name="T54" fmla="*/ 222621601 w 7617"/>
              <a:gd name="T55" fmla="*/ 246088883 h 8099"/>
              <a:gd name="T56" fmla="*/ 253737982 w 7617"/>
              <a:gd name="T57" fmla="*/ 256268720 h 8099"/>
              <a:gd name="T58" fmla="*/ 218310709 w 7617"/>
              <a:gd name="T59" fmla="*/ 266891229 h 8099"/>
              <a:gd name="T60" fmla="*/ 141487399 w 7617"/>
              <a:gd name="T61" fmla="*/ 311428572 h 8099"/>
              <a:gd name="T62" fmla="*/ 186697108 w 7617"/>
              <a:gd name="T63" fmla="*/ 327141117 h 8099"/>
              <a:gd name="T64" fmla="*/ 264294108 w 7617"/>
              <a:gd name="T65" fmla="*/ 289740880 h 8099"/>
              <a:gd name="T66" fmla="*/ 304308506 w 7617"/>
              <a:gd name="T67" fmla="*/ 323323591 h 8099"/>
              <a:gd name="T68" fmla="*/ 251416678 w 7617"/>
              <a:gd name="T69" fmla="*/ 319561339 h 8099"/>
              <a:gd name="T70" fmla="*/ 181723019 w 7617"/>
              <a:gd name="T71" fmla="*/ 363434672 h 8099"/>
              <a:gd name="T72" fmla="*/ 226490519 w 7617"/>
              <a:gd name="T73" fmla="*/ 376546924 h 8099"/>
              <a:gd name="T74" fmla="*/ 303755804 w 7617"/>
              <a:gd name="T75" fmla="*/ 335827108 h 8099"/>
              <a:gd name="T76" fmla="*/ 334706209 w 7617"/>
              <a:gd name="T77" fmla="*/ 363545458 h 8099"/>
              <a:gd name="T78" fmla="*/ 264515330 w 7617"/>
              <a:gd name="T79" fmla="*/ 377432035 h 8099"/>
              <a:gd name="T80" fmla="*/ 256059051 w 7617"/>
              <a:gd name="T81" fmla="*/ 413283152 h 8099"/>
              <a:gd name="T82" fmla="*/ 332329658 w 7617"/>
              <a:gd name="T83" fmla="*/ 383407418 h 8099"/>
              <a:gd name="T84" fmla="*/ 357366310 w 7617"/>
              <a:gd name="T85" fmla="*/ 384347804 h 8099"/>
              <a:gd name="T86" fmla="*/ 419598836 w 7617"/>
              <a:gd name="T87" fmla="*/ 443601795 h 8099"/>
              <a:gd name="T88" fmla="*/ 335093171 w 7617"/>
              <a:gd name="T89" fmla="*/ 346615679 h 8099"/>
              <a:gd name="T90" fmla="*/ 344267658 w 7617"/>
              <a:gd name="T91" fmla="*/ 328911575 h 8099"/>
              <a:gd name="T92" fmla="*/ 398154634 w 7617"/>
              <a:gd name="T93" fmla="*/ 248744452 h 8099"/>
              <a:gd name="T94" fmla="*/ 373559956 w 7617"/>
              <a:gd name="T95" fmla="*/ 232091520 h 8099"/>
              <a:gd name="T96" fmla="*/ 317738874 w 7617"/>
              <a:gd name="T97" fmla="*/ 304844691 h 8099"/>
              <a:gd name="T98" fmla="*/ 300992526 w 7617"/>
              <a:gd name="T99" fmla="*/ 306061924 h 8099"/>
              <a:gd name="T100" fmla="*/ 322049766 w 7617"/>
              <a:gd name="T101" fmla="*/ 277569249 h 8099"/>
              <a:gd name="T102" fmla="*/ 353552874 w 7617"/>
              <a:gd name="T103" fmla="*/ 184511211 h 8099"/>
              <a:gd name="T104" fmla="*/ 325089513 w 7617"/>
              <a:gd name="T105" fmla="*/ 181745091 h 8099"/>
              <a:gd name="T106" fmla="*/ 285848804 w 7617"/>
              <a:gd name="T107" fmla="*/ 275411394 h 8099"/>
              <a:gd name="T108" fmla="*/ 260259449 w 7617"/>
              <a:gd name="T109" fmla="*/ 250238297 h 8099"/>
              <a:gd name="T110" fmla="*/ 290823127 w 7617"/>
              <a:gd name="T111" fmla="*/ 216489525 h 8099"/>
              <a:gd name="T112" fmla="*/ 303645310 w 7617"/>
              <a:gd name="T113" fmla="*/ 128632308 h 8099"/>
              <a:gd name="T114" fmla="*/ 271644982 w 7617"/>
              <a:gd name="T115" fmla="*/ 135382016 h 8099"/>
              <a:gd name="T116" fmla="*/ 247216279 w 7617"/>
              <a:gd name="T117" fmla="*/ 229933665 h 8099"/>
              <a:gd name="T118" fmla="*/ 220189804 w 7617"/>
              <a:gd name="T119" fmla="*/ 202436887 h 8099"/>
              <a:gd name="T120" fmla="*/ 245171209 w 7617"/>
              <a:gd name="T121" fmla="*/ 177595677 h 8099"/>
              <a:gd name="T122" fmla="*/ 263575665 w 7617"/>
              <a:gd name="T123" fmla="*/ 91840805 h 8099"/>
              <a:gd name="T124" fmla="*/ 220079310 w 7617"/>
              <a:gd name="T125" fmla="*/ 96322106 h 80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17" h="8099">
                <a:moveTo>
                  <a:pt x="3735" y="2578"/>
                </a:moveTo>
                <a:lnTo>
                  <a:pt x="3735" y="2578"/>
                </a:lnTo>
                <a:lnTo>
                  <a:pt x="3721" y="2650"/>
                </a:lnTo>
                <a:lnTo>
                  <a:pt x="3709" y="2721"/>
                </a:lnTo>
                <a:lnTo>
                  <a:pt x="3704" y="2758"/>
                </a:lnTo>
                <a:lnTo>
                  <a:pt x="3699" y="2794"/>
                </a:lnTo>
                <a:lnTo>
                  <a:pt x="3695" y="2831"/>
                </a:lnTo>
                <a:lnTo>
                  <a:pt x="3692" y="2868"/>
                </a:lnTo>
                <a:lnTo>
                  <a:pt x="3690" y="2905"/>
                </a:lnTo>
                <a:lnTo>
                  <a:pt x="3689" y="2942"/>
                </a:lnTo>
                <a:lnTo>
                  <a:pt x="3689" y="2978"/>
                </a:lnTo>
                <a:lnTo>
                  <a:pt x="3691" y="3014"/>
                </a:lnTo>
                <a:lnTo>
                  <a:pt x="3694" y="3051"/>
                </a:lnTo>
                <a:lnTo>
                  <a:pt x="3700" y="3087"/>
                </a:lnTo>
                <a:lnTo>
                  <a:pt x="3706" y="3123"/>
                </a:lnTo>
                <a:lnTo>
                  <a:pt x="3714" y="3159"/>
                </a:lnTo>
                <a:lnTo>
                  <a:pt x="3720" y="3185"/>
                </a:lnTo>
                <a:lnTo>
                  <a:pt x="3728" y="3210"/>
                </a:lnTo>
                <a:lnTo>
                  <a:pt x="3737" y="3236"/>
                </a:lnTo>
                <a:lnTo>
                  <a:pt x="3748" y="3260"/>
                </a:lnTo>
                <a:lnTo>
                  <a:pt x="3759" y="3285"/>
                </a:lnTo>
                <a:lnTo>
                  <a:pt x="3772" y="3309"/>
                </a:lnTo>
                <a:lnTo>
                  <a:pt x="3787" y="3332"/>
                </a:lnTo>
                <a:lnTo>
                  <a:pt x="3802" y="3354"/>
                </a:lnTo>
                <a:lnTo>
                  <a:pt x="3819" y="3375"/>
                </a:lnTo>
                <a:lnTo>
                  <a:pt x="3836" y="3393"/>
                </a:lnTo>
                <a:lnTo>
                  <a:pt x="3849" y="3407"/>
                </a:lnTo>
                <a:lnTo>
                  <a:pt x="3861" y="3418"/>
                </a:lnTo>
                <a:lnTo>
                  <a:pt x="3882" y="3437"/>
                </a:lnTo>
                <a:lnTo>
                  <a:pt x="3889" y="3444"/>
                </a:lnTo>
                <a:lnTo>
                  <a:pt x="3895" y="3451"/>
                </a:lnTo>
                <a:lnTo>
                  <a:pt x="3899" y="3458"/>
                </a:lnTo>
                <a:lnTo>
                  <a:pt x="3902" y="3466"/>
                </a:lnTo>
                <a:lnTo>
                  <a:pt x="3904" y="3477"/>
                </a:lnTo>
                <a:lnTo>
                  <a:pt x="3905" y="3489"/>
                </a:lnTo>
                <a:lnTo>
                  <a:pt x="3905" y="3504"/>
                </a:lnTo>
                <a:lnTo>
                  <a:pt x="3903" y="3523"/>
                </a:lnTo>
                <a:lnTo>
                  <a:pt x="3898" y="3574"/>
                </a:lnTo>
                <a:lnTo>
                  <a:pt x="3811" y="3475"/>
                </a:lnTo>
                <a:lnTo>
                  <a:pt x="3724" y="3376"/>
                </a:lnTo>
                <a:lnTo>
                  <a:pt x="3680" y="3327"/>
                </a:lnTo>
                <a:lnTo>
                  <a:pt x="3635" y="3280"/>
                </a:lnTo>
                <a:lnTo>
                  <a:pt x="3590" y="3232"/>
                </a:lnTo>
                <a:lnTo>
                  <a:pt x="3544" y="3186"/>
                </a:lnTo>
                <a:lnTo>
                  <a:pt x="3525" y="3168"/>
                </a:lnTo>
                <a:lnTo>
                  <a:pt x="3502" y="3148"/>
                </a:lnTo>
                <a:lnTo>
                  <a:pt x="3444" y="3098"/>
                </a:lnTo>
                <a:lnTo>
                  <a:pt x="3414" y="3071"/>
                </a:lnTo>
                <a:lnTo>
                  <a:pt x="3382" y="3042"/>
                </a:lnTo>
                <a:lnTo>
                  <a:pt x="3352" y="3012"/>
                </a:lnTo>
                <a:lnTo>
                  <a:pt x="3338" y="2997"/>
                </a:lnTo>
                <a:lnTo>
                  <a:pt x="3325" y="2982"/>
                </a:lnTo>
                <a:lnTo>
                  <a:pt x="3312" y="2966"/>
                </a:lnTo>
                <a:lnTo>
                  <a:pt x="3301" y="2952"/>
                </a:lnTo>
                <a:lnTo>
                  <a:pt x="3291" y="2938"/>
                </a:lnTo>
                <a:lnTo>
                  <a:pt x="3283" y="2922"/>
                </a:lnTo>
                <a:lnTo>
                  <a:pt x="3276" y="2909"/>
                </a:lnTo>
                <a:lnTo>
                  <a:pt x="3271" y="2895"/>
                </a:lnTo>
                <a:lnTo>
                  <a:pt x="3268" y="2881"/>
                </a:lnTo>
                <a:lnTo>
                  <a:pt x="3267" y="2869"/>
                </a:lnTo>
                <a:lnTo>
                  <a:pt x="3268" y="2857"/>
                </a:lnTo>
                <a:lnTo>
                  <a:pt x="3270" y="2851"/>
                </a:lnTo>
                <a:lnTo>
                  <a:pt x="3272" y="2845"/>
                </a:lnTo>
                <a:lnTo>
                  <a:pt x="3275" y="2839"/>
                </a:lnTo>
                <a:lnTo>
                  <a:pt x="3278" y="2834"/>
                </a:lnTo>
                <a:lnTo>
                  <a:pt x="3283" y="2829"/>
                </a:lnTo>
                <a:lnTo>
                  <a:pt x="3288" y="2824"/>
                </a:lnTo>
                <a:lnTo>
                  <a:pt x="3293" y="2820"/>
                </a:lnTo>
                <a:lnTo>
                  <a:pt x="3300" y="2815"/>
                </a:lnTo>
                <a:lnTo>
                  <a:pt x="3315" y="2806"/>
                </a:lnTo>
                <a:lnTo>
                  <a:pt x="3334" y="2799"/>
                </a:lnTo>
                <a:lnTo>
                  <a:pt x="3355" y="2793"/>
                </a:lnTo>
                <a:lnTo>
                  <a:pt x="3381" y="2786"/>
                </a:lnTo>
                <a:lnTo>
                  <a:pt x="3405" y="2777"/>
                </a:lnTo>
                <a:lnTo>
                  <a:pt x="3429" y="2765"/>
                </a:lnTo>
                <a:lnTo>
                  <a:pt x="3452" y="2752"/>
                </a:lnTo>
                <a:lnTo>
                  <a:pt x="3473" y="2738"/>
                </a:lnTo>
                <a:lnTo>
                  <a:pt x="3494" y="2721"/>
                </a:lnTo>
                <a:lnTo>
                  <a:pt x="3512" y="2704"/>
                </a:lnTo>
                <a:lnTo>
                  <a:pt x="3530" y="2685"/>
                </a:lnTo>
                <a:lnTo>
                  <a:pt x="3548" y="2665"/>
                </a:lnTo>
                <a:lnTo>
                  <a:pt x="3563" y="2644"/>
                </a:lnTo>
                <a:lnTo>
                  <a:pt x="3579" y="2621"/>
                </a:lnTo>
                <a:lnTo>
                  <a:pt x="3593" y="2597"/>
                </a:lnTo>
                <a:lnTo>
                  <a:pt x="3606" y="2573"/>
                </a:lnTo>
                <a:lnTo>
                  <a:pt x="3620" y="2547"/>
                </a:lnTo>
                <a:lnTo>
                  <a:pt x="3631" y="2522"/>
                </a:lnTo>
                <a:lnTo>
                  <a:pt x="3642" y="2495"/>
                </a:lnTo>
                <a:lnTo>
                  <a:pt x="3652" y="2468"/>
                </a:lnTo>
                <a:lnTo>
                  <a:pt x="3663" y="2441"/>
                </a:lnTo>
                <a:lnTo>
                  <a:pt x="3672" y="2413"/>
                </a:lnTo>
                <a:lnTo>
                  <a:pt x="3680" y="2385"/>
                </a:lnTo>
                <a:lnTo>
                  <a:pt x="3695" y="2329"/>
                </a:lnTo>
                <a:lnTo>
                  <a:pt x="3709" y="2274"/>
                </a:lnTo>
                <a:lnTo>
                  <a:pt x="3720" y="2219"/>
                </a:lnTo>
                <a:lnTo>
                  <a:pt x="3729" y="2167"/>
                </a:lnTo>
                <a:lnTo>
                  <a:pt x="3747" y="2071"/>
                </a:lnTo>
                <a:lnTo>
                  <a:pt x="3756" y="2014"/>
                </a:lnTo>
                <a:lnTo>
                  <a:pt x="3764" y="1957"/>
                </a:lnTo>
                <a:lnTo>
                  <a:pt x="3772" y="1899"/>
                </a:lnTo>
                <a:lnTo>
                  <a:pt x="3779" y="1841"/>
                </a:lnTo>
                <a:lnTo>
                  <a:pt x="3786" y="1783"/>
                </a:lnTo>
                <a:lnTo>
                  <a:pt x="3791" y="1724"/>
                </a:lnTo>
                <a:lnTo>
                  <a:pt x="3796" y="1665"/>
                </a:lnTo>
                <a:lnTo>
                  <a:pt x="3799" y="1607"/>
                </a:lnTo>
                <a:lnTo>
                  <a:pt x="3801" y="1548"/>
                </a:lnTo>
                <a:lnTo>
                  <a:pt x="3802" y="1489"/>
                </a:lnTo>
                <a:lnTo>
                  <a:pt x="3802" y="1430"/>
                </a:lnTo>
                <a:lnTo>
                  <a:pt x="3801" y="1372"/>
                </a:lnTo>
                <a:lnTo>
                  <a:pt x="3798" y="1314"/>
                </a:lnTo>
                <a:lnTo>
                  <a:pt x="3794" y="1255"/>
                </a:lnTo>
                <a:lnTo>
                  <a:pt x="3788" y="1198"/>
                </a:lnTo>
                <a:lnTo>
                  <a:pt x="3779" y="1140"/>
                </a:lnTo>
                <a:lnTo>
                  <a:pt x="3775" y="1110"/>
                </a:lnTo>
                <a:lnTo>
                  <a:pt x="3769" y="1080"/>
                </a:lnTo>
                <a:lnTo>
                  <a:pt x="3762" y="1049"/>
                </a:lnTo>
                <a:lnTo>
                  <a:pt x="3754" y="1020"/>
                </a:lnTo>
                <a:lnTo>
                  <a:pt x="3746" y="990"/>
                </a:lnTo>
                <a:lnTo>
                  <a:pt x="3736" y="960"/>
                </a:lnTo>
                <a:lnTo>
                  <a:pt x="3725" y="931"/>
                </a:lnTo>
                <a:lnTo>
                  <a:pt x="3714" y="903"/>
                </a:lnTo>
                <a:lnTo>
                  <a:pt x="3702" y="874"/>
                </a:lnTo>
                <a:lnTo>
                  <a:pt x="3689" y="846"/>
                </a:lnTo>
                <a:lnTo>
                  <a:pt x="3676" y="819"/>
                </a:lnTo>
                <a:lnTo>
                  <a:pt x="3662" y="791"/>
                </a:lnTo>
                <a:lnTo>
                  <a:pt x="3646" y="764"/>
                </a:lnTo>
                <a:lnTo>
                  <a:pt x="3631" y="738"/>
                </a:lnTo>
                <a:lnTo>
                  <a:pt x="3615" y="711"/>
                </a:lnTo>
                <a:lnTo>
                  <a:pt x="3597" y="685"/>
                </a:lnTo>
                <a:lnTo>
                  <a:pt x="3586" y="668"/>
                </a:lnTo>
                <a:lnTo>
                  <a:pt x="3572" y="652"/>
                </a:lnTo>
                <a:lnTo>
                  <a:pt x="3546" y="618"/>
                </a:lnTo>
                <a:lnTo>
                  <a:pt x="3516" y="583"/>
                </a:lnTo>
                <a:lnTo>
                  <a:pt x="3487" y="548"/>
                </a:lnTo>
                <a:lnTo>
                  <a:pt x="3460" y="512"/>
                </a:lnTo>
                <a:lnTo>
                  <a:pt x="3446" y="495"/>
                </a:lnTo>
                <a:lnTo>
                  <a:pt x="3434" y="476"/>
                </a:lnTo>
                <a:lnTo>
                  <a:pt x="3423" y="457"/>
                </a:lnTo>
                <a:lnTo>
                  <a:pt x="3414" y="439"/>
                </a:lnTo>
                <a:lnTo>
                  <a:pt x="3405" y="419"/>
                </a:lnTo>
                <a:lnTo>
                  <a:pt x="3398" y="400"/>
                </a:lnTo>
                <a:lnTo>
                  <a:pt x="3394" y="416"/>
                </a:lnTo>
                <a:lnTo>
                  <a:pt x="3389" y="431"/>
                </a:lnTo>
                <a:lnTo>
                  <a:pt x="3382" y="447"/>
                </a:lnTo>
                <a:lnTo>
                  <a:pt x="3375" y="462"/>
                </a:lnTo>
                <a:lnTo>
                  <a:pt x="3367" y="476"/>
                </a:lnTo>
                <a:lnTo>
                  <a:pt x="3357" y="492"/>
                </a:lnTo>
                <a:lnTo>
                  <a:pt x="3347" y="506"/>
                </a:lnTo>
                <a:lnTo>
                  <a:pt x="3336" y="521"/>
                </a:lnTo>
                <a:lnTo>
                  <a:pt x="3312" y="549"/>
                </a:lnTo>
                <a:lnTo>
                  <a:pt x="3286" y="577"/>
                </a:lnTo>
                <a:lnTo>
                  <a:pt x="3259" y="605"/>
                </a:lnTo>
                <a:lnTo>
                  <a:pt x="3230" y="633"/>
                </a:lnTo>
                <a:lnTo>
                  <a:pt x="3172" y="689"/>
                </a:lnTo>
                <a:lnTo>
                  <a:pt x="3144" y="717"/>
                </a:lnTo>
                <a:lnTo>
                  <a:pt x="3118" y="746"/>
                </a:lnTo>
                <a:lnTo>
                  <a:pt x="3092" y="775"/>
                </a:lnTo>
                <a:lnTo>
                  <a:pt x="3081" y="790"/>
                </a:lnTo>
                <a:lnTo>
                  <a:pt x="3069" y="805"/>
                </a:lnTo>
                <a:lnTo>
                  <a:pt x="3059" y="821"/>
                </a:lnTo>
                <a:lnTo>
                  <a:pt x="3049" y="837"/>
                </a:lnTo>
                <a:lnTo>
                  <a:pt x="3041" y="852"/>
                </a:lnTo>
                <a:lnTo>
                  <a:pt x="3033" y="869"/>
                </a:lnTo>
                <a:lnTo>
                  <a:pt x="3013" y="915"/>
                </a:lnTo>
                <a:lnTo>
                  <a:pt x="2996" y="960"/>
                </a:lnTo>
                <a:lnTo>
                  <a:pt x="2979" y="1006"/>
                </a:lnTo>
                <a:lnTo>
                  <a:pt x="2965" y="1053"/>
                </a:lnTo>
                <a:lnTo>
                  <a:pt x="2952" y="1099"/>
                </a:lnTo>
                <a:lnTo>
                  <a:pt x="2939" y="1147"/>
                </a:lnTo>
                <a:lnTo>
                  <a:pt x="2928" y="1193"/>
                </a:lnTo>
                <a:lnTo>
                  <a:pt x="2919" y="1241"/>
                </a:lnTo>
                <a:lnTo>
                  <a:pt x="2911" y="1288"/>
                </a:lnTo>
                <a:lnTo>
                  <a:pt x="2903" y="1335"/>
                </a:lnTo>
                <a:lnTo>
                  <a:pt x="2896" y="1383"/>
                </a:lnTo>
                <a:lnTo>
                  <a:pt x="2891" y="1431"/>
                </a:lnTo>
                <a:lnTo>
                  <a:pt x="2887" y="1480"/>
                </a:lnTo>
                <a:lnTo>
                  <a:pt x="2883" y="1529"/>
                </a:lnTo>
                <a:lnTo>
                  <a:pt x="2881" y="1578"/>
                </a:lnTo>
                <a:lnTo>
                  <a:pt x="2879" y="1627"/>
                </a:lnTo>
                <a:lnTo>
                  <a:pt x="2876" y="1712"/>
                </a:lnTo>
                <a:lnTo>
                  <a:pt x="2875" y="1797"/>
                </a:lnTo>
                <a:lnTo>
                  <a:pt x="2875" y="1883"/>
                </a:lnTo>
                <a:lnTo>
                  <a:pt x="2877" y="1969"/>
                </a:lnTo>
                <a:lnTo>
                  <a:pt x="2880" y="2054"/>
                </a:lnTo>
                <a:lnTo>
                  <a:pt x="2883" y="2097"/>
                </a:lnTo>
                <a:lnTo>
                  <a:pt x="2886" y="2139"/>
                </a:lnTo>
                <a:lnTo>
                  <a:pt x="2890" y="2182"/>
                </a:lnTo>
                <a:lnTo>
                  <a:pt x="2895" y="2224"/>
                </a:lnTo>
                <a:lnTo>
                  <a:pt x="2900" y="2268"/>
                </a:lnTo>
                <a:lnTo>
                  <a:pt x="2906" y="2310"/>
                </a:lnTo>
                <a:lnTo>
                  <a:pt x="2914" y="2354"/>
                </a:lnTo>
                <a:lnTo>
                  <a:pt x="2924" y="2397"/>
                </a:lnTo>
                <a:lnTo>
                  <a:pt x="2936" y="2439"/>
                </a:lnTo>
                <a:lnTo>
                  <a:pt x="2943" y="2460"/>
                </a:lnTo>
                <a:lnTo>
                  <a:pt x="2951" y="2481"/>
                </a:lnTo>
                <a:lnTo>
                  <a:pt x="2959" y="2501"/>
                </a:lnTo>
                <a:lnTo>
                  <a:pt x="2968" y="2522"/>
                </a:lnTo>
                <a:lnTo>
                  <a:pt x="2977" y="2541"/>
                </a:lnTo>
                <a:lnTo>
                  <a:pt x="2987" y="2561"/>
                </a:lnTo>
                <a:lnTo>
                  <a:pt x="2998" y="2580"/>
                </a:lnTo>
                <a:lnTo>
                  <a:pt x="3009" y="2599"/>
                </a:lnTo>
                <a:lnTo>
                  <a:pt x="3021" y="2618"/>
                </a:lnTo>
                <a:lnTo>
                  <a:pt x="3035" y="2636"/>
                </a:lnTo>
                <a:lnTo>
                  <a:pt x="3051" y="2658"/>
                </a:lnTo>
                <a:lnTo>
                  <a:pt x="3068" y="2677"/>
                </a:lnTo>
                <a:lnTo>
                  <a:pt x="3085" y="2693"/>
                </a:lnTo>
                <a:lnTo>
                  <a:pt x="3100" y="2707"/>
                </a:lnTo>
                <a:lnTo>
                  <a:pt x="3129" y="2731"/>
                </a:lnTo>
                <a:lnTo>
                  <a:pt x="3142" y="2742"/>
                </a:lnTo>
                <a:lnTo>
                  <a:pt x="3154" y="2752"/>
                </a:lnTo>
                <a:lnTo>
                  <a:pt x="3166" y="2763"/>
                </a:lnTo>
                <a:lnTo>
                  <a:pt x="3175" y="2775"/>
                </a:lnTo>
                <a:lnTo>
                  <a:pt x="3183" y="2787"/>
                </a:lnTo>
                <a:lnTo>
                  <a:pt x="3190" y="2802"/>
                </a:lnTo>
                <a:lnTo>
                  <a:pt x="3195" y="2819"/>
                </a:lnTo>
                <a:lnTo>
                  <a:pt x="3200" y="2839"/>
                </a:lnTo>
                <a:lnTo>
                  <a:pt x="3201" y="2862"/>
                </a:lnTo>
                <a:lnTo>
                  <a:pt x="3201" y="2888"/>
                </a:lnTo>
                <a:lnTo>
                  <a:pt x="3176" y="2870"/>
                </a:lnTo>
                <a:lnTo>
                  <a:pt x="3139" y="2843"/>
                </a:lnTo>
                <a:lnTo>
                  <a:pt x="3034" y="2770"/>
                </a:lnTo>
                <a:lnTo>
                  <a:pt x="2971" y="2726"/>
                </a:lnTo>
                <a:lnTo>
                  <a:pt x="2903" y="2677"/>
                </a:lnTo>
                <a:lnTo>
                  <a:pt x="2835" y="2626"/>
                </a:lnTo>
                <a:lnTo>
                  <a:pt x="2767" y="2573"/>
                </a:lnTo>
                <a:lnTo>
                  <a:pt x="2735" y="2546"/>
                </a:lnTo>
                <a:lnTo>
                  <a:pt x="2704" y="2520"/>
                </a:lnTo>
                <a:lnTo>
                  <a:pt x="2673" y="2494"/>
                </a:lnTo>
                <a:lnTo>
                  <a:pt x="2644" y="2467"/>
                </a:lnTo>
                <a:lnTo>
                  <a:pt x="2618" y="2442"/>
                </a:lnTo>
                <a:lnTo>
                  <a:pt x="2593" y="2417"/>
                </a:lnTo>
                <a:lnTo>
                  <a:pt x="2571" y="2393"/>
                </a:lnTo>
                <a:lnTo>
                  <a:pt x="2552" y="2369"/>
                </a:lnTo>
                <a:lnTo>
                  <a:pt x="2537" y="2346"/>
                </a:lnTo>
                <a:lnTo>
                  <a:pt x="2529" y="2336"/>
                </a:lnTo>
                <a:lnTo>
                  <a:pt x="2524" y="2325"/>
                </a:lnTo>
                <a:lnTo>
                  <a:pt x="2519" y="2315"/>
                </a:lnTo>
                <a:lnTo>
                  <a:pt x="2515" y="2305"/>
                </a:lnTo>
                <a:lnTo>
                  <a:pt x="2512" y="2295"/>
                </a:lnTo>
                <a:lnTo>
                  <a:pt x="2511" y="2286"/>
                </a:lnTo>
                <a:lnTo>
                  <a:pt x="2510" y="2278"/>
                </a:lnTo>
                <a:lnTo>
                  <a:pt x="2510" y="2270"/>
                </a:lnTo>
                <a:lnTo>
                  <a:pt x="2512" y="2261"/>
                </a:lnTo>
                <a:lnTo>
                  <a:pt x="2514" y="2254"/>
                </a:lnTo>
                <a:lnTo>
                  <a:pt x="2518" y="2247"/>
                </a:lnTo>
                <a:lnTo>
                  <a:pt x="2523" y="2241"/>
                </a:lnTo>
                <a:lnTo>
                  <a:pt x="2530" y="2235"/>
                </a:lnTo>
                <a:lnTo>
                  <a:pt x="2538" y="2229"/>
                </a:lnTo>
                <a:lnTo>
                  <a:pt x="2557" y="2216"/>
                </a:lnTo>
                <a:lnTo>
                  <a:pt x="2574" y="2202"/>
                </a:lnTo>
                <a:lnTo>
                  <a:pt x="2591" y="2186"/>
                </a:lnTo>
                <a:lnTo>
                  <a:pt x="2606" y="2169"/>
                </a:lnTo>
                <a:lnTo>
                  <a:pt x="2622" y="2151"/>
                </a:lnTo>
                <a:lnTo>
                  <a:pt x="2634" y="2132"/>
                </a:lnTo>
                <a:lnTo>
                  <a:pt x="2646" y="2112"/>
                </a:lnTo>
                <a:lnTo>
                  <a:pt x="2657" y="2091"/>
                </a:lnTo>
                <a:lnTo>
                  <a:pt x="2668" y="2070"/>
                </a:lnTo>
                <a:lnTo>
                  <a:pt x="2678" y="2047"/>
                </a:lnTo>
                <a:lnTo>
                  <a:pt x="2686" y="2024"/>
                </a:lnTo>
                <a:lnTo>
                  <a:pt x="2693" y="2000"/>
                </a:lnTo>
                <a:lnTo>
                  <a:pt x="2701" y="1975"/>
                </a:lnTo>
                <a:lnTo>
                  <a:pt x="2707" y="1951"/>
                </a:lnTo>
                <a:lnTo>
                  <a:pt x="2712" y="1925"/>
                </a:lnTo>
                <a:lnTo>
                  <a:pt x="2717" y="1900"/>
                </a:lnTo>
                <a:lnTo>
                  <a:pt x="2721" y="1874"/>
                </a:lnTo>
                <a:lnTo>
                  <a:pt x="2724" y="1848"/>
                </a:lnTo>
                <a:lnTo>
                  <a:pt x="2729" y="1796"/>
                </a:lnTo>
                <a:lnTo>
                  <a:pt x="2732" y="1745"/>
                </a:lnTo>
                <a:lnTo>
                  <a:pt x="2733" y="1694"/>
                </a:lnTo>
                <a:lnTo>
                  <a:pt x="2733" y="1645"/>
                </a:lnTo>
                <a:lnTo>
                  <a:pt x="2732" y="1597"/>
                </a:lnTo>
                <a:lnTo>
                  <a:pt x="2730" y="1553"/>
                </a:lnTo>
                <a:lnTo>
                  <a:pt x="2727" y="1512"/>
                </a:lnTo>
                <a:lnTo>
                  <a:pt x="2722" y="1453"/>
                </a:lnTo>
                <a:lnTo>
                  <a:pt x="2716" y="1395"/>
                </a:lnTo>
                <a:lnTo>
                  <a:pt x="2708" y="1335"/>
                </a:lnTo>
                <a:lnTo>
                  <a:pt x="2697" y="1277"/>
                </a:lnTo>
                <a:lnTo>
                  <a:pt x="2685" y="1218"/>
                </a:lnTo>
                <a:lnTo>
                  <a:pt x="2673" y="1160"/>
                </a:lnTo>
                <a:lnTo>
                  <a:pt x="2657" y="1101"/>
                </a:lnTo>
                <a:lnTo>
                  <a:pt x="2642" y="1043"/>
                </a:lnTo>
                <a:lnTo>
                  <a:pt x="2625" y="986"/>
                </a:lnTo>
                <a:lnTo>
                  <a:pt x="2606" y="928"/>
                </a:lnTo>
                <a:lnTo>
                  <a:pt x="2587" y="871"/>
                </a:lnTo>
                <a:lnTo>
                  <a:pt x="2566" y="815"/>
                </a:lnTo>
                <a:lnTo>
                  <a:pt x="2546" y="759"/>
                </a:lnTo>
                <a:lnTo>
                  <a:pt x="2523" y="704"/>
                </a:lnTo>
                <a:lnTo>
                  <a:pt x="2501" y="650"/>
                </a:lnTo>
                <a:lnTo>
                  <a:pt x="2477" y="595"/>
                </a:lnTo>
                <a:lnTo>
                  <a:pt x="2455" y="548"/>
                </a:lnTo>
                <a:lnTo>
                  <a:pt x="2432" y="501"/>
                </a:lnTo>
                <a:lnTo>
                  <a:pt x="2409" y="455"/>
                </a:lnTo>
                <a:lnTo>
                  <a:pt x="2383" y="409"/>
                </a:lnTo>
                <a:lnTo>
                  <a:pt x="2370" y="386"/>
                </a:lnTo>
                <a:lnTo>
                  <a:pt x="2355" y="365"/>
                </a:lnTo>
                <a:lnTo>
                  <a:pt x="2341" y="343"/>
                </a:lnTo>
                <a:lnTo>
                  <a:pt x="2326" y="322"/>
                </a:lnTo>
                <a:lnTo>
                  <a:pt x="2309" y="301"/>
                </a:lnTo>
                <a:lnTo>
                  <a:pt x="2293" y="281"/>
                </a:lnTo>
                <a:lnTo>
                  <a:pt x="2275" y="261"/>
                </a:lnTo>
                <a:lnTo>
                  <a:pt x="2258" y="242"/>
                </a:lnTo>
                <a:lnTo>
                  <a:pt x="2240" y="225"/>
                </a:lnTo>
                <a:lnTo>
                  <a:pt x="2222" y="210"/>
                </a:lnTo>
                <a:lnTo>
                  <a:pt x="2203" y="196"/>
                </a:lnTo>
                <a:lnTo>
                  <a:pt x="2182" y="181"/>
                </a:lnTo>
                <a:lnTo>
                  <a:pt x="2140" y="154"/>
                </a:lnTo>
                <a:lnTo>
                  <a:pt x="2096" y="126"/>
                </a:lnTo>
                <a:lnTo>
                  <a:pt x="2053" y="98"/>
                </a:lnTo>
                <a:lnTo>
                  <a:pt x="2033" y="84"/>
                </a:lnTo>
                <a:lnTo>
                  <a:pt x="2013" y="69"/>
                </a:lnTo>
                <a:lnTo>
                  <a:pt x="1995" y="53"/>
                </a:lnTo>
                <a:lnTo>
                  <a:pt x="1978" y="36"/>
                </a:lnTo>
                <a:lnTo>
                  <a:pt x="1963" y="18"/>
                </a:lnTo>
                <a:lnTo>
                  <a:pt x="1948" y="0"/>
                </a:lnTo>
                <a:lnTo>
                  <a:pt x="1949" y="10"/>
                </a:lnTo>
                <a:lnTo>
                  <a:pt x="1949" y="22"/>
                </a:lnTo>
                <a:lnTo>
                  <a:pt x="1947" y="34"/>
                </a:lnTo>
                <a:lnTo>
                  <a:pt x="1944" y="46"/>
                </a:lnTo>
                <a:lnTo>
                  <a:pt x="1940" y="59"/>
                </a:lnTo>
                <a:lnTo>
                  <a:pt x="1935" y="73"/>
                </a:lnTo>
                <a:lnTo>
                  <a:pt x="1929" y="86"/>
                </a:lnTo>
                <a:lnTo>
                  <a:pt x="1921" y="100"/>
                </a:lnTo>
                <a:lnTo>
                  <a:pt x="1903" y="130"/>
                </a:lnTo>
                <a:lnTo>
                  <a:pt x="1884" y="161"/>
                </a:lnTo>
                <a:lnTo>
                  <a:pt x="1861" y="192"/>
                </a:lnTo>
                <a:lnTo>
                  <a:pt x="1839" y="224"/>
                </a:lnTo>
                <a:lnTo>
                  <a:pt x="1791" y="288"/>
                </a:lnTo>
                <a:lnTo>
                  <a:pt x="1768" y="321"/>
                </a:lnTo>
                <a:lnTo>
                  <a:pt x="1748" y="351"/>
                </a:lnTo>
                <a:lnTo>
                  <a:pt x="1729" y="382"/>
                </a:lnTo>
                <a:lnTo>
                  <a:pt x="1722" y="398"/>
                </a:lnTo>
                <a:lnTo>
                  <a:pt x="1715" y="412"/>
                </a:lnTo>
                <a:lnTo>
                  <a:pt x="1709" y="426"/>
                </a:lnTo>
                <a:lnTo>
                  <a:pt x="1704" y="441"/>
                </a:lnTo>
                <a:lnTo>
                  <a:pt x="1699" y="454"/>
                </a:lnTo>
                <a:lnTo>
                  <a:pt x="1697" y="467"/>
                </a:lnTo>
                <a:lnTo>
                  <a:pt x="1692" y="511"/>
                </a:lnTo>
                <a:lnTo>
                  <a:pt x="1689" y="555"/>
                </a:lnTo>
                <a:lnTo>
                  <a:pt x="1688" y="599"/>
                </a:lnTo>
                <a:lnTo>
                  <a:pt x="1689" y="643"/>
                </a:lnTo>
                <a:lnTo>
                  <a:pt x="1692" y="689"/>
                </a:lnTo>
                <a:lnTo>
                  <a:pt x="1696" y="734"/>
                </a:lnTo>
                <a:lnTo>
                  <a:pt x="1702" y="779"/>
                </a:lnTo>
                <a:lnTo>
                  <a:pt x="1708" y="824"/>
                </a:lnTo>
                <a:lnTo>
                  <a:pt x="1716" y="869"/>
                </a:lnTo>
                <a:lnTo>
                  <a:pt x="1724" y="914"/>
                </a:lnTo>
                <a:lnTo>
                  <a:pt x="1734" y="958"/>
                </a:lnTo>
                <a:lnTo>
                  <a:pt x="1744" y="1002"/>
                </a:lnTo>
                <a:lnTo>
                  <a:pt x="1765" y="1089"/>
                </a:lnTo>
                <a:lnTo>
                  <a:pt x="1788" y="1173"/>
                </a:lnTo>
                <a:lnTo>
                  <a:pt x="1801" y="1220"/>
                </a:lnTo>
                <a:lnTo>
                  <a:pt x="1815" y="1267"/>
                </a:lnTo>
                <a:lnTo>
                  <a:pt x="1830" y="1314"/>
                </a:lnTo>
                <a:lnTo>
                  <a:pt x="1846" y="1360"/>
                </a:lnTo>
                <a:lnTo>
                  <a:pt x="1862" y="1405"/>
                </a:lnTo>
                <a:lnTo>
                  <a:pt x="1880" y="1450"/>
                </a:lnTo>
                <a:lnTo>
                  <a:pt x="1898" y="1495"/>
                </a:lnTo>
                <a:lnTo>
                  <a:pt x="1917" y="1540"/>
                </a:lnTo>
                <a:lnTo>
                  <a:pt x="1937" y="1584"/>
                </a:lnTo>
                <a:lnTo>
                  <a:pt x="1958" y="1628"/>
                </a:lnTo>
                <a:lnTo>
                  <a:pt x="1978" y="1671"/>
                </a:lnTo>
                <a:lnTo>
                  <a:pt x="2001" y="1714"/>
                </a:lnTo>
                <a:lnTo>
                  <a:pt x="2023" y="1757"/>
                </a:lnTo>
                <a:lnTo>
                  <a:pt x="2047" y="1800"/>
                </a:lnTo>
                <a:lnTo>
                  <a:pt x="2071" y="1842"/>
                </a:lnTo>
                <a:lnTo>
                  <a:pt x="2096" y="1884"/>
                </a:lnTo>
                <a:lnTo>
                  <a:pt x="2121" y="1922"/>
                </a:lnTo>
                <a:lnTo>
                  <a:pt x="2145" y="1961"/>
                </a:lnTo>
                <a:lnTo>
                  <a:pt x="2171" y="1999"/>
                </a:lnTo>
                <a:lnTo>
                  <a:pt x="2197" y="2036"/>
                </a:lnTo>
                <a:lnTo>
                  <a:pt x="2225" y="2072"/>
                </a:lnTo>
                <a:lnTo>
                  <a:pt x="2254" y="2107"/>
                </a:lnTo>
                <a:lnTo>
                  <a:pt x="2285" y="2140"/>
                </a:lnTo>
                <a:lnTo>
                  <a:pt x="2301" y="2156"/>
                </a:lnTo>
                <a:lnTo>
                  <a:pt x="2317" y="2172"/>
                </a:lnTo>
                <a:lnTo>
                  <a:pt x="2349" y="2201"/>
                </a:lnTo>
                <a:lnTo>
                  <a:pt x="2373" y="2221"/>
                </a:lnTo>
                <a:lnTo>
                  <a:pt x="2391" y="2239"/>
                </a:lnTo>
                <a:lnTo>
                  <a:pt x="2398" y="2247"/>
                </a:lnTo>
                <a:lnTo>
                  <a:pt x="2405" y="2255"/>
                </a:lnTo>
                <a:lnTo>
                  <a:pt x="2412" y="2263"/>
                </a:lnTo>
                <a:lnTo>
                  <a:pt x="2418" y="2273"/>
                </a:lnTo>
                <a:lnTo>
                  <a:pt x="2423" y="2284"/>
                </a:lnTo>
                <a:lnTo>
                  <a:pt x="2428" y="2296"/>
                </a:lnTo>
                <a:lnTo>
                  <a:pt x="2440" y="2326"/>
                </a:lnTo>
                <a:lnTo>
                  <a:pt x="2455" y="2368"/>
                </a:lnTo>
                <a:lnTo>
                  <a:pt x="2429" y="2355"/>
                </a:lnTo>
                <a:lnTo>
                  <a:pt x="2396" y="2339"/>
                </a:lnTo>
                <a:lnTo>
                  <a:pt x="2314" y="2300"/>
                </a:lnTo>
                <a:lnTo>
                  <a:pt x="2268" y="2278"/>
                </a:lnTo>
                <a:lnTo>
                  <a:pt x="2219" y="2253"/>
                </a:lnTo>
                <a:lnTo>
                  <a:pt x="2170" y="2228"/>
                </a:lnTo>
                <a:lnTo>
                  <a:pt x="2121" y="2200"/>
                </a:lnTo>
                <a:lnTo>
                  <a:pt x="2073" y="2172"/>
                </a:lnTo>
                <a:lnTo>
                  <a:pt x="2051" y="2157"/>
                </a:lnTo>
                <a:lnTo>
                  <a:pt x="2029" y="2142"/>
                </a:lnTo>
                <a:lnTo>
                  <a:pt x="2009" y="2128"/>
                </a:lnTo>
                <a:lnTo>
                  <a:pt x="1990" y="2113"/>
                </a:lnTo>
                <a:lnTo>
                  <a:pt x="1973" y="2098"/>
                </a:lnTo>
                <a:lnTo>
                  <a:pt x="1957" y="2083"/>
                </a:lnTo>
                <a:lnTo>
                  <a:pt x="1942" y="2068"/>
                </a:lnTo>
                <a:lnTo>
                  <a:pt x="1931" y="2053"/>
                </a:lnTo>
                <a:lnTo>
                  <a:pt x="1921" y="2038"/>
                </a:lnTo>
                <a:lnTo>
                  <a:pt x="1913" y="2024"/>
                </a:lnTo>
                <a:lnTo>
                  <a:pt x="1907" y="2009"/>
                </a:lnTo>
                <a:lnTo>
                  <a:pt x="1906" y="2002"/>
                </a:lnTo>
                <a:lnTo>
                  <a:pt x="1905" y="1995"/>
                </a:lnTo>
                <a:lnTo>
                  <a:pt x="1904" y="1988"/>
                </a:lnTo>
                <a:lnTo>
                  <a:pt x="1905" y="1981"/>
                </a:lnTo>
                <a:lnTo>
                  <a:pt x="1906" y="1973"/>
                </a:lnTo>
                <a:lnTo>
                  <a:pt x="1908" y="1966"/>
                </a:lnTo>
                <a:lnTo>
                  <a:pt x="1916" y="1943"/>
                </a:lnTo>
                <a:lnTo>
                  <a:pt x="1921" y="1918"/>
                </a:lnTo>
                <a:lnTo>
                  <a:pt x="1925" y="1894"/>
                </a:lnTo>
                <a:lnTo>
                  <a:pt x="1927" y="1869"/>
                </a:lnTo>
                <a:lnTo>
                  <a:pt x="1928" y="1843"/>
                </a:lnTo>
                <a:lnTo>
                  <a:pt x="1927" y="1819"/>
                </a:lnTo>
                <a:lnTo>
                  <a:pt x="1926" y="1792"/>
                </a:lnTo>
                <a:lnTo>
                  <a:pt x="1923" y="1766"/>
                </a:lnTo>
                <a:lnTo>
                  <a:pt x="1919" y="1741"/>
                </a:lnTo>
                <a:lnTo>
                  <a:pt x="1914" y="1714"/>
                </a:lnTo>
                <a:lnTo>
                  <a:pt x="1906" y="1688"/>
                </a:lnTo>
                <a:lnTo>
                  <a:pt x="1899" y="1662"/>
                </a:lnTo>
                <a:lnTo>
                  <a:pt x="1891" y="1635"/>
                </a:lnTo>
                <a:lnTo>
                  <a:pt x="1883" y="1609"/>
                </a:lnTo>
                <a:lnTo>
                  <a:pt x="1873" y="1583"/>
                </a:lnTo>
                <a:lnTo>
                  <a:pt x="1862" y="1556"/>
                </a:lnTo>
                <a:lnTo>
                  <a:pt x="1840" y="1505"/>
                </a:lnTo>
                <a:lnTo>
                  <a:pt x="1815" y="1454"/>
                </a:lnTo>
                <a:lnTo>
                  <a:pt x="1789" y="1405"/>
                </a:lnTo>
                <a:lnTo>
                  <a:pt x="1762" y="1357"/>
                </a:lnTo>
                <a:lnTo>
                  <a:pt x="1735" y="1310"/>
                </a:lnTo>
                <a:lnTo>
                  <a:pt x="1708" y="1266"/>
                </a:lnTo>
                <a:lnTo>
                  <a:pt x="1656" y="1187"/>
                </a:lnTo>
                <a:lnTo>
                  <a:pt x="1620" y="1130"/>
                </a:lnTo>
                <a:lnTo>
                  <a:pt x="1581" y="1074"/>
                </a:lnTo>
                <a:lnTo>
                  <a:pt x="1541" y="1018"/>
                </a:lnTo>
                <a:lnTo>
                  <a:pt x="1500" y="963"/>
                </a:lnTo>
                <a:lnTo>
                  <a:pt x="1457" y="908"/>
                </a:lnTo>
                <a:lnTo>
                  <a:pt x="1414" y="854"/>
                </a:lnTo>
                <a:lnTo>
                  <a:pt x="1370" y="800"/>
                </a:lnTo>
                <a:lnTo>
                  <a:pt x="1324" y="747"/>
                </a:lnTo>
                <a:lnTo>
                  <a:pt x="1278" y="696"/>
                </a:lnTo>
                <a:lnTo>
                  <a:pt x="1231" y="643"/>
                </a:lnTo>
                <a:lnTo>
                  <a:pt x="1184" y="593"/>
                </a:lnTo>
                <a:lnTo>
                  <a:pt x="1135" y="544"/>
                </a:lnTo>
                <a:lnTo>
                  <a:pt x="1086" y="496"/>
                </a:lnTo>
                <a:lnTo>
                  <a:pt x="1037" y="449"/>
                </a:lnTo>
                <a:lnTo>
                  <a:pt x="985" y="403"/>
                </a:lnTo>
                <a:lnTo>
                  <a:pt x="935" y="358"/>
                </a:lnTo>
                <a:lnTo>
                  <a:pt x="894" y="323"/>
                </a:lnTo>
                <a:lnTo>
                  <a:pt x="852" y="290"/>
                </a:lnTo>
                <a:lnTo>
                  <a:pt x="809" y="257"/>
                </a:lnTo>
                <a:lnTo>
                  <a:pt x="764" y="226"/>
                </a:lnTo>
                <a:lnTo>
                  <a:pt x="741" y="212"/>
                </a:lnTo>
                <a:lnTo>
                  <a:pt x="719" y="198"/>
                </a:lnTo>
                <a:lnTo>
                  <a:pt x="695" y="184"/>
                </a:lnTo>
                <a:lnTo>
                  <a:pt x="672" y="172"/>
                </a:lnTo>
                <a:lnTo>
                  <a:pt x="648" y="160"/>
                </a:lnTo>
                <a:lnTo>
                  <a:pt x="624" y="149"/>
                </a:lnTo>
                <a:lnTo>
                  <a:pt x="599" y="137"/>
                </a:lnTo>
                <a:lnTo>
                  <a:pt x="573" y="128"/>
                </a:lnTo>
                <a:lnTo>
                  <a:pt x="545" y="118"/>
                </a:lnTo>
                <a:lnTo>
                  <a:pt x="516" y="110"/>
                </a:lnTo>
                <a:lnTo>
                  <a:pt x="486" y="103"/>
                </a:lnTo>
                <a:lnTo>
                  <a:pt x="457" y="98"/>
                </a:lnTo>
                <a:lnTo>
                  <a:pt x="427" y="93"/>
                </a:lnTo>
                <a:lnTo>
                  <a:pt x="396" y="90"/>
                </a:lnTo>
                <a:lnTo>
                  <a:pt x="336" y="84"/>
                </a:lnTo>
                <a:lnTo>
                  <a:pt x="276" y="77"/>
                </a:lnTo>
                <a:lnTo>
                  <a:pt x="246" y="73"/>
                </a:lnTo>
                <a:lnTo>
                  <a:pt x="217" y="68"/>
                </a:lnTo>
                <a:lnTo>
                  <a:pt x="187" y="61"/>
                </a:lnTo>
                <a:lnTo>
                  <a:pt x="158" y="53"/>
                </a:lnTo>
                <a:lnTo>
                  <a:pt x="130" y="44"/>
                </a:lnTo>
                <a:lnTo>
                  <a:pt x="102" y="33"/>
                </a:lnTo>
                <a:lnTo>
                  <a:pt x="109" y="49"/>
                </a:lnTo>
                <a:lnTo>
                  <a:pt x="114" y="67"/>
                </a:lnTo>
                <a:lnTo>
                  <a:pt x="117" y="84"/>
                </a:lnTo>
                <a:lnTo>
                  <a:pt x="119" y="101"/>
                </a:lnTo>
                <a:lnTo>
                  <a:pt x="119" y="119"/>
                </a:lnTo>
                <a:lnTo>
                  <a:pt x="118" y="137"/>
                </a:lnTo>
                <a:lnTo>
                  <a:pt x="116" y="156"/>
                </a:lnTo>
                <a:lnTo>
                  <a:pt x="113" y="173"/>
                </a:lnTo>
                <a:lnTo>
                  <a:pt x="106" y="210"/>
                </a:lnTo>
                <a:lnTo>
                  <a:pt x="97" y="246"/>
                </a:lnTo>
                <a:lnTo>
                  <a:pt x="89" y="282"/>
                </a:lnTo>
                <a:lnTo>
                  <a:pt x="83" y="316"/>
                </a:lnTo>
                <a:lnTo>
                  <a:pt x="78" y="345"/>
                </a:lnTo>
                <a:lnTo>
                  <a:pt x="76" y="375"/>
                </a:lnTo>
                <a:lnTo>
                  <a:pt x="75" y="406"/>
                </a:lnTo>
                <a:lnTo>
                  <a:pt x="75" y="435"/>
                </a:lnTo>
                <a:lnTo>
                  <a:pt x="77" y="465"/>
                </a:lnTo>
                <a:lnTo>
                  <a:pt x="81" y="495"/>
                </a:lnTo>
                <a:lnTo>
                  <a:pt x="85" y="525"/>
                </a:lnTo>
                <a:lnTo>
                  <a:pt x="91" y="554"/>
                </a:lnTo>
                <a:lnTo>
                  <a:pt x="98" y="583"/>
                </a:lnTo>
                <a:lnTo>
                  <a:pt x="106" y="612"/>
                </a:lnTo>
                <a:lnTo>
                  <a:pt x="115" y="640"/>
                </a:lnTo>
                <a:lnTo>
                  <a:pt x="126" y="668"/>
                </a:lnTo>
                <a:lnTo>
                  <a:pt x="138" y="696"/>
                </a:lnTo>
                <a:lnTo>
                  <a:pt x="150" y="723"/>
                </a:lnTo>
                <a:lnTo>
                  <a:pt x="165" y="750"/>
                </a:lnTo>
                <a:lnTo>
                  <a:pt x="179" y="776"/>
                </a:lnTo>
                <a:lnTo>
                  <a:pt x="208" y="822"/>
                </a:lnTo>
                <a:lnTo>
                  <a:pt x="237" y="868"/>
                </a:lnTo>
                <a:lnTo>
                  <a:pt x="267" y="913"/>
                </a:lnTo>
                <a:lnTo>
                  <a:pt x="299" y="957"/>
                </a:lnTo>
                <a:lnTo>
                  <a:pt x="331" y="1001"/>
                </a:lnTo>
                <a:lnTo>
                  <a:pt x="363" y="1044"/>
                </a:lnTo>
                <a:lnTo>
                  <a:pt x="396" y="1087"/>
                </a:lnTo>
                <a:lnTo>
                  <a:pt x="430" y="1130"/>
                </a:lnTo>
                <a:lnTo>
                  <a:pt x="500" y="1215"/>
                </a:lnTo>
                <a:lnTo>
                  <a:pt x="570" y="1298"/>
                </a:lnTo>
                <a:lnTo>
                  <a:pt x="641" y="1380"/>
                </a:lnTo>
                <a:lnTo>
                  <a:pt x="712" y="1461"/>
                </a:lnTo>
                <a:lnTo>
                  <a:pt x="782" y="1541"/>
                </a:lnTo>
                <a:lnTo>
                  <a:pt x="854" y="1620"/>
                </a:lnTo>
                <a:lnTo>
                  <a:pt x="890" y="1658"/>
                </a:lnTo>
                <a:lnTo>
                  <a:pt x="927" y="1696"/>
                </a:lnTo>
                <a:lnTo>
                  <a:pt x="965" y="1733"/>
                </a:lnTo>
                <a:lnTo>
                  <a:pt x="1003" y="1770"/>
                </a:lnTo>
                <a:lnTo>
                  <a:pt x="1042" y="1804"/>
                </a:lnTo>
                <a:lnTo>
                  <a:pt x="1082" y="1838"/>
                </a:lnTo>
                <a:lnTo>
                  <a:pt x="1123" y="1872"/>
                </a:lnTo>
                <a:lnTo>
                  <a:pt x="1165" y="1904"/>
                </a:lnTo>
                <a:lnTo>
                  <a:pt x="1209" y="1933"/>
                </a:lnTo>
                <a:lnTo>
                  <a:pt x="1253" y="1963"/>
                </a:lnTo>
                <a:lnTo>
                  <a:pt x="1299" y="1990"/>
                </a:lnTo>
                <a:lnTo>
                  <a:pt x="1346" y="2016"/>
                </a:lnTo>
                <a:lnTo>
                  <a:pt x="1393" y="2040"/>
                </a:lnTo>
                <a:lnTo>
                  <a:pt x="1418" y="2051"/>
                </a:lnTo>
                <a:lnTo>
                  <a:pt x="1443" y="2062"/>
                </a:lnTo>
                <a:lnTo>
                  <a:pt x="1469" y="2072"/>
                </a:lnTo>
                <a:lnTo>
                  <a:pt x="1496" y="2082"/>
                </a:lnTo>
                <a:lnTo>
                  <a:pt x="1522" y="2090"/>
                </a:lnTo>
                <a:lnTo>
                  <a:pt x="1549" y="2097"/>
                </a:lnTo>
                <a:lnTo>
                  <a:pt x="1577" y="2104"/>
                </a:lnTo>
                <a:lnTo>
                  <a:pt x="1603" y="2109"/>
                </a:lnTo>
                <a:lnTo>
                  <a:pt x="1631" y="2112"/>
                </a:lnTo>
                <a:lnTo>
                  <a:pt x="1657" y="2113"/>
                </a:lnTo>
                <a:lnTo>
                  <a:pt x="1685" y="2113"/>
                </a:lnTo>
                <a:lnTo>
                  <a:pt x="1712" y="2110"/>
                </a:lnTo>
                <a:lnTo>
                  <a:pt x="1738" y="2106"/>
                </a:lnTo>
                <a:lnTo>
                  <a:pt x="1752" y="2103"/>
                </a:lnTo>
                <a:lnTo>
                  <a:pt x="1765" y="2098"/>
                </a:lnTo>
                <a:lnTo>
                  <a:pt x="1776" y="2095"/>
                </a:lnTo>
                <a:lnTo>
                  <a:pt x="1789" y="2094"/>
                </a:lnTo>
                <a:lnTo>
                  <a:pt x="1801" y="2094"/>
                </a:lnTo>
                <a:lnTo>
                  <a:pt x="1813" y="2095"/>
                </a:lnTo>
                <a:lnTo>
                  <a:pt x="1825" y="2097"/>
                </a:lnTo>
                <a:lnTo>
                  <a:pt x="1839" y="2102"/>
                </a:lnTo>
                <a:lnTo>
                  <a:pt x="1852" y="2106"/>
                </a:lnTo>
                <a:lnTo>
                  <a:pt x="1865" y="2112"/>
                </a:lnTo>
                <a:lnTo>
                  <a:pt x="1879" y="2118"/>
                </a:lnTo>
                <a:lnTo>
                  <a:pt x="1892" y="2125"/>
                </a:lnTo>
                <a:lnTo>
                  <a:pt x="1920" y="2142"/>
                </a:lnTo>
                <a:lnTo>
                  <a:pt x="1947" y="2162"/>
                </a:lnTo>
                <a:lnTo>
                  <a:pt x="1975" y="2183"/>
                </a:lnTo>
                <a:lnTo>
                  <a:pt x="2003" y="2207"/>
                </a:lnTo>
                <a:lnTo>
                  <a:pt x="2029" y="2231"/>
                </a:lnTo>
                <a:lnTo>
                  <a:pt x="2082" y="2278"/>
                </a:lnTo>
                <a:lnTo>
                  <a:pt x="2131" y="2321"/>
                </a:lnTo>
                <a:lnTo>
                  <a:pt x="2153" y="2340"/>
                </a:lnTo>
                <a:lnTo>
                  <a:pt x="2174" y="2356"/>
                </a:lnTo>
                <a:lnTo>
                  <a:pt x="2099" y="2332"/>
                </a:lnTo>
                <a:lnTo>
                  <a:pt x="2024" y="2310"/>
                </a:lnTo>
                <a:lnTo>
                  <a:pt x="1948" y="2288"/>
                </a:lnTo>
                <a:lnTo>
                  <a:pt x="1872" y="2268"/>
                </a:lnTo>
                <a:lnTo>
                  <a:pt x="1795" y="2249"/>
                </a:lnTo>
                <a:lnTo>
                  <a:pt x="1717" y="2232"/>
                </a:lnTo>
                <a:lnTo>
                  <a:pt x="1639" y="2215"/>
                </a:lnTo>
                <a:lnTo>
                  <a:pt x="1561" y="2200"/>
                </a:lnTo>
                <a:lnTo>
                  <a:pt x="1483" y="2186"/>
                </a:lnTo>
                <a:lnTo>
                  <a:pt x="1404" y="2172"/>
                </a:lnTo>
                <a:lnTo>
                  <a:pt x="1325" y="2160"/>
                </a:lnTo>
                <a:lnTo>
                  <a:pt x="1248" y="2149"/>
                </a:lnTo>
                <a:lnTo>
                  <a:pt x="1169" y="2137"/>
                </a:lnTo>
                <a:lnTo>
                  <a:pt x="1091" y="2127"/>
                </a:lnTo>
                <a:lnTo>
                  <a:pt x="935" y="2109"/>
                </a:lnTo>
                <a:lnTo>
                  <a:pt x="868" y="2100"/>
                </a:lnTo>
                <a:lnTo>
                  <a:pt x="801" y="2094"/>
                </a:lnTo>
                <a:lnTo>
                  <a:pt x="734" y="2089"/>
                </a:lnTo>
                <a:lnTo>
                  <a:pt x="700" y="2088"/>
                </a:lnTo>
                <a:lnTo>
                  <a:pt x="667" y="2087"/>
                </a:lnTo>
                <a:lnTo>
                  <a:pt x="633" y="2087"/>
                </a:lnTo>
                <a:lnTo>
                  <a:pt x="600" y="2089"/>
                </a:lnTo>
                <a:lnTo>
                  <a:pt x="566" y="2091"/>
                </a:lnTo>
                <a:lnTo>
                  <a:pt x="532" y="2095"/>
                </a:lnTo>
                <a:lnTo>
                  <a:pt x="500" y="2100"/>
                </a:lnTo>
                <a:lnTo>
                  <a:pt x="467" y="2107"/>
                </a:lnTo>
                <a:lnTo>
                  <a:pt x="434" y="2115"/>
                </a:lnTo>
                <a:lnTo>
                  <a:pt x="401" y="2125"/>
                </a:lnTo>
                <a:lnTo>
                  <a:pt x="364" y="2138"/>
                </a:lnTo>
                <a:lnTo>
                  <a:pt x="329" y="2154"/>
                </a:lnTo>
                <a:lnTo>
                  <a:pt x="311" y="2163"/>
                </a:lnTo>
                <a:lnTo>
                  <a:pt x="294" y="2171"/>
                </a:lnTo>
                <a:lnTo>
                  <a:pt x="276" y="2181"/>
                </a:lnTo>
                <a:lnTo>
                  <a:pt x="260" y="2192"/>
                </a:lnTo>
                <a:lnTo>
                  <a:pt x="244" y="2202"/>
                </a:lnTo>
                <a:lnTo>
                  <a:pt x="228" y="2213"/>
                </a:lnTo>
                <a:lnTo>
                  <a:pt x="213" y="2225"/>
                </a:lnTo>
                <a:lnTo>
                  <a:pt x="198" y="2238"/>
                </a:lnTo>
                <a:lnTo>
                  <a:pt x="184" y="2251"/>
                </a:lnTo>
                <a:lnTo>
                  <a:pt x="171" y="2265"/>
                </a:lnTo>
                <a:lnTo>
                  <a:pt x="157" y="2280"/>
                </a:lnTo>
                <a:lnTo>
                  <a:pt x="144" y="2295"/>
                </a:lnTo>
                <a:lnTo>
                  <a:pt x="130" y="2316"/>
                </a:lnTo>
                <a:lnTo>
                  <a:pt x="115" y="2337"/>
                </a:lnTo>
                <a:lnTo>
                  <a:pt x="100" y="2359"/>
                </a:lnTo>
                <a:lnTo>
                  <a:pt x="84" y="2379"/>
                </a:lnTo>
                <a:lnTo>
                  <a:pt x="75" y="2389"/>
                </a:lnTo>
                <a:lnTo>
                  <a:pt x="66" y="2399"/>
                </a:lnTo>
                <a:lnTo>
                  <a:pt x="57" y="2407"/>
                </a:lnTo>
                <a:lnTo>
                  <a:pt x="47" y="2415"/>
                </a:lnTo>
                <a:lnTo>
                  <a:pt x="35" y="2421"/>
                </a:lnTo>
                <a:lnTo>
                  <a:pt x="24" y="2426"/>
                </a:lnTo>
                <a:lnTo>
                  <a:pt x="12" y="2430"/>
                </a:lnTo>
                <a:lnTo>
                  <a:pt x="0" y="2432"/>
                </a:lnTo>
                <a:lnTo>
                  <a:pt x="16" y="2442"/>
                </a:lnTo>
                <a:lnTo>
                  <a:pt x="31" y="2454"/>
                </a:lnTo>
                <a:lnTo>
                  <a:pt x="45" y="2466"/>
                </a:lnTo>
                <a:lnTo>
                  <a:pt x="58" y="2481"/>
                </a:lnTo>
                <a:lnTo>
                  <a:pt x="69" y="2497"/>
                </a:lnTo>
                <a:lnTo>
                  <a:pt x="81" y="2513"/>
                </a:lnTo>
                <a:lnTo>
                  <a:pt x="91" y="2531"/>
                </a:lnTo>
                <a:lnTo>
                  <a:pt x="101" y="2548"/>
                </a:lnTo>
                <a:lnTo>
                  <a:pt x="119" y="2585"/>
                </a:lnTo>
                <a:lnTo>
                  <a:pt x="138" y="2621"/>
                </a:lnTo>
                <a:lnTo>
                  <a:pt x="148" y="2638"/>
                </a:lnTo>
                <a:lnTo>
                  <a:pt x="157" y="2656"/>
                </a:lnTo>
                <a:lnTo>
                  <a:pt x="169" y="2671"/>
                </a:lnTo>
                <a:lnTo>
                  <a:pt x="179" y="2687"/>
                </a:lnTo>
                <a:lnTo>
                  <a:pt x="193" y="2702"/>
                </a:lnTo>
                <a:lnTo>
                  <a:pt x="208" y="2717"/>
                </a:lnTo>
                <a:lnTo>
                  <a:pt x="222" y="2732"/>
                </a:lnTo>
                <a:lnTo>
                  <a:pt x="237" y="2745"/>
                </a:lnTo>
                <a:lnTo>
                  <a:pt x="254" y="2758"/>
                </a:lnTo>
                <a:lnTo>
                  <a:pt x="270" y="2771"/>
                </a:lnTo>
                <a:lnTo>
                  <a:pt x="288" y="2782"/>
                </a:lnTo>
                <a:lnTo>
                  <a:pt x="305" y="2793"/>
                </a:lnTo>
                <a:lnTo>
                  <a:pt x="341" y="2814"/>
                </a:lnTo>
                <a:lnTo>
                  <a:pt x="378" y="2833"/>
                </a:lnTo>
                <a:lnTo>
                  <a:pt x="415" y="2851"/>
                </a:lnTo>
                <a:lnTo>
                  <a:pt x="452" y="2867"/>
                </a:lnTo>
                <a:lnTo>
                  <a:pt x="509" y="2890"/>
                </a:lnTo>
                <a:lnTo>
                  <a:pt x="566" y="2912"/>
                </a:lnTo>
                <a:lnTo>
                  <a:pt x="625" y="2932"/>
                </a:lnTo>
                <a:lnTo>
                  <a:pt x="683" y="2952"/>
                </a:lnTo>
                <a:lnTo>
                  <a:pt x="742" y="2969"/>
                </a:lnTo>
                <a:lnTo>
                  <a:pt x="803" y="2986"/>
                </a:lnTo>
                <a:lnTo>
                  <a:pt x="862" y="3001"/>
                </a:lnTo>
                <a:lnTo>
                  <a:pt x="923" y="3015"/>
                </a:lnTo>
                <a:lnTo>
                  <a:pt x="984" y="3029"/>
                </a:lnTo>
                <a:lnTo>
                  <a:pt x="1045" y="3040"/>
                </a:lnTo>
                <a:lnTo>
                  <a:pt x="1106" y="3050"/>
                </a:lnTo>
                <a:lnTo>
                  <a:pt x="1168" y="3061"/>
                </a:lnTo>
                <a:lnTo>
                  <a:pt x="1228" y="3069"/>
                </a:lnTo>
                <a:lnTo>
                  <a:pt x="1290" y="3076"/>
                </a:lnTo>
                <a:lnTo>
                  <a:pt x="1351" y="3082"/>
                </a:lnTo>
                <a:lnTo>
                  <a:pt x="1412" y="3088"/>
                </a:lnTo>
                <a:lnTo>
                  <a:pt x="1464" y="3091"/>
                </a:lnTo>
                <a:lnTo>
                  <a:pt x="1529" y="3094"/>
                </a:lnTo>
                <a:lnTo>
                  <a:pt x="1606" y="3095"/>
                </a:lnTo>
                <a:lnTo>
                  <a:pt x="1647" y="3094"/>
                </a:lnTo>
                <a:lnTo>
                  <a:pt x="1691" y="3094"/>
                </a:lnTo>
                <a:lnTo>
                  <a:pt x="1736" y="3092"/>
                </a:lnTo>
                <a:lnTo>
                  <a:pt x="1782" y="3090"/>
                </a:lnTo>
                <a:lnTo>
                  <a:pt x="1830" y="3087"/>
                </a:lnTo>
                <a:lnTo>
                  <a:pt x="1878" y="3082"/>
                </a:lnTo>
                <a:lnTo>
                  <a:pt x="1926" y="3077"/>
                </a:lnTo>
                <a:lnTo>
                  <a:pt x="1975" y="3071"/>
                </a:lnTo>
                <a:lnTo>
                  <a:pt x="2023" y="3063"/>
                </a:lnTo>
                <a:lnTo>
                  <a:pt x="2070" y="3053"/>
                </a:lnTo>
                <a:lnTo>
                  <a:pt x="2116" y="3043"/>
                </a:lnTo>
                <a:lnTo>
                  <a:pt x="2163" y="3031"/>
                </a:lnTo>
                <a:lnTo>
                  <a:pt x="2207" y="3018"/>
                </a:lnTo>
                <a:lnTo>
                  <a:pt x="2249" y="3002"/>
                </a:lnTo>
                <a:lnTo>
                  <a:pt x="2268" y="2994"/>
                </a:lnTo>
                <a:lnTo>
                  <a:pt x="2289" y="2985"/>
                </a:lnTo>
                <a:lnTo>
                  <a:pt x="2307" y="2976"/>
                </a:lnTo>
                <a:lnTo>
                  <a:pt x="2326" y="2966"/>
                </a:lnTo>
                <a:lnTo>
                  <a:pt x="2344" y="2956"/>
                </a:lnTo>
                <a:lnTo>
                  <a:pt x="2360" y="2945"/>
                </a:lnTo>
                <a:lnTo>
                  <a:pt x="2377" y="2934"/>
                </a:lnTo>
                <a:lnTo>
                  <a:pt x="2392" y="2922"/>
                </a:lnTo>
                <a:lnTo>
                  <a:pt x="2406" y="2910"/>
                </a:lnTo>
                <a:lnTo>
                  <a:pt x="2421" y="2897"/>
                </a:lnTo>
                <a:lnTo>
                  <a:pt x="2433" y="2883"/>
                </a:lnTo>
                <a:lnTo>
                  <a:pt x="2445" y="2870"/>
                </a:lnTo>
                <a:lnTo>
                  <a:pt x="2457" y="2856"/>
                </a:lnTo>
                <a:lnTo>
                  <a:pt x="2466" y="2840"/>
                </a:lnTo>
                <a:lnTo>
                  <a:pt x="2475" y="2824"/>
                </a:lnTo>
                <a:lnTo>
                  <a:pt x="2482" y="2807"/>
                </a:lnTo>
                <a:lnTo>
                  <a:pt x="2489" y="2791"/>
                </a:lnTo>
                <a:lnTo>
                  <a:pt x="2495" y="2774"/>
                </a:lnTo>
                <a:lnTo>
                  <a:pt x="2499" y="2755"/>
                </a:lnTo>
                <a:lnTo>
                  <a:pt x="2502" y="2737"/>
                </a:lnTo>
                <a:lnTo>
                  <a:pt x="2503" y="2716"/>
                </a:lnTo>
                <a:lnTo>
                  <a:pt x="2503" y="2697"/>
                </a:lnTo>
                <a:lnTo>
                  <a:pt x="2502" y="2675"/>
                </a:lnTo>
                <a:lnTo>
                  <a:pt x="2500" y="2654"/>
                </a:lnTo>
                <a:lnTo>
                  <a:pt x="2532" y="2655"/>
                </a:lnTo>
                <a:lnTo>
                  <a:pt x="2565" y="2658"/>
                </a:lnTo>
                <a:lnTo>
                  <a:pt x="2598" y="2662"/>
                </a:lnTo>
                <a:lnTo>
                  <a:pt x="2631" y="2670"/>
                </a:lnTo>
                <a:lnTo>
                  <a:pt x="2664" y="2678"/>
                </a:lnTo>
                <a:lnTo>
                  <a:pt x="2697" y="2690"/>
                </a:lnTo>
                <a:lnTo>
                  <a:pt x="2730" y="2703"/>
                </a:lnTo>
                <a:lnTo>
                  <a:pt x="2764" y="2717"/>
                </a:lnTo>
                <a:lnTo>
                  <a:pt x="2797" y="2734"/>
                </a:lnTo>
                <a:lnTo>
                  <a:pt x="2830" y="2751"/>
                </a:lnTo>
                <a:lnTo>
                  <a:pt x="2862" y="2770"/>
                </a:lnTo>
                <a:lnTo>
                  <a:pt x="2895" y="2790"/>
                </a:lnTo>
                <a:lnTo>
                  <a:pt x="2928" y="2812"/>
                </a:lnTo>
                <a:lnTo>
                  <a:pt x="2961" y="2834"/>
                </a:lnTo>
                <a:lnTo>
                  <a:pt x="2993" y="2857"/>
                </a:lnTo>
                <a:lnTo>
                  <a:pt x="3024" y="2881"/>
                </a:lnTo>
                <a:lnTo>
                  <a:pt x="3056" y="2906"/>
                </a:lnTo>
                <a:lnTo>
                  <a:pt x="3087" y="2931"/>
                </a:lnTo>
                <a:lnTo>
                  <a:pt x="3147" y="2983"/>
                </a:lnTo>
                <a:lnTo>
                  <a:pt x="3206" y="3036"/>
                </a:lnTo>
                <a:lnTo>
                  <a:pt x="3262" y="3089"/>
                </a:lnTo>
                <a:lnTo>
                  <a:pt x="3315" y="3142"/>
                </a:lnTo>
                <a:lnTo>
                  <a:pt x="3367" y="3193"/>
                </a:lnTo>
                <a:lnTo>
                  <a:pt x="3458" y="3286"/>
                </a:lnTo>
                <a:lnTo>
                  <a:pt x="3445" y="3285"/>
                </a:lnTo>
                <a:lnTo>
                  <a:pt x="3432" y="3284"/>
                </a:lnTo>
                <a:lnTo>
                  <a:pt x="3419" y="3282"/>
                </a:lnTo>
                <a:lnTo>
                  <a:pt x="3405" y="3278"/>
                </a:lnTo>
                <a:lnTo>
                  <a:pt x="3391" y="3275"/>
                </a:lnTo>
                <a:lnTo>
                  <a:pt x="3377" y="3270"/>
                </a:lnTo>
                <a:lnTo>
                  <a:pt x="3348" y="3259"/>
                </a:lnTo>
                <a:lnTo>
                  <a:pt x="3319" y="3246"/>
                </a:lnTo>
                <a:lnTo>
                  <a:pt x="3290" y="3232"/>
                </a:lnTo>
                <a:lnTo>
                  <a:pt x="3259" y="3215"/>
                </a:lnTo>
                <a:lnTo>
                  <a:pt x="3228" y="3199"/>
                </a:lnTo>
                <a:lnTo>
                  <a:pt x="3166" y="3165"/>
                </a:lnTo>
                <a:lnTo>
                  <a:pt x="3134" y="3149"/>
                </a:lnTo>
                <a:lnTo>
                  <a:pt x="3103" y="3133"/>
                </a:lnTo>
                <a:lnTo>
                  <a:pt x="3071" y="3119"/>
                </a:lnTo>
                <a:lnTo>
                  <a:pt x="3041" y="3107"/>
                </a:lnTo>
                <a:lnTo>
                  <a:pt x="3010" y="3097"/>
                </a:lnTo>
                <a:lnTo>
                  <a:pt x="2995" y="3093"/>
                </a:lnTo>
                <a:lnTo>
                  <a:pt x="2980" y="3090"/>
                </a:lnTo>
                <a:lnTo>
                  <a:pt x="2926" y="3081"/>
                </a:lnTo>
                <a:lnTo>
                  <a:pt x="2873" y="3074"/>
                </a:lnTo>
                <a:lnTo>
                  <a:pt x="2818" y="3069"/>
                </a:lnTo>
                <a:lnTo>
                  <a:pt x="2764" y="3065"/>
                </a:lnTo>
                <a:lnTo>
                  <a:pt x="2710" y="3063"/>
                </a:lnTo>
                <a:lnTo>
                  <a:pt x="2655" y="3062"/>
                </a:lnTo>
                <a:lnTo>
                  <a:pt x="2600" y="3063"/>
                </a:lnTo>
                <a:lnTo>
                  <a:pt x="2546" y="3064"/>
                </a:lnTo>
                <a:lnTo>
                  <a:pt x="2490" y="3067"/>
                </a:lnTo>
                <a:lnTo>
                  <a:pt x="2436" y="3070"/>
                </a:lnTo>
                <a:lnTo>
                  <a:pt x="2381" y="3074"/>
                </a:lnTo>
                <a:lnTo>
                  <a:pt x="2327" y="3079"/>
                </a:lnTo>
                <a:lnTo>
                  <a:pt x="2218" y="3090"/>
                </a:lnTo>
                <a:lnTo>
                  <a:pt x="2111" y="3103"/>
                </a:lnTo>
                <a:lnTo>
                  <a:pt x="2030" y="3113"/>
                </a:lnTo>
                <a:lnTo>
                  <a:pt x="1948" y="3124"/>
                </a:lnTo>
                <a:lnTo>
                  <a:pt x="1907" y="3131"/>
                </a:lnTo>
                <a:lnTo>
                  <a:pt x="1868" y="3138"/>
                </a:lnTo>
                <a:lnTo>
                  <a:pt x="1827" y="3148"/>
                </a:lnTo>
                <a:lnTo>
                  <a:pt x="1787" y="3157"/>
                </a:lnTo>
                <a:lnTo>
                  <a:pt x="1747" y="3166"/>
                </a:lnTo>
                <a:lnTo>
                  <a:pt x="1707" y="3178"/>
                </a:lnTo>
                <a:lnTo>
                  <a:pt x="1668" y="3191"/>
                </a:lnTo>
                <a:lnTo>
                  <a:pt x="1629" y="3204"/>
                </a:lnTo>
                <a:lnTo>
                  <a:pt x="1591" y="3219"/>
                </a:lnTo>
                <a:lnTo>
                  <a:pt x="1554" y="3236"/>
                </a:lnTo>
                <a:lnTo>
                  <a:pt x="1517" y="3254"/>
                </a:lnTo>
                <a:lnTo>
                  <a:pt x="1481" y="3275"/>
                </a:lnTo>
                <a:lnTo>
                  <a:pt x="1452" y="3292"/>
                </a:lnTo>
                <a:lnTo>
                  <a:pt x="1422" y="3312"/>
                </a:lnTo>
                <a:lnTo>
                  <a:pt x="1392" y="3333"/>
                </a:lnTo>
                <a:lnTo>
                  <a:pt x="1364" y="3355"/>
                </a:lnTo>
                <a:lnTo>
                  <a:pt x="1337" y="3378"/>
                </a:lnTo>
                <a:lnTo>
                  <a:pt x="1311" y="3404"/>
                </a:lnTo>
                <a:lnTo>
                  <a:pt x="1299" y="3417"/>
                </a:lnTo>
                <a:lnTo>
                  <a:pt x="1288" y="3430"/>
                </a:lnTo>
                <a:lnTo>
                  <a:pt x="1277" y="3444"/>
                </a:lnTo>
                <a:lnTo>
                  <a:pt x="1266" y="3458"/>
                </a:lnTo>
                <a:lnTo>
                  <a:pt x="1256" y="3473"/>
                </a:lnTo>
                <a:lnTo>
                  <a:pt x="1247" y="3491"/>
                </a:lnTo>
                <a:lnTo>
                  <a:pt x="1227" y="3527"/>
                </a:lnTo>
                <a:lnTo>
                  <a:pt x="1208" y="3564"/>
                </a:lnTo>
                <a:lnTo>
                  <a:pt x="1197" y="3582"/>
                </a:lnTo>
                <a:lnTo>
                  <a:pt x="1187" y="3600"/>
                </a:lnTo>
                <a:lnTo>
                  <a:pt x="1176" y="3617"/>
                </a:lnTo>
                <a:lnTo>
                  <a:pt x="1164" y="3634"/>
                </a:lnTo>
                <a:lnTo>
                  <a:pt x="1151" y="3650"/>
                </a:lnTo>
                <a:lnTo>
                  <a:pt x="1137" y="3664"/>
                </a:lnTo>
                <a:lnTo>
                  <a:pt x="1123" y="3676"/>
                </a:lnTo>
                <a:lnTo>
                  <a:pt x="1106" y="3688"/>
                </a:lnTo>
                <a:lnTo>
                  <a:pt x="1097" y="3693"/>
                </a:lnTo>
                <a:lnTo>
                  <a:pt x="1088" y="3697"/>
                </a:lnTo>
                <a:lnTo>
                  <a:pt x="1079" y="3701"/>
                </a:lnTo>
                <a:lnTo>
                  <a:pt x="1069" y="3704"/>
                </a:lnTo>
                <a:lnTo>
                  <a:pt x="1088" y="3707"/>
                </a:lnTo>
                <a:lnTo>
                  <a:pt x="1107" y="3711"/>
                </a:lnTo>
                <a:lnTo>
                  <a:pt x="1126" y="3716"/>
                </a:lnTo>
                <a:lnTo>
                  <a:pt x="1145" y="3721"/>
                </a:lnTo>
                <a:lnTo>
                  <a:pt x="1164" y="3728"/>
                </a:lnTo>
                <a:lnTo>
                  <a:pt x="1182" y="3735"/>
                </a:lnTo>
                <a:lnTo>
                  <a:pt x="1218" y="3750"/>
                </a:lnTo>
                <a:lnTo>
                  <a:pt x="1254" y="3767"/>
                </a:lnTo>
                <a:lnTo>
                  <a:pt x="1290" y="3785"/>
                </a:lnTo>
                <a:lnTo>
                  <a:pt x="1324" y="3803"/>
                </a:lnTo>
                <a:lnTo>
                  <a:pt x="1360" y="3823"/>
                </a:lnTo>
                <a:lnTo>
                  <a:pt x="1431" y="3863"/>
                </a:lnTo>
                <a:lnTo>
                  <a:pt x="1467" y="3881"/>
                </a:lnTo>
                <a:lnTo>
                  <a:pt x="1503" y="3900"/>
                </a:lnTo>
                <a:lnTo>
                  <a:pt x="1540" y="3916"/>
                </a:lnTo>
                <a:lnTo>
                  <a:pt x="1577" y="3930"/>
                </a:lnTo>
                <a:lnTo>
                  <a:pt x="1596" y="3938"/>
                </a:lnTo>
                <a:lnTo>
                  <a:pt x="1615" y="3943"/>
                </a:lnTo>
                <a:lnTo>
                  <a:pt x="1634" y="3949"/>
                </a:lnTo>
                <a:lnTo>
                  <a:pt x="1654" y="3953"/>
                </a:lnTo>
                <a:lnTo>
                  <a:pt x="1697" y="3961"/>
                </a:lnTo>
                <a:lnTo>
                  <a:pt x="1741" y="3968"/>
                </a:lnTo>
                <a:lnTo>
                  <a:pt x="1785" y="3975"/>
                </a:lnTo>
                <a:lnTo>
                  <a:pt x="1829" y="3979"/>
                </a:lnTo>
                <a:lnTo>
                  <a:pt x="1874" y="3982"/>
                </a:lnTo>
                <a:lnTo>
                  <a:pt x="1918" y="3984"/>
                </a:lnTo>
                <a:lnTo>
                  <a:pt x="1962" y="3985"/>
                </a:lnTo>
                <a:lnTo>
                  <a:pt x="2006" y="3985"/>
                </a:lnTo>
                <a:lnTo>
                  <a:pt x="2051" y="3984"/>
                </a:lnTo>
                <a:lnTo>
                  <a:pt x="2095" y="3983"/>
                </a:lnTo>
                <a:lnTo>
                  <a:pt x="2139" y="3980"/>
                </a:lnTo>
                <a:lnTo>
                  <a:pt x="2184" y="3977"/>
                </a:lnTo>
                <a:lnTo>
                  <a:pt x="2272" y="3969"/>
                </a:lnTo>
                <a:lnTo>
                  <a:pt x="2359" y="3960"/>
                </a:lnTo>
                <a:lnTo>
                  <a:pt x="2407" y="3954"/>
                </a:lnTo>
                <a:lnTo>
                  <a:pt x="2470" y="3945"/>
                </a:lnTo>
                <a:lnTo>
                  <a:pt x="2547" y="3931"/>
                </a:lnTo>
                <a:lnTo>
                  <a:pt x="2635" y="3915"/>
                </a:lnTo>
                <a:lnTo>
                  <a:pt x="2681" y="3906"/>
                </a:lnTo>
                <a:lnTo>
                  <a:pt x="2729" y="3895"/>
                </a:lnTo>
                <a:lnTo>
                  <a:pt x="2778" y="3883"/>
                </a:lnTo>
                <a:lnTo>
                  <a:pt x="2829" y="3871"/>
                </a:lnTo>
                <a:lnTo>
                  <a:pt x="2879" y="3857"/>
                </a:lnTo>
                <a:lnTo>
                  <a:pt x="2929" y="3841"/>
                </a:lnTo>
                <a:lnTo>
                  <a:pt x="2980" y="3826"/>
                </a:lnTo>
                <a:lnTo>
                  <a:pt x="3029" y="3809"/>
                </a:lnTo>
                <a:lnTo>
                  <a:pt x="3078" y="3790"/>
                </a:lnTo>
                <a:lnTo>
                  <a:pt x="3125" y="3771"/>
                </a:lnTo>
                <a:lnTo>
                  <a:pt x="3171" y="3750"/>
                </a:lnTo>
                <a:lnTo>
                  <a:pt x="3214" y="3729"/>
                </a:lnTo>
                <a:lnTo>
                  <a:pt x="3255" y="3705"/>
                </a:lnTo>
                <a:lnTo>
                  <a:pt x="3274" y="3693"/>
                </a:lnTo>
                <a:lnTo>
                  <a:pt x="3293" y="3680"/>
                </a:lnTo>
                <a:lnTo>
                  <a:pt x="3311" y="3668"/>
                </a:lnTo>
                <a:lnTo>
                  <a:pt x="3328" y="3655"/>
                </a:lnTo>
                <a:lnTo>
                  <a:pt x="3344" y="3642"/>
                </a:lnTo>
                <a:lnTo>
                  <a:pt x="3359" y="3627"/>
                </a:lnTo>
                <a:lnTo>
                  <a:pt x="3374" y="3614"/>
                </a:lnTo>
                <a:lnTo>
                  <a:pt x="3387" y="3600"/>
                </a:lnTo>
                <a:lnTo>
                  <a:pt x="3398" y="3584"/>
                </a:lnTo>
                <a:lnTo>
                  <a:pt x="3410" y="3570"/>
                </a:lnTo>
                <a:lnTo>
                  <a:pt x="3420" y="3553"/>
                </a:lnTo>
                <a:lnTo>
                  <a:pt x="3428" y="3538"/>
                </a:lnTo>
                <a:lnTo>
                  <a:pt x="3435" y="3522"/>
                </a:lnTo>
                <a:lnTo>
                  <a:pt x="3441" y="3505"/>
                </a:lnTo>
                <a:lnTo>
                  <a:pt x="3446" y="3489"/>
                </a:lnTo>
                <a:lnTo>
                  <a:pt x="3450" y="3471"/>
                </a:lnTo>
                <a:lnTo>
                  <a:pt x="3452" y="3454"/>
                </a:lnTo>
                <a:lnTo>
                  <a:pt x="3453" y="3436"/>
                </a:lnTo>
                <a:lnTo>
                  <a:pt x="3452" y="3417"/>
                </a:lnTo>
                <a:lnTo>
                  <a:pt x="3449" y="3399"/>
                </a:lnTo>
                <a:lnTo>
                  <a:pt x="3444" y="3379"/>
                </a:lnTo>
                <a:lnTo>
                  <a:pt x="3438" y="3360"/>
                </a:lnTo>
                <a:lnTo>
                  <a:pt x="3450" y="3361"/>
                </a:lnTo>
                <a:lnTo>
                  <a:pt x="3462" y="3362"/>
                </a:lnTo>
                <a:lnTo>
                  <a:pt x="3473" y="3364"/>
                </a:lnTo>
                <a:lnTo>
                  <a:pt x="3485" y="3367"/>
                </a:lnTo>
                <a:lnTo>
                  <a:pt x="3498" y="3370"/>
                </a:lnTo>
                <a:lnTo>
                  <a:pt x="3509" y="3374"/>
                </a:lnTo>
                <a:lnTo>
                  <a:pt x="3534" y="3384"/>
                </a:lnTo>
                <a:lnTo>
                  <a:pt x="3557" y="3398"/>
                </a:lnTo>
                <a:lnTo>
                  <a:pt x="3582" y="3412"/>
                </a:lnTo>
                <a:lnTo>
                  <a:pt x="3606" y="3429"/>
                </a:lnTo>
                <a:lnTo>
                  <a:pt x="3631" y="3449"/>
                </a:lnTo>
                <a:lnTo>
                  <a:pt x="3655" y="3470"/>
                </a:lnTo>
                <a:lnTo>
                  <a:pt x="3680" y="3493"/>
                </a:lnTo>
                <a:lnTo>
                  <a:pt x="3705" y="3518"/>
                </a:lnTo>
                <a:lnTo>
                  <a:pt x="3729" y="3544"/>
                </a:lnTo>
                <a:lnTo>
                  <a:pt x="3754" y="3571"/>
                </a:lnTo>
                <a:lnTo>
                  <a:pt x="3778" y="3598"/>
                </a:lnTo>
                <a:lnTo>
                  <a:pt x="3802" y="3628"/>
                </a:lnTo>
                <a:lnTo>
                  <a:pt x="3826" y="3657"/>
                </a:lnTo>
                <a:lnTo>
                  <a:pt x="3872" y="3718"/>
                </a:lnTo>
                <a:lnTo>
                  <a:pt x="3917" y="3780"/>
                </a:lnTo>
                <a:lnTo>
                  <a:pt x="3960" y="3840"/>
                </a:lnTo>
                <a:lnTo>
                  <a:pt x="4001" y="3900"/>
                </a:lnTo>
                <a:lnTo>
                  <a:pt x="4074" y="4006"/>
                </a:lnTo>
                <a:lnTo>
                  <a:pt x="4106" y="4051"/>
                </a:lnTo>
                <a:lnTo>
                  <a:pt x="4135" y="4089"/>
                </a:lnTo>
                <a:lnTo>
                  <a:pt x="4124" y="4090"/>
                </a:lnTo>
                <a:lnTo>
                  <a:pt x="4112" y="4090"/>
                </a:lnTo>
                <a:lnTo>
                  <a:pt x="4101" y="4089"/>
                </a:lnTo>
                <a:lnTo>
                  <a:pt x="4091" y="4087"/>
                </a:lnTo>
                <a:lnTo>
                  <a:pt x="4071" y="4083"/>
                </a:lnTo>
                <a:lnTo>
                  <a:pt x="4052" y="4077"/>
                </a:lnTo>
                <a:lnTo>
                  <a:pt x="4034" y="4069"/>
                </a:lnTo>
                <a:lnTo>
                  <a:pt x="4016" y="4060"/>
                </a:lnTo>
                <a:lnTo>
                  <a:pt x="4000" y="4048"/>
                </a:lnTo>
                <a:lnTo>
                  <a:pt x="3982" y="4037"/>
                </a:lnTo>
                <a:lnTo>
                  <a:pt x="3949" y="4012"/>
                </a:lnTo>
                <a:lnTo>
                  <a:pt x="3931" y="4000"/>
                </a:lnTo>
                <a:lnTo>
                  <a:pt x="3913" y="3988"/>
                </a:lnTo>
                <a:lnTo>
                  <a:pt x="3894" y="3976"/>
                </a:lnTo>
                <a:lnTo>
                  <a:pt x="3874" y="3964"/>
                </a:lnTo>
                <a:lnTo>
                  <a:pt x="3852" y="3954"/>
                </a:lnTo>
                <a:lnTo>
                  <a:pt x="3830" y="3945"/>
                </a:lnTo>
                <a:lnTo>
                  <a:pt x="3808" y="3938"/>
                </a:lnTo>
                <a:lnTo>
                  <a:pt x="3786" y="3931"/>
                </a:lnTo>
                <a:lnTo>
                  <a:pt x="3764" y="3926"/>
                </a:lnTo>
                <a:lnTo>
                  <a:pt x="3742" y="3921"/>
                </a:lnTo>
                <a:lnTo>
                  <a:pt x="3720" y="3917"/>
                </a:lnTo>
                <a:lnTo>
                  <a:pt x="3697" y="3914"/>
                </a:lnTo>
                <a:lnTo>
                  <a:pt x="3675" y="3912"/>
                </a:lnTo>
                <a:lnTo>
                  <a:pt x="3652" y="3910"/>
                </a:lnTo>
                <a:lnTo>
                  <a:pt x="3607" y="3908"/>
                </a:lnTo>
                <a:lnTo>
                  <a:pt x="3562" y="3908"/>
                </a:lnTo>
                <a:lnTo>
                  <a:pt x="3517" y="3909"/>
                </a:lnTo>
                <a:lnTo>
                  <a:pt x="3472" y="3912"/>
                </a:lnTo>
                <a:lnTo>
                  <a:pt x="3422" y="3916"/>
                </a:lnTo>
                <a:lnTo>
                  <a:pt x="3372" y="3921"/>
                </a:lnTo>
                <a:lnTo>
                  <a:pt x="3272" y="3933"/>
                </a:lnTo>
                <a:lnTo>
                  <a:pt x="3173" y="3947"/>
                </a:lnTo>
                <a:lnTo>
                  <a:pt x="3073" y="3962"/>
                </a:lnTo>
                <a:lnTo>
                  <a:pt x="2974" y="3980"/>
                </a:lnTo>
                <a:lnTo>
                  <a:pt x="2876" y="3999"/>
                </a:lnTo>
                <a:lnTo>
                  <a:pt x="2777" y="4020"/>
                </a:lnTo>
                <a:lnTo>
                  <a:pt x="2680" y="4042"/>
                </a:lnTo>
                <a:lnTo>
                  <a:pt x="2605" y="4059"/>
                </a:lnTo>
                <a:lnTo>
                  <a:pt x="2526" y="4076"/>
                </a:lnTo>
                <a:lnTo>
                  <a:pt x="2444" y="4094"/>
                </a:lnTo>
                <a:lnTo>
                  <a:pt x="2403" y="4105"/>
                </a:lnTo>
                <a:lnTo>
                  <a:pt x="2362" y="4116"/>
                </a:lnTo>
                <a:lnTo>
                  <a:pt x="2322" y="4128"/>
                </a:lnTo>
                <a:lnTo>
                  <a:pt x="2282" y="4142"/>
                </a:lnTo>
                <a:lnTo>
                  <a:pt x="2244" y="4157"/>
                </a:lnTo>
                <a:lnTo>
                  <a:pt x="2206" y="4173"/>
                </a:lnTo>
                <a:lnTo>
                  <a:pt x="2169" y="4191"/>
                </a:lnTo>
                <a:lnTo>
                  <a:pt x="2151" y="4200"/>
                </a:lnTo>
                <a:lnTo>
                  <a:pt x="2135" y="4210"/>
                </a:lnTo>
                <a:lnTo>
                  <a:pt x="2118" y="4220"/>
                </a:lnTo>
                <a:lnTo>
                  <a:pt x="2102" y="4232"/>
                </a:lnTo>
                <a:lnTo>
                  <a:pt x="2087" y="4243"/>
                </a:lnTo>
                <a:lnTo>
                  <a:pt x="2071" y="4254"/>
                </a:lnTo>
                <a:lnTo>
                  <a:pt x="2030" y="4289"/>
                </a:lnTo>
                <a:lnTo>
                  <a:pt x="1989" y="4326"/>
                </a:lnTo>
                <a:lnTo>
                  <a:pt x="1950" y="4364"/>
                </a:lnTo>
                <a:lnTo>
                  <a:pt x="1914" y="4403"/>
                </a:lnTo>
                <a:lnTo>
                  <a:pt x="1896" y="4423"/>
                </a:lnTo>
                <a:lnTo>
                  <a:pt x="1879" y="4444"/>
                </a:lnTo>
                <a:lnTo>
                  <a:pt x="1861" y="4465"/>
                </a:lnTo>
                <a:lnTo>
                  <a:pt x="1845" y="4487"/>
                </a:lnTo>
                <a:lnTo>
                  <a:pt x="1830" y="4508"/>
                </a:lnTo>
                <a:lnTo>
                  <a:pt x="1814" y="4531"/>
                </a:lnTo>
                <a:lnTo>
                  <a:pt x="1799" y="4553"/>
                </a:lnTo>
                <a:lnTo>
                  <a:pt x="1786" y="4577"/>
                </a:lnTo>
                <a:lnTo>
                  <a:pt x="1773" y="4599"/>
                </a:lnTo>
                <a:lnTo>
                  <a:pt x="1762" y="4621"/>
                </a:lnTo>
                <a:lnTo>
                  <a:pt x="1750" y="4644"/>
                </a:lnTo>
                <a:lnTo>
                  <a:pt x="1736" y="4665"/>
                </a:lnTo>
                <a:lnTo>
                  <a:pt x="1722" y="4685"/>
                </a:lnTo>
                <a:lnTo>
                  <a:pt x="1714" y="4695"/>
                </a:lnTo>
                <a:lnTo>
                  <a:pt x="1705" y="4704"/>
                </a:lnTo>
                <a:lnTo>
                  <a:pt x="1696" y="4712"/>
                </a:lnTo>
                <a:lnTo>
                  <a:pt x="1686" y="4719"/>
                </a:lnTo>
                <a:lnTo>
                  <a:pt x="1676" y="4727"/>
                </a:lnTo>
                <a:lnTo>
                  <a:pt x="1665" y="4733"/>
                </a:lnTo>
                <a:lnTo>
                  <a:pt x="1686" y="4741"/>
                </a:lnTo>
                <a:lnTo>
                  <a:pt x="1708" y="4749"/>
                </a:lnTo>
                <a:lnTo>
                  <a:pt x="1728" y="4758"/>
                </a:lnTo>
                <a:lnTo>
                  <a:pt x="1750" y="4768"/>
                </a:lnTo>
                <a:lnTo>
                  <a:pt x="1790" y="4788"/>
                </a:lnTo>
                <a:lnTo>
                  <a:pt x="1829" y="4811"/>
                </a:lnTo>
                <a:lnTo>
                  <a:pt x="1868" y="4833"/>
                </a:lnTo>
                <a:lnTo>
                  <a:pt x="1905" y="4856"/>
                </a:lnTo>
                <a:lnTo>
                  <a:pt x="1943" y="4878"/>
                </a:lnTo>
                <a:lnTo>
                  <a:pt x="1981" y="4900"/>
                </a:lnTo>
                <a:lnTo>
                  <a:pt x="2019" y="4920"/>
                </a:lnTo>
                <a:lnTo>
                  <a:pt x="2039" y="4929"/>
                </a:lnTo>
                <a:lnTo>
                  <a:pt x="2058" y="4938"/>
                </a:lnTo>
                <a:lnTo>
                  <a:pt x="2078" y="4946"/>
                </a:lnTo>
                <a:lnTo>
                  <a:pt x="2098" y="4954"/>
                </a:lnTo>
                <a:lnTo>
                  <a:pt x="2119" y="4960"/>
                </a:lnTo>
                <a:lnTo>
                  <a:pt x="2139" y="4966"/>
                </a:lnTo>
                <a:lnTo>
                  <a:pt x="2161" y="4971"/>
                </a:lnTo>
                <a:lnTo>
                  <a:pt x="2182" y="4976"/>
                </a:lnTo>
                <a:lnTo>
                  <a:pt x="2205" y="4979"/>
                </a:lnTo>
                <a:lnTo>
                  <a:pt x="2227" y="4981"/>
                </a:lnTo>
                <a:lnTo>
                  <a:pt x="2250" y="4982"/>
                </a:lnTo>
                <a:lnTo>
                  <a:pt x="2274" y="4982"/>
                </a:lnTo>
                <a:lnTo>
                  <a:pt x="2298" y="4980"/>
                </a:lnTo>
                <a:lnTo>
                  <a:pt x="2323" y="4977"/>
                </a:lnTo>
                <a:lnTo>
                  <a:pt x="2369" y="4969"/>
                </a:lnTo>
                <a:lnTo>
                  <a:pt x="2414" y="4962"/>
                </a:lnTo>
                <a:lnTo>
                  <a:pt x="2503" y="4945"/>
                </a:lnTo>
                <a:lnTo>
                  <a:pt x="2593" y="4926"/>
                </a:lnTo>
                <a:lnTo>
                  <a:pt x="2682" y="4906"/>
                </a:lnTo>
                <a:lnTo>
                  <a:pt x="2771" y="4884"/>
                </a:lnTo>
                <a:lnTo>
                  <a:pt x="2859" y="4862"/>
                </a:lnTo>
                <a:lnTo>
                  <a:pt x="3037" y="4817"/>
                </a:lnTo>
                <a:lnTo>
                  <a:pt x="3089" y="4803"/>
                </a:lnTo>
                <a:lnTo>
                  <a:pt x="3156" y="4789"/>
                </a:lnTo>
                <a:lnTo>
                  <a:pt x="3235" y="4772"/>
                </a:lnTo>
                <a:lnTo>
                  <a:pt x="3324" y="4751"/>
                </a:lnTo>
                <a:lnTo>
                  <a:pt x="3418" y="4728"/>
                </a:lnTo>
                <a:lnTo>
                  <a:pt x="3467" y="4714"/>
                </a:lnTo>
                <a:lnTo>
                  <a:pt x="3516" y="4701"/>
                </a:lnTo>
                <a:lnTo>
                  <a:pt x="3565" y="4686"/>
                </a:lnTo>
                <a:lnTo>
                  <a:pt x="3616" y="4670"/>
                </a:lnTo>
                <a:lnTo>
                  <a:pt x="3664" y="4653"/>
                </a:lnTo>
                <a:lnTo>
                  <a:pt x="3713" y="4634"/>
                </a:lnTo>
                <a:lnTo>
                  <a:pt x="3760" y="4616"/>
                </a:lnTo>
                <a:lnTo>
                  <a:pt x="3805" y="4595"/>
                </a:lnTo>
                <a:lnTo>
                  <a:pt x="3849" y="4574"/>
                </a:lnTo>
                <a:lnTo>
                  <a:pt x="3890" y="4551"/>
                </a:lnTo>
                <a:lnTo>
                  <a:pt x="3911" y="4539"/>
                </a:lnTo>
                <a:lnTo>
                  <a:pt x="3930" y="4528"/>
                </a:lnTo>
                <a:lnTo>
                  <a:pt x="3949" y="4515"/>
                </a:lnTo>
                <a:lnTo>
                  <a:pt x="3966" y="4502"/>
                </a:lnTo>
                <a:lnTo>
                  <a:pt x="3983" y="4489"/>
                </a:lnTo>
                <a:lnTo>
                  <a:pt x="3999" y="4476"/>
                </a:lnTo>
                <a:lnTo>
                  <a:pt x="4014" y="4462"/>
                </a:lnTo>
                <a:lnTo>
                  <a:pt x="4028" y="4448"/>
                </a:lnTo>
                <a:lnTo>
                  <a:pt x="4042" y="4434"/>
                </a:lnTo>
                <a:lnTo>
                  <a:pt x="4054" y="4418"/>
                </a:lnTo>
                <a:lnTo>
                  <a:pt x="4065" y="4403"/>
                </a:lnTo>
                <a:lnTo>
                  <a:pt x="4076" y="4387"/>
                </a:lnTo>
                <a:lnTo>
                  <a:pt x="4085" y="4372"/>
                </a:lnTo>
                <a:lnTo>
                  <a:pt x="4092" y="4356"/>
                </a:lnTo>
                <a:lnTo>
                  <a:pt x="4099" y="4339"/>
                </a:lnTo>
                <a:lnTo>
                  <a:pt x="4104" y="4322"/>
                </a:lnTo>
                <a:lnTo>
                  <a:pt x="4107" y="4304"/>
                </a:lnTo>
                <a:lnTo>
                  <a:pt x="4110" y="4286"/>
                </a:lnTo>
                <a:lnTo>
                  <a:pt x="4111" y="4269"/>
                </a:lnTo>
                <a:lnTo>
                  <a:pt x="4111" y="4249"/>
                </a:lnTo>
                <a:lnTo>
                  <a:pt x="4109" y="4231"/>
                </a:lnTo>
                <a:lnTo>
                  <a:pt x="4106" y="4211"/>
                </a:lnTo>
                <a:lnTo>
                  <a:pt x="4101" y="4191"/>
                </a:lnTo>
                <a:lnTo>
                  <a:pt x="4095" y="4171"/>
                </a:lnTo>
                <a:lnTo>
                  <a:pt x="4105" y="4170"/>
                </a:lnTo>
                <a:lnTo>
                  <a:pt x="4116" y="4170"/>
                </a:lnTo>
                <a:lnTo>
                  <a:pt x="4127" y="4172"/>
                </a:lnTo>
                <a:lnTo>
                  <a:pt x="4138" y="4174"/>
                </a:lnTo>
                <a:lnTo>
                  <a:pt x="4149" y="4177"/>
                </a:lnTo>
                <a:lnTo>
                  <a:pt x="4161" y="4180"/>
                </a:lnTo>
                <a:lnTo>
                  <a:pt x="4172" y="4186"/>
                </a:lnTo>
                <a:lnTo>
                  <a:pt x="4184" y="4191"/>
                </a:lnTo>
                <a:lnTo>
                  <a:pt x="4208" y="4204"/>
                </a:lnTo>
                <a:lnTo>
                  <a:pt x="4232" y="4220"/>
                </a:lnTo>
                <a:lnTo>
                  <a:pt x="4257" y="4240"/>
                </a:lnTo>
                <a:lnTo>
                  <a:pt x="4283" y="4261"/>
                </a:lnTo>
                <a:lnTo>
                  <a:pt x="4308" y="4285"/>
                </a:lnTo>
                <a:lnTo>
                  <a:pt x="4335" y="4311"/>
                </a:lnTo>
                <a:lnTo>
                  <a:pt x="4360" y="4337"/>
                </a:lnTo>
                <a:lnTo>
                  <a:pt x="4387" y="4367"/>
                </a:lnTo>
                <a:lnTo>
                  <a:pt x="4413" y="4398"/>
                </a:lnTo>
                <a:lnTo>
                  <a:pt x="4439" y="4429"/>
                </a:lnTo>
                <a:lnTo>
                  <a:pt x="4465" y="4461"/>
                </a:lnTo>
                <a:lnTo>
                  <a:pt x="4491" y="4495"/>
                </a:lnTo>
                <a:lnTo>
                  <a:pt x="4542" y="4564"/>
                </a:lnTo>
                <a:lnTo>
                  <a:pt x="4591" y="4632"/>
                </a:lnTo>
                <a:lnTo>
                  <a:pt x="4638" y="4701"/>
                </a:lnTo>
                <a:lnTo>
                  <a:pt x="4682" y="4766"/>
                </a:lnTo>
                <a:lnTo>
                  <a:pt x="4761" y="4881"/>
                </a:lnTo>
                <a:lnTo>
                  <a:pt x="4794" y="4928"/>
                </a:lnTo>
                <a:lnTo>
                  <a:pt x="4822" y="4965"/>
                </a:lnTo>
                <a:lnTo>
                  <a:pt x="4806" y="4966"/>
                </a:lnTo>
                <a:lnTo>
                  <a:pt x="4791" y="4966"/>
                </a:lnTo>
                <a:lnTo>
                  <a:pt x="4776" y="4965"/>
                </a:lnTo>
                <a:lnTo>
                  <a:pt x="4762" y="4963"/>
                </a:lnTo>
                <a:lnTo>
                  <a:pt x="4748" y="4960"/>
                </a:lnTo>
                <a:lnTo>
                  <a:pt x="4734" y="4957"/>
                </a:lnTo>
                <a:lnTo>
                  <a:pt x="4720" y="4952"/>
                </a:lnTo>
                <a:lnTo>
                  <a:pt x="4707" y="4948"/>
                </a:lnTo>
                <a:lnTo>
                  <a:pt x="4680" y="4936"/>
                </a:lnTo>
                <a:lnTo>
                  <a:pt x="4655" y="4922"/>
                </a:lnTo>
                <a:lnTo>
                  <a:pt x="4629" y="4908"/>
                </a:lnTo>
                <a:lnTo>
                  <a:pt x="4603" y="4892"/>
                </a:lnTo>
                <a:lnTo>
                  <a:pt x="4550" y="4860"/>
                </a:lnTo>
                <a:lnTo>
                  <a:pt x="4523" y="4844"/>
                </a:lnTo>
                <a:lnTo>
                  <a:pt x="4495" y="4830"/>
                </a:lnTo>
                <a:lnTo>
                  <a:pt x="4465" y="4817"/>
                </a:lnTo>
                <a:lnTo>
                  <a:pt x="4451" y="4812"/>
                </a:lnTo>
                <a:lnTo>
                  <a:pt x="4434" y="4807"/>
                </a:lnTo>
                <a:lnTo>
                  <a:pt x="4419" y="4801"/>
                </a:lnTo>
                <a:lnTo>
                  <a:pt x="4402" y="4798"/>
                </a:lnTo>
                <a:lnTo>
                  <a:pt x="4385" y="4795"/>
                </a:lnTo>
                <a:lnTo>
                  <a:pt x="4368" y="4793"/>
                </a:lnTo>
                <a:lnTo>
                  <a:pt x="4342" y="4791"/>
                </a:lnTo>
                <a:lnTo>
                  <a:pt x="4316" y="4789"/>
                </a:lnTo>
                <a:lnTo>
                  <a:pt x="4290" y="4788"/>
                </a:lnTo>
                <a:lnTo>
                  <a:pt x="4264" y="4788"/>
                </a:lnTo>
                <a:lnTo>
                  <a:pt x="4212" y="4789"/>
                </a:lnTo>
                <a:lnTo>
                  <a:pt x="4160" y="4793"/>
                </a:lnTo>
                <a:lnTo>
                  <a:pt x="4107" y="4798"/>
                </a:lnTo>
                <a:lnTo>
                  <a:pt x="4055" y="4806"/>
                </a:lnTo>
                <a:lnTo>
                  <a:pt x="4002" y="4814"/>
                </a:lnTo>
                <a:lnTo>
                  <a:pt x="3950" y="4824"/>
                </a:lnTo>
                <a:lnTo>
                  <a:pt x="3897" y="4835"/>
                </a:lnTo>
                <a:lnTo>
                  <a:pt x="3845" y="4848"/>
                </a:lnTo>
                <a:lnTo>
                  <a:pt x="3794" y="4860"/>
                </a:lnTo>
                <a:lnTo>
                  <a:pt x="3742" y="4873"/>
                </a:lnTo>
                <a:lnTo>
                  <a:pt x="3640" y="4902"/>
                </a:lnTo>
                <a:lnTo>
                  <a:pt x="3542" y="4929"/>
                </a:lnTo>
                <a:lnTo>
                  <a:pt x="3455" y="4954"/>
                </a:lnTo>
                <a:lnTo>
                  <a:pt x="3367" y="4981"/>
                </a:lnTo>
                <a:lnTo>
                  <a:pt x="3322" y="4995"/>
                </a:lnTo>
                <a:lnTo>
                  <a:pt x="3279" y="5009"/>
                </a:lnTo>
                <a:lnTo>
                  <a:pt x="3236" y="5025"/>
                </a:lnTo>
                <a:lnTo>
                  <a:pt x="3193" y="5041"/>
                </a:lnTo>
                <a:lnTo>
                  <a:pt x="3150" y="5059"/>
                </a:lnTo>
                <a:lnTo>
                  <a:pt x="3108" y="5076"/>
                </a:lnTo>
                <a:lnTo>
                  <a:pt x="3066" y="5095"/>
                </a:lnTo>
                <a:lnTo>
                  <a:pt x="3025" y="5116"/>
                </a:lnTo>
                <a:lnTo>
                  <a:pt x="2985" y="5137"/>
                </a:lnTo>
                <a:lnTo>
                  <a:pt x="2945" y="5160"/>
                </a:lnTo>
                <a:lnTo>
                  <a:pt x="2908" y="5185"/>
                </a:lnTo>
                <a:lnTo>
                  <a:pt x="2870" y="5210"/>
                </a:lnTo>
                <a:lnTo>
                  <a:pt x="2834" y="5236"/>
                </a:lnTo>
                <a:lnTo>
                  <a:pt x="2800" y="5264"/>
                </a:lnTo>
                <a:lnTo>
                  <a:pt x="2767" y="5293"/>
                </a:lnTo>
                <a:lnTo>
                  <a:pt x="2735" y="5324"/>
                </a:lnTo>
                <a:lnTo>
                  <a:pt x="2706" y="5356"/>
                </a:lnTo>
                <a:lnTo>
                  <a:pt x="2691" y="5373"/>
                </a:lnTo>
                <a:lnTo>
                  <a:pt x="2678" y="5391"/>
                </a:lnTo>
                <a:lnTo>
                  <a:pt x="2665" y="5408"/>
                </a:lnTo>
                <a:lnTo>
                  <a:pt x="2652" y="5426"/>
                </a:lnTo>
                <a:lnTo>
                  <a:pt x="2640" y="5445"/>
                </a:lnTo>
                <a:lnTo>
                  <a:pt x="2629" y="5463"/>
                </a:lnTo>
                <a:lnTo>
                  <a:pt x="2622" y="5478"/>
                </a:lnTo>
                <a:lnTo>
                  <a:pt x="2614" y="5493"/>
                </a:lnTo>
                <a:lnTo>
                  <a:pt x="2601" y="5526"/>
                </a:lnTo>
                <a:lnTo>
                  <a:pt x="2574" y="5594"/>
                </a:lnTo>
                <a:lnTo>
                  <a:pt x="2560" y="5629"/>
                </a:lnTo>
                <a:lnTo>
                  <a:pt x="2553" y="5646"/>
                </a:lnTo>
                <a:lnTo>
                  <a:pt x="2545" y="5661"/>
                </a:lnTo>
                <a:lnTo>
                  <a:pt x="2536" y="5675"/>
                </a:lnTo>
                <a:lnTo>
                  <a:pt x="2525" y="5690"/>
                </a:lnTo>
                <a:lnTo>
                  <a:pt x="2514" y="5702"/>
                </a:lnTo>
                <a:lnTo>
                  <a:pt x="2503" y="5713"/>
                </a:lnTo>
                <a:lnTo>
                  <a:pt x="2512" y="5714"/>
                </a:lnTo>
                <a:lnTo>
                  <a:pt x="2522" y="5715"/>
                </a:lnTo>
                <a:lnTo>
                  <a:pt x="2541" y="5720"/>
                </a:lnTo>
                <a:lnTo>
                  <a:pt x="2559" y="5727"/>
                </a:lnTo>
                <a:lnTo>
                  <a:pt x="2577" y="5735"/>
                </a:lnTo>
                <a:lnTo>
                  <a:pt x="2593" y="5745"/>
                </a:lnTo>
                <a:lnTo>
                  <a:pt x="2609" y="5755"/>
                </a:lnTo>
                <a:lnTo>
                  <a:pt x="2625" y="5768"/>
                </a:lnTo>
                <a:lnTo>
                  <a:pt x="2640" y="5780"/>
                </a:lnTo>
                <a:lnTo>
                  <a:pt x="2671" y="5807"/>
                </a:lnTo>
                <a:lnTo>
                  <a:pt x="2701" y="5832"/>
                </a:lnTo>
                <a:lnTo>
                  <a:pt x="2716" y="5844"/>
                </a:lnTo>
                <a:lnTo>
                  <a:pt x="2732" y="5856"/>
                </a:lnTo>
                <a:lnTo>
                  <a:pt x="2749" y="5866"/>
                </a:lnTo>
                <a:lnTo>
                  <a:pt x="2765" y="5875"/>
                </a:lnTo>
                <a:lnTo>
                  <a:pt x="2792" y="5886"/>
                </a:lnTo>
                <a:lnTo>
                  <a:pt x="2818" y="5897"/>
                </a:lnTo>
                <a:lnTo>
                  <a:pt x="2846" y="5904"/>
                </a:lnTo>
                <a:lnTo>
                  <a:pt x="2875" y="5911"/>
                </a:lnTo>
                <a:lnTo>
                  <a:pt x="2903" y="5916"/>
                </a:lnTo>
                <a:lnTo>
                  <a:pt x="2932" y="5920"/>
                </a:lnTo>
                <a:lnTo>
                  <a:pt x="2961" y="5924"/>
                </a:lnTo>
                <a:lnTo>
                  <a:pt x="2989" y="5927"/>
                </a:lnTo>
                <a:lnTo>
                  <a:pt x="3045" y="5931"/>
                </a:lnTo>
                <a:lnTo>
                  <a:pt x="3100" y="5933"/>
                </a:lnTo>
                <a:lnTo>
                  <a:pt x="3156" y="5933"/>
                </a:lnTo>
                <a:lnTo>
                  <a:pt x="3212" y="5931"/>
                </a:lnTo>
                <a:lnTo>
                  <a:pt x="3267" y="5926"/>
                </a:lnTo>
                <a:lnTo>
                  <a:pt x="3322" y="5920"/>
                </a:lnTo>
                <a:lnTo>
                  <a:pt x="3378" y="5913"/>
                </a:lnTo>
                <a:lnTo>
                  <a:pt x="3433" y="5904"/>
                </a:lnTo>
                <a:lnTo>
                  <a:pt x="3487" y="5895"/>
                </a:lnTo>
                <a:lnTo>
                  <a:pt x="3543" y="5882"/>
                </a:lnTo>
                <a:lnTo>
                  <a:pt x="3597" y="5870"/>
                </a:lnTo>
                <a:lnTo>
                  <a:pt x="3651" y="5857"/>
                </a:lnTo>
                <a:lnTo>
                  <a:pt x="3705" y="5842"/>
                </a:lnTo>
                <a:lnTo>
                  <a:pt x="3759" y="5827"/>
                </a:lnTo>
                <a:lnTo>
                  <a:pt x="3812" y="5811"/>
                </a:lnTo>
                <a:lnTo>
                  <a:pt x="3865" y="5794"/>
                </a:lnTo>
                <a:lnTo>
                  <a:pt x="3983" y="5757"/>
                </a:lnTo>
                <a:lnTo>
                  <a:pt x="4058" y="5734"/>
                </a:lnTo>
                <a:lnTo>
                  <a:pt x="4138" y="5705"/>
                </a:lnTo>
                <a:lnTo>
                  <a:pt x="4181" y="5690"/>
                </a:lnTo>
                <a:lnTo>
                  <a:pt x="4224" y="5673"/>
                </a:lnTo>
                <a:lnTo>
                  <a:pt x="4267" y="5656"/>
                </a:lnTo>
                <a:lnTo>
                  <a:pt x="4311" y="5638"/>
                </a:lnTo>
                <a:lnTo>
                  <a:pt x="4354" y="5618"/>
                </a:lnTo>
                <a:lnTo>
                  <a:pt x="4397" y="5598"/>
                </a:lnTo>
                <a:lnTo>
                  <a:pt x="4439" y="5576"/>
                </a:lnTo>
                <a:lnTo>
                  <a:pt x="4481" y="5553"/>
                </a:lnTo>
                <a:lnTo>
                  <a:pt x="4521" y="5530"/>
                </a:lnTo>
                <a:lnTo>
                  <a:pt x="4559" y="5505"/>
                </a:lnTo>
                <a:lnTo>
                  <a:pt x="4596" y="5480"/>
                </a:lnTo>
                <a:lnTo>
                  <a:pt x="4630" y="5453"/>
                </a:lnTo>
                <a:lnTo>
                  <a:pt x="4646" y="5439"/>
                </a:lnTo>
                <a:lnTo>
                  <a:pt x="4662" y="5425"/>
                </a:lnTo>
                <a:lnTo>
                  <a:pt x="4676" y="5411"/>
                </a:lnTo>
                <a:lnTo>
                  <a:pt x="4690" y="5397"/>
                </a:lnTo>
                <a:lnTo>
                  <a:pt x="4704" y="5381"/>
                </a:lnTo>
                <a:lnTo>
                  <a:pt x="4716" y="5367"/>
                </a:lnTo>
                <a:lnTo>
                  <a:pt x="4727" y="5352"/>
                </a:lnTo>
                <a:lnTo>
                  <a:pt x="4739" y="5336"/>
                </a:lnTo>
                <a:lnTo>
                  <a:pt x="4748" y="5320"/>
                </a:lnTo>
                <a:lnTo>
                  <a:pt x="4757" y="5303"/>
                </a:lnTo>
                <a:lnTo>
                  <a:pt x="4764" y="5287"/>
                </a:lnTo>
                <a:lnTo>
                  <a:pt x="4771" y="5271"/>
                </a:lnTo>
                <a:lnTo>
                  <a:pt x="4776" y="5254"/>
                </a:lnTo>
                <a:lnTo>
                  <a:pt x="4782" y="5237"/>
                </a:lnTo>
                <a:lnTo>
                  <a:pt x="4785" y="5219"/>
                </a:lnTo>
                <a:lnTo>
                  <a:pt x="4787" y="5202"/>
                </a:lnTo>
                <a:lnTo>
                  <a:pt x="4788" y="5184"/>
                </a:lnTo>
                <a:lnTo>
                  <a:pt x="4788" y="5165"/>
                </a:lnTo>
                <a:lnTo>
                  <a:pt x="4786" y="5147"/>
                </a:lnTo>
                <a:lnTo>
                  <a:pt x="4783" y="5128"/>
                </a:lnTo>
                <a:lnTo>
                  <a:pt x="4778" y="5109"/>
                </a:lnTo>
                <a:lnTo>
                  <a:pt x="4772" y="5089"/>
                </a:lnTo>
                <a:lnTo>
                  <a:pt x="4765" y="5070"/>
                </a:lnTo>
                <a:lnTo>
                  <a:pt x="4756" y="5049"/>
                </a:lnTo>
                <a:lnTo>
                  <a:pt x="4767" y="5047"/>
                </a:lnTo>
                <a:lnTo>
                  <a:pt x="4780" y="5047"/>
                </a:lnTo>
                <a:lnTo>
                  <a:pt x="4791" y="5047"/>
                </a:lnTo>
                <a:lnTo>
                  <a:pt x="4803" y="5048"/>
                </a:lnTo>
                <a:lnTo>
                  <a:pt x="4814" y="5050"/>
                </a:lnTo>
                <a:lnTo>
                  <a:pt x="4827" y="5053"/>
                </a:lnTo>
                <a:lnTo>
                  <a:pt x="4840" y="5058"/>
                </a:lnTo>
                <a:lnTo>
                  <a:pt x="4852" y="5062"/>
                </a:lnTo>
                <a:lnTo>
                  <a:pt x="4865" y="5068"/>
                </a:lnTo>
                <a:lnTo>
                  <a:pt x="4878" y="5075"/>
                </a:lnTo>
                <a:lnTo>
                  <a:pt x="4891" y="5082"/>
                </a:lnTo>
                <a:lnTo>
                  <a:pt x="4905" y="5090"/>
                </a:lnTo>
                <a:lnTo>
                  <a:pt x="4931" y="5109"/>
                </a:lnTo>
                <a:lnTo>
                  <a:pt x="4958" y="5130"/>
                </a:lnTo>
                <a:lnTo>
                  <a:pt x="4985" y="5155"/>
                </a:lnTo>
                <a:lnTo>
                  <a:pt x="5013" y="5182"/>
                </a:lnTo>
                <a:lnTo>
                  <a:pt x="5041" y="5210"/>
                </a:lnTo>
                <a:lnTo>
                  <a:pt x="5069" y="5241"/>
                </a:lnTo>
                <a:lnTo>
                  <a:pt x="5097" y="5273"/>
                </a:lnTo>
                <a:lnTo>
                  <a:pt x="5125" y="5307"/>
                </a:lnTo>
                <a:lnTo>
                  <a:pt x="5152" y="5341"/>
                </a:lnTo>
                <a:lnTo>
                  <a:pt x="5180" y="5376"/>
                </a:lnTo>
                <a:lnTo>
                  <a:pt x="5234" y="5450"/>
                </a:lnTo>
                <a:lnTo>
                  <a:pt x="5288" y="5524"/>
                </a:lnTo>
                <a:lnTo>
                  <a:pt x="5338" y="5598"/>
                </a:lnTo>
                <a:lnTo>
                  <a:pt x="5386" y="5668"/>
                </a:lnTo>
                <a:lnTo>
                  <a:pt x="5470" y="5793"/>
                </a:lnTo>
                <a:lnTo>
                  <a:pt x="5506" y="5844"/>
                </a:lnTo>
                <a:lnTo>
                  <a:pt x="5537" y="5885"/>
                </a:lnTo>
                <a:lnTo>
                  <a:pt x="5520" y="5886"/>
                </a:lnTo>
                <a:lnTo>
                  <a:pt x="5505" y="5886"/>
                </a:lnTo>
                <a:lnTo>
                  <a:pt x="5491" y="5885"/>
                </a:lnTo>
                <a:lnTo>
                  <a:pt x="5475" y="5884"/>
                </a:lnTo>
                <a:lnTo>
                  <a:pt x="5461" y="5882"/>
                </a:lnTo>
                <a:lnTo>
                  <a:pt x="5447" y="5879"/>
                </a:lnTo>
                <a:lnTo>
                  <a:pt x="5432" y="5875"/>
                </a:lnTo>
                <a:lnTo>
                  <a:pt x="5418" y="5871"/>
                </a:lnTo>
                <a:lnTo>
                  <a:pt x="5391" y="5862"/>
                </a:lnTo>
                <a:lnTo>
                  <a:pt x="5365" y="5850"/>
                </a:lnTo>
                <a:lnTo>
                  <a:pt x="5338" y="5836"/>
                </a:lnTo>
                <a:lnTo>
                  <a:pt x="5311" y="5822"/>
                </a:lnTo>
                <a:lnTo>
                  <a:pt x="5258" y="5792"/>
                </a:lnTo>
                <a:lnTo>
                  <a:pt x="5230" y="5777"/>
                </a:lnTo>
                <a:lnTo>
                  <a:pt x="5203" y="5763"/>
                </a:lnTo>
                <a:lnTo>
                  <a:pt x="5174" y="5749"/>
                </a:lnTo>
                <a:lnTo>
                  <a:pt x="5144" y="5737"/>
                </a:lnTo>
                <a:lnTo>
                  <a:pt x="5114" y="5727"/>
                </a:lnTo>
                <a:lnTo>
                  <a:pt x="5097" y="5723"/>
                </a:lnTo>
                <a:lnTo>
                  <a:pt x="5081" y="5718"/>
                </a:lnTo>
                <a:lnTo>
                  <a:pt x="5057" y="5713"/>
                </a:lnTo>
                <a:lnTo>
                  <a:pt x="5034" y="5710"/>
                </a:lnTo>
                <a:lnTo>
                  <a:pt x="5010" y="5707"/>
                </a:lnTo>
                <a:lnTo>
                  <a:pt x="4986" y="5705"/>
                </a:lnTo>
                <a:lnTo>
                  <a:pt x="4963" y="5704"/>
                </a:lnTo>
                <a:lnTo>
                  <a:pt x="4938" y="5704"/>
                </a:lnTo>
                <a:lnTo>
                  <a:pt x="4914" y="5705"/>
                </a:lnTo>
                <a:lnTo>
                  <a:pt x="4890" y="5706"/>
                </a:lnTo>
                <a:lnTo>
                  <a:pt x="4866" y="5708"/>
                </a:lnTo>
                <a:lnTo>
                  <a:pt x="4841" y="5710"/>
                </a:lnTo>
                <a:lnTo>
                  <a:pt x="4793" y="5717"/>
                </a:lnTo>
                <a:lnTo>
                  <a:pt x="4744" y="5726"/>
                </a:lnTo>
                <a:lnTo>
                  <a:pt x="4694" y="5737"/>
                </a:lnTo>
                <a:lnTo>
                  <a:pt x="4645" y="5748"/>
                </a:lnTo>
                <a:lnTo>
                  <a:pt x="4597" y="5761"/>
                </a:lnTo>
                <a:lnTo>
                  <a:pt x="4549" y="5776"/>
                </a:lnTo>
                <a:lnTo>
                  <a:pt x="4501" y="5790"/>
                </a:lnTo>
                <a:lnTo>
                  <a:pt x="4408" y="5818"/>
                </a:lnTo>
                <a:lnTo>
                  <a:pt x="4361" y="5832"/>
                </a:lnTo>
                <a:lnTo>
                  <a:pt x="4316" y="5844"/>
                </a:lnTo>
                <a:lnTo>
                  <a:pt x="4221" y="5872"/>
                </a:lnTo>
                <a:lnTo>
                  <a:pt x="4125" y="5900"/>
                </a:lnTo>
                <a:lnTo>
                  <a:pt x="4077" y="5915"/>
                </a:lnTo>
                <a:lnTo>
                  <a:pt x="4029" y="5932"/>
                </a:lnTo>
                <a:lnTo>
                  <a:pt x="3981" y="5948"/>
                </a:lnTo>
                <a:lnTo>
                  <a:pt x="3934" y="5965"/>
                </a:lnTo>
                <a:lnTo>
                  <a:pt x="3887" y="5985"/>
                </a:lnTo>
                <a:lnTo>
                  <a:pt x="3841" y="6004"/>
                </a:lnTo>
                <a:lnTo>
                  <a:pt x="3796" y="6026"/>
                </a:lnTo>
                <a:lnTo>
                  <a:pt x="3751" y="6048"/>
                </a:lnTo>
                <a:lnTo>
                  <a:pt x="3707" y="6073"/>
                </a:lnTo>
                <a:lnTo>
                  <a:pt x="3665" y="6099"/>
                </a:lnTo>
                <a:lnTo>
                  <a:pt x="3623" y="6125"/>
                </a:lnTo>
                <a:lnTo>
                  <a:pt x="3583" y="6155"/>
                </a:lnTo>
                <a:lnTo>
                  <a:pt x="3563" y="6170"/>
                </a:lnTo>
                <a:lnTo>
                  <a:pt x="3546" y="6186"/>
                </a:lnTo>
                <a:lnTo>
                  <a:pt x="3527" y="6201"/>
                </a:lnTo>
                <a:lnTo>
                  <a:pt x="3510" y="6217"/>
                </a:lnTo>
                <a:lnTo>
                  <a:pt x="3494" y="6235"/>
                </a:lnTo>
                <a:lnTo>
                  <a:pt x="3477" y="6252"/>
                </a:lnTo>
                <a:lnTo>
                  <a:pt x="3462" y="6271"/>
                </a:lnTo>
                <a:lnTo>
                  <a:pt x="3446" y="6289"/>
                </a:lnTo>
                <a:lnTo>
                  <a:pt x="3431" y="6309"/>
                </a:lnTo>
                <a:lnTo>
                  <a:pt x="3417" y="6327"/>
                </a:lnTo>
                <a:lnTo>
                  <a:pt x="3390" y="6367"/>
                </a:lnTo>
                <a:lnTo>
                  <a:pt x="3364" y="6408"/>
                </a:lnTo>
                <a:lnTo>
                  <a:pt x="3341" y="6450"/>
                </a:lnTo>
                <a:lnTo>
                  <a:pt x="3332" y="6471"/>
                </a:lnTo>
                <a:lnTo>
                  <a:pt x="3321" y="6494"/>
                </a:lnTo>
                <a:lnTo>
                  <a:pt x="3311" y="6519"/>
                </a:lnTo>
                <a:lnTo>
                  <a:pt x="3300" y="6544"/>
                </a:lnTo>
                <a:lnTo>
                  <a:pt x="3288" y="6569"/>
                </a:lnTo>
                <a:lnTo>
                  <a:pt x="3281" y="6580"/>
                </a:lnTo>
                <a:lnTo>
                  <a:pt x="3273" y="6591"/>
                </a:lnTo>
                <a:lnTo>
                  <a:pt x="3266" y="6601"/>
                </a:lnTo>
                <a:lnTo>
                  <a:pt x="3257" y="6610"/>
                </a:lnTo>
                <a:lnTo>
                  <a:pt x="3248" y="6617"/>
                </a:lnTo>
                <a:lnTo>
                  <a:pt x="3238" y="6623"/>
                </a:lnTo>
                <a:lnTo>
                  <a:pt x="3254" y="6625"/>
                </a:lnTo>
                <a:lnTo>
                  <a:pt x="3270" y="6627"/>
                </a:lnTo>
                <a:lnTo>
                  <a:pt x="3287" y="6630"/>
                </a:lnTo>
                <a:lnTo>
                  <a:pt x="3302" y="6634"/>
                </a:lnTo>
                <a:lnTo>
                  <a:pt x="3317" y="6640"/>
                </a:lnTo>
                <a:lnTo>
                  <a:pt x="3333" y="6645"/>
                </a:lnTo>
                <a:lnTo>
                  <a:pt x="3348" y="6651"/>
                </a:lnTo>
                <a:lnTo>
                  <a:pt x="3363" y="6658"/>
                </a:lnTo>
                <a:lnTo>
                  <a:pt x="3393" y="6673"/>
                </a:lnTo>
                <a:lnTo>
                  <a:pt x="3423" y="6691"/>
                </a:lnTo>
                <a:lnTo>
                  <a:pt x="3482" y="6728"/>
                </a:lnTo>
                <a:lnTo>
                  <a:pt x="3512" y="6747"/>
                </a:lnTo>
                <a:lnTo>
                  <a:pt x="3543" y="6765"/>
                </a:lnTo>
                <a:lnTo>
                  <a:pt x="3574" y="6782"/>
                </a:lnTo>
                <a:lnTo>
                  <a:pt x="3605" y="6797"/>
                </a:lnTo>
                <a:lnTo>
                  <a:pt x="3621" y="6805"/>
                </a:lnTo>
                <a:lnTo>
                  <a:pt x="3637" y="6811"/>
                </a:lnTo>
                <a:lnTo>
                  <a:pt x="3654" y="6817"/>
                </a:lnTo>
                <a:lnTo>
                  <a:pt x="3671" y="6822"/>
                </a:lnTo>
                <a:lnTo>
                  <a:pt x="3688" y="6826"/>
                </a:lnTo>
                <a:lnTo>
                  <a:pt x="3706" y="6829"/>
                </a:lnTo>
                <a:lnTo>
                  <a:pt x="3723" y="6831"/>
                </a:lnTo>
                <a:lnTo>
                  <a:pt x="3742" y="6832"/>
                </a:lnTo>
                <a:lnTo>
                  <a:pt x="3786" y="6833"/>
                </a:lnTo>
                <a:lnTo>
                  <a:pt x="3831" y="6833"/>
                </a:lnTo>
                <a:lnTo>
                  <a:pt x="3875" y="6831"/>
                </a:lnTo>
                <a:lnTo>
                  <a:pt x="3920" y="6828"/>
                </a:lnTo>
                <a:lnTo>
                  <a:pt x="3964" y="6824"/>
                </a:lnTo>
                <a:lnTo>
                  <a:pt x="4009" y="6819"/>
                </a:lnTo>
                <a:lnTo>
                  <a:pt x="4053" y="6813"/>
                </a:lnTo>
                <a:lnTo>
                  <a:pt x="4098" y="6806"/>
                </a:lnTo>
                <a:lnTo>
                  <a:pt x="4142" y="6798"/>
                </a:lnTo>
                <a:lnTo>
                  <a:pt x="4186" y="6789"/>
                </a:lnTo>
                <a:lnTo>
                  <a:pt x="4230" y="6780"/>
                </a:lnTo>
                <a:lnTo>
                  <a:pt x="4274" y="6770"/>
                </a:lnTo>
                <a:lnTo>
                  <a:pt x="4361" y="6748"/>
                </a:lnTo>
                <a:lnTo>
                  <a:pt x="4447" y="6724"/>
                </a:lnTo>
                <a:lnTo>
                  <a:pt x="4495" y="6709"/>
                </a:lnTo>
                <a:lnTo>
                  <a:pt x="4558" y="6689"/>
                </a:lnTo>
                <a:lnTo>
                  <a:pt x="4634" y="6662"/>
                </a:lnTo>
                <a:lnTo>
                  <a:pt x="4719" y="6629"/>
                </a:lnTo>
                <a:lnTo>
                  <a:pt x="4764" y="6612"/>
                </a:lnTo>
                <a:lnTo>
                  <a:pt x="4811" y="6592"/>
                </a:lnTo>
                <a:lnTo>
                  <a:pt x="4858" y="6572"/>
                </a:lnTo>
                <a:lnTo>
                  <a:pt x="4908" y="6550"/>
                </a:lnTo>
                <a:lnTo>
                  <a:pt x="4956" y="6529"/>
                </a:lnTo>
                <a:lnTo>
                  <a:pt x="5004" y="6505"/>
                </a:lnTo>
                <a:lnTo>
                  <a:pt x="5052" y="6481"/>
                </a:lnTo>
                <a:lnTo>
                  <a:pt x="5100" y="6455"/>
                </a:lnTo>
                <a:lnTo>
                  <a:pt x="5146" y="6430"/>
                </a:lnTo>
                <a:lnTo>
                  <a:pt x="5191" y="6403"/>
                </a:lnTo>
                <a:lnTo>
                  <a:pt x="5234" y="6375"/>
                </a:lnTo>
                <a:lnTo>
                  <a:pt x="5275" y="6347"/>
                </a:lnTo>
                <a:lnTo>
                  <a:pt x="5314" y="6318"/>
                </a:lnTo>
                <a:lnTo>
                  <a:pt x="5350" y="6288"/>
                </a:lnTo>
                <a:lnTo>
                  <a:pt x="5368" y="6274"/>
                </a:lnTo>
                <a:lnTo>
                  <a:pt x="5383" y="6258"/>
                </a:lnTo>
                <a:lnTo>
                  <a:pt x="5398" y="6243"/>
                </a:lnTo>
                <a:lnTo>
                  <a:pt x="5413" y="6228"/>
                </a:lnTo>
                <a:lnTo>
                  <a:pt x="5426" y="6212"/>
                </a:lnTo>
                <a:lnTo>
                  <a:pt x="5438" y="6197"/>
                </a:lnTo>
                <a:lnTo>
                  <a:pt x="5450" y="6182"/>
                </a:lnTo>
                <a:lnTo>
                  <a:pt x="5460" y="6165"/>
                </a:lnTo>
                <a:lnTo>
                  <a:pt x="5469" y="6150"/>
                </a:lnTo>
                <a:lnTo>
                  <a:pt x="5476" y="6133"/>
                </a:lnTo>
                <a:lnTo>
                  <a:pt x="5483" y="6118"/>
                </a:lnTo>
                <a:lnTo>
                  <a:pt x="5489" y="6102"/>
                </a:lnTo>
                <a:lnTo>
                  <a:pt x="5493" y="6085"/>
                </a:lnTo>
                <a:lnTo>
                  <a:pt x="5496" y="6070"/>
                </a:lnTo>
                <a:lnTo>
                  <a:pt x="5497" y="6053"/>
                </a:lnTo>
                <a:lnTo>
                  <a:pt x="5497" y="6037"/>
                </a:lnTo>
                <a:lnTo>
                  <a:pt x="5496" y="6021"/>
                </a:lnTo>
                <a:lnTo>
                  <a:pt x="5493" y="6004"/>
                </a:lnTo>
                <a:lnTo>
                  <a:pt x="5488" y="5988"/>
                </a:lnTo>
                <a:lnTo>
                  <a:pt x="5481" y="5972"/>
                </a:lnTo>
                <a:lnTo>
                  <a:pt x="5491" y="5969"/>
                </a:lnTo>
                <a:lnTo>
                  <a:pt x="5501" y="5968"/>
                </a:lnTo>
                <a:lnTo>
                  <a:pt x="5510" y="5968"/>
                </a:lnTo>
                <a:lnTo>
                  <a:pt x="5520" y="5969"/>
                </a:lnTo>
                <a:lnTo>
                  <a:pt x="5531" y="5971"/>
                </a:lnTo>
                <a:lnTo>
                  <a:pt x="5541" y="5972"/>
                </a:lnTo>
                <a:lnTo>
                  <a:pt x="5561" y="5978"/>
                </a:lnTo>
                <a:lnTo>
                  <a:pt x="5582" y="5986"/>
                </a:lnTo>
                <a:lnTo>
                  <a:pt x="5602" y="5996"/>
                </a:lnTo>
                <a:lnTo>
                  <a:pt x="5624" y="6009"/>
                </a:lnTo>
                <a:lnTo>
                  <a:pt x="5645" y="6024"/>
                </a:lnTo>
                <a:lnTo>
                  <a:pt x="5667" y="6040"/>
                </a:lnTo>
                <a:lnTo>
                  <a:pt x="5689" y="6059"/>
                </a:lnTo>
                <a:lnTo>
                  <a:pt x="5711" y="6078"/>
                </a:lnTo>
                <a:lnTo>
                  <a:pt x="5733" y="6100"/>
                </a:lnTo>
                <a:lnTo>
                  <a:pt x="5755" y="6122"/>
                </a:lnTo>
                <a:lnTo>
                  <a:pt x="5776" y="6146"/>
                </a:lnTo>
                <a:lnTo>
                  <a:pt x="5799" y="6170"/>
                </a:lnTo>
                <a:lnTo>
                  <a:pt x="5821" y="6196"/>
                </a:lnTo>
                <a:lnTo>
                  <a:pt x="5863" y="6247"/>
                </a:lnTo>
                <a:lnTo>
                  <a:pt x="5905" y="6300"/>
                </a:lnTo>
                <a:lnTo>
                  <a:pt x="5945" y="6354"/>
                </a:lnTo>
                <a:lnTo>
                  <a:pt x="5982" y="6405"/>
                </a:lnTo>
                <a:lnTo>
                  <a:pt x="6052" y="6498"/>
                </a:lnTo>
                <a:lnTo>
                  <a:pt x="6083" y="6537"/>
                </a:lnTo>
                <a:lnTo>
                  <a:pt x="6109" y="6570"/>
                </a:lnTo>
                <a:lnTo>
                  <a:pt x="6099" y="6572"/>
                </a:lnTo>
                <a:lnTo>
                  <a:pt x="6088" y="6573"/>
                </a:lnTo>
                <a:lnTo>
                  <a:pt x="6078" y="6573"/>
                </a:lnTo>
                <a:lnTo>
                  <a:pt x="6066" y="6573"/>
                </a:lnTo>
                <a:lnTo>
                  <a:pt x="6056" y="6571"/>
                </a:lnTo>
                <a:lnTo>
                  <a:pt x="6046" y="6569"/>
                </a:lnTo>
                <a:lnTo>
                  <a:pt x="6024" y="6564"/>
                </a:lnTo>
                <a:lnTo>
                  <a:pt x="6004" y="6556"/>
                </a:lnTo>
                <a:lnTo>
                  <a:pt x="5983" y="6546"/>
                </a:lnTo>
                <a:lnTo>
                  <a:pt x="5963" y="6535"/>
                </a:lnTo>
                <a:lnTo>
                  <a:pt x="5942" y="6524"/>
                </a:lnTo>
                <a:lnTo>
                  <a:pt x="5899" y="6500"/>
                </a:lnTo>
                <a:lnTo>
                  <a:pt x="5878" y="6489"/>
                </a:lnTo>
                <a:lnTo>
                  <a:pt x="5855" y="6479"/>
                </a:lnTo>
                <a:lnTo>
                  <a:pt x="5832" y="6469"/>
                </a:lnTo>
                <a:lnTo>
                  <a:pt x="5808" y="6463"/>
                </a:lnTo>
                <a:lnTo>
                  <a:pt x="5796" y="6460"/>
                </a:lnTo>
                <a:lnTo>
                  <a:pt x="5784" y="6458"/>
                </a:lnTo>
                <a:lnTo>
                  <a:pt x="5770" y="6457"/>
                </a:lnTo>
                <a:lnTo>
                  <a:pt x="5757" y="6456"/>
                </a:lnTo>
                <a:lnTo>
                  <a:pt x="5738" y="6456"/>
                </a:lnTo>
                <a:lnTo>
                  <a:pt x="5718" y="6456"/>
                </a:lnTo>
                <a:lnTo>
                  <a:pt x="5678" y="6459"/>
                </a:lnTo>
                <a:lnTo>
                  <a:pt x="5638" y="6464"/>
                </a:lnTo>
                <a:lnTo>
                  <a:pt x="5598" y="6472"/>
                </a:lnTo>
                <a:lnTo>
                  <a:pt x="5558" y="6481"/>
                </a:lnTo>
                <a:lnTo>
                  <a:pt x="5519" y="6491"/>
                </a:lnTo>
                <a:lnTo>
                  <a:pt x="5479" y="6503"/>
                </a:lnTo>
                <a:lnTo>
                  <a:pt x="5440" y="6517"/>
                </a:lnTo>
                <a:lnTo>
                  <a:pt x="5401" y="6530"/>
                </a:lnTo>
                <a:lnTo>
                  <a:pt x="5363" y="6545"/>
                </a:lnTo>
                <a:lnTo>
                  <a:pt x="5287" y="6577"/>
                </a:lnTo>
                <a:lnTo>
                  <a:pt x="5213" y="6610"/>
                </a:lnTo>
                <a:lnTo>
                  <a:pt x="5141" y="6642"/>
                </a:lnTo>
                <a:lnTo>
                  <a:pt x="5068" y="6673"/>
                </a:lnTo>
                <a:lnTo>
                  <a:pt x="4997" y="6707"/>
                </a:lnTo>
                <a:lnTo>
                  <a:pt x="4961" y="6725"/>
                </a:lnTo>
                <a:lnTo>
                  <a:pt x="4925" y="6742"/>
                </a:lnTo>
                <a:lnTo>
                  <a:pt x="4889" y="6762"/>
                </a:lnTo>
                <a:lnTo>
                  <a:pt x="4854" y="6780"/>
                </a:lnTo>
                <a:lnTo>
                  <a:pt x="4819" y="6800"/>
                </a:lnTo>
                <a:lnTo>
                  <a:pt x="4786" y="6822"/>
                </a:lnTo>
                <a:lnTo>
                  <a:pt x="4753" y="6843"/>
                </a:lnTo>
                <a:lnTo>
                  <a:pt x="4720" y="6866"/>
                </a:lnTo>
                <a:lnTo>
                  <a:pt x="4688" y="6890"/>
                </a:lnTo>
                <a:lnTo>
                  <a:pt x="4658" y="6915"/>
                </a:lnTo>
                <a:lnTo>
                  <a:pt x="4628" y="6941"/>
                </a:lnTo>
                <a:lnTo>
                  <a:pt x="4599" y="6968"/>
                </a:lnTo>
                <a:lnTo>
                  <a:pt x="4588" y="6980"/>
                </a:lnTo>
                <a:lnTo>
                  <a:pt x="4577" y="6992"/>
                </a:lnTo>
                <a:lnTo>
                  <a:pt x="4567" y="7004"/>
                </a:lnTo>
                <a:lnTo>
                  <a:pt x="4558" y="7018"/>
                </a:lnTo>
                <a:lnTo>
                  <a:pt x="4549" y="7031"/>
                </a:lnTo>
                <a:lnTo>
                  <a:pt x="4542" y="7043"/>
                </a:lnTo>
                <a:lnTo>
                  <a:pt x="4527" y="7071"/>
                </a:lnTo>
                <a:lnTo>
                  <a:pt x="4514" y="7099"/>
                </a:lnTo>
                <a:lnTo>
                  <a:pt x="4503" y="7127"/>
                </a:lnTo>
                <a:lnTo>
                  <a:pt x="4493" y="7156"/>
                </a:lnTo>
                <a:lnTo>
                  <a:pt x="4482" y="7185"/>
                </a:lnTo>
                <a:lnTo>
                  <a:pt x="4463" y="7242"/>
                </a:lnTo>
                <a:lnTo>
                  <a:pt x="4453" y="7271"/>
                </a:lnTo>
                <a:lnTo>
                  <a:pt x="4441" y="7297"/>
                </a:lnTo>
                <a:lnTo>
                  <a:pt x="4430" y="7324"/>
                </a:lnTo>
                <a:lnTo>
                  <a:pt x="4416" y="7349"/>
                </a:lnTo>
                <a:lnTo>
                  <a:pt x="4409" y="7361"/>
                </a:lnTo>
                <a:lnTo>
                  <a:pt x="4400" y="7372"/>
                </a:lnTo>
                <a:lnTo>
                  <a:pt x="4392" y="7383"/>
                </a:lnTo>
                <a:lnTo>
                  <a:pt x="4383" y="7395"/>
                </a:lnTo>
                <a:lnTo>
                  <a:pt x="4395" y="7394"/>
                </a:lnTo>
                <a:lnTo>
                  <a:pt x="4408" y="7394"/>
                </a:lnTo>
                <a:lnTo>
                  <a:pt x="4420" y="7395"/>
                </a:lnTo>
                <a:lnTo>
                  <a:pt x="4432" y="7396"/>
                </a:lnTo>
                <a:lnTo>
                  <a:pt x="4457" y="7401"/>
                </a:lnTo>
                <a:lnTo>
                  <a:pt x="4481" y="7408"/>
                </a:lnTo>
                <a:lnTo>
                  <a:pt x="4507" y="7416"/>
                </a:lnTo>
                <a:lnTo>
                  <a:pt x="4532" y="7425"/>
                </a:lnTo>
                <a:lnTo>
                  <a:pt x="4582" y="7448"/>
                </a:lnTo>
                <a:lnTo>
                  <a:pt x="4607" y="7459"/>
                </a:lnTo>
                <a:lnTo>
                  <a:pt x="4633" y="7470"/>
                </a:lnTo>
                <a:lnTo>
                  <a:pt x="4660" y="7480"/>
                </a:lnTo>
                <a:lnTo>
                  <a:pt x="4686" y="7488"/>
                </a:lnTo>
                <a:lnTo>
                  <a:pt x="4713" y="7495"/>
                </a:lnTo>
                <a:lnTo>
                  <a:pt x="4741" y="7500"/>
                </a:lnTo>
                <a:lnTo>
                  <a:pt x="4755" y="7501"/>
                </a:lnTo>
                <a:lnTo>
                  <a:pt x="4769" y="7502"/>
                </a:lnTo>
                <a:lnTo>
                  <a:pt x="4784" y="7502"/>
                </a:lnTo>
                <a:lnTo>
                  <a:pt x="4798" y="7502"/>
                </a:lnTo>
                <a:lnTo>
                  <a:pt x="4842" y="7497"/>
                </a:lnTo>
                <a:lnTo>
                  <a:pt x="4886" y="7492"/>
                </a:lnTo>
                <a:lnTo>
                  <a:pt x="4930" y="7484"/>
                </a:lnTo>
                <a:lnTo>
                  <a:pt x="4973" y="7476"/>
                </a:lnTo>
                <a:lnTo>
                  <a:pt x="5017" y="7465"/>
                </a:lnTo>
                <a:lnTo>
                  <a:pt x="5059" y="7453"/>
                </a:lnTo>
                <a:lnTo>
                  <a:pt x="5102" y="7441"/>
                </a:lnTo>
                <a:lnTo>
                  <a:pt x="5144" y="7426"/>
                </a:lnTo>
                <a:lnTo>
                  <a:pt x="5186" y="7411"/>
                </a:lnTo>
                <a:lnTo>
                  <a:pt x="5227" y="7396"/>
                </a:lnTo>
                <a:lnTo>
                  <a:pt x="5268" y="7378"/>
                </a:lnTo>
                <a:lnTo>
                  <a:pt x="5309" y="7361"/>
                </a:lnTo>
                <a:lnTo>
                  <a:pt x="5350" y="7342"/>
                </a:lnTo>
                <a:lnTo>
                  <a:pt x="5390" y="7324"/>
                </a:lnTo>
                <a:lnTo>
                  <a:pt x="5470" y="7285"/>
                </a:lnTo>
                <a:lnTo>
                  <a:pt x="5553" y="7244"/>
                </a:lnTo>
                <a:lnTo>
                  <a:pt x="5604" y="7219"/>
                </a:lnTo>
                <a:lnTo>
                  <a:pt x="5660" y="7189"/>
                </a:lnTo>
                <a:lnTo>
                  <a:pt x="5717" y="7157"/>
                </a:lnTo>
                <a:lnTo>
                  <a:pt x="5776" y="7121"/>
                </a:lnTo>
                <a:lnTo>
                  <a:pt x="5806" y="7103"/>
                </a:lnTo>
                <a:lnTo>
                  <a:pt x="5835" y="7083"/>
                </a:lnTo>
                <a:lnTo>
                  <a:pt x="5864" y="7063"/>
                </a:lnTo>
                <a:lnTo>
                  <a:pt x="5892" y="7042"/>
                </a:lnTo>
                <a:lnTo>
                  <a:pt x="5919" y="7021"/>
                </a:lnTo>
                <a:lnTo>
                  <a:pt x="5945" y="6999"/>
                </a:lnTo>
                <a:lnTo>
                  <a:pt x="5969" y="6977"/>
                </a:lnTo>
                <a:lnTo>
                  <a:pt x="5993" y="6953"/>
                </a:lnTo>
                <a:lnTo>
                  <a:pt x="6013" y="6930"/>
                </a:lnTo>
                <a:lnTo>
                  <a:pt x="6033" y="6906"/>
                </a:lnTo>
                <a:lnTo>
                  <a:pt x="6050" y="6881"/>
                </a:lnTo>
                <a:lnTo>
                  <a:pt x="6064" y="6856"/>
                </a:lnTo>
                <a:lnTo>
                  <a:pt x="6071" y="6843"/>
                </a:lnTo>
                <a:lnTo>
                  <a:pt x="6077" y="6831"/>
                </a:lnTo>
                <a:lnTo>
                  <a:pt x="6082" y="6818"/>
                </a:lnTo>
                <a:lnTo>
                  <a:pt x="6086" y="6806"/>
                </a:lnTo>
                <a:lnTo>
                  <a:pt x="6090" y="6792"/>
                </a:lnTo>
                <a:lnTo>
                  <a:pt x="6093" y="6779"/>
                </a:lnTo>
                <a:lnTo>
                  <a:pt x="6095" y="6766"/>
                </a:lnTo>
                <a:lnTo>
                  <a:pt x="6096" y="6752"/>
                </a:lnTo>
                <a:lnTo>
                  <a:pt x="6096" y="6739"/>
                </a:lnTo>
                <a:lnTo>
                  <a:pt x="6096" y="6726"/>
                </a:lnTo>
                <a:lnTo>
                  <a:pt x="6095" y="6712"/>
                </a:lnTo>
                <a:lnTo>
                  <a:pt x="6092" y="6699"/>
                </a:lnTo>
                <a:lnTo>
                  <a:pt x="6089" y="6686"/>
                </a:lnTo>
                <a:lnTo>
                  <a:pt x="6085" y="6671"/>
                </a:lnTo>
                <a:lnTo>
                  <a:pt x="6080" y="6658"/>
                </a:lnTo>
                <a:lnTo>
                  <a:pt x="6074" y="6644"/>
                </a:lnTo>
                <a:lnTo>
                  <a:pt x="6082" y="6643"/>
                </a:lnTo>
                <a:lnTo>
                  <a:pt x="6090" y="6642"/>
                </a:lnTo>
                <a:lnTo>
                  <a:pt x="6106" y="6641"/>
                </a:lnTo>
                <a:lnTo>
                  <a:pt x="6123" y="6643"/>
                </a:lnTo>
                <a:lnTo>
                  <a:pt x="6140" y="6647"/>
                </a:lnTo>
                <a:lnTo>
                  <a:pt x="6158" y="6653"/>
                </a:lnTo>
                <a:lnTo>
                  <a:pt x="6176" y="6661"/>
                </a:lnTo>
                <a:lnTo>
                  <a:pt x="6193" y="6671"/>
                </a:lnTo>
                <a:lnTo>
                  <a:pt x="6212" y="6683"/>
                </a:lnTo>
                <a:lnTo>
                  <a:pt x="6230" y="6696"/>
                </a:lnTo>
                <a:lnTo>
                  <a:pt x="6249" y="6710"/>
                </a:lnTo>
                <a:lnTo>
                  <a:pt x="6267" y="6727"/>
                </a:lnTo>
                <a:lnTo>
                  <a:pt x="6287" y="6743"/>
                </a:lnTo>
                <a:lnTo>
                  <a:pt x="6305" y="6762"/>
                </a:lnTo>
                <a:lnTo>
                  <a:pt x="6324" y="6780"/>
                </a:lnTo>
                <a:lnTo>
                  <a:pt x="6361" y="6820"/>
                </a:lnTo>
                <a:lnTo>
                  <a:pt x="6396" y="6862"/>
                </a:lnTo>
                <a:lnTo>
                  <a:pt x="6432" y="6905"/>
                </a:lnTo>
                <a:lnTo>
                  <a:pt x="6466" y="6947"/>
                </a:lnTo>
                <a:lnTo>
                  <a:pt x="6498" y="6988"/>
                </a:lnTo>
                <a:lnTo>
                  <a:pt x="6555" y="7063"/>
                </a:lnTo>
                <a:lnTo>
                  <a:pt x="6581" y="7095"/>
                </a:lnTo>
                <a:lnTo>
                  <a:pt x="6602" y="7120"/>
                </a:lnTo>
                <a:lnTo>
                  <a:pt x="7076" y="7646"/>
                </a:lnTo>
                <a:lnTo>
                  <a:pt x="7095" y="7668"/>
                </a:lnTo>
                <a:lnTo>
                  <a:pt x="7115" y="7695"/>
                </a:lnTo>
                <a:lnTo>
                  <a:pt x="7135" y="7724"/>
                </a:lnTo>
                <a:lnTo>
                  <a:pt x="7157" y="7755"/>
                </a:lnTo>
                <a:lnTo>
                  <a:pt x="7203" y="7822"/>
                </a:lnTo>
                <a:lnTo>
                  <a:pt x="7250" y="7892"/>
                </a:lnTo>
                <a:lnTo>
                  <a:pt x="7274" y="7925"/>
                </a:lnTo>
                <a:lnTo>
                  <a:pt x="7300" y="7958"/>
                </a:lnTo>
                <a:lnTo>
                  <a:pt x="7326" y="7989"/>
                </a:lnTo>
                <a:lnTo>
                  <a:pt x="7351" y="8017"/>
                </a:lnTo>
                <a:lnTo>
                  <a:pt x="7364" y="8030"/>
                </a:lnTo>
                <a:lnTo>
                  <a:pt x="7377" y="8042"/>
                </a:lnTo>
                <a:lnTo>
                  <a:pt x="7389" y="8054"/>
                </a:lnTo>
                <a:lnTo>
                  <a:pt x="7403" y="8064"/>
                </a:lnTo>
                <a:lnTo>
                  <a:pt x="7416" y="8072"/>
                </a:lnTo>
                <a:lnTo>
                  <a:pt x="7428" y="8080"/>
                </a:lnTo>
                <a:lnTo>
                  <a:pt x="7442" y="8086"/>
                </a:lnTo>
                <a:lnTo>
                  <a:pt x="7455" y="8093"/>
                </a:lnTo>
                <a:lnTo>
                  <a:pt x="7469" y="8097"/>
                </a:lnTo>
                <a:lnTo>
                  <a:pt x="7484" y="8099"/>
                </a:lnTo>
                <a:lnTo>
                  <a:pt x="7497" y="8099"/>
                </a:lnTo>
                <a:lnTo>
                  <a:pt x="7509" y="8098"/>
                </a:lnTo>
                <a:lnTo>
                  <a:pt x="7521" y="8095"/>
                </a:lnTo>
                <a:lnTo>
                  <a:pt x="7533" y="8089"/>
                </a:lnTo>
                <a:lnTo>
                  <a:pt x="7543" y="8082"/>
                </a:lnTo>
                <a:lnTo>
                  <a:pt x="7553" y="8075"/>
                </a:lnTo>
                <a:lnTo>
                  <a:pt x="7562" y="8066"/>
                </a:lnTo>
                <a:lnTo>
                  <a:pt x="7571" y="8055"/>
                </a:lnTo>
                <a:lnTo>
                  <a:pt x="7579" y="8043"/>
                </a:lnTo>
                <a:lnTo>
                  <a:pt x="7586" y="8031"/>
                </a:lnTo>
                <a:lnTo>
                  <a:pt x="7592" y="8018"/>
                </a:lnTo>
                <a:lnTo>
                  <a:pt x="7597" y="8003"/>
                </a:lnTo>
                <a:lnTo>
                  <a:pt x="7602" y="7988"/>
                </a:lnTo>
                <a:lnTo>
                  <a:pt x="7606" y="7973"/>
                </a:lnTo>
                <a:lnTo>
                  <a:pt x="7610" y="7957"/>
                </a:lnTo>
                <a:lnTo>
                  <a:pt x="7613" y="7941"/>
                </a:lnTo>
                <a:lnTo>
                  <a:pt x="7615" y="7924"/>
                </a:lnTo>
                <a:lnTo>
                  <a:pt x="7616" y="7908"/>
                </a:lnTo>
                <a:lnTo>
                  <a:pt x="7617" y="7892"/>
                </a:lnTo>
                <a:lnTo>
                  <a:pt x="7617" y="7875"/>
                </a:lnTo>
                <a:lnTo>
                  <a:pt x="7616" y="7860"/>
                </a:lnTo>
                <a:lnTo>
                  <a:pt x="7614" y="7844"/>
                </a:lnTo>
                <a:lnTo>
                  <a:pt x="7611" y="7828"/>
                </a:lnTo>
                <a:lnTo>
                  <a:pt x="7607" y="7814"/>
                </a:lnTo>
                <a:lnTo>
                  <a:pt x="7603" y="7799"/>
                </a:lnTo>
                <a:lnTo>
                  <a:pt x="7598" y="7787"/>
                </a:lnTo>
                <a:lnTo>
                  <a:pt x="7593" y="7775"/>
                </a:lnTo>
                <a:lnTo>
                  <a:pt x="7587" y="7763"/>
                </a:lnTo>
                <a:lnTo>
                  <a:pt x="7580" y="7753"/>
                </a:lnTo>
                <a:lnTo>
                  <a:pt x="7572" y="7744"/>
                </a:lnTo>
                <a:lnTo>
                  <a:pt x="7512" y="7686"/>
                </a:lnTo>
                <a:lnTo>
                  <a:pt x="7453" y="7628"/>
                </a:lnTo>
                <a:lnTo>
                  <a:pt x="7333" y="7515"/>
                </a:lnTo>
                <a:lnTo>
                  <a:pt x="7213" y="7402"/>
                </a:lnTo>
                <a:lnTo>
                  <a:pt x="7091" y="7290"/>
                </a:lnTo>
                <a:lnTo>
                  <a:pt x="6970" y="7178"/>
                </a:lnTo>
                <a:lnTo>
                  <a:pt x="6850" y="7064"/>
                </a:lnTo>
                <a:lnTo>
                  <a:pt x="6791" y="7006"/>
                </a:lnTo>
                <a:lnTo>
                  <a:pt x="6731" y="6948"/>
                </a:lnTo>
                <a:lnTo>
                  <a:pt x="6673" y="6890"/>
                </a:lnTo>
                <a:lnTo>
                  <a:pt x="6615" y="6830"/>
                </a:lnTo>
                <a:lnTo>
                  <a:pt x="6384" y="6592"/>
                </a:lnTo>
                <a:lnTo>
                  <a:pt x="6269" y="6474"/>
                </a:lnTo>
                <a:lnTo>
                  <a:pt x="6156" y="6354"/>
                </a:lnTo>
                <a:lnTo>
                  <a:pt x="6135" y="6333"/>
                </a:lnTo>
                <a:lnTo>
                  <a:pt x="6113" y="6312"/>
                </a:lnTo>
                <a:lnTo>
                  <a:pt x="6063" y="6265"/>
                </a:lnTo>
                <a:lnTo>
                  <a:pt x="6037" y="6240"/>
                </a:lnTo>
                <a:lnTo>
                  <a:pt x="6011" y="6214"/>
                </a:lnTo>
                <a:lnTo>
                  <a:pt x="5987" y="6188"/>
                </a:lnTo>
                <a:lnTo>
                  <a:pt x="5963" y="6160"/>
                </a:lnTo>
                <a:lnTo>
                  <a:pt x="5941" y="6132"/>
                </a:lnTo>
                <a:lnTo>
                  <a:pt x="5932" y="6118"/>
                </a:lnTo>
                <a:lnTo>
                  <a:pt x="5924" y="6105"/>
                </a:lnTo>
                <a:lnTo>
                  <a:pt x="5916" y="6090"/>
                </a:lnTo>
                <a:lnTo>
                  <a:pt x="5909" y="6076"/>
                </a:lnTo>
                <a:lnTo>
                  <a:pt x="5904" y="6063"/>
                </a:lnTo>
                <a:lnTo>
                  <a:pt x="5898" y="6048"/>
                </a:lnTo>
                <a:lnTo>
                  <a:pt x="5895" y="6035"/>
                </a:lnTo>
                <a:lnTo>
                  <a:pt x="5893" y="6021"/>
                </a:lnTo>
                <a:lnTo>
                  <a:pt x="5893" y="6007"/>
                </a:lnTo>
                <a:lnTo>
                  <a:pt x="5894" y="5994"/>
                </a:lnTo>
                <a:lnTo>
                  <a:pt x="5896" y="5980"/>
                </a:lnTo>
                <a:lnTo>
                  <a:pt x="5900" y="5966"/>
                </a:lnTo>
                <a:lnTo>
                  <a:pt x="5907" y="5954"/>
                </a:lnTo>
                <a:lnTo>
                  <a:pt x="5915" y="5941"/>
                </a:lnTo>
                <a:lnTo>
                  <a:pt x="5930" y="5950"/>
                </a:lnTo>
                <a:lnTo>
                  <a:pt x="5947" y="5959"/>
                </a:lnTo>
                <a:lnTo>
                  <a:pt x="5962" y="5966"/>
                </a:lnTo>
                <a:lnTo>
                  <a:pt x="5978" y="5972"/>
                </a:lnTo>
                <a:lnTo>
                  <a:pt x="5995" y="5977"/>
                </a:lnTo>
                <a:lnTo>
                  <a:pt x="6011" y="5981"/>
                </a:lnTo>
                <a:lnTo>
                  <a:pt x="6028" y="5984"/>
                </a:lnTo>
                <a:lnTo>
                  <a:pt x="6044" y="5985"/>
                </a:lnTo>
                <a:lnTo>
                  <a:pt x="6060" y="5986"/>
                </a:lnTo>
                <a:lnTo>
                  <a:pt x="6077" y="5986"/>
                </a:lnTo>
                <a:lnTo>
                  <a:pt x="6094" y="5985"/>
                </a:lnTo>
                <a:lnTo>
                  <a:pt x="6111" y="5983"/>
                </a:lnTo>
                <a:lnTo>
                  <a:pt x="6128" y="5980"/>
                </a:lnTo>
                <a:lnTo>
                  <a:pt x="6144" y="5976"/>
                </a:lnTo>
                <a:lnTo>
                  <a:pt x="6162" y="5972"/>
                </a:lnTo>
                <a:lnTo>
                  <a:pt x="6178" y="5965"/>
                </a:lnTo>
                <a:lnTo>
                  <a:pt x="6196" y="5959"/>
                </a:lnTo>
                <a:lnTo>
                  <a:pt x="6212" y="5952"/>
                </a:lnTo>
                <a:lnTo>
                  <a:pt x="6229" y="5945"/>
                </a:lnTo>
                <a:lnTo>
                  <a:pt x="6246" y="5937"/>
                </a:lnTo>
                <a:lnTo>
                  <a:pt x="6280" y="5917"/>
                </a:lnTo>
                <a:lnTo>
                  <a:pt x="6313" y="5897"/>
                </a:lnTo>
                <a:lnTo>
                  <a:pt x="6346" y="5873"/>
                </a:lnTo>
                <a:lnTo>
                  <a:pt x="6379" y="5848"/>
                </a:lnTo>
                <a:lnTo>
                  <a:pt x="6412" y="5821"/>
                </a:lnTo>
                <a:lnTo>
                  <a:pt x="6444" y="5792"/>
                </a:lnTo>
                <a:lnTo>
                  <a:pt x="6475" y="5763"/>
                </a:lnTo>
                <a:lnTo>
                  <a:pt x="6506" y="5732"/>
                </a:lnTo>
                <a:lnTo>
                  <a:pt x="6537" y="5700"/>
                </a:lnTo>
                <a:lnTo>
                  <a:pt x="6565" y="5667"/>
                </a:lnTo>
                <a:lnTo>
                  <a:pt x="6594" y="5634"/>
                </a:lnTo>
                <a:lnTo>
                  <a:pt x="6622" y="5602"/>
                </a:lnTo>
                <a:lnTo>
                  <a:pt x="6648" y="5569"/>
                </a:lnTo>
                <a:lnTo>
                  <a:pt x="6674" y="5536"/>
                </a:lnTo>
                <a:lnTo>
                  <a:pt x="6722" y="5474"/>
                </a:lnTo>
                <a:lnTo>
                  <a:pt x="6765" y="5414"/>
                </a:lnTo>
                <a:lnTo>
                  <a:pt x="6802" y="5360"/>
                </a:lnTo>
                <a:lnTo>
                  <a:pt x="6834" y="5315"/>
                </a:lnTo>
                <a:lnTo>
                  <a:pt x="6879" y="5245"/>
                </a:lnTo>
                <a:lnTo>
                  <a:pt x="6923" y="5174"/>
                </a:lnTo>
                <a:lnTo>
                  <a:pt x="6965" y="5103"/>
                </a:lnTo>
                <a:lnTo>
                  <a:pt x="7006" y="5030"/>
                </a:lnTo>
                <a:lnTo>
                  <a:pt x="7045" y="4956"/>
                </a:lnTo>
                <a:lnTo>
                  <a:pt x="7082" y="4881"/>
                </a:lnTo>
                <a:lnTo>
                  <a:pt x="7099" y="4843"/>
                </a:lnTo>
                <a:lnTo>
                  <a:pt x="7117" y="4806"/>
                </a:lnTo>
                <a:lnTo>
                  <a:pt x="7132" y="4768"/>
                </a:lnTo>
                <a:lnTo>
                  <a:pt x="7148" y="4729"/>
                </a:lnTo>
                <a:lnTo>
                  <a:pt x="7160" y="4698"/>
                </a:lnTo>
                <a:lnTo>
                  <a:pt x="7171" y="4668"/>
                </a:lnTo>
                <a:lnTo>
                  <a:pt x="7180" y="4637"/>
                </a:lnTo>
                <a:lnTo>
                  <a:pt x="7188" y="4607"/>
                </a:lnTo>
                <a:lnTo>
                  <a:pt x="7196" y="4576"/>
                </a:lnTo>
                <a:lnTo>
                  <a:pt x="7201" y="4545"/>
                </a:lnTo>
                <a:lnTo>
                  <a:pt x="7203" y="4512"/>
                </a:lnTo>
                <a:lnTo>
                  <a:pt x="7204" y="4496"/>
                </a:lnTo>
                <a:lnTo>
                  <a:pt x="7203" y="4480"/>
                </a:lnTo>
                <a:lnTo>
                  <a:pt x="7202" y="4461"/>
                </a:lnTo>
                <a:lnTo>
                  <a:pt x="7200" y="4441"/>
                </a:lnTo>
                <a:lnTo>
                  <a:pt x="7197" y="4421"/>
                </a:lnTo>
                <a:lnTo>
                  <a:pt x="7193" y="4400"/>
                </a:lnTo>
                <a:lnTo>
                  <a:pt x="7183" y="4357"/>
                </a:lnTo>
                <a:lnTo>
                  <a:pt x="7174" y="4313"/>
                </a:lnTo>
                <a:lnTo>
                  <a:pt x="7171" y="4291"/>
                </a:lnTo>
                <a:lnTo>
                  <a:pt x="7168" y="4270"/>
                </a:lnTo>
                <a:lnTo>
                  <a:pt x="7166" y="4248"/>
                </a:lnTo>
                <a:lnTo>
                  <a:pt x="7165" y="4228"/>
                </a:lnTo>
                <a:lnTo>
                  <a:pt x="7166" y="4207"/>
                </a:lnTo>
                <a:lnTo>
                  <a:pt x="7169" y="4187"/>
                </a:lnTo>
                <a:lnTo>
                  <a:pt x="7173" y="4168"/>
                </a:lnTo>
                <a:lnTo>
                  <a:pt x="7176" y="4159"/>
                </a:lnTo>
                <a:lnTo>
                  <a:pt x="7180" y="4150"/>
                </a:lnTo>
                <a:lnTo>
                  <a:pt x="7166" y="4158"/>
                </a:lnTo>
                <a:lnTo>
                  <a:pt x="7149" y="4165"/>
                </a:lnTo>
                <a:lnTo>
                  <a:pt x="7133" y="4170"/>
                </a:lnTo>
                <a:lnTo>
                  <a:pt x="7117" y="4173"/>
                </a:lnTo>
                <a:lnTo>
                  <a:pt x="7098" y="4175"/>
                </a:lnTo>
                <a:lnTo>
                  <a:pt x="7080" y="4175"/>
                </a:lnTo>
                <a:lnTo>
                  <a:pt x="7061" y="4175"/>
                </a:lnTo>
                <a:lnTo>
                  <a:pt x="7043" y="4174"/>
                </a:lnTo>
                <a:lnTo>
                  <a:pt x="7005" y="4170"/>
                </a:lnTo>
                <a:lnTo>
                  <a:pt x="6967" y="4166"/>
                </a:lnTo>
                <a:lnTo>
                  <a:pt x="6932" y="4162"/>
                </a:lnTo>
                <a:lnTo>
                  <a:pt x="6915" y="4162"/>
                </a:lnTo>
                <a:lnTo>
                  <a:pt x="6899" y="4162"/>
                </a:lnTo>
                <a:lnTo>
                  <a:pt x="6878" y="4163"/>
                </a:lnTo>
                <a:lnTo>
                  <a:pt x="6856" y="4166"/>
                </a:lnTo>
                <a:lnTo>
                  <a:pt x="6836" y="4169"/>
                </a:lnTo>
                <a:lnTo>
                  <a:pt x="6816" y="4174"/>
                </a:lnTo>
                <a:lnTo>
                  <a:pt x="6797" y="4180"/>
                </a:lnTo>
                <a:lnTo>
                  <a:pt x="6778" y="4187"/>
                </a:lnTo>
                <a:lnTo>
                  <a:pt x="6759" y="4195"/>
                </a:lnTo>
                <a:lnTo>
                  <a:pt x="6742" y="4203"/>
                </a:lnTo>
                <a:lnTo>
                  <a:pt x="6723" y="4212"/>
                </a:lnTo>
                <a:lnTo>
                  <a:pt x="6706" y="4222"/>
                </a:lnTo>
                <a:lnTo>
                  <a:pt x="6689" y="4234"/>
                </a:lnTo>
                <a:lnTo>
                  <a:pt x="6672" y="4245"/>
                </a:lnTo>
                <a:lnTo>
                  <a:pt x="6639" y="4270"/>
                </a:lnTo>
                <a:lnTo>
                  <a:pt x="6607" y="4296"/>
                </a:lnTo>
                <a:lnTo>
                  <a:pt x="6574" y="4326"/>
                </a:lnTo>
                <a:lnTo>
                  <a:pt x="6541" y="4356"/>
                </a:lnTo>
                <a:lnTo>
                  <a:pt x="6508" y="4386"/>
                </a:lnTo>
                <a:lnTo>
                  <a:pt x="6476" y="4418"/>
                </a:lnTo>
                <a:lnTo>
                  <a:pt x="6445" y="4450"/>
                </a:lnTo>
                <a:lnTo>
                  <a:pt x="6414" y="4482"/>
                </a:lnTo>
                <a:lnTo>
                  <a:pt x="6352" y="4548"/>
                </a:lnTo>
                <a:lnTo>
                  <a:pt x="6293" y="4615"/>
                </a:lnTo>
                <a:lnTo>
                  <a:pt x="6234" y="4684"/>
                </a:lnTo>
                <a:lnTo>
                  <a:pt x="6177" y="4753"/>
                </a:lnTo>
                <a:lnTo>
                  <a:pt x="6122" y="4823"/>
                </a:lnTo>
                <a:lnTo>
                  <a:pt x="6070" y="4890"/>
                </a:lnTo>
                <a:lnTo>
                  <a:pt x="6018" y="4957"/>
                </a:lnTo>
                <a:lnTo>
                  <a:pt x="5994" y="4992"/>
                </a:lnTo>
                <a:lnTo>
                  <a:pt x="5969" y="5027"/>
                </a:lnTo>
                <a:lnTo>
                  <a:pt x="5945" y="5063"/>
                </a:lnTo>
                <a:lnTo>
                  <a:pt x="5921" y="5099"/>
                </a:lnTo>
                <a:lnTo>
                  <a:pt x="5898" y="5134"/>
                </a:lnTo>
                <a:lnTo>
                  <a:pt x="5877" y="5171"/>
                </a:lnTo>
                <a:lnTo>
                  <a:pt x="5856" y="5208"/>
                </a:lnTo>
                <a:lnTo>
                  <a:pt x="5837" y="5246"/>
                </a:lnTo>
                <a:lnTo>
                  <a:pt x="5820" y="5285"/>
                </a:lnTo>
                <a:lnTo>
                  <a:pt x="5803" y="5324"/>
                </a:lnTo>
                <a:lnTo>
                  <a:pt x="5788" y="5364"/>
                </a:lnTo>
                <a:lnTo>
                  <a:pt x="5774" y="5404"/>
                </a:lnTo>
                <a:lnTo>
                  <a:pt x="5762" y="5446"/>
                </a:lnTo>
                <a:lnTo>
                  <a:pt x="5757" y="5467"/>
                </a:lnTo>
                <a:lnTo>
                  <a:pt x="5753" y="5489"/>
                </a:lnTo>
                <a:lnTo>
                  <a:pt x="5749" y="5510"/>
                </a:lnTo>
                <a:lnTo>
                  <a:pt x="5746" y="5532"/>
                </a:lnTo>
                <a:lnTo>
                  <a:pt x="5744" y="5555"/>
                </a:lnTo>
                <a:lnTo>
                  <a:pt x="5742" y="5576"/>
                </a:lnTo>
                <a:lnTo>
                  <a:pt x="5742" y="5598"/>
                </a:lnTo>
                <a:lnTo>
                  <a:pt x="5742" y="5620"/>
                </a:lnTo>
                <a:lnTo>
                  <a:pt x="5743" y="5642"/>
                </a:lnTo>
                <a:lnTo>
                  <a:pt x="5745" y="5664"/>
                </a:lnTo>
                <a:lnTo>
                  <a:pt x="5748" y="5686"/>
                </a:lnTo>
                <a:lnTo>
                  <a:pt x="5752" y="5707"/>
                </a:lnTo>
                <a:lnTo>
                  <a:pt x="5757" y="5729"/>
                </a:lnTo>
                <a:lnTo>
                  <a:pt x="5763" y="5749"/>
                </a:lnTo>
                <a:lnTo>
                  <a:pt x="5771" y="5770"/>
                </a:lnTo>
                <a:lnTo>
                  <a:pt x="5780" y="5787"/>
                </a:lnTo>
                <a:lnTo>
                  <a:pt x="5789" y="5802"/>
                </a:lnTo>
                <a:lnTo>
                  <a:pt x="5798" y="5816"/>
                </a:lnTo>
                <a:lnTo>
                  <a:pt x="5815" y="5839"/>
                </a:lnTo>
                <a:lnTo>
                  <a:pt x="5824" y="5850"/>
                </a:lnTo>
                <a:lnTo>
                  <a:pt x="5830" y="5859"/>
                </a:lnTo>
                <a:lnTo>
                  <a:pt x="5836" y="5869"/>
                </a:lnTo>
                <a:lnTo>
                  <a:pt x="5840" y="5878"/>
                </a:lnTo>
                <a:lnTo>
                  <a:pt x="5841" y="5889"/>
                </a:lnTo>
                <a:lnTo>
                  <a:pt x="5841" y="5900"/>
                </a:lnTo>
                <a:lnTo>
                  <a:pt x="5839" y="5913"/>
                </a:lnTo>
                <a:lnTo>
                  <a:pt x="5833" y="5926"/>
                </a:lnTo>
                <a:lnTo>
                  <a:pt x="5825" y="5943"/>
                </a:lnTo>
                <a:lnTo>
                  <a:pt x="5812" y="5961"/>
                </a:lnTo>
                <a:lnTo>
                  <a:pt x="5783" y="5926"/>
                </a:lnTo>
                <a:lnTo>
                  <a:pt x="5748" y="5889"/>
                </a:lnTo>
                <a:lnTo>
                  <a:pt x="5672" y="5808"/>
                </a:lnTo>
                <a:lnTo>
                  <a:pt x="5631" y="5765"/>
                </a:lnTo>
                <a:lnTo>
                  <a:pt x="5590" y="5719"/>
                </a:lnTo>
                <a:lnTo>
                  <a:pt x="5550" y="5674"/>
                </a:lnTo>
                <a:lnTo>
                  <a:pt x="5512" y="5627"/>
                </a:lnTo>
                <a:lnTo>
                  <a:pt x="5494" y="5604"/>
                </a:lnTo>
                <a:lnTo>
                  <a:pt x="5476" y="5580"/>
                </a:lnTo>
                <a:lnTo>
                  <a:pt x="5460" y="5556"/>
                </a:lnTo>
                <a:lnTo>
                  <a:pt x="5446" y="5532"/>
                </a:lnTo>
                <a:lnTo>
                  <a:pt x="5431" y="5507"/>
                </a:lnTo>
                <a:lnTo>
                  <a:pt x="5418" y="5484"/>
                </a:lnTo>
                <a:lnTo>
                  <a:pt x="5407" y="5459"/>
                </a:lnTo>
                <a:lnTo>
                  <a:pt x="5397" y="5435"/>
                </a:lnTo>
                <a:lnTo>
                  <a:pt x="5389" y="5411"/>
                </a:lnTo>
                <a:lnTo>
                  <a:pt x="5382" y="5386"/>
                </a:lnTo>
                <a:lnTo>
                  <a:pt x="5378" y="5363"/>
                </a:lnTo>
                <a:lnTo>
                  <a:pt x="5376" y="5339"/>
                </a:lnTo>
                <a:lnTo>
                  <a:pt x="5376" y="5316"/>
                </a:lnTo>
                <a:lnTo>
                  <a:pt x="5378" y="5292"/>
                </a:lnTo>
                <a:lnTo>
                  <a:pt x="5379" y="5280"/>
                </a:lnTo>
                <a:lnTo>
                  <a:pt x="5382" y="5269"/>
                </a:lnTo>
                <a:lnTo>
                  <a:pt x="5385" y="5257"/>
                </a:lnTo>
                <a:lnTo>
                  <a:pt x="5389" y="5246"/>
                </a:lnTo>
                <a:lnTo>
                  <a:pt x="5408" y="5252"/>
                </a:lnTo>
                <a:lnTo>
                  <a:pt x="5426" y="5257"/>
                </a:lnTo>
                <a:lnTo>
                  <a:pt x="5443" y="5261"/>
                </a:lnTo>
                <a:lnTo>
                  <a:pt x="5462" y="5264"/>
                </a:lnTo>
                <a:lnTo>
                  <a:pt x="5479" y="5265"/>
                </a:lnTo>
                <a:lnTo>
                  <a:pt x="5498" y="5264"/>
                </a:lnTo>
                <a:lnTo>
                  <a:pt x="5515" y="5261"/>
                </a:lnTo>
                <a:lnTo>
                  <a:pt x="5533" y="5258"/>
                </a:lnTo>
                <a:lnTo>
                  <a:pt x="5550" y="5253"/>
                </a:lnTo>
                <a:lnTo>
                  <a:pt x="5567" y="5247"/>
                </a:lnTo>
                <a:lnTo>
                  <a:pt x="5585" y="5241"/>
                </a:lnTo>
                <a:lnTo>
                  <a:pt x="5602" y="5232"/>
                </a:lnTo>
                <a:lnTo>
                  <a:pt x="5619" y="5223"/>
                </a:lnTo>
                <a:lnTo>
                  <a:pt x="5636" y="5212"/>
                </a:lnTo>
                <a:lnTo>
                  <a:pt x="5652" y="5201"/>
                </a:lnTo>
                <a:lnTo>
                  <a:pt x="5669" y="5188"/>
                </a:lnTo>
                <a:lnTo>
                  <a:pt x="5685" y="5174"/>
                </a:lnTo>
                <a:lnTo>
                  <a:pt x="5702" y="5160"/>
                </a:lnTo>
                <a:lnTo>
                  <a:pt x="5718" y="5145"/>
                </a:lnTo>
                <a:lnTo>
                  <a:pt x="5734" y="5128"/>
                </a:lnTo>
                <a:lnTo>
                  <a:pt x="5750" y="5112"/>
                </a:lnTo>
                <a:lnTo>
                  <a:pt x="5765" y="5094"/>
                </a:lnTo>
                <a:lnTo>
                  <a:pt x="5796" y="5057"/>
                </a:lnTo>
                <a:lnTo>
                  <a:pt x="5827" y="5017"/>
                </a:lnTo>
                <a:lnTo>
                  <a:pt x="5856" y="4975"/>
                </a:lnTo>
                <a:lnTo>
                  <a:pt x="5885" y="4931"/>
                </a:lnTo>
                <a:lnTo>
                  <a:pt x="5913" y="4884"/>
                </a:lnTo>
                <a:lnTo>
                  <a:pt x="5940" y="4838"/>
                </a:lnTo>
                <a:lnTo>
                  <a:pt x="5966" y="4790"/>
                </a:lnTo>
                <a:lnTo>
                  <a:pt x="5992" y="4742"/>
                </a:lnTo>
                <a:lnTo>
                  <a:pt x="6016" y="4694"/>
                </a:lnTo>
                <a:lnTo>
                  <a:pt x="6041" y="4646"/>
                </a:lnTo>
                <a:lnTo>
                  <a:pt x="6063" y="4599"/>
                </a:lnTo>
                <a:lnTo>
                  <a:pt x="6106" y="4505"/>
                </a:lnTo>
                <a:lnTo>
                  <a:pt x="6181" y="4341"/>
                </a:lnTo>
                <a:lnTo>
                  <a:pt x="6213" y="4274"/>
                </a:lnTo>
                <a:lnTo>
                  <a:pt x="6226" y="4245"/>
                </a:lnTo>
                <a:lnTo>
                  <a:pt x="6240" y="4220"/>
                </a:lnTo>
                <a:lnTo>
                  <a:pt x="6279" y="4148"/>
                </a:lnTo>
                <a:lnTo>
                  <a:pt x="6317" y="4074"/>
                </a:lnTo>
                <a:lnTo>
                  <a:pt x="6336" y="4037"/>
                </a:lnTo>
                <a:lnTo>
                  <a:pt x="6354" y="3999"/>
                </a:lnTo>
                <a:lnTo>
                  <a:pt x="6371" y="3962"/>
                </a:lnTo>
                <a:lnTo>
                  <a:pt x="6387" y="3924"/>
                </a:lnTo>
                <a:lnTo>
                  <a:pt x="6403" y="3885"/>
                </a:lnTo>
                <a:lnTo>
                  <a:pt x="6416" y="3846"/>
                </a:lnTo>
                <a:lnTo>
                  <a:pt x="6428" y="3808"/>
                </a:lnTo>
                <a:lnTo>
                  <a:pt x="6438" y="3768"/>
                </a:lnTo>
                <a:lnTo>
                  <a:pt x="6448" y="3728"/>
                </a:lnTo>
                <a:lnTo>
                  <a:pt x="6455" y="3687"/>
                </a:lnTo>
                <a:lnTo>
                  <a:pt x="6459" y="3646"/>
                </a:lnTo>
                <a:lnTo>
                  <a:pt x="6461" y="3603"/>
                </a:lnTo>
                <a:lnTo>
                  <a:pt x="6461" y="3587"/>
                </a:lnTo>
                <a:lnTo>
                  <a:pt x="6461" y="3572"/>
                </a:lnTo>
                <a:lnTo>
                  <a:pt x="6459" y="3555"/>
                </a:lnTo>
                <a:lnTo>
                  <a:pt x="6457" y="3539"/>
                </a:lnTo>
                <a:lnTo>
                  <a:pt x="6450" y="3506"/>
                </a:lnTo>
                <a:lnTo>
                  <a:pt x="6441" y="3472"/>
                </a:lnTo>
                <a:lnTo>
                  <a:pt x="6431" y="3439"/>
                </a:lnTo>
                <a:lnTo>
                  <a:pt x="6420" y="3404"/>
                </a:lnTo>
                <a:lnTo>
                  <a:pt x="6397" y="3335"/>
                </a:lnTo>
                <a:lnTo>
                  <a:pt x="6386" y="3301"/>
                </a:lnTo>
                <a:lnTo>
                  <a:pt x="6377" y="3268"/>
                </a:lnTo>
                <a:lnTo>
                  <a:pt x="6368" y="3234"/>
                </a:lnTo>
                <a:lnTo>
                  <a:pt x="6362" y="3202"/>
                </a:lnTo>
                <a:lnTo>
                  <a:pt x="6359" y="3186"/>
                </a:lnTo>
                <a:lnTo>
                  <a:pt x="6358" y="3170"/>
                </a:lnTo>
                <a:lnTo>
                  <a:pt x="6357" y="3154"/>
                </a:lnTo>
                <a:lnTo>
                  <a:pt x="6357" y="3138"/>
                </a:lnTo>
                <a:lnTo>
                  <a:pt x="6358" y="3124"/>
                </a:lnTo>
                <a:lnTo>
                  <a:pt x="6361" y="3109"/>
                </a:lnTo>
                <a:lnTo>
                  <a:pt x="6364" y="3094"/>
                </a:lnTo>
                <a:lnTo>
                  <a:pt x="6368" y="3080"/>
                </a:lnTo>
                <a:lnTo>
                  <a:pt x="6353" y="3093"/>
                </a:lnTo>
                <a:lnTo>
                  <a:pt x="6337" y="3105"/>
                </a:lnTo>
                <a:lnTo>
                  <a:pt x="6321" y="3114"/>
                </a:lnTo>
                <a:lnTo>
                  <a:pt x="6304" y="3121"/>
                </a:lnTo>
                <a:lnTo>
                  <a:pt x="6287" y="3127"/>
                </a:lnTo>
                <a:lnTo>
                  <a:pt x="6268" y="3131"/>
                </a:lnTo>
                <a:lnTo>
                  <a:pt x="6251" y="3135"/>
                </a:lnTo>
                <a:lnTo>
                  <a:pt x="6232" y="3138"/>
                </a:lnTo>
                <a:lnTo>
                  <a:pt x="6196" y="3143"/>
                </a:lnTo>
                <a:lnTo>
                  <a:pt x="6158" y="3147"/>
                </a:lnTo>
                <a:lnTo>
                  <a:pt x="6121" y="3152"/>
                </a:lnTo>
                <a:lnTo>
                  <a:pt x="6102" y="3155"/>
                </a:lnTo>
                <a:lnTo>
                  <a:pt x="6084" y="3159"/>
                </a:lnTo>
                <a:lnTo>
                  <a:pt x="6063" y="3165"/>
                </a:lnTo>
                <a:lnTo>
                  <a:pt x="6045" y="3171"/>
                </a:lnTo>
                <a:lnTo>
                  <a:pt x="6026" y="3179"/>
                </a:lnTo>
                <a:lnTo>
                  <a:pt x="6008" y="3189"/>
                </a:lnTo>
                <a:lnTo>
                  <a:pt x="5991" y="3198"/>
                </a:lnTo>
                <a:lnTo>
                  <a:pt x="5973" y="3208"/>
                </a:lnTo>
                <a:lnTo>
                  <a:pt x="5957" y="3219"/>
                </a:lnTo>
                <a:lnTo>
                  <a:pt x="5941" y="3231"/>
                </a:lnTo>
                <a:lnTo>
                  <a:pt x="5926" y="3244"/>
                </a:lnTo>
                <a:lnTo>
                  <a:pt x="5911" y="3256"/>
                </a:lnTo>
                <a:lnTo>
                  <a:pt x="5896" y="3271"/>
                </a:lnTo>
                <a:lnTo>
                  <a:pt x="5882" y="3285"/>
                </a:lnTo>
                <a:lnTo>
                  <a:pt x="5855" y="3315"/>
                </a:lnTo>
                <a:lnTo>
                  <a:pt x="5830" y="3345"/>
                </a:lnTo>
                <a:lnTo>
                  <a:pt x="5796" y="3388"/>
                </a:lnTo>
                <a:lnTo>
                  <a:pt x="5764" y="3433"/>
                </a:lnTo>
                <a:lnTo>
                  <a:pt x="5733" y="3477"/>
                </a:lnTo>
                <a:lnTo>
                  <a:pt x="5704" y="3523"/>
                </a:lnTo>
                <a:lnTo>
                  <a:pt x="5675" y="3569"/>
                </a:lnTo>
                <a:lnTo>
                  <a:pt x="5647" y="3616"/>
                </a:lnTo>
                <a:lnTo>
                  <a:pt x="5620" y="3663"/>
                </a:lnTo>
                <a:lnTo>
                  <a:pt x="5594" y="3711"/>
                </a:lnTo>
                <a:lnTo>
                  <a:pt x="5568" y="3759"/>
                </a:lnTo>
                <a:lnTo>
                  <a:pt x="5543" y="3809"/>
                </a:lnTo>
                <a:lnTo>
                  <a:pt x="5519" y="3858"/>
                </a:lnTo>
                <a:lnTo>
                  <a:pt x="5495" y="3907"/>
                </a:lnTo>
                <a:lnTo>
                  <a:pt x="5450" y="4005"/>
                </a:lnTo>
                <a:lnTo>
                  <a:pt x="5405" y="4105"/>
                </a:lnTo>
                <a:lnTo>
                  <a:pt x="5363" y="4200"/>
                </a:lnTo>
                <a:lnTo>
                  <a:pt x="5318" y="4299"/>
                </a:lnTo>
                <a:lnTo>
                  <a:pt x="5298" y="4351"/>
                </a:lnTo>
                <a:lnTo>
                  <a:pt x="5276" y="4402"/>
                </a:lnTo>
                <a:lnTo>
                  <a:pt x="5257" y="4454"/>
                </a:lnTo>
                <a:lnTo>
                  <a:pt x="5239" y="4506"/>
                </a:lnTo>
                <a:lnTo>
                  <a:pt x="5221" y="4560"/>
                </a:lnTo>
                <a:lnTo>
                  <a:pt x="5206" y="4613"/>
                </a:lnTo>
                <a:lnTo>
                  <a:pt x="5193" y="4666"/>
                </a:lnTo>
                <a:lnTo>
                  <a:pt x="5182" y="4719"/>
                </a:lnTo>
                <a:lnTo>
                  <a:pt x="5177" y="4746"/>
                </a:lnTo>
                <a:lnTo>
                  <a:pt x="5174" y="4773"/>
                </a:lnTo>
                <a:lnTo>
                  <a:pt x="5170" y="4799"/>
                </a:lnTo>
                <a:lnTo>
                  <a:pt x="5168" y="4826"/>
                </a:lnTo>
                <a:lnTo>
                  <a:pt x="5167" y="4853"/>
                </a:lnTo>
                <a:lnTo>
                  <a:pt x="5166" y="4879"/>
                </a:lnTo>
                <a:lnTo>
                  <a:pt x="5166" y="4905"/>
                </a:lnTo>
                <a:lnTo>
                  <a:pt x="5167" y="4932"/>
                </a:lnTo>
                <a:lnTo>
                  <a:pt x="5169" y="4955"/>
                </a:lnTo>
                <a:lnTo>
                  <a:pt x="5172" y="4978"/>
                </a:lnTo>
                <a:lnTo>
                  <a:pt x="5176" y="5000"/>
                </a:lnTo>
                <a:lnTo>
                  <a:pt x="5182" y="5023"/>
                </a:lnTo>
                <a:lnTo>
                  <a:pt x="5189" y="5044"/>
                </a:lnTo>
                <a:lnTo>
                  <a:pt x="5199" y="5066"/>
                </a:lnTo>
                <a:lnTo>
                  <a:pt x="5210" y="5086"/>
                </a:lnTo>
                <a:lnTo>
                  <a:pt x="5222" y="5106"/>
                </a:lnTo>
                <a:lnTo>
                  <a:pt x="5247" y="5139"/>
                </a:lnTo>
                <a:lnTo>
                  <a:pt x="5266" y="5163"/>
                </a:lnTo>
                <a:lnTo>
                  <a:pt x="5281" y="5183"/>
                </a:lnTo>
                <a:lnTo>
                  <a:pt x="5287" y="5191"/>
                </a:lnTo>
                <a:lnTo>
                  <a:pt x="5291" y="5200"/>
                </a:lnTo>
                <a:lnTo>
                  <a:pt x="5295" y="5209"/>
                </a:lnTo>
                <a:lnTo>
                  <a:pt x="5297" y="5219"/>
                </a:lnTo>
                <a:lnTo>
                  <a:pt x="5299" y="5230"/>
                </a:lnTo>
                <a:lnTo>
                  <a:pt x="5299" y="5243"/>
                </a:lnTo>
                <a:lnTo>
                  <a:pt x="5299" y="5257"/>
                </a:lnTo>
                <a:lnTo>
                  <a:pt x="5297" y="5275"/>
                </a:lnTo>
                <a:lnTo>
                  <a:pt x="5292" y="5317"/>
                </a:lnTo>
                <a:lnTo>
                  <a:pt x="5258" y="5277"/>
                </a:lnTo>
                <a:lnTo>
                  <a:pt x="5217" y="5232"/>
                </a:lnTo>
                <a:lnTo>
                  <a:pt x="5123" y="5129"/>
                </a:lnTo>
                <a:lnTo>
                  <a:pt x="5071" y="5073"/>
                </a:lnTo>
                <a:lnTo>
                  <a:pt x="5017" y="5015"/>
                </a:lnTo>
                <a:lnTo>
                  <a:pt x="4965" y="4954"/>
                </a:lnTo>
                <a:lnTo>
                  <a:pt x="4913" y="4893"/>
                </a:lnTo>
                <a:lnTo>
                  <a:pt x="4888" y="4861"/>
                </a:lnTo>
                <a:lnTo>
                  <a:pt x="4865" y="4829"/>
                </a:lnTo>
                <a:lnTo>
                  <a:pt x="4841" y="4798"/>
                </a:lnTo>
                <a:lnTo>
                  <a:pt x="4819" y="4767"/>
                </a:lnTo>
                <a:lnTo>
                  <a:pt x="4799" y="4735"/>
                </a:lnTo>
                <a:lnTo>
                  <a:pt x="4781" y="4704"/>
                </a:lnTo>
                <a:lnTo>
                  <a:pt x="4763" y="4672"/>
                </a:lnTo>
                <a:lnTo>
                  <a:pt x="4748" y="4642"/>
                </a:lnTo>
                <a:lnTo>
                  <a:pt x="4734" y="4612"/>
                </a:lnTo>
                <a:lnTo>
                  <a:pt x="4723" y="4581"/>
                </a:lnTo>
                <a:lnTo>
                  <a:pt x="4715" y="4552"/>
                </a:lnTo>
                <a:lnTo>
                  <a:pt x="4709" y="4523"/>
                </a:lnTo>
                <a:lnTo>
                  <a:pt x="4707" y="4508"/>
                </a:lnTo>
                <a:lnTo>
                  <a:pt x="4705" y="4495"/>
                </a:lnTo>
                <a:lnTo>
                  <a:pt x="4704" y="4481"/>
                </a:lnTo>
                <a:lnTo>
                  <a:pt x="4704" y="4467"/>
                </a:lnTo>
                <a:lnTo>
                  <a:pt x="4705" y="4454"/>
                </a:lnTo>
                <a:lnTo>
                  <a:pt x="4707" y="4441"/>
                </a:lnTo>
                <a:lnTo>
                  <a:pt x="4709" y="4427"/>
                </a:lnTo>
                <a:lnTo>
                  <a:pt x="4712" y="4414"/>
                </a:lnTo>
                <a:lnTo>
                  <a:pt x="4726" y="4417"/>
                </a:lnTo>
                <a:lnTo>
                  <a:pt x="4741" y="4419"/>
                </a:lnTo>
                <a:lnTo>
                  <a:pt x="4755" y="4420"/>
                </a:lnTo>
                <a:lnTo>
                  <a:pt x="4768" y="4420"/>
                </a:lnTo>
                <a:lnTo>
                  <a:pt x="4783" y="4419"/>
                </a:lnTo>
                <a:lnTo>
                  <a:pt x="4796" y="4418"/>
                </a:lnTo>
                <a:lnTo>
                  <a:pt x="4809" y="4416"/>
                </a:lnTo>
                <a:lnTo>
                  <a:pt x="4823" y="4413"/>
                </a:lnTo>
                <a:lnTo>
                  <a:pt x="4836" y="4410"/>
                </a:lnTo>
                <a:lnTo>
                  <a:pt x="4849" y="4406"/>
                </a:lnTo>
                <a:lnTo>
                  <a:pt x="4863" y="4402"/>
                </a:lnTo>
                <a:lnTo>
                  <a:pt x="4875" y="4397"/>
                </a:lnTo>
                <a:lnTo>
                  <a:pt x="4900" y="4384"/>
                </a:lnTo>
                <a:lnTo>
                  <a:pt x="4925" y="4370"/>
                </a:lnTo>
                <a:lnTo>
                  <a:pt x="4950" y="4354"/>
                </a:lnTo>
                <a:lnTo>
                  <a:pt x="4972" y="4335"/>
                </a:lnTo>
                <a:lnTo>
                  <a:pt x="4996" y="4315"/>
                </a:lnTo>
                <a:lnTo>
                  <a:pt x="5018" y="4293"/>
                </a:lnTo>
                <a:lnTo>
                  <a:pt x="5040" y="4271"/>
                </a:lnTo>
                <a:lnTo>
                  <a:pt x="5060" y="4246"/>
                </a:lnTo>
                <a:lnTo>
                  <a:pt x="5081" y="4220"/>
                </a:lnTo>
                <a:lnTo>
                  <a:pt x="5101" y="4195"/>
                </a:lnTo>
                <a:lnTo>
                  <a:pt x="5120" y="4167"/>
                </a:lnTo>
                <a:lnTo>
                  <a:pt x="5138" y="4139"/>
                </a:lnTo>
                <a:lnTo>
                  <a:pt x="5157" y="4112"/>
                </a:lnTo>
                <a:lnTo>
                  <a:pt x="5173" y="4083"/>
                </a:lnTo>
                <a:lnTo>
                  <a:pt x="5190" y="4054"/>
                </a:lnTo>
                <a:lnTo>
                  <a:pt x="5206" y="4026"/>
                </a:lnTo>
                <a:lnTo>
                  <a:pt x="5235" y="3968"/>
                </a:lnTo>
                <a:lnTo>
                  <a:pt x="5262" y="3913"/>
                </a:lnTo>
                <a:lnTo>
                  <a:pt x="5286" y="3861"/>
                </a:lnTo>
                <a:lnTo>
                  <a:pt x="5306" y="3814"/>
                </a:lnTo>
                <a:lnTo>
                  <a:pt x="5325" y="3771"/>
                </a:lnTo>
                <a:lnTo>
                  <a:pt x="5376" y="3647"/>
                </a:lnTo>
                <a:lnTo>
                  <a:pt x="5400" y="3583"/>
                </a:lnTo>
                <a:lnTo>
                  <a:pt x="5425" y="3521"/>
                </a:lnTo>
                <a:lnTo>
                  <a:pt x="5450" y="3457"/>
                </a:lnTo>
                <a:lnTo>
                  <a:pt x="5472" y="3393"/>
                </a:lnTo>
                <a:lnTo>
                  <a:pt x="5494" y="3328"/>
                </a:lnTo>
                <a:lnTo>
                  <a:pt x="5515" y="3263"/>
                </a:lnTo>
                <a:lnTo>
                  <a:pt x="5534" y="3198"/>
                </a:lnTo>
                <a:lnTo>
                  <a:pt x="5551" y="3132"/>
                </a:lnTo>
                <a:lnTo>
                  <a:pt x="5567" y="3066"/>
                </a:lnTo>
                <a:lnTo>
                  <a:pt x="5581" y="3000"/>
                </a:lnTo>
                <a:lnTo>
                  <a:pt x="5592" y="2934"/>
                </a:lnTo>
                <a:lnTo>
                  <a:pt x="5597" y="2900"/>
                </a:lnTo>
                <a:lnTo>
                  <a:pt x="5601" y="2866"/>
                </a:lnTo>
                <a:lnTo>
                  <a:pt x="5604" y="2833"/>
                </a:lnTo>
                <a:lnTo>
                  <a:pt x="5607" y="2799"/>
                </a:lnTo>
                <a:lnTo>
                  <a:pt x="5609" y="2765"/>
                </a:lnTo>
                <a:lnTo>
                  <a:pt x="5612" y="2732"/>
                </a:lnTo>
                <a:lnTo>
                  <a:pt x="5612" y="2697"/>
                </a:lnTo>
                <a:lnTo>
                  <a:pt x="5612" y="2662"/>
                </a:lnTo>
                <a:lnTo>
                  <a:pt x="5610" y="2626"/>
                </a:lnTo>
                <a:lnTo>
                  <a:pt x="5608" y="2591"/>
                </a:lnTo>
                <a:lnTo>
                  <a:pt x="5603" y="2556"/>
                </a:lnTo>
                <a:lnTo>
                  <a:pt x="5597" y="2522"/>
                </a:lnTo>
                <a:lnTo>
                  <a:pt x="5593" y="2504"/>
                </a:lnTo>
                <a:lnTo>
                  <a:pt x="5589" y="2488"/>
                </a:lnTo>
                <a:lnTo>
                  <a:pt x="5584" y="2471"/>
                </a:lnTo>
                <a:lnTo>
                  <a:pt x="5578" y="2455"/>
                </a:lnTo>
                <a:lnTo>
                  <a:pt x="5568" y="2435"/>
                </a:lnTo>
                <a:lnTo>
                  <a:pt x="5556" y="2414"/>
                </a:lnTo>
                <a:lnTo>
                  <a:pt x="5543" y="2393"/>
                </a:lnTo>
                <a:lnTo>
                  <a:pt x="5527" y="2371"/>
                </a:lnTo>
                <a:lnTo>
                  <a:pt x="5494" y="2325"/>
                </a:lnTo>
                <a:lnTo>
                  <a:pt x="5459" y="2279"/>
                </a:lnTo>
                <a:lnTo>
                  <a:pt x="5441" y="2255"/>
                </a:lnTo>
                <a:lnTo>
                  <a:pt x="5425" y="2232"/>
                </a:lnTo>
                <a:lnTo>
                  <a:pt x="5411" y="2208"/>
                </a:lnTo>
                <a:lnTo>
                  <a:pt x="5397" y="2186"/>
                </a:lnTo>
                <a:lnTo>
                  <a:pt x="5387" y="2162"/>
                </a:lnTo>
                <a:lnTo>
                  <a:pt x="5382" y="2151"/>
                </a:lnTo>
                <a:lnTo>
                  <a:pt x="5379" y="2139"/>
                </a:lnTo>
                <a:lnTo>
                  <a:pt x="5376" y="2129"/>
                </a:lnTo>
                <a:lnTo>
                  <a:pt x="5374" y="2118"/>
                </a:lnTo>
                <a:lnTo>
                  <a:pt x="5373" y="2107"/>
                </a:lnTo>
                <a:lnTo>
                  <a:pt x="5372" y="2096"/>
                </a:lnTo>
                <a:lnTo>
                  <a:pt x="5360" y="2110"/>
                </a:lnTo>
                <a:lnTo>
                  <a:pt x="5347" y="2122"/>
                </a:lnTo>
                <a:lnTo>
                  <a:pt x="5333" y="2133"/>
                </a:lnTo>
                <a:lnTo>
                  <a:pt x="5317" y="2144"/>
                </a:lnTo>
                <a:lnTo>
                  <a:pt x="5301" y="2154"/>
                </a:lnTo>
                <a:lnTo>
                  <a:pt x="5285" y="2162"/>
                </a:lnTo>
                <a:lnTo>
                  <a:pt x="5266" y="2170"/>
                </a:lnTo>
                <a:lnTo>
                  <a:pt x="5249" y="2178"/>
                </a:lnTo>
                <a:lnTo>
                  <a:pt x="5175" y="2207"/>
                </a:lnTo>
                <a:lnTo>
                  <a:pt x="5141" y="2222"/>
                </a:lnTo>
                <a:lnTo>
                  <a:pt x="5125" y="2231"/>
                </a:lnTo>
                <a:lnTo>
                  <a:pt x="5109" y="2239"/>
                </a:lnTo>
                <a:lnTo>
                  <a:pt x="5091" y="2251"/>
                </a:lnTo>
                <a:lnTo>
                  <a:pt x="5074" y="2263"/>
                </a:lnTo>
                <a:lnTo>
                  <a:pt x="5057" y="2276"/>
                </a:lnTo>
                <a:lnTo>
                  <a:pt x="5041" y="2289"/>
                </a:lnTo>
                <a:lnTo>
                  <a:pt x="5025" y="2302"/>
                </a:lnTo>
                <a:lnTo>
                  <a:pt x="5011" y="2317"/>
                </a:lnTo>
                <a:lnTo>
                  <a:pt x="4998" y="2331"/>
                </a:lnTo>
                <a:lnTo>
                  <a:pt x="4984" y="2346"/>
                </a:lnTo>
                <a:lnTo>
                  <a:pt x="4971" y="2362"/>
                </a:lnTo>
                <a:lnTo>
                  <a:pt x="4959" y="2378"/>
                </a:lnTo>
                <a:lnTo>
                  <a:pt x="4948" y="2395"/>
                </a:lnTo>
                <a:lnTo>
                  <a:pt x="4936" y="2411"/>
                </a:lnTo>
                <a:lnTo>
                  <a:pt x="4915" y="2447"/>
                </a:lnTo>
                <a:lnTo>
                  <a:pt x="4894" y="2484"/>
                </a:lnTo>
                <a:lnTo>
                  <a:pt x="4875" y="2524"/>
                </a:lnTo>
                <a:lnTo>
                  <a:pt x="4855" y="2565"/>
                </a:lnTo>
                <a:lnTo>
                  <a:pt x="4818" y="2647"/>
                </a:lnTo>
                <a:lnTo>
                  <a:pt x="4784" y="2730"/>
                </a:lnTo>
                <a:lnTo>
                  <a:pt x="4751" y="2813"/>
                </a:lnTo>
                <a:lnTo>
                  <a:pt x="4719" y="2897"/>
                </a:lnTo>
                <a:lnTo>
                  <a:pt x="4688" y="2982"/>
                </a:lnTo>
                <a:lnTo>
                  <a:pt x="4659" y="3067"/>
                </a:lnTo>
                <a:lnTo>
                  <a:pt x="4629" y="3152"/>
                </a:lnTo>
                <a:lnTo>
                  <a:pt x="4579" y="3297"/>
                </a:lnTo>
                <a:lnTo>
                  <a:pt x="4554" y="3372"/>
                </a:lnTo>
                <a:lnTo>
                  <a:pt x="4531" y="3446"/>
                </a:lnTo>
                <a:lnTo>
                  <a:pt x="4508" y="3521"/>
                </a:lnTo>
                <a:lnTo>
                  <a:pt x="4498" y="3559"/>
                </a:lnTo>
                <a:lnTo>
                  <a:pt x="4489" y="3596"/>
                </a:lnTo>
                <a:lnTo>
                  <a:pt x="4479" y="3633"/>
                </a:lnTo>
                <a:lnTo>
                  <a:pt x="4471" y="3671"/>
                </a:lnTo>
                <a:lnTo>
                  <a:pt x="4463" y="3709"/>
                </a:lnTo>
                <a:lnTo>
                  <a:pt x="4457" y="3747"/>
                </a:lnTo>
                <a:lnTo>
                  <a:pt x="4450" y="3795"/>
                </a:lnTo>
                <a:lnTo>
                  <a:pt x="4444" y="3843"/>
                </a:lnTo>
                <a:lnTo>
                  <a:pt x="4440" y="3892"/>
                </a:lnTo>
                <a:lnTo>
                  <a:pt x="4439" y="3915"/>
                </a:lnTo>
                <a:lnTo>
                  <a:pt x="4439" y="3940"/>
                </a:lnTo>
                <a:lnTo>
                  <a:pt x="4439" y="3963"/>
                </a:lnTo>
                <a:lnTo>
                  <a:pt x="4440" y="3988"/>
                </a:lnTo>
                <a:lnTo>
                  <a:pt x="4442" y="4011"/>
                </a:lnTo>
                <a:lnTo>
                  <a:pt x="4444" y="4036"/>
                </a:lnTo>
                <a:lnTo>
                  <a:pt x="4449" y="4060"/>
                </a:lnTo>
                <a:lnTo>
                  <a:pt x="4453" y="4083"/>
                </a:lnTo>
                <a:lnTo>
                  <a:pt x="4458" y="4107"/>
                </a:lnTo>
                <a:lnTo>
                  <a:pt x="4464" y="4130"/>
                </a:lnTo>
                <a:lnTo>
                  <a:pt x="4468" y="4144"/>
                </a:lnTo>
                <a:lnTo>
                  <a:pt x="4473" y="4156"/>
                </a:lnTo>
                <a:lnTo>
                  <a:pt x="4483" y="4179"/>
                </a:lnTo>
                <a:lnTo>
                  <a:pt x="4496" y="4203"/>
                </a:lnTo>
                <a:lnTo>
                  <a:pt x="4509" y="4225"/>
                </a:lnTo>
                <a:lnTo>
                  <a:pt x="4523" y="4245"/>
                </a:lnTo>
                <a:lnTo>
                  <a:pt x="4538" y="4266"/>
                </a:lnTo>
                <a:lnTo>
                  <a:pt x="4567" y="4305"/>
                </a:lnTo>
                <a:lnTo>
                  <a:pt x="4581" y="4325"/>
                </a:lnTo>
                <a:lnTo>
                  <a:pt x="4593" y="4344"/>
                </a:lnTo>
                <a:lnTo>
                  <a:pt x="4604" y="4364"/>
                </a:lnTo>
                <a:lnTo>
                  <a:pt x="4614" y="4384"/>
                </a:lnTo>
                <a:lnTo>
                  <a:pt x="4618" y="4395"/>
                </a:lnTo>
                <a:lnTo>
                  <a:pt x="4622" y="4405"/>
                </a:lnTo>
                <a:lnTo>
                  <a:pt x="4624" y="4415"/>
                </a:lnTo>
                <a:lnTo>
                  <a:pt x="4626" y="4426"/>
                </a:lnTo>
                <a:lnTo>
                  <a:pt x="4627" y="4438"/>
                </a:lnTo>
                <a:lnTo>
                  <a:pt x="4628" y="4449"/>
                </a:lnTo>
                <a:lnTo>
                  <a:pt x="4628" y="4460"/>
                </a:lnTo>
                <a:lnTo>
                  <a:pt x="4626" y="4471"/>
                </a:lnTo>
                <a:lnTo>
                  <a:pt x="4495" y="4296"/>
                </a:lnTo>
                <a:lnTo>
                  <a:pt x="4428" y="4210"/>
                </a:lnTo>
                <a:lnTo>
                  <a:pt x="4360" y="4124"/>
                </a:lnTo>
                <a:lnTo>
                  <a:pt x="4340" y="4101"/>
                </a:lnTo>
                <a:lnTo>
                  <a:pt x="4316" y="4074"/>
                </a:lnTo>
                <a:lnTo>
                  <a:pt x="4260" y="4014"/>
                </a:lnTo>
                <a:lnTo>
                  <a:pt x="4196" y="3950"/>
                </a:lnTo>
                <a:lnTo>
                  <a:pt x="4164" y="3915"/>
                </a:lnTo>
                <a:lnTo>
                  <a:pt x="4132" y="3880"/>
                </a:lnTo>
                <a:lnTo>
                  <a:pt x="4101" y="3845"/>
                </a:lnTo>
                <a:lnTo>
                  <a:pt x="4073" y="3810"/>
                </a:lnTo>
                <a:lnTo>
                  <a:pt x="4046" y="3775"/>
                </a:lnTo>
                <a:lnTo>
                  <a:pt x="4034" y="3757"/>
                </a:lnTo>
                <a:lnTo>
                  <a:pt x="4022" y="3740"/>
                </a:lnTo>
                <a:lnTo>
                  <a:pt x="4013" y="3723"/>
                </a:lnTo>
                <a:lnTo>
                  <a:pt x="4004" y="3706"/>
                </a:lnTo>
                <a:lnTo>
                  <a:pt x="3996" y="3691"/>
                </a:lnTo>
                <a:lnTo>
                  <a:pt x="3990" y="3674"/>
                </a:lnTo>
                <a:lnTo>
                  <a:pt x="3984" y="3659"/>
                </a:lnTo>
                <a:lnTo>
                  <a:pt x="3980" y="3644"/>
                </a:lnTo>
                <a:lnTo>
                  <a:pt x="3978" y="3629"/>
                </a:lnTo>
                <a:lnTo>
                  <a:pt x="3977" y="3615"/>
                </a:lnTo>
                <a:lnTo>
                  <a:pt x="3978" y="3597"/>
                </a:lnTo>
                <a:lnTo>
                  <a:pt x="3979" y="3581"/>
                </a:lnTo>
                <a:lnTo>
                  <a:pt x="3982" y="3567"/>
                </a:lnTo>
                <a:lnTo>
                  <a:pt x="3985" y="3553"/>
                </a:lnTo>
                <a:lnTo>
                  <a:pt x="3990" y="3542"/>
                </a:lnTo>
                <a:lnTo>
                  <a:pt x="3994" y="3532"/>
                </a:lnTo>
                <a:lnTo>
                  <a:pt x="3999" y="3523"/>
                </a:lnTo>
                <a:lnTo>
                  <a:pt x="4005" y="3514"/>
                </a:lnTo>
                <a:lnTo>
                  <a:pt x="4012" y="3506"/>
                </a:lnTo>
                <a:lnTo>
                  <a:pt x="4019" y="3500"/>
                </a:lnTo>
                <a:lnTo>
                  <a:pt x="4026" y="3495"/>
                </a:lnTo>
                <a:lnTo>
                  <a:pt x="4035" y="3490"/>
                </a:lnTo>
                <a:lnTo>
                  <a:pt x="4044" y="3485"/>
                </a:lnTo>
                <a:lnTo>
                  <a:pt x="4053" y="3482"/>
                </a:lnTo>
                <a:lnTo>
                  <a:pt x="4073" y="3475"/>
                </a:lnTo>
                <a:lnTo>
                  <a:pt x="4094" y="3469"/>
                </a:lnTo>
                <a:lnTo>
                  <a:pt x="4117" y="3464"/>
                </a:lnTo>
                <a:lnTo>
                  <a:pt x="4140" y="3458"/>
                </a:lnTo>
                <a:lnTo>
                  <a:pt x="4165" y="3452"/>
                </a:lnTo>
                <a:lnTo>
                  <a:pt x="4190" y="3444"/>
                </a:lnTo>
                <a:lnTo>
                  <a:pt x="4203" y="3439"/>
                </a:lnTo>
                <a:lnTo>
                  <a:pt x="4216" y="3433"/>
                </a:lnTo>
                <a:lnTo>
                  <a:pt x="4228" y="3425"/>
                </a:lnTo>
                <a:lnTo>
                  <a:pt x="4242" y="3418"/>
                </a:lnTo>
                <a:lnTo>
                  <a:pt x="4254" y="3410"/>
                </a:lnTo>
                <a:lnTo>
                  <a:pt x="4266" y="3401"/>
                </a:lnTo>
                <a:lnTo>
                  <a:pt x="4291" y="3380"/>
                </a:lnTo>
                <a:lnTo>
                  <a:pt x="4314" y="3359"/>
                </a:lnTo>
                <a:lnTo>
                  <a:pt x="4337" y="3336"/>
                </a:lnTo>
                <a:lnTo>
                  <a:pt x="4358" y="3313"/>
                </a:lnTo>
                <a:lnTo>
                  <a:pt x="4379" y="3288"/>
                </a:lnTo>
                <a:lnTo>
                  <a:pt x="4399" y="3262"/>
                </a:lnTo>
                <a:lnTo>
                  <a:pt x="4418" y="3237"/>
                </a:lnTo>
                <a:lnTo>
                  <a:pt x="4436" y="3210"/>
                </a:lnTo>
                <a:lnTo>
                  <a:pt x="4453" y="3184"/>
                </a:lnTo>
                <a:lnTo>
                  <a:pt x="4470" y="3156"/>
                </a:lnTo>
                <a:lnTo>
                  <a:pt x="4485" y="3128"/>
                </a:lnTo>
                <a:lnTo>
                  <a:pt x="4501" y="3099"/>
                </a:lnTo>
                <a:lnTo>
                  <a:pt x="4515" y="3072"/>
                </a:lnTo>
                <a:lnTo>
                  <a:pt x="4529" y="3043"/>
                </a:lnTo>
                <a:lnTo>
                  <a:pt x="4556" y="2985"/>
                </a:lnTo>
                <a:lnTo>
                  <a:pt x="4579" y="2931"/>
                </a:lnTo>
                <a:lnTo>
                  <a:pt x="4601" y="2878"/>
                </a:lnTo>
                <a:lnTo>
                  <a:pt x="4624" y="2824"/>
                </a:lnTo>
                <a:lnTo>
                  <a:pt x="4645" y="2770"/>
                </a:lnTo>
                <a:lnTo>
                  <a:pt x="4666" y="2714"/>
                </a:lnTo>
                <a:lnTo>
                  <a:pt x="4685" y="2659"/>
                </a:lnTo>
                <a:lnTo>
                  <a:pt x="4704" y="2603"/>
                </a:lnTo>
                <a:lnTo>
                  <a:pt x="4722" y="2547"/>
                </a:lnTo>
                <a:lnTo>
                  <a:pt x="4740" y="2491"/>
                </a:lnTo>
                <a:lnTo>
                  <a:pt x="4755" y="2433"/>
                </a:lnTo>
                <a:lnTo>
                  <a:pt x="4770" y="2377"/>
                </a:lnTo>
                <a:lnTo>
                  <a:pt x="4785" y="2320"/>
                </a:lnTo>
                <a:lnTo>
                  <a:pt x="4797" y="2263"/>
                </a:lnTo>
                <a:lnTo>
                  <a:pt x="4809" y="2206"/>
                </a:lnTo>
                <a:lnTo>
                  <a:pt x="4819" y="2149"/>
                </a:lnTo>
                <a:lnTo>
                  <a:pt x="4829" y="2091"/>
                </a:lnTo>
                <a:lnTo>
                  <a:pt x="4833" y="2055"/>
                </a:lnTo>
                <a:lnTo>
                  <a:pt x="4836" y="2022"/>
                </a:lnTo>
                <a:lnTo>
                  <a:pt x="4837" y="1988"/>
                </a:lnTo>
                <a:lnTo>
                  <a:pt x="4837" y="1955"/>
                </a:lnTo>
                <a:lnTo>
                  <a:pt x="4836" y="1923"/>
                </a:lnTo>
                <a:lnTo>
                  <a:pt x="4833" y="1891"/>
                </a:lnTo>
                <a:lnTo>
                  <a:pt x="4828" y="1861"/>
                </a:lnTo>
                <a:lnTo>
                  <a:pt x="4823" y="1831"/>
                </a:lnTo>
                <a:lnTo>
                  <a:pt x="4816" y="1801"/>
                </a:lnTo>
                <a:lnTo>
                  <a:pt x="4808" y="1773"/>
                </a:lnTo>
                <a:lnTo>
                  <a:pt x="4800" y="1744"/>
                </a:lnTo>
                <a:lnTo>
                  <a:pt x="4791" y="1715"/>
                </a:lnTo>
                <a:lnTo>
                  <a:pt x="4781" y="1688"/>
                </a:lnTo>
                <a:lnTo>
                  <a:pt x="4769" y="1660"/>
                </a:lnTo>
                <a:lnTo>
                  <a:pt x="4746" y="1606"/>
                </a:lnTo>
                <a:lnTo>
                  <a:pt x="4721" y="1551"/>
                </a:lnTo>
                <a:lnTo>
                  <a:pt x="4694" y="1497"/>
                </a:lnTo>
                <a:lnTo>
                  <a:pt x="4668" y="1443"/>
                </a:lnTo>
                <a:lnTo>
                  <a:pt x="4642" y="1388"/>
                </a:lnTo>
                <a:lnTo>
                  <a:pt x="4617" y="1331"/>
                </a:lnTo>
                <a:lnTo>
                  <a:pt x="4604" y="1302"/>
                </a:lnTo>
                <a:lnTo>
                  <a:pt x="4593" y="1274"/>
                </a:lnTo>
                <a:lnTo>
                  <a:pt x="4582" y="1244"/>
                </a:lnTo>
                <a:lnTo>
                  <a:pt x="4572" y="1213"/>
                </a:lnTo>
                <a:lnTo>
                  <a:pt x="4561" y="1182"/>
                </a:lnTo>
                <a:lnTo>
                  <a:pt x="4552" y="1151"/>
                </a:lnTo>
                <a:lnTo>
                  <a:pt x="4539" y="1170"/>
                </a:lnTo>
                <a:lnTo>
                  <a:pt x="4523" y="1190"/>
                </a:lnTo>
                <a:lnTo>
                  <a:pt x="4508" y="1209"/>
                </a:lnTo>
                <a:lnTo>
                  <a:pt x="4493" y="1226"/>
                </a:lnTo>
                <a:lnTo>
                  <a:pt x="4475" y="1244"/>
                </a:lnTo>
                <a:lnTo>
                  <a:pt x="4458" y="1260"/>
                </a:lnTo>
                <a:lnTo>
                  <a:pt x="4440" y="1276"/>
                </a:lnTo>
                <a:lnTo>
                  <a:pt x="4422" y="1291"/>
                </a:lnTo>
                <a:lnTo>
                  <a:pt x="4385" y="1321"/>
                </a:lnTo>
                <a:lnTo>
                  <a:pt x="4347" y="1348"/>
                </a:lnTo>
                <a:lnTo>
                  <a:pt x="4269" y="1404"/>
                </a:lnTo>
                <a:lnTo>
                  <a:pt x="4230" y="1432"/>
                </a:lnTo>
                <a:lnTo>
                  <a:pt x="4192" y="1461"/>
                </a:lnTo>
                <a:lnTo>
                  <a:pt x="4156" y="1492"/>
                </a:lnTo>
                <a:lnTo>
                  <a:pt x="4138" y="1508"/>
                </a:lnTo>
                <a:lnTo>
                  <a:pt x="4121" y="1525"/>
                </a:lnTo>
                <a:lnTo>
                  <a:pt x="4104" y="1542"/>
                </a:lnTo>
                <a:lnTo>
                  <a:pt x="4088" y="1559"/>
                </a:lnTo>
                <a:lnTo>
                  <a:pt x="4073" y="1579"/>
                </a:lnTo>
                <a:lnTo>
                  <a:pt x="4057" y="1598"/>
                </a:lnTo>
                <a:lnTo>
                  <a:pt x="4043" y="1619"/>
                </a:lnTo>
                <a:lnTo>
                  <a:pt x="4029" y="1641"/>
                </a:lnTo>
                <a:lnTo>
                  <a:pt x="4017" y="1664"/>
                </a:lnTo>
                <a:lnTo>
                  <a:pt x="4006" y="1688"/>
                </a:lnTo>
                <a:lnTo>
                  <a:pt x="3982" y="1741"/>
                </a:lnTo>
                <a:lnTo>
                  <a:pt x="3960" y="1794"/>
                </a:lnTo>
                <a:lnTo>
                  <a:pt x="3938" y="1848"/>
                </a:lnTo>
                <a:lnTo>
                  <a:pt x="3918" y="1903"/>
                </a:lnTo>
                <a:lnTo>
                  <a:pt x="3898" y="1958"/>
                </a:lnTo>
                <a:lnTo>
                  <a:pt x="3880" y="2013"/>
                </a:lnTo>
                <a:lnTo>
                  <a:pt x="3862" y="2070"/>
                </a:lnTo>
                <a:lnTo>
                  <a:pt x="3846" y="2125"/>
                </a:lnTo>
                <a:lnTo>
                  <a:pt x="3830" y="2181"/>
                </a:lnTo>
                <a:lnTo>
                  <a:pt x="3814" y="2238"/>
                </a:lnTo>
                <a:lnTo>
                  <a:pt x="3800" y="2295"/>
                </a:lnTo>
                <a:lnTo>
                  <a:pt x="3786" y="2352"/>
                </a:lnTo>
                <a:lnTo>
                  <a:pt x="3760" y="2465"/>
                </a:lnTo>
                <a:lnTo>
                  <a:pt x="3735" y="2578"/>
                </a:lnTo>
                <a:close/>
                <a:moveTo>
                  <a:pt x="2476" y="2582"/>
                </a:moveTo>
                <a:lnTo>
                  <a:pt x="2476" y="2582"/>
                </a:lnTo>
                <a:lnTo>
                  <a:pt x="2465" y="2562"/>
                </a:lnTo>
                <a:lnTo>
                  <a:pt x="2452" y="2542"/>
                </a:lnTo>
                <a:lnTo>
                  <a:pt x="2436" y="2522"/>
                </a:lnTo>
                <a:lnTo>
                  <a:pt x="2419" y="2502"/>
                </a:lnTo>
                <a:lnTo>
                  <a:pt x="2449" y="2520"/>
                </a:lnTo>
                <a:lnTo>
                  <a:pt x="2483" y="2540"/>
                </a:lnTo>
                <a:lnTo>
                  <a:pt x="2561" y="2588"/>
                </a:lnTo>
                <a:lnTo>
                  <a:pt x="2536" y="2584"/>
                </a:lnTo>
                <a:lnTo>
                  <a:pt x="2513" y="2582"/>
                </a:lnTo>
                <a:lnTo>
                  <a:pt x="2493" y="2582"/>
                </a:lnTo>
                <a:lnTo>
                  <a:pt x="2476" y="2582"/>
                </a:lnTo>
                <a:close/>
              </a:path>
            </a:pathLst>
          </a:custGeom>
          <a:solidFill>
            <a:srgbClr val="BAE18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5122" name="标题 1"/>
          <p:cNvSpPr txBox="1"/>
          <p:nvPr/>
        </p:nvSpPr>
        <p:spPr bwMode="auto">
          <a:xfrm>
            <a:off x="827088" y="1109663"/>
            <a:ext cx="554513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7.6 </a:t>
            </a:r>
            <a:r>
              <a:rPr lang="zh-CN" altLang="en-US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分配排序</a:t>
            </a:r>
            <a:endParaRPr lang="zh-CN" altLang="en-US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16388" name="直接连接符 24"/>
          <p:cNvCxnSpPr>
            <a:cxnSpLocks noChangeShapeType="1"/>
          </p:cNvCxnSpPr>
          <p:nvPr/>
        </p:nvCxnSpPr>
        <p:spPr bwMode="auto">
          <a:xfrm>
            <a:off x="3330575" y="1666875"/>
            <a:ext cx="0" cy="4714875"/>
          </a:xfrm>
          <a:prstGeom prst="line">
            <a:avLst/>
          </a:prstGeom>
          <a:noFill/>
          <a:ln w="3810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25"/>
          <p:cNvCxnSpPr>
            <a:cxnSpLocks noChangeShapeType="1"/>
          </p:cNvCxnSpPr>
          <p:nvPr/>
        </p:nvCxnSpPr>
        <p:spPr bwMode="auto">
          <a:xfrm>
            <a:off x="1016000" y="1663700"/>
            <a:ext cx="3268663" cy="0"/>
          </a:xfrm>
          <a:prstGeom prst="line">
            <a:avLst/>
          </a:prstGeom>
          <a:noFill/>
          <a:ln w="5715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60575" y="223202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7.6.1</a:t>
            </a:r>
            <a:endParaRPr lang="en-US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0575" y="292417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7.6.2</a:t>
            </a:r>
            <a:endParaRPr lang="en-US" altLang="zh-CN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392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桶排序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6393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基数排序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6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分配排序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3528" y="1916832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与之前提到的排序算法不同，分配排序是一种</a:t>
            </a:r>
            <a:r>
              <a:rPr lang="zh-CN" altLang="zh-CN" sz="2400" b="1" u="sng" dirty="0">
                <a:solidFill>
                  <a:srgbClr val="FF0000"/>
                </a:solidFill>
              </a:rPr>
              <a:t>基于空间换时间的排序方法</a:t>
            </a:r>
            <a:r>
              <a:rPr lang="zh-CN" altLang="zh-CN" sz="2400" dirty="0"/>
              <a:t>。其基本思想是，排序过程无须比较关键字，而是通过用额外的空间进行</a:t>
            </a:r>
            <a:r>
              <a:rPr lang="en-US" altLang="zh-CN" sz="2400" dirty="0"/>
              <a:t>“</a:t>
            </a:r>
            <a:r>
              <a:rPr lang="zh-CN" altLang="zh-CN" sz="2400" dirty="0"/>
              <a:t>分配</a:t>
            </a:r>
            <a:r>
              <a:rPr lang="en-US" altLang="zh-CN" sz="2400" dirty="0"/>
              <a:t>”</a:t>
            </a:r>
            <a:r>
              <a:rPr lang="zh-CN" altLang="zh-CN" sz="2400" dirty="0"/>
              <a:t>和</a:t>
            </a:r>
            <a:r>
              <a:rPr lang="en-US" altLang="zh-CN" sz="2400" dirty="0"/>
              <a:t>“</a:t>
            </a:r>
            <a:r>
              <a:rPr lang="zh-CN" altLang="zh-CN" sz="2400" dirty="0"/>
              <a:t>收集</a:t>
            </a:r>
            <a:r>
              <a:rPr lang="en-US" altLang="zh-CN" sz="2400" dirty="0"/>
              <a:t>”</a:t>
            </a:r>
            <a:r>
              <a:rPr lang="zh-CN" altLang="zh-CN" sz="2400" dirty="0"/>
              <a:t>来实现排序，当额外空间占用较大时，分配排序的时间复杂度可达到线性阶</a:t>
            </a:r>
            <a:r>
              <a:rPr lang="en-US" altLang="zh-CN" sz="2400" dirty="0"/>
              <a:t>O(n)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755576" y="4293096"/>
            <a:ext cx="3466728" cy="1800200"/>
          </a:xfrm>
          <a:prstGeom prst="cloudCallout">
            <a:avLst>
              <a:gd name="adj1" fmla="val 60860"/>
              <a:gd name="adj2" fmla="val -92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zh-CN" sz="1600" dirty="0"/>
              <a:t>简言之就是分配排序利用空间换时间，因此其性能与基于比较的排序有数量级的提高。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 bwMode="auto">
          <a:xfrm flipH="1">
            <a:off x="6875463" y="2036763"/>
            <a:ext cx="460375" cy="476250"/>
          </a:xfrm>
          <a:custGeom>
            <a:avLst/>
            <a:gdLst>
              <a:gd name="T0" fmla="*/ 215713171 w 7617"/>
              <a:gd name="T1" fmla="*/ 194912619 h 8099"/>
              <a:gd name="T2" fmla="*/ 186862848 w 7617"/>
              <a:gd name="T3" fmla="*/ 154137527 h 8099"/>
              <a:gd name="T4" fmla="*/ 209688925 w 7617"/>
              <a:gd name="T5" fmla="*/ 69433828 h 8099"/>
              <a:gd name="T6" fmla="*/ 185536456 w 7617"/>
              <a:gd name="T7" fmla="*/ 27220166 h 8099"/>
              <a:gd name="T8" fmla="*/ 159173412 w 7617"/>
              <a:gd name="T9" fmla="*/ 113639048 h 8099"/>
              <a:gd name="T10" fmla="*/ 173487962 w 7617"/>
              <a:gd name="T11" fmla="*/ 157291045 h 8099"/>
              <a:gd name="T12" fmla="*/ 148009101 w 7617"/>
              <a:gd name="T13" fmla="*/ 113251885 h 8099"/>
              <a:gd name="T14" fmla="*/ 130157348 w 7617"/>
              <a:gd name="T15" fmla="*/ 20193847 h 8099"/>
              <a:gd name="T16" fmla="*/ 94785557 w 7617"/>
              <a:gd name="T17" fmla="*/ 22794140 h 8099"/>
              <a:gd name="T18" fmla="*/ 118551064 w 7617"/>
              <a:gd name="T19" fmla="*/ 108493737 h 8099"/>
              <a:gd name="T20" fmla="*/ 105397165 w 7617"/>
              <a:gd name="T21" fmla="*/ 111149305 h 8099"/>
              <a:gd name="T22" fmla="*/ 73175614 w 7617"/>
              <a:gd name="T23" fmla="*/ 41328315 h 8099"/>
              <a:gd name="T24" fmla="*/ 6300716 w 7617"/>
              <a:gd name="T25" fmla="*/ 3706741 h 8099"/>
              <a:gd name="T26" fmla="*/ 35427038 w 7617"/>
              <a:gd name="T27" fmla="*/ 76349596 h 8099"/>
              <a:gd name="T28" fmla="*/ 100865051 w 7617"/>
              <a:gd name="T29" fmla="*/ 116018005 h 8099"/>
              <a:gd name="T30" fmla="*/ 31281886 w 7617"/>
              <a:gd name="T31" fmla="*/ 115686117 h 8099"/>
              <a:gd name="T32" fmla="*/ 3813436 w 7617"/>
              <a:gd name="T33" fmla="*/ 138148370 h 8099"/>
              <a:gd name="T34" fmla="*/ 78039209 w 7617"/>
              <a:gd name="T35" fmla="*/ 170845970 h 8099"/>
              <a:gd name="T36" fmla="*/ 138337158 w 7617"/>
              <a:gd name="T37" fmla="*/ 150264725 h 8099"/>
              <a:gd name="T38" fmla="*/ 180120158 w 7617"/>
              <a:gd name="T39" fmla="*/ 177872289 h 8099"/>
              <a:gd name="T40" fmla="*/ 81852645 w 7617"/>
              <a:gd name="T41" fmla="*/ 181191868 h 8099"/>
              <a:gd name="T42" fmla="*/ 73175614 w 7617"/>
              <a:gd name="T43" fmla="*/ 210403828 h 8099"/>
              <a:gd name="T44" fmla="*/ 170116500 w 7617"/>
              <a:gd name="T45" fmla="*/ 209684543 h 8099"/>
              <a:gd name="T46" fmla="*/ 202006570 w 7617"/>
              <a:gd name="T47" fmla="*/ 191980203 h 8099"/>
              <a:gd name="T48" fmla="*/ 204327874 w 7617"/>
              <a:gd name="T49" fmla="*/ 216544801 h 8099"/>
              <a:gd name="T50" fmla="*/ 104789216 w 7617"/>
              <a:gd name="T51" fmla="*/ 244705824 h 8099"/>
              <a:gd name="T52" fmla="*/ 120595899 w 7617"/>
              <a:gd name="T53" fmla="*/ 275300843 h 8099"/>
              <a:gd name="T54" fmla="*/ 222621601 w 7617"/>
              <a:gd name="T55" fmla="*/ 246088883 h 8099"/>
              <a:gd name="T56" fmla="*/ 253737982 w 7617"/>
              <a:gd name="T57" fmla="*/ 256268720 h 8099"/>
              <a:gd name="T58" fmla="*/ 218310709 w 7617"/>
              <a:gd name="T59" fmla="*/ 266891229 h 8099"/>
              <a:gd name="T60" fmla="*/ 141487399 w 7617"/>
              <a:gd name="T61" fmla="*/ 311428572 h 8099"/>
              <a:gd name="T62" fmla="*/ 186697108 w 7617"/>
              <a:gd name="T63" fmla="*/ 327141117 h 8099"/>
              <a:gd name="T64" fmla="*/ 264294108 w 7617"/>
              <a:gd name="T65" fmla="*/ 289740880 h 8099"/>
              <a:gd name="T66" fmla="*/ 304308506 w 7617"/>
              <a:gd name="T67" fmla="*/ 323323591 h 8099"/>
              <a:gd name="T68" fmla="*/ 251416678 w 7617"/>
              <a:gd name="T69" fmla="*/ 319561339 h 8099"/>
              <a:gd name="T70" fmla="*/ 181723019 w 7617"/>
              <a:gd name="T71" fmla="*/ 363434672 h 8099"/>
              <a:gd name="T72" fmla="*/ 226490519 w 7617"/>
              <a:gd name="T73" fmla="*/ 376546924 h 8099"/>
              <a:gd name="T74" fmla="*/ 303755804 w 7617"/>
              <a:gd name="T75" fmla="*/ 335827108 h 8099"/>
              <a:gd name="T76" fmla="*/ 334706209 w 7617"/>
              <a:gd name="T77" fmla="*/ 363545458 h 8099"/>
              <a:gd name="T78" fmla="*/ 264515330 w 7617"/>
              <a:gd name="T79" fmla="*/ 377432035 h 8099"/>
              <a:gd name="T80" fmla="*/ 256059051 w 7617"/>
              <a:gd name="T81" fmla="*/ 413283152 h 8099"/>
              <a:gd name="T82" fmla="*/ 332329658 w 7617"/>
              <a:gd name="T83" fmla="*/ 383407418 h 8099"/>
              <a:gd name="T84" fmla="*/ 357366310 w 7617"/>
              <a:gd name="T85" fmla="*/ 384347804 h 8099"/>
              <a:gd name="T86" fmla="*/ 419598836 w 7617"/>
              <a:gd name="T87" fmla="*/ 443601795 h 8099"/>
              <a:gd name="T88" fmla="*/ 335093171 w 7617"/>
              <a:gd name="T89" fmla="*/ 346615679 h 8099"/>
              <a:gd name="T90" fmla="*/ 344267658 w 7617"/>
              <a:gd name="T91" fmla="*/ 328911575 h 8099"/>
              <a:gd name="T92" fmla="*/ 398154634 w 7617"/>
              <a:gd name="T93" fmla="*/ 248744452 h 8099"/>
              <a:gd name="T94" fmla="*/ 373559956 w 7617"/>
              <a:gd name="T95" fmla="*/ 232091520 h 8099"/>
              <a:gd name="T96" fmla="*/ 317738874 w 7617"/>
              <a:gd name="T97" fmla="*/ 304844691 h 8099"/>
              <a:gd name="T98" fmla="*/ 300992526 w 7617"/>
              <a:gd name="T99" fmla="*/ 306061924 h 8099"/>
              <a:gd name="T100" fmla="*/ 322049766 w 7617"/>
              <a:gd name="T101" fmla="*/ 277569249 h 8099"/>
              <a:gd name="T102" fmla="*/ 353552874 w 7617"/>
              <a:gd name="T103" fmla="*/ 184511211 h 8099"/>
              <a:gd name="T104" fmla="*/ 325089513 w 7617"/>
              <a:gd name="T105" fmla="*/ 181745091 h 8099"/>
              <a:gd name="T106" fmla="*/ 285848804 w 7617"/>
              <a:gd name="T107" fmla="*/ 275411394 h 8099"/>
              <a:gd name="T108" fmla="*/ 260259449 w 7617"/>
              <a:gd name="T109" fmla="*/ 250238297 h 8099"/>
              <a:gd name="T110" fmla="*/ 290823127 w 7617"/>
              <a:gd name="T111" fmla="*/ 216489525 h 8099"/>
              <a:gd name="T112" fmla="*/ 303645310 w 7617"/>
              <a:gd name="T113" fmla="*/ 128632308 h 8099"/>
              <a:gd name="T114" fmla="*/ 271644982 w 7617"/>
              <a:gd name="T115" fmla="*/ 135382016 h 8099"/>
              <a:gd name="T116" fmla="*/ 247216279 w 7617"/>
              <a:gd name="T117" fmla="*/ 229933665 h 8099"/>
              <a:gd name="T118" fmla="*/ 220189804 w 7617"/>
              <a:gd name="T119" fmla="*/ 202436887 h 8099"/>
              <a:gd name="T120" fmla="*/ 245171209 w 7617"/>
              <a:gd name="T121" fmla="*/ 177595677 h 8099"/>
              <a:gd name="T122" fmla="*/ 263575665 w 7617"/>
              <a:gd name="T123" fmla="*/ 91840805 h 8099"/>
              <a:gd name="T124" fmla="*/ 220079310 w 7617"/>
              <a:gd name="T125" fmla="*/ 96322106 h 80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17" h="8099">
                <a:moveTo>
                  <a:pt x="3735" y="2578"/>
                </a:moveTo>
                <a:lnTo>
                  <a:pt x="3735" y="2578"/>
                </a:lnTo>
                <a:lnTo>
                  <a:pt x="3721" y="2650"/>
                </a:lnTo>
                <a:lnTo>
                  <a:pt x="3709" y="2721"/>
                </a:lnTo>
                <a:lnTo>
                  <a:pt x="3704" y="2758"/>
                </a:lnTo>
                <a:lnTo>
                  <a:pt x="3699" y="2794"/>
                </a:lnTo>
                <a:lnTo>
                  <a:pt x="3695" y="2831"/>
                </a:lnTo>
                <a:lnTo>
                  <a:pt x="3692" y="2868"/>
                </a:lnTo>
                <a:lnTo>
                  <a:pt x="3690" y="2905"/>
                </a:lnTo>
                <a:lnTo>
                  <a:pt x="3689" y="2942"/>
                </a:lnTo>
                <a:lnTo>
                  <a:pt x="3689" y="2978"/>
                </a:lnTo>
                <a:lnTo>
                  <a:pt x="3691" y="3014"/>
                </a:lnTo>
                <a:lnTo>
                  <a:pt x="3694" y="3051"/>
                </a:lnTo>
                <a:lnTo>
                  <a:pt x="3700" y="3087"/>
                </a:lnTo>
                <a:lnTo>
                  <a:pt x="3706" y="3123"/>
                </a:lnTo>
                <a:lnTo>
                  <a:pt x="3714" y="3159"/>
                </a:lnTo>
                <a:lnTo>
                  <a:pt x="3720" y="3185"/>
                </a:lnTo>
                <a:lnTo>
                  <a:pt x="3728" y="3210"/>
                </a:lnTo>
                <a:lnTo>
                  <a:pt x="3737" y="3236"/>
                </a:lnTo>
                <a:lnTo>
                  <a:pt x="3748" y="3260"/>
                </a:lnTo>
                <a:lnTo>
                  <a:pt x="3759" y="3285"/>
                </a:lnTo>
                <a:lnTo>
                  <a:pt x="3772" y="3309"/>
                </a:lnTo>
                <a:lnTo>
                  <a:pt x="3787" y="3332"/>
                </a:lnTo>
                <a:lnTo>
                  <a:pt x="3802" y="3354"/>
                </a:lnTo>
                <a:lnTo>
                  <a:pt x="3819" y="3375"/>
                </a:lnTo>
                <a:lnTo>
                  <a:pt x="3836" y="3393"/>
                </a:lnTo>
                <a:lnTo>
                  <a:pt x="3849" y="3407"/>
                </a:lnTo>
                <a:lnTo>
                  <a:pt x="3861" y="3418"/>
                </a:lnTo>
                <a:lnTo>
                  <a:pt x="3882" y="3437"/>
                </a:lnTo>
                <a:lnTo>
                  <a:pt x="3889" y="3444"/>
                </a:lnTo>
                <a:lnTo>
                  <a:pt x="3895" y="3451"/>
                </a:lnTo>
                <a:lnTo>
                  <a:pt x="3899" y="3458"/>
                </a:lnTo>
                <a:lnTo>
                  <a:pt x="3902" y="3466"/>
                </a:lnTo>
                <a:lnTo>
                  <a:pt x="3904" y="3477"/>
                </a:lnTo>
                <a:lnTo>
                  <a:pt x="3905" y="3489"/>
                </a:lnTo>
                <a:lnTo>
                  <a:pt x="3905" y="3504"/>
                </a:lnTo>
                <a:lnTo>
                  <a:pt x="3903" y="3523"/>
                </a:lnTo>
                <a:lnTo>
                  <a:pt x="3898" y="3574"/>
                </a:lnTo>
                <a:lnTo>
                  <a:pt x="3811" y="3475"/>
                </a:lnTo>
                <a:lnTo>
                  <a:pt x="3724" y="3376"/>
                </a:lnTo>
                <a:lnTo>
                  <a:pt x="3680" y="3327"/>
                </a:lnTo>
                <a:lnTo>
                  <a:pt x="3635" y="3280"/>
                </a:lnTo>
                <a:lnTo>
                  <a:pt x="3590" y="3232"/>
                </a:lnTo>
                <a:lnTo>
                  <a:pt x="3544" y="3186"/>
                </a:lnTo>
                <a:lnTo>
                  <a:pt x="3525" y="3168"/>
                </a:lnTo>
                <a:lnTo>
                  <a:pt x="3502" y="3148"/>
                </a:lnTo>
                <a:lnTo>
                  <a:pt x="3444" y="3098"/>
                </a:lnTo>
                <a:lnTo>
                  <a:pt x="3414" y="3071"/>
                </a:lnTo>
                <a:lnTo>
                  <a:pt x="3382" y="3042"/>
                </a:lnTo>
                <a:lnTo>
                  <a:pt x="3352" y="3012"/>
                </a:lnTo>
                <a:lnTo>
                  <a:pt x="3338" y="2997"/>
                </a:lnTo>
                <a:lnTo>
                  <a:pt x="3325" y="2982"/>
                </a:lnTo>
                <a:lnTo>
                  <a:pt x="3312" y="2966"/>
                </a:lnTo>
                <a:lnTo>
                  <a:pt x="3301" y="2952"/>
                </a:lnTo>
                <a:lnTo>
                  <a:pt x="3291" y="2938"/>
                </a:lnTo>
                <a:lnTo>
                  <a:pt x="3283" y="2922"/>
                </a:lnTo>
                <a:lnTo>
                  <a:pt x="3276" y="2909"/>
                </a:lnTo>
                <a:lnTo>
                  <a:pt x="3271" y="2895"/>
                </a:lnTo>
                <a:lnTo>
                  <a:pt x="3268" y="2881"/>
                </a:lnTo>
                <a:lnTo>
                  <a:pt x="3267" y="2869"/>
                </a:lnTo>
                <a:lnTo>
                  <a:pt x="3268" y="2857"/>
                </a:lnTo>
                <a:lnTo>
                  <a:pt x="3270" y="2851"/>
                </a:lnTo>
                <a:lnTo>
                  <a:pt x="3272" y="2845"/>
                </a:lnTo>
                <a:lnTo>
                  <a:pt x="3275" y="2839"/>
                </a:lnTo>
                <a:lnTo>
                  <a:pt x="3278" y="2834"/>
                </a:lnTo>
                <a:lnTo>
                  <a:pt x="3283" y="2829"/>
                </a:lnTo>
                <a:lnTo>
                  <a:pt x="3288" y="2824"/>
                </a:lnTo>
                <a:lnTo>
                  <a:pt x="3293" y="2820"/>
                </a:lnTo>
                <a:lnTo>
                  <a:pt x="3300" y="2815"/>
                </a:lnTo>
                <a:lnTo>
                  <a:pt x="3315" y="2806"/>
                </a:lnTo>
                <a:lnTo>
                  <a:pt x="3334" y="2799"/>
                </a:lnTo>
                <a:lnTo>
                  <a:pt x="3355" y="2793"/>
                </a:lnTo>
                <a:lnTo>
                  <a:pt x="3381" y="2786"/>
                </a:lnTo>
                <a:lnTo>
                  <a:pt x="3405" y="2777"/>
                </a:lnTo>
                <a:lnTo>
                  <a:pt x="3429" y="2765"/>
                </a:lnTo>
                <a:lnTo>
                  <a:pt x="3452" y="2752"/>
                </a:lnTo>
                <a:lnTo>
                  <a:pt x="3473" y="2738"/>
                </a:lnTo>
                <a:lnTo>
                  <a:pt x="3494" y="2721"/>
                </a:lnTo>
                <a:lnTo>
                  <a:pt x="3512" y="2704"/>
                </a:lnTo>
                <a:lnTo>
                  <a:pt x="3530" y="2685"/>
                </a:lnTo>
                <a:lnTo>
                  <a:pt x="3548" y="2665"/>
                </a:lnTo>
                <a:lnTo>
                  <a:pt x="3563" y="2644"/>
                </a:lnTo>
                <a:lnTo>
                  <a:pt x="3579" y="2621"/>
                </a:lnTo>
                <a:lnTo>
                  <a:pt x="3593" y="2597"/>
                </a:lnTo>
                <a:lnTo>
                  <a:pt x="3606" y="2573"/>
                </a:lnTo>
                <a:lnTo>
                  <a:pt x="3620" y="2547"/>
                </a:lnTo>
                <a:lnTo>
                  <a:pt x="3631" y="2522"/>
                </a:lnTo>
                <a:lnTo>
                  <a:pt x="3642" y="2495"/>
                </a:lnTo>
                <a:lnTo>
                  <a:pt x="3652" y="2468"/>
                </a:lnTo>
                <a:lnTo>
                  <a:pt x="3663" y="2441"/>
                </a:lnTo>
                <a:lnTo>
                  <a:pt x="3672" y="2413"/>
                </a:lnTo>
                <a:lnTo>
                  <a:pt x="3680" y="2385"/>
                </a:lnTo>
                <a:lnTo>
                  <a:pt x="3695" y="2329"/>
                </a:lnTo>
                <a:lnTo>
                  <a:pt x="3709" y="2274"/>
                </a:lnTo>
                <a:lnTo>
                  <a:pt x="3720" y="2219"/>
                </a:lnTo>
                <a:lnTo>
                  <a:pt x="3729" y="2167"/>
                </a:lnTo>
                <a:lnTo>
                  <a:pt x="3747" y="2071"/>
                </a:lnTo>
                <a:lnTo>
                  <a:pt x="3756" y="2014"/>
                </a:lnTo>
                <a:lnTo>
                  <a:pt x="3764" y="1957"/>
                </a:lnTo>
                <a:lnTo>
                  <a:pt x="3772" y="1899"/>
                </a:lnTo>
                <a:lnTo>
                  <a:pt x="3779" y="1841"/>
                </a:lnTo>
                <a:lnTo>
                  <a:pt x="3786" y="1783"/>
                </a:lnTo>
                <a:lnTo>
                  <a:pt x="3791" y="1724"/>
                </a:lnTo>
                <a:lnTo>
                  <a:pt x="3796" y="1665"/>
                </a:lnTo>
                <a:lnTo>
                  <a:pt x="3799" y="1607"/>
                </a:lnTo>
                <a:lnTo>
                  <a:pt x="3801" y="1548"/>
                </a:lnTo>
                <a:lnTo>
                  <a:pt x="3802" y="1489"/>
                </a:lnTo>
                <a:lnTo>
                  <a:pt x="3802" y="1430"/>
                </a:lnTo>
                <a:lnTo>
                  <a:pt x="3801" y="1372"/>
                </a:lnTo>
                <a:lnTo>
                  <a:pt x="3798" y="1314"/>
                </a:lnTo>
                <a:lnTo>
                  <a:pt x="3794" y="1255"/>
                </a:lnTo>
                <a:lnTo>
                  <a:pt x="3788" y="1198"/>
                </a:lnTo>
                <a:lnTo>
                  <a:pt x="3779" y="1140"/>
                </a:lnTo>
                <a:lnTo>
                  <a:pt x="3775" y="1110"/>
                </a:lnTo>
                <a:lnTo>
                  <a:pt x="3769" y="1080"/>
                </a:lnTo>
                <a:lnTo>
                  <a:pt x="3762" y="1049"/>
                </a:lnTo>
                <a:lnTo>
                  <a:pt x="3754" y="1020"/>
                </a:lnTo>
                <a:lnTo>
                  <a:pt x="3746" y="990"/>
                </a:lnTo>
                <a:lnTo>
                  <a:pt x="3736" y="960"/>
                </a:lnTo>
                <a:lnTo>
                  <a:pt x="3725" y="931"/>
                </a:lnTo>
                <a:lnTo>
                  <a:pt x="3714" y="903"/>
                </a:lnTo>
                <a:lnTo>
                  <a:pt x="3702" y="874"/>
                </a:lnTo>
                <a:lnTo>
                  <a:pt x="3689" y="846"/>
                </a:lnTo>
                <a:lnTo>
                  <a:pt x="3676" y="819"/>
                </a:lnTo>
                <a:lnTo>
                  <a:pt x="3662" y="791"/>
                </a:lnTo>
                <a:lnTo>
                  <a:pt x="3646" y="764"/>
                </a:lnTo>
                <a:lnTo>
                  <a:pt x="3631" y="738"/>
                </a:lnTo>
                <a:lnTo>
                  <a:pt x="3615" y="711"/>
                </a:lnTo>
                <a:lnTo>
                  <a:pt x="3597" y="685"/>
                </a:lnTo>
                <a:lnTo>
                  <a:pt x="3586" y="668"/>
                </a:lnTo>
                <a:lnTo>
                  <a:pt x="3572" y="652"/>
                </a:lnTo>
                <a:lnTo>
                  <a:pt x="3546" y="618"/>
                </a:lnTo>
                <a:lnTo>
                  <a:pt x="3516" y="583"/>
                </a:lnTo>
                <a:lnTo>
                  <a:pt x="3487" y="548"/>
                </a:lnTo>
                <a:lnTo>
                  <a:pt x="3460" y="512"/>
                </a:lnTo>
                <a:lnTo>
                  <a:pt x="3446" y="495"/>
                </a:lnTo>
                <a:lnTo>
                  <a:pt x="3434" y="476"/>
                </a:lnTo>
                <a:lnTo>
                  <a:pt x="3423" y="457"/>
                </a:lnTo>
                <a:lnTo>
                  <a:pt x="3414" y="439"/>
                </a:lnTo>
                <a:lnTo>
                  <a:pt x="3405" y="419"/>
                </a:lnTo>
                <a:lnTo>
                  <a:pt x="3398" y="400"/>
                </a:lnTo>
                <a:lnTo>
                  <a:pt x="3394" y="416"/>
                </a:lnTo>
                <a:lnTo>
                  <a:pt x="3389" y="431"/>
                </a:lnTo>
                <a:lnTo>
                  <a:pt x="3382" y="447"/>
                </a:lnTo>
                <a:lnTo>
                  <a:pt x="3375" y="462"/>
                </a:lnTo>
                <a:lnTo>
                  <a:pt x="3367" y="476"/>
                </a:lnTo>
                <a:lnTo>
                  <a:pt x="3357" y="492"/>
                </a:lnTo>
                <a:lnTo>
                  <a:pt x="3347" y="506"/>
                </a:lnTo>
                <a:lnTo>
                  <a:pt x="3336" y="521"/>
                </a:lnTo>
                <a:lnTo>
                  <a:pt x="3312" y="549"/>
                </a:lnTo>
                <a:lnTo>
                  <a:pt x="3286" y="577"/>
                </a:lnTo>
                <a:lnTo>
                  <a:pt x="3259" y="605"/>
                </a:lnTo>
                <a:lnTo>
                  <a:pt x="3230" y="633"/>
                </a:lnTo>
                <a:lnTo>
                  <a:pt x="3172" y="689"/>
                </a:lnTo>
                <a:lnTo>
                  <a:pt x="3144" y="717"/>
                </a:lnTo>
                <a:lnTo>
                  <a:pt x="3118" y="746"/>
                </a:lnTo>
                <a:lnTo>
                  <a:pt x="3092" y="775"/>
                </a:lnTo>
                <a:lnTo>
                  <a:pt x="3081" y="790"/>
                </a:lnTo>
                <a:lnTo>
                  <a:pt x="3069" y="805"/>
                </a:lnTo>
                <a:lnTo>
                  <a:pt x="3059" y="821"/>
                </a:lnTo>
                <a:lnTo>
                  <a:pt x="3049" y="837"/>
                </a:lnTo>
                <a:lnTo>
                  <a:pt x="3041" y="852"/>
                </a:lnTo>
                <a:lnTo>
                  <a:pt x="3033" y="869"/>
                </a:lnTo>
                <a:lnTo>
                  <a:pt x="3013" y="915"/>
                </a:lnTo>
                <a:lnTo>
                  <a:pt x="2996" y="960"/>
                </a:lnTo>
                <a:lnTo>
                  <a:pt x="2979" y="1006"/>
                </a:lnTo>
                <a:lnTo>
                  <a:pt x="2965" y="1053"/>
                </a:lnTo>
                <a:lnTo>
                  <a:pt x="2952" y="1099"/>
                </a:lnTo>
                <a:lnTo>
                  <a:pt x="2939" y="1147"/>
                </a:lnTo>
                <a:lnTo>
                  <a:pt x="2928" y="1193"/>
                </a:lnTo>
                <a:lnTo>
                  <a:pt x="2919" y="1241"/>
                </a:lnTo>
                <a:lnTo>
                  <a:pt x="2911" y="1288"/>
                </a:lnTo>
                <a:lnTo>
                  <a:pt x="2903" y="1335"/>
                </a:lnTo>
                <a:lnTo>
                  <a:pt x="2896" y="1383"/>
                </a:lnTo>
                <a:lnTo>
                  <a:pt x="2891" y="1431"/>
                </a:lnTo>
                <a:lnTo>
                  <a:pt x="2887" y="1480"/>
                </a:lnTo>
                <a:lnTo>
                  <a:pt x="2883" y="1529"/>
                </a:lnTo>
                <a:lnTo>
                  <a:pt x="2881" y="1578"/>
                </a:lnTo>
                <a:lnTo>
                  <a:pt x="2879" y="1627"/>
                </a:lnTo>
                <a:lnTo>
                  <a:pt x="2876" y="1712"/>
                </a:lnTo>
                <a:lnTo>
                  <a:pt x="2875" y="1797"/>
                </a:lnTo>
                <a:lnTo>
                  <a:pt x="2875" y="1883"/>
                </a:lnTo>
                <a:lnTo>
                  <a:pt x="2877" y="1969"/>
                </a:lnTo>
                <a:lnTo>
                  <a:pt x="2880" y="2054"/>
                </a:lnTo>
                <a:lnTo>
                  <a:pt x="2883" y="2097"/>
                </a:lnTo>
                <a:lnTo>
                  <a:pt x="2886" y="2139"/>
                </a:lnTo>
                <a:lnTo>
                  <a:pt x="2890" y="2182"/>
                </a:lnTo>
                <a:lnTo>
                  <a:pt x="2895" y="2224"/>
                </a:lnTo>
                <a:lnTo>
                  <a:pt x="2900" y="2268"/>
                </a:lnTo>
                <a:lnTo>
                  <a:pt x="2906" y="2310"/>
                </a:lnTo>
                <a:lnTo>
                  <a:pt x="2914" y="2354"/>
                </a:lnTo>
                <a:lnTo>
                  <a:pt x="2924" y="2397"/>
                </a:lnTo>
                <a:lnTo>
                  <a:pt x="2936" y="2439"/>
                </a:lnTo>
                <a:lnTo>
                  <a:pt x="2943" y="2460"/>
                </a:lnTo>
                <a:lnTo>
                  <a:pt x="2951" y="2481"/>
                </a:lnTo>
                <a:lnTo>
                  <a:pt x="2959" y="2501"/>
                </a:lnTo>
                <a:lnTo>
                  <a:pt x="2968" y="2522"/>
                </a:lnTo>
                <a:lnTo>
                  <a:pt x="2977" y="2541"/>
                </a:lnTo>
                <a:lnTo>
                  <a:pt x="2987" y="2561"/>
                </a:lnTo>
                <a:lnTo>
                  <a:pt x="2998" y="2580"/>
                </a:lnTo>
                <a:lnTo>
                  <a:pt x="3009" y="2599"/>
                </a:lnTo>
                <a:lnTo>
                  <a:pt x="3021" y="2618"/>
                </a:lnTo>
                <a:lnTo>
                  <a:pt x="3035" y="2636"/>
                </a:lnTo>
                <a:lnTo>
                  <a:pt x="3051" y="2658"/>
                </a:lnTo>
                <a:lnTo>
                  <a:pt x="3068" y="2677"/>
                </a:lnTo>
                <a:lnTo>
                  <a:pt x="3085" y="2693"/>
                </a:lnTo>
                <a:lnTo>
                  <a:pt x="3100" y="2707"/>
                </a:lnTo>
                <a:lnTo>
                  <a:pt x="3129" y="2731"/>
                </a:lnTo>
                <a:lnTo>
                  <a:pt x="3142" y="2742"/>
                </a:lnTo>
                <a:lnTo>
                  <a:pt x="3154" y="2752"/>
                </a:lnTo>
                <a:lnTo>
                  <a:pt x="3166" y="2763"/>
                </a:lnTo>
                <a:lnTo>
                  <a:pt x="3175" y="2775"/>
                </a:lnTo>
                <a:lnTo>
                  <a:pt x="3183" y="2787"/>
                </a:lnTo>
                <a:lnTo>
                  <a:pt x="3190" y="2802"/>
                </a:lnTo>
                <a:lnTo>
                  <a:pt x="3195" y="2819"/>
                </a:lnTo>
                <a:lnTo>
                  <a:pt x="3200" y="2839"/>
                </a:lnTo>
                <a:lnTo>
                  <a:pt x="3201" y="2862"/>
                </a:lnTo>
                <a:lnTo>
                  <a:pt x="3201" y="2888"/>
                </a:lnTo>
                <a:lnTo>
                  <a:pt x="3176" y="2870"/>
                </a:lnTo>
                <a:lnTo>
                  <a:pt x="3139" y="2843"/>
                </a:lnTo>
                <a:lnTo>
                  <a:pt x="3034" y="2770"/>
                </a:lnTo>
                <a:lnTo>
                  <a:pt x="2971" y="2726"/>
                </a:lnTo>
                <a:lnTo>
                  <a:pt x="2903" y="2677"/>
                </a:lnTo>
                <a:lnTo>
                  <a:pt x="2835" y="2626"/>
                </a:lnTo>
                <a:lnTo>
                  <a:pt x="2767" y="2573"/>
                </a:lnTo>
                <a:lnTo>
                  <a:pt x="2735" y="2546"/>
                </a:lnTo>
                <a:lnTo>
                  <a:pt x="2704" y="2520"/>
                </a:lnTo>
                <a:lnTo>
                  <a:pt x="2673" y="2494"/>
                </a:lnTo>
                <a:lnTo>
                  <a:pt x="2644" y="2467"/>
                </a:lnTo>
                <a:lnTo>
                  <a:pt x="2618" y="2442"/>
                </a:lnTo>
                <a:lnTo>
                  <a:pt x="2593" y="2417"/>
                </a:lnTo>
                <a:lnTo>
                  <a:pt x="2571" y="2393"/>
                </a:lnTo>
                <a:lnTo>
                  <a:pt x="2552" y="2369"/>
                </a:lnTo>
                <a:lnTo>
                  <a:pt x="2537" y="2346"/>
                </a:lnTo>
                <a:lnTo>
                  <a:pt x="2529" y="2336"/>
                </a:lnTo>
                <a:lnTo>
                  <a:pt x="2524" y="2325"/>
                </a:lnTo>
                <a:lnTo>
                  <a:pt x="2519" y="2315"/>
                </a:lnTo>
                <a:lnTo>
                  <a:pt x="2515" y="2305"/>
                </a:lnTo>
                <a:lnTo>
                  <a:pt x="2512" y="2295"/>
                </a:lnTo>
                <a:lnTo>
                  <a:pt x="2511" y="2286"/>
                </a:lnTo>
                <a:lnTo>
                  <a:pt x="2510" y="2278"/>
                </a:lnTo>
                <a:lnTo>
                  <a:pt x="2510" y="2270"/>
                </a:lnTo>
                <a:lnTo>
                  <a:pt x="2512" y="2261"/>
                </a:lnTo>
                <a:lnTo>
                  <a:pt x="2514" y="2254"/>
                </a:lnTo>
                <a:lnTo>
                  <a:pt x="2518" y="2247"/>
                </a:lnTo>
                <a:lnTo>
                  <a:pt x="2523" y="2241"/>
                </a:lnTo>
                <a:lnTo>
                  <a:pt x="2530" y="2235"/>
                </a:lnTo>
                <a:lnTo>
                  <a:pt x="2538" y="2229"/>
                </a:lnTo>
                <a:lnTo>
                  <a:pt x="2557" y="2216"/>
                </a:lnTo>
                <a:lnTo>
                  <a:pt x="2574" y="2202"/>
                </a:lnTo>
                <a:lnTo>
                  <a:pt x="2591" y="2186"/>
                </a:lnTo>
                <a:lnTo>
                  <a:pt x="2606" y="2169"/>
                </a:lnTo>
                <a:lnTo>
                  <a:pt x="2622" y="2151"/>
                </a:lnTo>
                <a:lnTo>
                  <a:pt x="2634" y="2132"/>
                </a:lnTo>
                <a:lnTo>
                  <a:pt x="2646" y="2112"/>
                </a:lnTo>
                <a:lnTo>
                  <a:pt x="2657" y="2091"/>
                </a:lnTo>
                <a:lnTo>
                  <a:pt x="2668" y="2070"/>
                </a:lnTo>
                <a:lnTo>
                  <a:pt x="2678" y="2047"/>
                </a:lnTo>
                <a:lnTo>
                  <a:pt x="2686" y="2024"/>
                </a:lnTo>
                <a:lnTo>
                  <a:pt x="2693" y="2000"/>
                </a:lnTo>
                <a:lnTo>
                  <a:pt x="2701" y="1975"/>
                </a:lnTo>
                <a:lnTo>
                  <a:pt x="2707" y="1951"/>
                </a:lnTo>
                <a:lnTo>
                  <a:pt x="2712" y="1925"/>
                </a:lnTo>
                <a:lnTo>
                  <a:pt x="2717" y="1900"/>
                </a:lnTo>
                <a:lnTo>
                  <a:pt x="2721" y="1874"/>
                </a:lnTo>
                <a:lnTo>
                  <a:pt x="2724" y="1848"/>
                </a:lnTo>
                <a:lnTo>
                  <a:pt x="2729" y="1796"/>
                </a:lnTo>
                <a:lnTo>
                  <a:pt x="2732" y="1745"/>
                </a:lnTo>
                <a:lnTo>
                  <a:pt x="2733" y="1694"/>
                </a:lnTo>
                <a:lnTo>
                  <a:pt x="2733" y="1645"/>
                </a:lnTo>
                <a:lnTo>
                  <a:pt x="2732" y="1597"/>
                </a:lnTo>
                <a:lnTo>
                  <a:pt x="2730" y="1553"/>
                </a:lnTo>
                <a:lnTo>
                  <a:pt x="2727" y="1512"/>
                </a:lnTo>
                <a:lnTo>
                  <a:pt x="2722" y="1453"/>
                </a:lnTo>
                <a:lnTo>
                  <a:pt x="2716" y="1395"/>
                </a:lnTo>
                <a:lnTo>
                  <a:pt x="2708" y="1335"/>
                </a:lnTo>
                <a:lnTo>
                  <a:pt x="2697" y="1277"/>
                </a:lnTo>
                <a:lnTo>
                  <a:pt x="2685" y="1218"/>
                </a:lnTo>
                <a:lnTo>
                  <a:pt x="2673" y="1160"/>
                </a:lnTo>
                <a:lnTo>
                  <a:pt x="2657" y="1101"/>
                </a:lnTo>
                <a:lnTo>
                  <a:pt x="2642" y="1043"/>
                </a:lnTo>
                <a:lnTo>
                  <a:pt x="2625" y="986"/>
                </a:lnTo>
                <a:lnTo>
                  <a:pt x="2606" y="928"/>
                </a:lnTo>
                <a:lnTo>
                  <a:pt x="2587" y="871"/>
                </a:lnTo>
                <a:lnTo>
                  <a:pt x="2566" y="815"/>
                </a:lnTo>
                <a:lnTo>
                  <a:pt x="2546" y="759"/>
                </a:lnTo>
                <a:lnTo>
                  <a:pt x="2523" y="704"/>
                </a:lnTo>
                <a:lnTo>
                  <a:pt x="2501" y="650"/>
                </a:lnTo>
                <a:lnTo>
                  <a:pt x="2477" y="595"/>
                </a:lnTo>
                <a:lnTo>
                  <a:pt x="2455" y="548"/>
                </a:lnTo>
                <a:lnTo>
                  <a:pt x="2432" y="501"/>
                </a:lnTo>
                <a:lnTo>
                  <a:pt x="2409" y="455"/>
                </a:lnTo>
                <a:lnTo>
                  <a:pt x="2383" y="409"/>
                </a:lnTo>
                <a:lnTo>
                  <a:pt x="2370" y="386"/>
                </a:lnTo>
                <a:lnTo>
                  <a:pt x="2355" y="365"/>
                </a:lnTo>
                <a:lnTo>
                  <a:pt x="2341" y="343"/>
                </a:lnTo>
                <a:lnTo>
                  <a:pt x="2326" y="322"/>
                </a:lnTo>
                <a:lnTo>
                  <a:pt x="2309" y="301"/>
                </a:lnTo>
                <a:lnTo>
                  <a:pt x="2293" y="281"/>
                </a:lnTo>
                <a:lnTo>
                  <a:pt x="2275" y="261"/>
                </a:lnTo>
                <a:lnTo>
                  <a:pt x="2258" y="242"/>
                </a:lnTo>
                <a:lnTo>
                  <a:pt x="2240" y="225"/>
                </a:lnTo>
                <a:lnTo>
                  <a:pt x="2222" y="210"/>
                </a:lnTo>
                <a:lnTo>
                  <a:pt x="2203" y="196"/>
                </a:lnTo>
                <a:lnTo>
                  <a:pt x="2182" y="181"/>
                </a:lnTo>
                <a:lnTo>
                  <a:pt x="2140" y="154"/>
                </a:lnTo>
                <a:lnTo>
                  <a:pt x="2096" y="126"/>
                </a:lnTo>
                <a:lnTo>
                  <a:pt x="2053" y="98"/>
                </a:lnTo>
                <a:lnTo>
                  <a:pt x="2033" y="84"/>
                </a:lnTo>
                <a:lnTo>
                  <a:pt x="2013" y="69"/>
                </a:lnTo>
                <a:lnTo>
                  <a:pt x="1995" y="53"/>
                </a:lnTo>
                <a:lnTo>
                  <a:pt x="1978" y="36"/>
                </a:lnTo>
                <a:lnTo>
                  <a:pt x="1963" y="18"/>
                </a:lnTo>
                <a:lnTo>
                  <a:pt x="1948" y="0"/>
                </a:lnTo>
                <a:lnTo>
                  <a:pt x="1949" y="10"/>
                </a:lnTo>
                <a:lnTo>
                  <a:pt x="1949" y="22"/>
                </a:lnTo>
                <a:lnTo>
                  <a:pt x="1947" y="34"/>
                </a:lnTo>
                <a:lnTo>
                  <a:pt x="1944" y="46"/>
                </a:lnTo>
                <a:lnTo>
                  <a:pt x="1940" y="59"/>
                </a:lnTo>
                <a:lnTo>
                  <a:pt x="1935" y="73"/>
                </a:lnTo>
                <a:lnTo>
                  <a:pt x="1929" y="86"/>
                </a:lnTo>
                <a:lnTo>
                  <a:pt x="1921" y="100"/>
                </a:lnTo>
                <a:lnTo>
                  <a:pt x="1903" y="130"/>
                </a:lnTo>
                <a:lnTo>
                  <a:pt x="1884" y="161"/>
                </a:lnTo>
                <a:lnTo>
                  <a:pt x="1861" y="192"/>
                </a:lnTo>
                <a:lnTo>
                  <a:pt x="1839" y="224"/>
                </a:lnTo>
                <a:lnTo>
                  <a:pt x="1791" y="288"/>
                </a:lnTo>
                <a:lnTo>
                  <a:pt x="1768" y="321"/>
                </a:lnTo>
                <a:lnTo>
                  <a:pt x="1748" y="351"/>
                </a:lnTo>
                <a:lnTo>
                  <a:pt x="1729" y="382"/>
                </a:lnTo>
                <a:lnTo>
                  <a:pt x="1722" y="398"/>
                </a:lnTo>
                <a:lnTo>
                  <a:pt x="1715" y="412"/>
                </a:lnTo>
                <a:lnTo>
                  <a:pt x="1709" y="426"/>
                </a:lnTo>
                <a:lnTo>
                  <a:pt x="1704" y="441"/>
                </a:lnTo>
                <a:lnTo>
                  <a:pt x="1699" y="454"/>
                </a:lnTo>
                <a:lnTo>
                  <a:pt x="1697" y="467"/>
                </a:lnTo>
                <a:lnTo>
                  <a:pt x="1692" y="511"/>
                </a:lnTo>
                <a:lnTo>
                  <a:pt x="1689" y="555"/>
                </a:lnTo>
                <a:lnTo>
                  <a:pt x="1688" y="599"/>
                </a:lnTo>
                <a:lnTo>
                  <a:pt x="1689" y="643"/>
                </a:lnTo>
                <a:lnTo>
                  <a:pt x="1692" y="689"/>
                </a:lnTo>
                <a:lnTo>
                  <a:pt x="1696" y="734"/>
                </a:lnTo>
                <a:lnTo>
                  <a:pt x="1702" y="779"/>
                </a:lnTo>
                <a:lnTo>
                  <a:pt x="1708" y="824"/>
                </a:lnTo>
                <a:lnTo>
                  <a:pt x="1716" y="869"/>
                </a:lnTo>
                <a:lnTo>
                  <a:pt x="1724" y="914"/>
                </a:lnTo>
                <a:lnTo>
                  <a:pt x="1734" y="958"/>
                </a:lnTo>
                <a:lnTo>
                  <a:pt x="1744" y="1002"/>
                </a:lnTo>
                <a:lnTo>
                  <a:pt x="1765" y="1089"/>
                </a:lnTo>
                <a:lnTo>
                  <a:pt x="1788" y="1173"/>
                </a:lnTo>
                <a:lnTo>
                  <a:pt x="1801" y="1220"/>
                </a:lnTo>
                <a:lnTo>
                  <a:pt x="1815" y="1267"/>
                </a:lnTo>
                <a:lnTo>
                  <a:pt x="1830" y="1314"/>
                </a:lnTo>
                <a:lnTo>
                  <a:pt x="1846" y="1360"/>
                </a:lnTo>
                <a:lnTo>
                  <a:pt x="1862" y="1405"/>
                </a:lnTo>
                <a:lnTo>
                  <a:pt x="1880" y="1450"/>
                </a:lnTo>
                <a:lnTo>
                  <a:pt x="1898" y="1495"/>
                </a:lnTo>
                <a:lnTo>
                  <a:pt x="1917" y="1540"/>
                </a:lnTo>
                <a:lnTo>
                  <a:pt x="1937" y="1584"/>
                </a:lnTo>
                <a:lnTo>
                  <a:pt x="1958" y="1628"/>
                </a:lnTo>
                <a:lnTo>
                  <a:pt x="1978" y="1671"/>
                </a:lnTo>
                <a:lnTo>
                  <a:pt x="2001" y="1714"/>
                </a:lnTo>
                <a:lnTo>
                  <a:pt x="2023" y="1757"/>
                </a:lnTo>
                <a:lnTo>
                  <a:pt x="2047" y="1800"/>
                </a:lnTo>
                <a:lnTo>
                  <a:pt x="2071" y="1842"/>
                </a:lnTo>
                <a:lnTo>
                  <a:pt x="2096" y="1884"/>
                </a:lnTo>
                <a:lnTo>
                  <a:pt x="2121" y="1922"/>
                </a:lnTo>
                <a:lnTo>
                  <a:pt x="2145" y="1961"/>
                </a:lnTo>
                <a:lnTo>
                  <a:pt x="2171" y="1999"/>
                </a:lnTo>
                <a:lnTo>
                  <a:pt x="2197" y="2036"/>
                </a:lnTo>
                <a:lnTo>
                  <a:pt x="2225" y="2072"/>
                </a:lnTo>
                <a:lnTo>
                  <a:pt x="2254" y="2107"/>
                </a:lnTo>
                <a:lnTo>
                  <a:pt x="2285" y="2140"/>
                </a:lnTo>
                <a:lnTo>
                  <a:pt x="2301" y="2156"/>
                </a:lnTo>
                <a:lnTo>
                  <a:pt x="2317" y="2172"/>
                </a:lnTo>
                <a:lnTo>
                  <a:pt x="2349" y="2201"/>
                </a:lnTo>
                <a:lnTo>
                  <a:pt x="2373" y="2221"/>
                </a:lnTo>
                <a:lnTo>
                  <a:pt x="2391" y="2239"/>
                </a:lnTo>
                <a:lnTo>
                  <a:pt x="2398" y="2247"/>
                </a:lnTo>
                <a:lnTo>
                  <a:pt x="2405" y="2255"/>
                </a:lnTo>
                <a:lnTo>
                  <a:pt x="2412" y="2263"/>
                </a:lnTo>
                <a:lnTo>
                  <a:pt x="2418" y="2273"/>
                </a:lnTo>
                <a:lnTo>
                  <a:pt x="2423" y="2284"/>
                </a:lnTo>
                <a:lnTo>
                  <a:pt x="2428" y="2296"/>
                </a:lnTo>
                <a:lnTo>
                  <a:pt x="2440" y="2326"/>
                </a:lnTo>
                <a:lnTo>
                  <a:pt x="2455" y="2368"/>
                </a:lnTo>
                <a:lnTo>
                  <a:pt x="2429" y="2355"/>
                </a:lnTo>
                <a:lnTo>
                  <a:pt x="2396" y="2339"/>
                </a:lnTo>
                <a:lnTo>
                  <a:pt x="2314" y="2300"/>
                </a:lnTo>
                <a:lnTo>
                  <a:pt x="2268" y="2278"/>
                </a:lnTo>
                <a:lnTo>
                  <a:pt x="2219" y="2253"/>
                </a:lnTo>
                <a:lnTo>
                  <a:pt x="2170" y="2228"/>
                </a:lnTo>
                <a:lnTo>
                  <a:pt x="2121" y="2200"/>
                </a:lnTo>
                <a:lnTo>
                  <a:pt x="2073" y="2172"/>
                </a:lnTo>
                <a:lnTo>
                  <a:pt x="2051" y="2157"/>
                </a:lnTo>
                <a:lnTo>
                  <a:pt x="2029" y="2142"/>
                </a:lnTo>
                <a:lnTo>
                  <a:pt x="2009" y="2128"/>
                </a:lnTo>
                <a:lnTo>
                  <a:pt x="1990" y="2113"/>
                </a:lnTo>
                <a:lnTo>
                  <a:pt x="1973" y="2098"/>
                </a:lnTo>
                <a:lnTo>
                  <a:pt x="1957" y="2083"/>
                </a:lnTo>
                <a:lnTo>
                  <a:pt x="1942" y="2068"/>
                </a:lnTo>
                <a:lnTo>
                  <a:pt x="1931" y="2053"/>
                </a:lnTo>
                <a:lnTo>
                  <a:pt x="1921" y="2038"/>
                </a:lnTo>
                <a:lnTo>
                  <a:pt x="1913" y="2024"/>
                </a:lnTo>
                <a:lnTo>
                  <a:pt x="1907" y="2009"/>
                </a:lnTo>
                <a:lnTo>
                  <a:pt x="1906" y="2002"/>
                </a:lnTo>
                <a:lnTo>
                  <a:pt x="1905" y="1995"/>
                </a:lnTo>
                <a:lnTo>
                  <a:pt x="1904" y="1988"/>
                </a:lnTo>
                <a:lnTo>
                  <a:pt x="1905" y="1981"/>
                </a:lnTo>
                <a:lnTo>
                  <a:pt x="1906" y="1973"/>
                </a:lnTo>
                <a:lnTo>
                  <a:pt x="1908" y="1966"/>
                </a:lnTo>
                <a:lnTo>
                  <a:pt x="1916" y="1943"/>
                </a:lnTo>
                <a:lnTo>
                  <a:pt x="1921" y="1918"/>
                </a:lnTo>
                <a:lnTo>
                  <a:pt x="1925" y="1894"/>
                </a:lnTo>
                <a:lnTo>
                  <a:pt x="1927" y="1869"/>
                </a:lnTo>
                <a:lnTo>
                  <a:pt x="1928" y="1843"/>
                </a:lnTo>
                <a:lnTo>
                  <a:pt x="1927" y="1819"/>
                </a:lnTo>
                <a:lnTo>
                  <a:pt x="1926" y="1792"/>
                </a:lnTo>
                <a:lnTo>
                  <a:pt x="1923" y="1766"/>
                </a:lnTo>
                <a:lnTo>
                  <a:pt x="1919" y="1741"/>
                </a:lnTo>
                <a:lnTo>
                  <a:pt x="1914" y="1714"/>
                </a:lnTo>
                <a:lnTo>
                  <a:pt x="1906" y="1688"/>
                </a:lnTo>
                <a:lnTo>
                  <a:pt x="1899" y="1662"/>
                </a:lnTo>
                <a:lnTo>
                  <a:pt x="1891" y="1635"/>
                </a:lnTo>
                <a:lnTo>
                  <a:pt x="1883" y="1609"/>
                </a:lnTo>
                <a:lnTo>
                  <a:pt x="1873" y="1583"/>
                </a:lnTo>
                <a:lnTo>
                  <a:pt x="1862" y="1556"/>
                </a:lnTo>
                <a:lnTo>
                  <a:pt x="1840" y="1505"/>
                </a:lnTo>
                <a:lnTo>
                  <a:pt x="1815" y="1454"/>
                </a:lnTo>
                <a:lnTo>
                  <a:pt x="1789" y="1405"/>
                </a:lnTo>
                <a:lnTo>
                  <a:pt x="1762" y="1357"/>
                </a:lnTo>
                <a:lnTo>
                  <a:pt x="1735" y="1310"/>
                </a:lnTo>
                <a:lnTo>
                  <a:pt x="1708" y="1266"/>
                </a:lnTo>
                <a:lnTo>
                  <a:pt x="1656" y="1187"/>
                </a:lnTo>
                <a:lnTo>
                  <a:pt x="1620" y="1130"/>
                </a:lnTo>
                <a:lnTo>
                  <a:pt x="1581" y="1074"/>
                </a:lnTo>
                <a:lnTo>
                  <a:pt x="1541" y="1018"/>
                </a:lnTo>
                <a:lnTo>
                  <a:pt x="1500" y="963"/>
                </a:lnTo>
                <a:lnTo>
                  <a:pt x="1457" y="908"/>
                </a:lnTo>
                <a:lnTo>
                  <a:pt x="1414" y="854"/>
                </a:lnTo>
                <a:lnTo>
                  <a:pt x="1370" y="800"/>
                </a:lnTo>
                <a:lnTo>
                  <a:pt x="1324" y="747"/>
                </a:lnTo>
                <a:lnTo>
                  <a:pt x="1278" y="696"/>
                </a:lnTo>
                <a:lnTo>
                  <a:pt x="1231" y="643"/>
                </a:lnTo>
                <a:lnTo>
                  <a:pt x="1184" y="593"/>
                </a:lnTo>
                <a:lnTo>
                  <a:pt x="1135" y="544"/>
                </a:lnTo>
                <a:lnTo>
                  <a:pt x="1086" y="496"/>
                </a:lnTo>
                <a:lnTo>
                  <a:pt x="1037" y="449"/>
                </a:lnTo>
                <a:lnTo>
                  <a:pt x="985" y="403"/>
                </a:lnTo>
                <a:lnTo>
                  <a:pt x="935" y="358"/>
                </a:lnTo>
                <a:lnTo>
                  <a:pt x="894" y="323"/>
                </a:lnTo>
                <a:lnTo>
                  <a:pt x="852" y="290"/>
                </a:lnTo>
                <a:lnTo>
                  <a:pt x="809" y="257"/>
                </a:lnTo>
                <a:lnTo>
                  <a:pt x="764" y="226"/>
                </a:lnTo>
                <a:lnTo>
                  <a:pt x="741" y="212"/>
                </a:lnTo>
                <a:lnTo>
                  <a:pt x="719" y="198"/>
                </a:lnTo>
                <a:lnTo>
                  <a:pt x="695" y="184"/>
                </a:lnTo>
                <a:lnTo>
                  <a:pt x="672" y="172"/>
                </a:lnTo>
                <a:lnTo>
                  <a:pt x="648" y="160"/>
                </a:lnTo>
                <a:lnTo>
                  <a:pt x="624" y="149"/>
                </a:lnTo>
                <a:lnTo>
                  <a:pt x="599" y="137"/>
                </a:lnTo>
                <a:lnTo>
                  <a:pt x="573" y="128"/>
                </a:lnTo>
                <a:lnTo>
                  <a:pt x="545" y="118"/>
                </a:lnTo>
                <a:lnTo>
                  <a:pt x="516" y="110"/>
                </a:lnTo>
                <a:lnTo>
                  <a:pt x="486" y="103"/>
                </a:lnTo>
                <a:lnTo>
                  <a:pt x="457" y="98"/>
                </a:lnTo>
                <a:lnTo>
                  <a:pt x="427" y="93"/>
                </a:lnTo>
                <a:lnTo>
                  <a:pt x="396" y="90"/>
                </a:lnTo>
                <a:lnTo>
                  <a:pt x="336" y="84"/>
                </a:lnTo>
                <a:lnTo>
                  <a:pt x="276" y="77"/>
                </a:lnTo>
                <a:lnTo>
                  <a:pt x="246" y="73"/>
                </a:lnTo>
                <a:lnTo>
                  <a:pt x="217" y="68"/>
                </a:lnTo>
                <a:lnTo>
                  <a:pt x="187" y="61"/>
                </a:lnTo>
                <a:lnTo>
                  <a:pt x="158" y="53"/>
                </a:lnTo>
                <a:lnTo>
                  <a:pt x="130" y="44"/>
                </a:lnTo>
                <a:lnTo>
                  <a:pt x="102" y="33"/>
                </a:lnTo>
                <a:lnTo>
                  <a:pt x="109" y="49"/>
                </a:lnTo>
                <a:lnTo>
                  <a:pt x="114" y="67"/>
                </a:lnTo>
                <a:lnTo>
                  <a:pt x="117" y="84"/>
                </a:lnTo>
                <a:lnTo>
                  <a:pt x="119" y="101"/>
                </a:lnTo>
                <a:lnTo>
                  <a:pt x="119" y="119"/>
                </a:lnTo>
                <a:lnTo>
                  <a:pt x="118" y="137"/>
                </a:lnTo>
                <a:lnTo>
                  <a:pt x="116" y="156"/>
                </a:lnTo>
                <a:lnTo>
                  <a:pt x="113" y="173"/>
                </a:lnTo>
                <a:lnTo>
                  <a:pt x="106" y="210"/>
                </a:lnTo>
                <a:lnTo>
                  <a:pt x="97" y="246"/>
                </a:lnTo>
                <a:lnTo>
                  <a:pt x="89" y="282"/>
                </a:lnTo>
                <a:lnTo>
                  <a:pt x="83" y="316"/>
                </a:lnTo>
                <a:lnTo>
                  <a:pt x="78" y="345"/>
                </a:lnTo>
                <a:lnTo>
                  <a:pt x="76" y="375"/>
                </a:lnTo>
                <a:lnTo>
                  <a:pt x="75" y="406"/>
                </a:lnTo>
                <a:lnTo>
                  <a:pt x="75" y="435"/>
                </a:lnTo>
                <a:lnTo>
                  <a:pt x="77" y="465"/>
                </a:lnTo>
                <a:lnTo>
                  <a:pt x="81" y="495"/>
                </a:lnTo>
                <a:lnTo>
                  <a:pt x="85" y="525"/>
                </a:lnTo>
                <a:lnTo>
                  <a:pt x="91" y="554"/>
                </a:lnTo>
                <a:lnTo>
                  <a:pt x="98" y="583"/>
                </a:lnTo>
                <a:lnTo>
                  <a:pt x="106" y="612"/>
                </a:lnTo>
                <a:lnTo>
                  <a:pt x="115" y="640"/>
                </a:lnTo>
                <a:lnTo>
                  <a:pt x="126" y="668"/>
                </a:lnTo>
                <a:lnTo>
                  <a:pt x="138" y="696"/>
                </a:lnTo>
                <a:lnTo>
                  <a:pt x="150" y="723"/>
                </a:lnTo>
                <a:lnTo>
                  <a:pt x="165" y="750"/>
                </a:lnTo>
                <a:lnTo>
                  <a:pt x="179" y="776"/>
                </a:lnTo>
                <a:lnTo>
                  <a:pt x="208" y="822"/>
                </a:lnTo>
                <a:lnTo>
                  <a:pt x="237" y="868"/>
                </a:lnTo>
                <a:lnTo>
                  <a:pt x="267" y="913"/>
                </a:lnTo>
                <a:lnTo>
                  <a:pt x="299" y="957"/>
                </a:lnTo>
                <a:lnTo>
                  <a:pt x="331" y="1001"/>
                </a:lnTo>
                <a:lnTo>
                  <a:pt x="363" y="1044"/>
                </a:lnTo>
                <a:lnTo>
                  <a:pt x="396" y="1087"/>
                </a:lnTo>
                <a:lnTo>
                  <a:pt x="430" y="1130"/>
                </a:lnTo>
                <a:lnTo>
                  <a:pt x="500" y="1215"/>
                </a:lnTo>
                <a:lnTo>
                  <a:pt x="570" y="1298"/>
                </a:lnTo>
                <a:lnTo>
                  <a:pt x="641" y="1380"/>
                </a:lnTo>
                <a:lnTo>
                  <a:pt x="712" y="1461"/>
                </a:lnTo>
                <a:lnTo>
                  <a:pt x="782" y="1541"/>
                </a:lnTo>
                <a:lnTo>
                  <a:pt x="854" y="1620"/>
                </a:lnTo>
                <a:lnTo>
                  <a:pt x="890" y="1658"/>
                </a:lnTo>
                <a:lnTo>
                  <a:pt x="927" y="1696"/>
                </a:lnTo>
                <a:lnTo>
                  <a:pt x="965" y="1733"/>
                </a:lnTo>
                <a:lnTo>
                  <a:pt x="1003" y="1770"/>
                </a:lnTo>
                <a:lnTo>
                  <a:pt x="1042" y="1804"/>
                </a:lnTo>
                <a:lnTo>
                  <a:pt x="1082" y="1838"/>
                </a:lnTo>
                <a:lnTo>
                  <a:pt x="1123" y="1872"/>
                </a:lnTo>
                <a:lnTo>
                  <a:pt x="1165" y="1904"/>
                </a:lnTo>
                <a:lnTo>
                  <a:pt x="1209" y="1933"/>
                </a:lnTo>
                <a:lnTo>
                  <a:pt x="1253" y="1963"/>
                </a:lnTo>
                <a:lnTo>
                  <a:pt x="1299" y="1990"/>
                </a:lnTo>
                <a:lnTo>
                  <a:pt x="1346" y="2016"/>
                </a:lnTo>
                <a:lnTo>
                  <a:pt x="1393" y="2040"/>
                </a:lnTo>
                <a:lnTo>
                  <a:pt x="1418" y="2051"/>
                </a:lnTo>
                <a:lnTo>
                  <a:pt x="1443" y="2062"/>
                </a:lnTo>
                <a:lnTo>
                  <a:pt x="1469" y="2072"/>
                </a:lnTo>
                <a:lnTo>
                  <a:pt x="1496" y="2082"/>
                </a:lnTo>
                <a:lnTo>
                  <a:pt x="1522" y="2090"/>
                </a:lnTo>
                <a:lnTo>
                  <a:pt x="1549" y="2097"/>
                </a:lnTo>
                <a:lnTo>
                  <a:pt x="1577" y="2104"/>
                </a:lnTo>
                <a:lnTo>
                  <a:pt x="1603" y="2109"/>
                </a:lnTo>
                <a:lnTo>
                  <a:pt x="1631" y="2112"/>
                </a:lnTo>
                <a:lnTo>
                  <a:pt x="1657" y="2113"/>
                </a:lnTo>
                <a:lnTo>
                  <a:pt x="1685" y="2113"/>
                </a:lnTo>
                <a:lnTo>
                  <a:pt x="1712" y="2110"/>
                </a:lnTo>
                <a:lnTo>
                  <a:pt x="1738" y="2106"/>
                </a:lnTo>
                <a:lnTo>
                  <a:pt x="1752" y="2103"/>
                </a:lnTo>
                <a:lnTo>
                  <a:pt x="1765" y="2098"/>
                </a:lnTo>
                <a:lnTo>
                  <a:pt x="1776" y="2095"/>
                </a:lnTo>
                <a:lnTo>
                  <a:pt x="1789" y="2094"/>
                </a:lnTo>
                <a:lnTo>
                  <a:pt x="1801" y="2094"/>
                </a:lnTo>
                <a:lnTo>
                  <a:pt x="1813" y="2095"/>
                </a:lnTo>
                <a:lnTo>
                  <a:pt x="1825" y="2097"/>
                </a:lnTo>
                <a:lnTo>
                  <a:pt x="1839" y="2102"/>
                </a:lnTo>
                <a:lnTo>
                  <a:pt x="1852" y="2106"/>
                </a:lnTo>
                <a:lnTo>
                  <a:pt x="1865" y="2112"/>
                </a:lnTo>
                <a:lnTo>
                  <a:pt x="1879" y="2118"/>
                </a:lnTo>
                <a:lnTo>
                  <a:pt x="1892" y="2125"/>
                </a:lnTo>
                <a:lnTo>
                  <a:pt x="1920" y="2142"/>
                </a:lnTo>
                <a:lnTo>
                  <a:pt x="1947" y="2162"/>
                </a:lnTo>
                <a:lnTo>
                  <a:pt x="1975" y="2183"/>
                </a:lnTo>
                <a:lnTo>
                  <a:pt x="2003" y="2207"/>
                </a:lnTo>
                <a:lnTo>
                  <a:pt x="2029" y="2231"/>
                </a:lnTo>
                <a:lnTo>
                  <a:pt x="2082" y="2278"/>
                </a:lnTo>
                <a:lnTo>
                  <a:pt x="2131" y="2321"/>
                </a:lnTo>
                <a:lnTo>
                  <a:pt x="2153" y="2340"/>
                </a:lnTo>
                <a:lnTo>
                  <a:pt x="2174" y="2356"/>
                </a:lnTo>
                <a:lnTo>
                  <a:pt x="2099" y="2332"/>
                </a:lnTo>
                <a:lnTo>
                  <a:pt x="2024" y="2310"/>
                </a:lnTo>
                <a:lnTo>
                  <a:pt x="1948" y="2288"/>
                </a:lnTo>
                <a:lnTo>
                  <a:pt x="1872" y="2268"/>
                </a:lnTo>
                <a:lnTo>
                  <a:pt x="1795" y="2249"/>
                </a:lnTo>
                <a:lnTo>
                  <a:pt x="1717" y="2232"/>
                </a:lnTo>
                <a:lnTo>
                  <a:pt x="1639" y="2215"/>
                </a:lnTo>
                <a:lnTo>
                  <a:pt x="1561" y="2200"/>
                </a:lnTo>
                <a:lnTo>
                  <a:pt x="1483" y="2186"/>
                </a:lnTo>
                <a:lnTo>
                  <a:pt x="1404" y="2172"/>
                </a:lnTo>
                <a:lnTo>
                  <a:pt x="1325" y="2160"/>
                </a:lnTo>
                <a:lnTo>
                  <a:pt x="1248" y="2149"/>
                </a:lnTo>
                <a:lnTo>
                  <a:pt x="1169" y="2137"/>
                </a:lnTo>
                <a:lnTo>
                  <a:pt x="1091" y="2127"/>
                </a:lnTo>
                <a:lnTo>
                  <a:pt x="935" y="2109"/>
                </a:lnTo>
                <a:lnTo>
                  <a:pt x="868" y="2100"/>
                </a:lnTo>
                <a:lnTo>
                  <a:pt x="801" y="2094"/>
                </a:lnTo>
                <a:lnTo>
                  <a:pt x="734" y="2089"/>
                </a:lnTo>
                <a:lnTo>
                  <a:pt x="700" y="2088"/>
                </a:lnTo>
                <a:lnTo>
                  <a:pt x="667" y="2087"/>
                </a:lnTo>
                <a:lnTo>
                  <a:pt x="633" y="2087"/>
                </a:lnTo>
                <a:lnTo>
                  <a:pt x="600" y="2089"/>
                </a:lnTo>
                <a:lnTo>
                  <a:pt x="566" y="2091"/>
                </a:lnTo>
                <a:lnTo>
                  <a:pt x="532" y="2095"/>
                </a:lnTo>
                <a:lnTo>
                  <a:pt x="500" y="2100"/>
                </a:lnTo>
                <a:lnTo>
                  <a:pt x="467" y="2107"/>
                </a:lnTo>
                <a:lnTo>
                  <a:pt x="434" y="2115"/>
                </a:lnTo>
                <a:lnTo>
                  <a:pt x="401" y="2125"/>
                </a:lnTo>
                <a:lnTo>
                  <a:pt x="364" y="2138"/>
                </a:lnTo>
                <a:lnTo>
                  <a:pt x="329" y="2154"/>
                </a:lnTo>
                <a:lnTo>
                  <a:pt x="311" y="2163"/>
                </a:lnTo>
                <a:lnTo>
                  <a:pt x="294" y="2171"/>
                </a:lnTo>
                <a:lnTo>
                  <a:pt x="276" y="2181"/>
                </a:lnTo>
                <a:lnTo>
                  <a:pt x="260" y="2192"/>
                </a:lnTo>
                <a:lnTo>
                  <a:pt x="244" y="2202"/>
                </a:lnTo>
                <a:lnTo>
                  <a:pt x="228" y="2213"/>
                </a:lnTo>
                <a:lnTo>
                  <a:pt x="213" y="2225"/>
                </a:lnTo>
                <a:lnTo>
                  <a:pt x="198" y="2238"/>
                </a:lnTo>
                <a:lnTo>
                  <a:pt x="184" y="2251"/>
                </a:lnTo>
                <a:lnTo>
                  <a:pt x="171" y="2265"/>
                </a:lnTo>
                <a:lnTo>
                  <a:pt x="157" y="2280"/>
                </a:lnTo>
                <a:lnTo>
                  <a:pt x="144" y="2295"/>
                </a:lnTo>
                <a:lnTo>
                  <a:pt x="130" y="2316"/>
                </a:lnTo>
                <a:lnTo>
                  <a:pt x="115" y="2337"/>
                </a:lnTo>
                <a:lnTo>
                  <a:pt x="100" y="2359"/>
                </a:lnTo>
                <a:lnTo>
                  <a:pt x="84" y="2379"/>
                </a:lnTo>
                <a:lnTo>
                  <a:pt x="75" y="2389"/>
                </a:lnTo>
                <a:lnTo>
                  <a:pt x="66" y="2399"/>
                </a:lnTo>
                <a:lnTo>
                  <a:pt x="57" y="2407"/>
                </a:lnTo>
                <a:lnTo>
                  <a:pt x="47" y="2415"/>
                </a:lnTo>
                <a:lnTo>
                  <a:pt x="35" y="2421"/>
                </a:lnTo>
                <a:lnTo>
                  <a:pt x="24" y="2426"/>
                </a:lnTo>
                <a:lnTo>
                  <a:pt x="12" y="2430"/>
                </a:lnTo>
                <a:lnTo>
                  <a:pt x="0" y="2432"/>
                </a:lnTo>
                <a:lnTo>
                  <a:pt x="16" y="2442"/>
                </a:lnTo>
                <a:lnTo>
                  <a:pt x="31" y="2454"/>
                </a:lnTo>
                <a:lnTo>
                  <a:pt x="45" y="2466"/>
                </a:lnTo>
                <a:lnTo>
                  <a:pt x="58" y="2481"/>
                </a:lnTo>
                <a:lnTo>
                  <a:pt x="69" y="2497"/>
                </a:lnTo>
                <a:lnTo>
                  <a:pt x="81" y="2513"/>
                </a:lnTo>
                <a:lnTo>
                  <a:pt x="91" y="2531"/>
                </a:lnTo>
                <a:lnTo>
                  <a:pt x="101" y="2548"/>
                </a:lnTo>
                <a:lnTo>
                  <a:pt x="119" y="2585"/>
                </a:lnTo>
                <a:lnTo>
                  <a:pt x="138" y="2621"/>
                </a:lnTo>
                <a:lnTo>
                  <a:pt x="148" y="2638"/>
                </a:lnTo>
                <a:lnTo>
                  <a:pt x="157" y="2656"/>
                </a:lnTo>
                <a:lnTo>
                  <a:pt x="169" y="2671"/>
                </a:lnTo>
                <a:lnTo>
                  <a:pt x="179" y="2687"/>
                </a:lnTo>
                <a:lnTo>
                  <a:pt x="193" y="2702"/>
                </a:lnTo>
                <a:lnTo>
                  <a:pt x="208" y="2717"/>
                </a:lnTo>
                <a:lnTo>
                  <a:pt x="222" y="2732"/>
                </a:lnTo>
                <a:lnTo>
                  <a:pt x="237" y="2745"/>
                </a:lnTo>
                <a:lnTo>
                  <a:pt x="254" y="2758"/>
                </a:lnTo>
                <a:lnTo>
                  <a:pt x="270" y="2771"/>
                </a:lnTo>
                <a:lnTo>
                  <a:pt x="288" y="2782"/>
                </a:lnTo>
                <a:lnTo>
                  <a:pt x="305" y="2793"/>
                </a:lnTo>
                <a:lnTo>
                  <a:pt x="341" y="2814"/>
                </a:lnTo>
                <a:lnTo>
                  <a:pt x="378" y="2833"/>
                </a:lnTo>
                <a:lnTo>
                  <a:pt x="415" y="2851"/>
                </a:lnTo>
                <a:lnTo>
                  <a:pt x="452" y="2867"/>
                </a:lnTo>
                <a:lnTo>
                  <a:pt x="509" y="2890"/>
                </a:lnTo>
                <a:lnTo>
                  <a:pt x="566" y="2912"/>
                </a:lnTo>
                <a:lnTo>
                  <a:pt x="625" y="2932"/>
                </a:lnTo>
                <a:lnTo>
                  <a:pt x="683" y="2952"/>
                </a:lnTo>
                <a:lnTo>
                  <a:pt x="742" y="2969"/>
                </a:lnTo>
                <a:lnTo>
                  <a:pt x="803" y="2986"/>
                </a:lnTo>
                <a:lnTo>
                  <a:pt x="862" y="3001"/>
                </a:lnTo>
                <a:lnTo>
                  <a:pt x="923" y="3015"/>
                </a:lnTo>
                <a:lnTo>
                  <a:pt x="984" y="3029"/>
                </a:lnTo>
                <a:lnTo>
                  <a:pt x="1045" y="3040"/>
                </a:lnTo>
                <a:lnTo>
                  <a:pt x="1106" y="3050"/>
                </a:lnTo>
                <a:lnTo>
                  <a:pt x="1168" y="3061"/>
                </a:lnTo>
                <a:lnTo>
                  <a:pt x="1228" y="3069"/>
                </a:lnTo>
                <a:lnTo>
                  <a:pt x="1290" y="3076"/>
                </a:lnTo>
                <a:lnTo>
                  <a:pt x="1351" y="3082"/>
                </a:lnTo>
                <a:lnTo>
                  <a:pt x="1412" y="3088"/>
                </a:lnTo>
                <a:lnTo>
                  <a:pt x="1464" y="3091"/>
                </a:lnTo>
                <a:lnTo>
                  <a:pt x="1529" y="3094"/>
                </a:lnTo>
                <a:lnTo>
                  <a:pt x="1606" y="3095"/>
                </a:lnTo>
                <a:lnTo>
                  <a:pt x="1647" y="3094"/>
                </a:lnTo>
                <a:lnTo>
                  <a:pt x="1691" y="3094"/>
                </a:lnTo>
                <a:lnTo>
                  <a:pt x="1736" y="3092"/>
                </a:lnTo>
                <a:lnTo>
                  <a:pt x="1782" y="3090"/>
                </a:lnTo>
                <a:lnTo>
                  <a:pt x="1830" y="3087"/>
                </a:lnTo>
                <a:lnTo>
                  <a:pt x="1878" y="3082"/>
                </a:lnTo>
                <a:lnTo>
                  <a:pt x="1926" y="3077"/>
                </a:lnTo>
                <a:lnTo>
                  <a:pt x="1975" y="3071"/>
                </a:lnTo>
                <a:lnTo>
                  <a:pt x="2023" y="3063"/>
                </a:lnTo>
                <a:lnTo>
                  <a:pt x="2070" y="3053"/>
                </a:lnTo>
                <a:lnTo>
                  <a:pt x="2116" y="3043"/>
                </a:lnTo>
                <a:lnTo>
                  <a:pt x="2163" y="3031"/>
                </a:lnTo>
                <a:lnTo>
                  <a:pt x="2207" y="3018"/>
                </a:lnTo>
                <a:lnTo>
                  <a:pt x="2249" y="3002"/>
                </a:lnTo>
                <a:lnTo>
                  <a:pt x="2268" y="2994"/>
                </a:lnTo>
                <a:lnTo>
                  <a:pt x="2289" y="2985"/>
                </a:lnTo>
                <a:lnTo>
                  <a:pt x="2307" y="2976"/>
                </a:lnTo>
                <a:lnTo>
                  <a:pt x="2326" y="2966"/>
                </a:lnTo>
                <a:lnTo>
                  <a:pt x="2344" y="2956"/>
                </a:lnTo>
                <a:lnTo>
                  <a:pt x="2360" y="2945"/>
                </a:lnTo>
                <a:lnTo>
                  <a:pt x="2377" y="2934"/>
                </a:lnTo>
                <a:lnTo>
                  <a:pt x="2392" y="2922"/>
                </a:lnTo>
                <a:lnTo>
                  <a:pt x="2406" y="2910"/>
                </a:lnTo>
                <a:lnTo>
                  <a:pt x="2421" y="2897"/>
                </a:lnTo>
                <a:lnTo>
                  <a:pt x="2433" y="2883"/>
                </a:lnTo>
                <a:lnTo>
                  <a:pt x="2445" y="2870"/>
                </a:lnTo>
                <a:lnTo>
                  <a:pt x="2457" y="2856"/>
                </a:lnTo>
                <a:lnTo>
                  <a:pt x="2466" y="2840"/>
                </a:lnTo>
                <a:lnTo>
                  <a:pt x="2475" y="2824"/>
                </a:lnTo>
                <a:lnTo>
                  <a:pt x="2482" y="2807"/>
                </a:lnTo>
                <a:lnTo>
                  <a:pt x="2489" y="2791"/>
                </a:lnTo>
                <a:lnTo>
                  <a:pt x="2495" y="2774"/>
                </a:lnTo>
                <a:lnTo>
                  <a:pt x="2499" y="2755"/>
                </a:lnTo>
                <a:lnTo>
                  <a:pt x="2502" y="2737"/>
                </a:lnTo>
                <a:lnTo>
                  <a:pt x="2503" y="2716"/>
                </a:lnTo>
                <a:lnTo>
                  <a:pt x="2503" y="2697"/>
                </a:lnTo>
                <a:lnTo>
                  <a:pt x="2502" y="2675"/>
                </a:lnTo>
                <a:lnTo>
                  <a:pt x="2500" y="2654"/>
                </a:lnTo>
                <a:lnTo>
                  <a:pt x="2532" y="2655"/>
                </a:lnTo>
                <a:lnTo>
                  <a:pt x="2565" y="2658"/>
                </a:lnTo>
                <a:lnTo>
                  <a:pt x="2598" y="2662"/>
                </a:lnTo>
                <a:lnTo>
                  <a:pt x="2631" y="2670"/>
                </a:lnTo>
                <a:lnTo>
                  <a:pt x="2664" y="2678"/>
                </a:lnTo>
                <a:lnTo>
                  <a:pt x="2697" y="2690"/>
                </a:lnTo>
                <a:lnTo>
                  <a:pt x="2730" y="2703"/>
                </a:lnTo>
                <a:lnTo>
                  <a:pt x="2764" y="2717"/>
                </a:lnTo>
                <a:lnTo>
                  <a:pt x="2797" y="2734"/>
                </a:lnTo>
                <a:lnTo>
                  <a:pt x="2830" y="2751"/>
                </a:lnTo>
                <a:lnTo>
                  <a:pt x="2862" y="2770"/>
                </a:lnTo>
                <a:lnTo>
                  <a:pt x="2895" y="2790"/>
                </a:lnTo>
                <a:lnTo>
                  <a:pt x="2928" y="2812"/>
                </a:lnTo>
                <a:lnTo>
                  <a:pt x="2961" y="2834"/>
                </a:lnTo>
                <a:lnTo>
                  <a:pt x="2993" y="2857"/>
                </a:lnTo>
                <a:lnTo>
                  <a:pt x="3024" y="2881"/>
                </a:lnTo>
                <a:lnTo>
                  <a:pt x="3056" y="2906"/>
                </a:lnTo>
                <a:lnTo>
                  <a:pt x="3087" y="2931"/>
                </a:lnTo>
                <a:lnTo>
                  <a:pt x="3147" y="2983"/>
                </a:lnTo>
                <a:lnTo>
                  <a:pt x="3206" y="3036"/>
                </a:lnTo>
                <a:lnTo>
                  <a:pt x="3262" y="3089"/>
                </a:lnTo>
                <a:lnTo>
                  <a:pt x="3315" y="3142"/>
                </a:lnTo>
                <a:lnTo>
                  <a:pt x="3367" y="3193"/>
                </a:lnTo>
                <a:lnTo>
                  <a:pt x="3458" y="3286"/>
                </a:lnTo>
                <a:lnTo>
                  <a:pt x="3445" y="3285"/>
                </a:lnTo>
                <a:lnTo>
                  <a:pt x="3432" y="3284"/>
                </a:lnTo>
                <a:lnTo>
                  <a:pt x="3419" y="3282"/>
                </a:lnTo>
                <a:lnTo>
                  <a:pt x="3405" y="3278"/>
                </a:lnTo>
                <a:lnTo>
                  <a:pt x="3391" y="3275"/>
                </a:lnTo>
                <a:lnTo>
                  <a:pt x="3377" y="3270"/>
                </a:lnTo>
                <a:lnTo>
                  <a:pt x="3348" y="3259"/>
                </a:lnTo>
                <a:lnTo>
                  <a:pt x="3319" y="3246"/>
                </a:lnTo>
                <a:lnTo>
                  <a:pt x="3290" y="3232"/>
                </a:lnTo>
                <a:lnTo>
                  <a:pt x="3259" y="3215"/>
                </a:lnTo>
                <a:lnTo>
                  <a:pt x="3228" y="3199"/>
                </a:lnTo>
                <a:lnTo>
                  <a:pt x="3166" y="3165"/>
                </a:lnTo>
                <a:lnTo>
                  <a:pt x="3134" y="3149"/>
                </a:lnTo>
                <a:lnTo>
                  <a:pt x="3103" y="3133"/>
                </a:lnTo>
                <a:lnTo>
                  <a:pt x="3071" y="3119"/>
                </a:lnTo>
                <a:lnTo>
                  <a:pt x="3041" y="3107"/>
                </a:lnTo>
                <a:lnTo>
                  <a:pt x="3010" y="3097"/>
                </a:lnTo>
                <a:lnTo>
                  <a:pt x="2995" y="3093"/>
                </a:lnTo>
                <a:lnTo>
                  <a:pt x="2980" y="3090"/>
                </a:lnTo>
                <a:lnTo>
                  <a:pt x="2926" y="3081"/>
                </a:lnTo>
                <a:lnTo>
                  <a:pt x="2873" y="3074"/>
                </a:lnTo>
                <a:lnTo>
                  <a:pt x="2818" y="3069"/>
                </a:lnTo>
                <a:lnTo>
                  <a:pt x="2764" y="3065"/>
                </a:lnTo>
                <a:lnTo>
                  <a:pt x="2710" y="3063"/>
                </a:lnTo>
                <a:lnTo>
                  <a:pt x="2655" y="3062"/>
                </a:lnTo>
                <a:lnTo>
                  <a:pt x="2600" y="3063"/>
                </a:lnTo>
                <a:lnTo>
                  <a:pt x="2546" y="3064"/>
                </a:lnTo>
                <a:lnTo>
                  <a:pt x="2490" y="3067"/>
                </a:lnTo>
                <a:lnTo>
                  <a:pt x="2436" y="3070"/>
                </a:lnTo>
                <a:lnTo>
                  <a:pt x="2381" y="3074"/>
                </a:lnTo>
                <a:lnTo>
                  <a:pt x="2327" y="3079"/>
                </a:lnTo>
                <a:lnTo>
                  <a:pt x="2218" y="3090"/>
                </a:lnTo>
                <a:lnTo>
                  <a:pt x="2111" y="3103"/>
                </a:lnTo>
                <a:lnTo>
                  <a:pt x="2030" y="3113"/>
                </a:lnTo>
                <a:lnTo>
                  <a:pt x="1948" y="3124"/>
                </a:lnTo>
                <a:lnTo>
                  <a:pt x="1907" y="3131"/>
                </a:lnTo>
                <a:lnTo>
                  <a:pt x="1868" y="3138"/>
                </a:lnTo>
                <a:lnTo>
                  <a:pt x="1827" y="3148"/>
                </a:lnTo>
                <a:lnTo>
                  <a:pt x="1787" y="3157"/>
                </a:lnTo>
                <a:lnTo>
                  <a:pt x="1747" y="3166"/>
                </a:lnTo>
                <a:lnTo>
                  <a:pt x="1707" y="3178"/>
                </a:lnTo>
                <a:lnTo>
                  <a:pt x="1668" y="3191"/>
                </a:lnTo>
                <a:lnTo>
                  <a:pt x="1629" y="3204"/>
                </a:lnTo>
                <a:lnTo>
                  <a:pt x="1591" y="3219"/>
                </a:lnTo>
                <a:lnTo>
                  <a:pt x="1554" y="3236"/>
                </a:lnTo>
                <a:lnTo>
                  <a:pt x="1517" y="3254"/>
                </a:lnTo>
                <a:lnTo>
                  <a:pt x="1481" y="3275"/>
                </a:lnTo>
                <a:lnTo>
                  <a:pt x="1452" y="3292"/>
                </a:lnTo>
                <a:lnTo>
                  <a:pt x="1422" y="3312"/>
                </a:lnTo>
                <a:lnTo>
                  <a:pt x="1392" y="3333"/>
                </a:lnTo>
                <a:lnTo>
                  <a:pt x="1364" y="3355"/>
                </a:lnTo>
                <a:lnTo>
                  <a:pt x="1337" y="3378"/>
                </a:lnTo>
                <a:lnTo>
                  <a:pt x="1311" y="3404"/>
                </a:lnTo>
                <a:lnTo>
                  <a:pt x="1299" y="3417"/>
                </a:lnTo>
                <a:lnTo>
                  <a:pt x="1288" y="3430"/>
                </a:lnTo>
                <a:lnTo>
                  <a:pt x="1277" y="3444"/>
                </a:lnTo>
                <a:lnTo>
                  <a:pt x="1266" y="3458"/>
                </a:lnTo>
                <a:lnTo>
                  <a:pt x="1256" y="3473"/>
                </a:lnTo>
                <a:lnTo>
                  <a:pt x="1247" y="3491"/>
                </a:lnTo>
                <a:lnTo>
                  <a:pt x="1227" y="3527"/>
                </a:lnTo>
                <a:lnTo>
                  <a:pt x="1208" y="3564"/>
                </a:lnTo>
                <a:lnTo>
                  <a:pt x="1197" y="3582"/>
                </a:lnTo>
                <a:lnTo>
                  <a:pt x="1187" y="3600"/>
                </a:lnTo>
                <a:lnTo>
                  <a:pt x="1176" y="3617"/>
                </a:lnTo>
                <a:lnTo>
                  <a:pt x="1164" y="3634"/>
                </a:lnTo>
                <a:lnTo>
                  <a:pt x="1151" y="3650"/>
                </a:lnTo>
                <a:lnTo>
                  <a:pt x="1137" y="3664"/>
                </a:lnTo>
                <a:lnTo>
                  <a:pt x="1123" y="3676"/>
                </a:lnTo>
                <a:lnTo>
                  <a:pt x="1106" y="3688"/>
                </a:lnTo>
                <a:lnTo>
                  <a:pt x="1097" y="3693"/>
                </a:lnTo>
                <a:lnTo>
                  <a:pt x="1088" y="3697"/>
                </a:lnTo>
                <a:lnTo>
                  <a:pt x="1079" y="3701"/>
                </a:lnTo>
                <a:lnTo>
                  <a:pt x="1069" y="3704"/>
                </a:lnTo>
                <a:lnTo>
                  <a:pt x="1088" y="3707"/>
                </a:lnTo>
                <a:lnTo>
                  <a:pt x="1107" y="3711"/>
                </a:lnTo>
                <a:lnTo>
                  <a:pt x="1126" y="3716"/>
                </a:lnTo>
                <a:lnTo>
                  <a:pt x="1145" y="3721"/>
                </a:lnTo>
                <a:lnTo>
                  <a:pt x="1164" y="3728"/>
                </a:lnTo>
                <a:lnTo>
                  <a:pt x="1182" y="3735"/>
                </a:lnTo>
                <a:lnTo>
                  <a:pt x="1218" y="3750"/>
                </a:lnTo>
                <a:lnTo>
                  <a:pt x="1254" y="3767"/>
                </a:lnTo>
                <a:lnTo>
                  <a:pt x="1290" y="3785"/>
                </a:lnTo>
                <a:lnTo>
                  <a:pt x="1324" y="3803"/>
                </a:lnTo>
                <a:lnTo>
                  <a:pt x="1360" y="3823"/>
                </a:lnTo>
                <a:lnTo>
                  <a:pt x="1431" y="3863"/>
                </a:lnTo>
                <a:lnTo>
                  <a:pt x="1467" y="3881"/>
                </a:lnTo>
                <a:lnTo>
                  <a:pt x="1503" y="3900"/>
                </a:lnTo>
                <a:lnTo>
                  <a:pt x="1540" y="3916"/>
                </a:lnTo>
                <a:lnTo>
                  <a:pt x="1577" y="3930"/>
                </a:lnTo>
                <a:lnTo>
                  <a:pt x="1596" y="3938"/>
                </a:lnTo>
                <a:lnTo>
                  <a:pt x="1615" y="3943"/>
                </a:lnTo>
                <a:lnTo>
                  <a:pt x="1634" y="3949"/>
                </a:lnTo>
                <a:lnTo>
                  <a:pt x="1654" y="3953"/>
                </a:lnTo>
                <a:lnTo>
                  <a:pt x="1697" y="3961"/>
                </a:lnTo>
                <a:lnTo>
                  <a:pt x="1741" y="3968"/>
                </a:lnTo>
                <a:lnTo>
                  <a:pt x="1785" y="3975"/>
                </a:lnTo>
                <a:lnTo>
                  <a:pt x="1829" y="3979"/>
                </a:lnTo>
                <a:lnTo>
                  <a:pt x="1874" y="3982"/>
                </a:lnTo>
                <a:lnTo>
                  <a:pt x="1918" y="3984"/>
                </a:lnTo>
                <a:lnTo>
                  <a:pt x="1962" y="3985"/>
                </a:lnTo>
                <a:lnTo>
                  <a:pt x="2006" y="3985"/>
                </a:lnTo>
                <a:lnTo>
                  <a:pt x="2051" y="3984"/>
                </a:lnTo>
                <a:lnTo>
                  <a:pt x="2095" y="3983"/>
                </a:lnTo>
                <a:lnTo>
                  <a:pt x="2139" y="3980"/>
                </a:lnTo>
                <a:lnTo>
                  <a:pt x="2184" y="3977"/>
                </a:lnTo>
                <a:lnTo>
                  <a:pt x="2272" y="3969"/>
                </a:lnTo>
                <a:lnTo>
                  <a:pt x="2359" y="3960"/>
                </a:lnTo>
                <a:lnTo>
                  <a:pt x="2407" y="3954"/>
                </a:lnTo>
                <a:lnTo>
                  <a:pt x="2470" y="3945"/>
                </a:lnTo>
                <a:lnTo>
                  <a:pt x="2547" y="3931"/>
                </a:lnTo>
                <a:lnTo>
                  <a:pt x="2635" y="3915"/>
                </a:lnTo>
                <a:lnTo>
                  <a:pt x="2681" y="3906"/>
                </a:lnTo>
                <a:lnTo>
                  <a:pt x="2729" y="3895"/>
                </a:lnTo>
                <a:lnTo>
                  <a:pt x="2778" y="3883"/>
                </a:lnTo>
                <a:lnTo>
                  <a:pt x="2829" y="3871"/>
                </a:lnTo>
                <a:lnTo>
                  <a:pt x="2879" y="3857"/>
                </a:lnTo>
                <a:lnTo>
                  <a:pt x="2929" y="3841"/>
                </a:lnTo>
                <a:lnTo>
                  <a:pt x="2980" y="3826"/>
                </a:lnTo>
                <a:lnTo>
                  <a:pt x="3029" y="3809"/>
                </a:lnTo>
                <a:lnTo>
                  <a:pt x="3078" y="3790"/>
                </a:lnTo>
                <a:lnTo>
                  <a:pt x="3125" y="3771"/>
                </a:lnTo>
                <a:lnTo>
                  <a:pt x="3171" y="3750"/>
                </a:lnTo>
                <a:lnTo>
                  <a:pt x="3214" y="3729"/>
                </a:lnTo>
                <a:lnTo>
                  <a:pt x="3255" y="3705"/>
                </a:lnTo>
                <a:lnTo>
                  <a:pt x="3274" y="3693"/>
                </a:lnTo>
                <a:lnTo>
                  <a:pt x="3293" y="3680"/>
                </a:lnTo>
                <a:lnTo>
                  <a:pt x="3311" y="3668"/>
                </a:lnTo>
                <a:lnTo>
                  <a:pt x="3328" y="3655"/>
                </a:lnTo>
                <a:lnTo>
                  <a:pt x="3344" y="3642"/>
                </a:lnTo>
                <a:lnTo>
                  <a:pt x="3359" y="3627"/>
                </a:lnTo>
                <a:lnTo>
                  <a:pt x="3374" y="3614"/>
                </a:lnTo>
                <a:lnTo>
                  <a:pt x="3387" y="3600"/>
                </a:lnTo>
                <a:lnTo>
                  <a:pt x="3398" y="3584"/>
                </a:lnTo>
                <a:lnTo>
                  <a:pt x="3410" y="3570"/>
                </a:lnTo>
                <a:lnTo>
                  <a:pt x="3420" y="3553"/>
                </a:lnTo>
                <a:lnTo>
                  <a:pt x="3428" y="3538"/>
                </a:lnTo>
                <a:lnTo>
                  <a:pt x="3435" y="3522"/>
                </a:lnTo>
                <a:lnTo>
                  <a:pt x="3441" y="3505"/>
                </a:lnTo>
                <a:lnTo>
                  <a:pt x="3446" y="3489"/>
                </a:lnTo>
                <a:lnTo>
                  <a:pt x="3450" y="3471"/>
                </a:lnTo>
                <a:lnTo>
                  <a:pt x="3452" y="3454"/>
                </a:lnTo>
                <a:lnTo>
                  <a:pt x="3453" y="3436"/>
                </a:lnTo>
                <a:lnTo>
                  <a:pt x="3452" y="3417"/>
                </a:lnTo>
                <a:lnTo>
                  <a:pt x="3449" y="3399"/>
                </a:lnTo>
                <a:lnTo>
                  <a:pt x="3444" y="3379"/>
                </a:lnTo>
                <a:lnTo>
                  <a:pt x="3438" y="3360"/>
                </a:lnTo>
                <a:lnTo>
                  <a:pt x="3450" y="3361"/>
                </a:lnTo>
                <a:lnTo>
                  <a:pt x="3462" y="3362"/>
                </a:lnTo>
                <a:lnTo>
                  <a:pt x="3473" y="3364"/>
                </a:lnTo>
                <a:lnTo>
                  <a:pt x="3485" y="3367"/>
                </a:lnTo>
                <a:lnTo>
                  <a:pt x="3498" y="3370"/>
                </a:lnTo>
                <a:lnTo>
                  <a:pt x="3509" y="3374"/>
                </a:lnTo>
                <a:lnTo>
                  <a:pt x="3534" y="3384"/>
                </a:lnTo>
                <a:lnTo>
                  <a:pt x="3557" y="3398"/>
                </a:lnTo>
                <a:lnTo>
                  <a:pt x="3582" y="3412"/>
                </a:lnTo>
                <a:lnTo>
                  <a:pt x="3606" y="3429"/>
                </a:lnTo>
                <a:lnTo>
                  <a:pt x="3631" y="3449"/>
                </a:lnTo>
                <a:lnTo>
                  <a:pt x="3655" y="3470"/>
                </a:lnTo>
                <a:lnTo>
                  <a:pt x="3680" y="3493"/>
                </a:lnTo>
                <a:lnTo>
                  <a:pt x="3705" y="3518"/>
                </a:lnTo>
                <a:lnTo>
                  <a:pt x="3729" y="3544"/>
                </a:lnTo>
                <a:lnTo>
                  <a:pt x="3754" y="3571"/>
                </a:lnTo>
                <a:lnTo>
                  <a:pt x="3778" y="3598"/>
                </a:lnTo>
                <a:lnTo>
                  <a:pt x="3802" y="3628"/>
                </a:lnTo>
                <a:lnTo>
                  <a:pt x="3826" y="3657"/>
                </a:lnTo>
                <a:lnTo>
                  <a:pt x="3872" y="3718"/>
                </a:lnTo>
                <a:lnTo>
                  <a:pt x="3917" y="3780"/>
                </a:lnTo>
                <a:lnTo>
                  <a:pt x="3960" y="3840"/>
                </a:lnTo>
                <a:lnTo>
                  <a:pt x="4001" y="3900"/>
                </a:lnTo>
                <a:lnTo>
                  <a:pt x="4074" y="4006"/>
                </a:lnTo>
                <a:lnTo>
                  <a:pt x="4106" y="4051"/>
                </a:lnTo>
                <a:lnTo>
                  <a:pt x="4135" y="4089"/>
                </a:lnTo>
                <a:lnTo>
                  <a:pt x="4124" y="4090"/>
                </a:lnTo>
                <a:lnTo>
                  <a:pt x="4112" y="4090"/>
                </a:lnTo>
                <a:lnTo>
                  <a:pt x="4101" y="4089"/>
                </a:lnTo>
                <a:lnTo>
                  <a:pt x="4091" y="4087"/>
                </a:lnTo>
                <a:lnTo>
                  <a:pt x="4071" y="4083"/>
                </a:lnTo>
                <a:lnTo>
                  <a:pt x="4052" y="4077"/>
                </a:lnTo>
                <a:lnTo>
                  <a:pt x="4034" y="4069"/>
                </a:lnTo>
                <a:lnTo>
                  <a:pt x="4016" y="4060"/>
                </a:lnTo>
                <a:lnTo>
                  <a:pt x="4000" y="4048"/>
                </a:lnTo>
                <a:lnTo>
                  <a:pt x="3982" y="4037"/>
                </a:lnTo>
                <a:lnTo>
                  <a:pt x="3949" y="4012"/>
                </a:lnTo>
                <a:lnTo>
                  <a:pt x="3931" y="4000"/>
                </a:lnTo>
                <a:lnTo>
                  <a:pt x="3913" y="3988"/>
                </a:lnTo>
                <a:lnTo>
                  <a:pt x="3894" y="3976"/>
                </a:lnTo>
                <a:lnTo>
                  <a:pt x="3874" y="3964"/>
                </a:lnTo>
                <a:lnTo>
                  <a:pt x="3852" y="3954"/>
                </a:lnTo>
                <a:lnTo>
                  <a:pt x="3830" y="3945"/>
                </a:lnTo>
                <a:lnTo>
                  <a:pt x="3808" y="3938"/>
                </a:lnTo>
                <a:lnTo>
                  <a:pt x="3786" y="3931"/>
                </a:lnTo>
                <a:lnTo>
                  <a:pt x="3764" y="3926"/>
                </a:lnTo>
                <a:lnTo>
                  <a:pt x="3742" y="3921"/>
                </a:lnTo>
                <a:lnTo>
                  <a:pt x="3720" y="3917"/>
                </a:lnTo>
                <a:lnTo>
                  <a:pt x="3697" y="3914"/>
                </a:lnTo>
                <a:lnTo>
                  <a:pt x="3675" y="3912"/>
                </a:lnTo>
                <a:lnTo>
                  <a:pt x="3652" y="3910"/>
                </a:lnTo>
                <a:lnTo>
                  <a:pt x="3607" y="3908"/>
                </a:lnTo>
                <a:lnTo>
                  <a:pt x="3562" y="3908"/>
                </a:lnTo>
                <a:lnTo>
                  <a:pt x="3517" y="3909"/>
                </a:lnTo>
                <a:lnTo>
                  <a:pt x="3472" y="3912"/>
                </a:lnTo>
                <a:lnTo>
                  <a:pt x="3422" y="3916"/>
                </a:lnTo>
                <a:lnTo>
                  <a:pt x="3372" y="3921"/>
                </a:lnTo>
                <a:lnTo>
                  <a:pt x="3272" y="3933"/>
                </a:lnTo>
                <a:lnTo>
                  <a:pt x="3173" y="3947"/>
                </a:lnTo>
                <a:lnTo>
                  <a:pt x="3073" y="3962"/>
                </a:lnTo>
                <a:lnTo>
                  <a:pt x="2974" y="3980"/>
                </a:lnTo>
                <a:lnTo>
                  <a:pt x="2876" y="3999"/>
                </a:lnTo>
                <a:lnTo>
                  <a:pt x="2777" y="4020"/>
                </a:lnTo>
                <a:lnTo>
                  <a:pt x="2680" y="4042"/>
                </a:lnTo>
                <a:lnTo>
                  <a:pt x="2605" y="4059"/>
                </a:lnTo>
                <a:lnTo>
                  <a:pt x="2526" y="4076"/>
                </a:lnTo>
                <a:lnTo>
                  <a:pt x="2444" y="4094"/>
                </a:lnTo>
                <a:lnTo>
                  <a:pt x="2403" y="4105"/>
                </a:lnTo>
                <a:lnTo>
                  <a:pt x="2362" y="4116"/>
                </a:lnTo>
                <a:lnTo>
                  <a:pt x="2322" y="4128"/>
                </a:lnTo>
                <a:lnTo>
                  <a:pt x="2282" y="4142"/>
                </a:lnTo>
                <a:lnTo>
                  <a:pt x="2244" y="4157"/>
                </a:lnTo>
                <a:lnTo>
                  <a:pt x="2206" y="4173"/>
                </a:lnTo>
                <a:lnTo>
                  <a:pt x="2169" y="4191"/>
                </a:lnTo>
                <a:lnTo>
                  <a:pt x="2151" y="4200"/>
                </a:lnTo>
                <a:lnTo>
                  <a:pt x="2135" y="4210"/>
                </a:lnTo>
                <a:lnTo>
                  <a:pt x="2118" y="4220"/>
                </a:lnTo>
                <a:lnTo>
                  <a:pt x="2102" y="4232"/>
                </a:lnTo>
                <a:lnTo>
                  <a:pt x="2087" y="4243"/>
                </a:lnTo>
                <a:lnTo>
                  <a:pt x="2071" y="4254"/>
                </a:lnTo>
                <a:lnTo>
                  <a:pt x="2030" y="4289"/>
                </a:lnTo>
                <a:lnTo>
                  <a:pt x="1989" y="4326"/>
                </a:lnTo>
                <a:lnTo>
                  <a:pt x="1950" y="4364"/>
                </a:lnTo>
                <a:lnTo>
                  <a:pt x="1914" y="4403"/>
                </a:lnTo>
                <a:lnTo>
                  <a:pt x="1896" y="4423"/>
                </a:lnTo>
                <a:lnTo>
                  <a:pt x="1879" y="4444"/>
                </a:lnTo>
                <a:lnTo>
                  <a:pt x="1861" y="4465"/>
                </a:lnTo>
                <a:lnTo>
                  <a:pt x="1845" y="4487"/>
                </a:lnTo>
                <a:lnTo>
                  <a:pt x="1830" y="4508"/>
                </a:lnTo>
                <a:lnTo>
                  <a:pt x="1814" y="4531"/>
                </a:lnTo>
                <a:lnTo>
                  <a:pt x="1799" y="4553"/>
                </a:lnTo>
                <a:lnTo>
                  <a:pt x="1786" y="4577"/>
                </a:lnTo>
                <a:lnTo>
                  <a:pt x="1773" y="4599"/>
                </a:lnTo>
                <a:lnTo>
                  <a:pt x="1762" y="4621"/>
                </a:lnTo>
                <a:lnTo>
                  <a:pt x="1750" y="4644"/>
                </a:lnTo>
                <a:lnTo>
                  <a:pt x="1736" y="4665"/>
                </a:lnTo>
                <a:lnTo>
                  <a:pt x="1722" y="4685"/>
                </a:lnTo>
                <a:lnTo>
                  <a:pt x="1714" y="4695"/>
                </a:lnTo>
                <a:lnTo>
                  <a:pt x="1705" y="4704"/>
                </a:lnTo>
                <a:lnTo>
                  <a:pt x="1696" y="4712"/>
                </a:lnTo>
                <a:lnTo>
                  <a:pt x="1686" y="4719"/>
                </a:lnTo>
                <a:lnTo>
                  <a:pt x="1676" y="4727"/>
                </a:lnTo>
                <a:lnTo>
                  <a:pt x="1665" y="4733"/>
                </a:lnTo>
                <a:lnTo>
                  <a:pt x="1686" y="4741"/>
                </a:lnTo>
                <a:lnTo>
                  <a:pt x="1708" y="4749"/>
                </a:lnTo>
                <a:lnTo>
                  <a:pt x="1728" y="4758"/>
                </a:lnTo>
                <a:lnTo>
                  <a:pt x="1750" y="4768"/>
                </a:lnTo>
                <a:lnTo>
                  <a:pt x="1790" y="4788"/>
                </a:lnTo>
                <a:lnTo>
                  <a:pt x="1829" y="4811"/>
                </a:lnTo>
                <a:lnTo>
                  <a:pt x="1868" y="4833"/>
                </a:lnTo>
                <a:lnTo>
                  <a:pt x="1905" y="4856"/>
                </a:lnTo>
                <a:lnTo>
                  <a:pt x="1943" y="4878"/>
                </a:lnTo>
                <a:lnTo>
                  <a:pt x="1981" y="4900"/>
                </a:lnTo>
                <a:lnTo>
                  <a:pt x="2019" y="4920"/>
                </a:lnTo>
                <a:lnTo>
                  <a:pt x="2039" y="4929"/>
                </a:lnTo>
                <a:lnTo>
                  <a:pt x="2058" y="4938"/>
                </a:lnTo>
                <a:lnTo>
                  <a:pt x="2078" y="4946"/>
                </a:lnTo>
                <a:lnTo>
                  <a:pt x="2098" y="4954"/>
                </a:lnTo>
                <a:lnTo>
                  <a:pt x="2119" y="4960"/>
                </a:lnTo>
                <a:lnTo>
                  <a:pt x="2139" y="4966"/>
                </a:lnTo>
                <a:lnTo>
                  <a:pt x="2161" y="4971"/>
                </a:lnTo>
                <a:lnTo>
                  <a:pt x="2182" y="4976"/>
                </a:lnTo>
                <a:lnTo>
                  <a:pt x="2205" y="4979"/>
                </a:lnTo>
                <a:lnTo>
                  <a:pt x="2227" y="4981"/>
                </a:lnTo>
                <a:lnTo>
                  <a:pt x="2250" y="4982"/>
                </a:lnTo>
                <a:lnTo>
                  <a:pt x="2274" y="4982"/>
                </a:lnTo>
                <a:lnTo>
                  <a:pt x="2298" y="4980"/>
                </a:lnTo>
                <a:lnTo>
                  <a:pt x="2323" y="4977"/>
                </a:lnTo>
                <a:lnTo>
                  <a:pt x="2369" y="4969"/>
                </a:lnTo>
                <a:lnTo>
                  <a:pt x="2414" y="4962"/>
                </a:lnTo>
                <a:lnTo>
                  <a:pt x="2503" y="4945"/>
                </a:lnTo>
                <a:lnTo>
                  <a:pt x="2593" y="4926"/>
                </a:lnTo>
                <a:lnTo>
                  <a:pt x="2682" y="4906"/>
                </a:lnTo>
                <a:lnTo>
                  <a:pt x="2771" y="4884"/>
                </a:lnTo>
                <a:lnTo>
                  <a:pt x="2859" y="4862"/>
                </a:lnTo>
                <a:lnTo>
                  <a:pt x="3037" y="4817"/>
                </a:lnTo>
                <a:lnTo>
                  <a:pt x="3089" y="4803"/>
                </a:lnTo>
                <a:lnTo>
                  <a:pt x="3156" y="4789"/>
                </a:lnTo>
                <a:lnTo>
                  <a:pt x="3235" y="4772"/>
                </a:lnTo>
                <a:lnTo>
                  <a:pt x="3324" y="4751"/>
                </a:lnTo>
                <a:lnTo>
                  <a:pt x="3418" y="4728"/>
                </a:lnTo>
                <a:lnTo>
                  <a:pt x="3467" y="4714"/>
                </a:lnTo>
                <a:lnTo>
                  <a:pt x="3516" y="4701"/>
                </a:lnTo>
                <a:lnTo>
                  <a:pt x="3565" y="4686"/>
                </a:lnTo>
                <a:lnTo>
                  <a:pt x="3616" y="4670"/>
                </a:lnTo>
                <a:lnTo>
                  <a:pt x="3664" y="4653"/>
                </a:lnTo>
                <a:lnTo>
                  <a:pt x="3713" y="4634"/>
                </a:lnTo>
                <a:lnTo>
                  <a:pt x="3760" y="4616"/>
                </a:lnTo>
                <a:lnTo>
                  <a:pt x="3805" y="4595"/>
                </a:lnTo>
                <a:lnTo>
                  <a:pt x="3849" y="4574"/>
                </a:lnTo>
                <a:lnTo>
                  <a:pt x="3890" y="4551"/>
                </a:lnTo>
                <a:lnTo>
                  <a:pt x="3911" y="4539"/>
                </a:lnTo>
                <a:lnTo>
                  <a:pt x="3930" y="4528"/>
                </a:lnTo>
                <a:lnTo>
                  <a:pt x="3949" y="4515"/>
                </a:lnTo>
                <a:lnTo>
                  <a:pt x="3966" y="4502"/>
                </a:lnTo>
                <a:lnTo>
                  <a:pt x="3983" y="4489"/>
                </a:lnTo>
                <a:lnTo>
                  <a:pt x="3999" y="4476"/>
                </a:lnTo>
                <a:lnTo>
                  <a:pt x="4014" y="4462"/>
                </a:lnTo>
                <a:lnTo>
                  <a:pt x="4028" y="4448"/>
                </a:lnTo>
                <a:lnTo>
                  <a:pt x="4042" y="4434"/>
                </a:lnTo>
                <a:lnTo>
                  <a:pt x="4054" y="4418"/>
                </a:lnTo>
                <a:lnTo>
                  <a:pt x="4065" y="4403"/>
                </a:lnTo>
                <a:lnTo>
                  <a:pt x="4076" y="4387"/>
                </a:lnTo>
                <a:lnTo>
                  <a:pt x="4085" y="4372"/>
                </a:lnTo>
                <a:lnTo>
                  <a:pt x="4092" y="4356"/>
                </a:lnTo>
                <a:lnTo>
                  <a:pt x="4099" y="4339"/>
                </a:lnTo>
                <a:lnTo>
                  <a:pt x="4104" y="4322"/>
                </a:lnTo>
                <a:lnTo>
                  <a:pt x="4107" y="4304"/>
                </a:lnTo>
                <a:lnTo>
                  <a:pt x="4110" y="4286"/>
                </a:lnTo>
                <a:lnTo>
                  <a:pt x="4111" y="4269"/>
                </a:lnTo>
                <a:lnTo>
                  <a:pt x="4111" y="4249"/>
                </a:lnTo>
                <a:lnTo>
                  <a:pt x="4109" y="4231"/>
                </a:lnTo>
                <a:lnTo>
                  <a:pt x="4106" y="4211"/>
                </a:lnTo>
                <a:lnTo>
                  <a:pt x="4101" y="4191"/>
                </a:lnTo>
                <a:lnTo>
                  <a:pt x="4095" y="4171"/>
                </a:lnTo>
                <a:lnTo>
                  <a:pt x="4105" y="4170"/>
                </a:lnTo>
                <a:lnTo>
                  <a:pt x="4116" y="4170"/>
                </a:lnTo>
                <a:lnTo>
                  <a:pt x="4127" y="4172"/>
                </a:lnTo>
                <a:lnTo>
                  <a:pt x="4138" y="4174"/>
                </a:lnTo>
                <a:lnTo>
                  <a:pt x="4149" y="4177"/>
                </a:lnTo>
                <a:lnTo>
                  <a:pt x="4161" y="4180"/>
                </a:lnTo>
                <a:lnTo>
                  <a:pt x="4172" y="4186"/>
                </a:lnTo>
                <a:lnTo>
                  <a:pt x="4184" y="4191"/>
                </a:lnTo>
                <a:lnTo>
                  <a:pt x="4208" y="4204"/>
                </a:lnTo>
                <a:lnTo>
                  <a:pt x="4232" y="4220"/>
                </a:lnTo>
                <a:lnTo>
                  <a:pt x="4257" y="4240"/>
                </a:lnTo>
                <a:lnTo>
                  <a:pt x="4283" y="4261"/>
                </a:lnTo>
                <a:lnTo>
                  <a:pt x="4308" y="4285"/>
                </a:lnTo>
                <a:lnTo>
                  <a:pt x="4335" y="4311"/>
                </a:lnTo>
                <a:lnTo>
                  <a:pt x="4360" y="4337"/>
                </a:lnTo>
                <a:lnTo>
                  <a:pt x="4387" y="4367"/>
                </a:lnTo>
                <a:lnTo>
                  <a:pt x="4413" y="4398"/>
                </a:lnTo>
                <a:lnTo>
                  <a:pt x="4439" y="4429"/>
                </a:lnTo>
                <a:lnTo>
                  <a:pt x="4465" y="4461"/>
                </a:lnTo>
                <a:lnTo>
                  <a:pt x="4491" y="4495"/>
                </a:lnTo>
                <a:lnTo>
                  <a:pt x="4542" y="4564"/>
                </a:lnTo>
                <a:lnTo>
                  <a:pt x="4591" y="4632"/>
                </a:lnTo>
                <a:lnTo>
                  <a:pt x="4638" y="4701"/>
                </a:lnTo>
                <a:lnTo>
                  <a:pt x="4682" y="4766"/>
                </a:lnTo>
                <a:lnTo>
                  <a:pt x="4761" y="4881"/>
                </a:lnTo>
                <a:lnTo>
                  <a:pt x="4794" y="4928"/>
                </a:lnTo>
                <a:lnTo>
                  <a:pt x="4822" y="4965"/>
                </a:lnTo>
                <a:lnTo>
                  <a:pt x="4806" y="4966"/>
                </a:lnTo>
                <a:lnTo>
                  <a:pt x="4791" y="4966"/>
                </a:lnTo>
                <a:lnTo>
                  <a:pt x="4776" y="4965"/>
                </a:lnTo>
                <a:lnTo>
                  <a:pt x="4762" y="4963"/>
                </a:lnTo>
                <a:lnTo>
                  <a:pt x="4748" y="4960"/>
                </a:lnTo>
                <a:lnTo>
                  <a:pt x="4734" y="4957"/>
                </a:lnTo>
                <a:lnTo>
                  <a:pt x="4720" y="4952"/>
                </a:lnTo>
                <a:lnTo>
                  <a:pt x="4707" y="4948"/>
                </a:lnTo>
                <a:lnTo>
                  <a:pt x="4680" y="4936"/>
                </a:lnTo>
                <a:lnTo>
                  <a:pt x="4655" y="4922"/>
                </a:lnTo>
                <a:lnTo>
                  <a:pt x="4629" y="4908"/>
                </a:lnTo>
                <a:lnTo>
                  <a:pt x="4603" y="4892"/>
                </a:lnTo>
                <a:lnTo>
                  <a:pt x="4550" y="4860"/>
                </a:lnTo>
                <a:lnTo>
                  <a:pt x="4523" y="4844"/>
                </a:lnTo>
                <a:lnTo>
                  <a:pt x="4495" y="4830"/>
                </a:lnTo>
                <a:lnTo>
                  <a:pt x="4465" y="4817"/>
                </a:lnTo>
                <a:lnTo>
                  <a:pt x="4451" y="4812"/>
                </a:lnTo>
                <a:lnTo>
                  <a:pt x="4434" y="4807"/>
                </a:lnTo>
                <a:lnTo>
                  <a:pt x="4419" y="4801"/>
                </a:lnTo>
                <a:lnTo>
                  <a:pt x="4402" y="4798"/>
                </a:lnTo>
                <a:lnTo>
                  <a:pt x="4385" y="4795"/>
                </a:lnTo>
                <a:lnTo>
                  <a:pt x="4368" y="4793"/>
                </a:lnTo>
                <a:lnTo>
                  <a:pt x="4342" y="4791"/>
                </a:lnTo>
                <a:lnTo>
                  <a:pt x="4316" y="4789"/>
                </a:lnTo>
                <a:lnTo>
                  <a:pt x="4290" y="4788"/>
                </a:lnTo>
                <a:lnTo>
                  <a:pt x="4264" y="4788"/>
                </a:lnTo>
                <a:lnTo>
                  <a:pt x="4212" y="4789"/>
                </a:lnTo>
                <a:lnTo>
                  <a:pt x="4160" y="4793"/>
                </a:lnTo>
                <a:lnTo>
                  <a:pt x="4107" y="4798"/>
                </a:lnTo>
                <a:lnTo>
                  <a:pt x="4055" y="4806"/>
                </a:lnTo>
                <a:lnTo>
                  <a:pt x="4002" y="4814"/>
                </a:lnTo>
                <a:lnTo>
                  <a:pt x="3950" y="4824"/>
                </a:lnTo>
                <a:lnTo>
                  <a:pt x="3897" y="4835"/>
                </a:lnTo>
                <a:lnTo>
                  <a:pt x="3845" y="4848"/>
                </a:lnTo>
                <a:lnTo>
                  <a:pt x="3794" y="4860"/>
                </a:lnTo>
                <a:lnTo>
                  <a:pt x="3742" y="4873"/>
                </a:lnTo>
                <a:lnTo>
                  <a:pt x="3640" y="4902"/>
                </a:lnTo>
                <a:lnTo>
                  <a:pt x="3542" y="4929"/>
                </a:lnTo>
                <a:lnTo>
                  <a:pt x="3455" y="4954"/>
                </a:lnTo>
                <a:lnTo>
                  <a:pt x="3367" y="4981"/>
                </a:lnTo>
                <a:lnTo>
                  <a:pt x="3322" y="4995"/>
                </a:lnTo>
                <a:lnTo>
                  <a:pt x="3279" y="5009"/>
                </a:lnTo>
                <a:lnTo>
                  <a:pt x="3236" y="5025"/>
                </a:lnTo>
                <a:lnTo>
                  <a:pt x="3193" y="5041"/>
                </a:lnTo>
                <a:lnTo>
                  <a:pt x="3150" y="5059"/>
                </a:lnTo>
                <a:lnTo>
                  <a:pt x="3108" y="5076"/>
                </a:lnTo>
                <a:lnTo>
                  <a:pt x="3066" y="5095"/>
                </a:lnTo>
                <a:lnTo>
                  <a:pt x="3025" y="5116"/>
                </a:lnTo>
                <a:lnTo>
                  <a:pt x="2985" y="5137"/>
                </a:lnTo>
                <a:lnTo>
                  <a:pt x="2945" y="5160"/>
                </a:lnTo>
                <a:lnTo>
                  <a:pt x="2908" y="5185"/>
                </a:lnTo>
                <a:lnTo>
                  <a:pt x="2870" y="5210"/>
                </a:lnTo>
                <a:lnTo>
                  <a:pt x="2834" y="5236"/>
                </a:lnTo>
                <a:lnTo>
                  <a:pt x="2800" y="5264"/>
                </a:lnTo>
                <a:lnTo>
                  <a:pt x="2767" y="5293"/>
                </a:lnTo>
                <a:lnTo>
                  <a:pt x="2735" y="5324"/>
                </a:lnTo>
                <a:lnTo>
                  <a:pt x="2706" y="5356"/>
                </a:lnTo>
                <a:lnTo>
                  <a:pt x="2691" y="5373"/>
                </a:lnTo>
                <a:lnTo>
                  <a:pt x="2678" y="5391"/>
                </a:lnTo>
                <a:lnTo>
                  <a:pt x="2665" y="5408"/>
                </a:lnTo>
                <a:lnTo>
                  <a:pt x="2652" y="5426"/>
                </a:lnTo>
                <a:lnTo>
                  <a:pt x="2640" y="5445"/>
                </a:lnTo>
                <a:lnTo>
                  <a:pt x="2629" y="5463"/>
                </a:lnTo>
                <a:lnTo>
                  <a:pt x="2622" y="5478"/>
                </a:lnTo>
                <a:lnTo>
                  <a:pt x="2614" y="5493"/>
                </a:lnTo>
                <a:lnTo>
                  <a:pt x="2601" y="5526"/>
                </a:lnTo>
                <a:lnTo>
                  <a:pt x="2574" y="5594"/>
                </a:lnTo>
                <a:lnTo>
                  <a:pt x="2560" y="5629"/>
                </a:lnTo>
                <a:lnTo>
                  <a:pt x="2553" y="5646"/>
                </a:lnTo>
                <a:lnTo>
                  <a:pt x="2545" y="5661"/>
                </a:lnTo>
                <a:lnTo>
                  <a:pt x="2536" y="5675"/>
                </a:lnTo>
                <a:lnTo>
                  <a:pt x="2525" y="5690"/>
                </a:lnTo>
                <a:lnTo>
                  <a:pt x="2514" y="5702"/>
                </a:lnTo>
                <a:lnTo>
                  <a:pt x="2503" y="5713"/>
                </a:lnTo>
                <a:lnTo>
                  <a:pt x="2512" y="5714"/>
                </a:lnTo>
                <a:lnTo>
                  <a:pt x="2522" y="5715"/>
                </a:lnTo>
                <a:lnTo>
                  <a:pt x="2541" y="5720"/>
                </a:lnTo>
                <a:lnTo>
                  <a:pt x="2559" y="5727"/>
                </a:lnTo>
                <a:lnTo>
                  <a:pt x="2577" y="5735"/>
                </a:lnTo>
                <a:lnTo>
                  <a:pt x="2593" y="5745"/>
                </a:lnTo>
                <a:lnTo>
                  <a:pt x="2609" y="5755"/>
                </a:lnTo>
                <a:lnTo>
                  <a:pt x="2625" y="5768"/>
                </a:lnTo>
                <a:lnTo>
                  <a:pt x="2640" y="5780"/>
                </a:lnTo>
                <a:lnTo>
                  <a:pt x="2671" y="5807"/>
                </a:lnTo>
                <a:lnTo>
                  <a:pt x="2701" y="5832"/>
                </a:lnTo>
                <a:lnTo>
                  <a:pt x="2716" y="5844"/>
                </a:lnTo>
                <a:lnTo>
                  <a:pt x="2732" y="5856"/>
                </a:lnTo>
                <a:lnTo>
                  <a:pt x="2749" y="5866"/>
                </a:lnTo>
                <a:lnTo>
                  <a:pt x="2765" y="5875"/>
                </a:lnTo>
                <a:lnTo>
                  <a:pt x="2792" y="5886"/>
                </a:lnTo>
                <a:lnTo>
                  <a:pt x="2818" y="5897"/>
                </a:lnTo>
                <a:lnTo>
                  <a:pt x="2846" y="5904"/>
                </a:lnTo>
                <a:lnTo>
                  <a:pt x="2875" y="5911"/>
                </a:lnTo>
                <a:lnTo>
                  <a:pt x="2903" y="5916"/>
                </a:lnTo>
                <a:lnTo>
                  <a:pt x="2932" y="5920"/>
                </a:lnTo>
                <a:lnTo>
                  <a:pt x="2961" y="5924"/>
                </a:lnTo>
                <a:lnTo>
                  <a:pt x="2989" y="5927"/>
                </a:lnTo>
                <a:lnTo>
                  <a:pt x="3045" y="5931"/>
                </a:lnTo>
                <a:lnTo>
                  <a:pt x="3100" y="5933"/>
                </a:lnTo>
                <a:lnTo>
                  <a:pt x="3156" y="5933"/>
                </a:lnTo>
                <a:lnTo>
                  <a:pt x="3212" y="5931"/>
                </a:lnTo>
                <a:lnTo>
                  <a:pt x="3267" y="5926"/>
                </a:lnTo>
                <a:lnTo>
                  <a:pt x="3322" y="5920"/>
                </a:lnTo>
                <a:lnTo>
                  <a:pt x="3378" y="5913"/>
                </a:lnTo>
                <a:lnTo>
                  <a:pt x="3433" y="5904"/>
                </a:lnTo>
                <a:lnTo>
                  <a:pt x="3487" y="5895"/>
                </a:lnTo>
                <a:lnTo>
                  <a:pt x="3543" y="5882"/>
                </a:lnTo>
                <a:lnTo>
                  <a:pt x="3597" y="5870"/>
                </a:lnTo>
                <a:lnTo>
                  <a:pt x="3651" y="5857"/>
                </a:lnTo>
                <a:lnTo>
                  <a:pt x="3705" y="5842"/>
                </a:lnTo>
                <a:lnTo>
                  <a:pt x="3759" y="5827"/>
                </a:lnTo>
                <a:lnTo>
                  <a:pt x="3812" y="5811"/>
                </a:lnTo>
                <a:lnTo>
                  <a:pt x="3865" y="5794"/>
                </a:lnTo>
                <a:lnTo>
                  <a:pt x="3983" y="5757"/>
                </a:lnTo>
                <a:lnTo>
                  <a:pt x="4058" y="5734"/>
                </a:lnTo>
                <a:lnTo>
                  <a:pt x="4138" y="5705"/>
                </a:lnTo>
                <a:lnTo>
                  <a:pt x="4181" y="5690"/>
                </a:lnTo>
                <a:lnTo>
                  <a:pt x="4224" y="5673"/>
                </a:lnTo>
                <a:lnTo>
                  <a:pt x="4267" y="5656"/>
                </a:lnTo>
                <a:lnTo>
                  <a:pt x="4311" y="5638"/>
                </a:lnTo>
                <a:lnTo>
                  <a:pt x="4354" y="5618"/>
                </a:lnTo>
                <a:lnTo>
                  <a:pt x="4397" y="5598"/>
                </a:lnTo>
                <a:lnTo>
                  <a:pt x="4439" y="5576"/>
                </a:lnTo>
                <a:lnTo>
                  <a:pt x="4481" y="5553"/>
                </a:lnTo>
                <a:lnTo>
                  <a:pt x="4521" y="5530"/>
                </a:lnTo>
                <a:lnTo>
                  <a:pt x="4559" y="5505"/>
                </a:lnTo>
                <a:lnTo>
                  <a:pt x="4596" y="5480"/>
                </a:lnTo>
                <a:lnTo>
                  <a:pt x="4630" y="5453"/>
                </a:lnTo>
                <a:lnTo>
                  <a:pt x="4646" y="5439"/>
                </a:lnTo>
                <a:lnTo>
                  <a:pt x="4662" y="5425"/>
                </a:lnTo>
                <a:lnTo>
                  <a:pt x="4676" y="5411"/>
                </a:lnTo>
                <a:lnTo>
                  <a:pt x="4690" y="5397"/>
                </a:lnTo>
                <a:lnTo>
                  <a:pt x="4704" y="5381"/>
                </a:lnTo>
                <a:lnTo>
                  <a:pt x="4716" y="5367"/>
                </a:lnTo>
                <a:lnTo>
                  <a:pt x="4727" y="5352"/>
                </a:lnTo>
                <a:lnTo>
                  <a:pt x="4739" y="5336"/>
                </a:lnTo>
                <a:lnTo>
                  <a:pt x="4748" y="5320"/>
                </a:lnTo>
                <a:lnTo>
                  <a:pt x="4757" y="5303"/>
                </a:lnTo>
                <a:lnTo>
                  <a:pt x="4764" y="5287"/>
                </a:lnTo>
                <a:lnTo>
                  <a:pt x="4771" y="5271"/>
                </a:lnTo>
                <a:lnTo>
                  <a:pt x="4776" y="5254"/>
                </a:lnTo>
                <a:lnTo>
                  <a:pt x="4782" y="5237"/>
                </a:lnTo>
                <a:lnTo>
                  <a:pt x="4785" y="5219"/>
                </a:lnTo>
                <a:lnTo>
                  <a:pt x="4787" y="5202"/>
                </a:lnTo>
                <a:lnTo>
                  <a:pt x="4788" y="5184"/>
                </a:lnTo>
                <a:lnTo>
                  <a:pt x="4788" y="5165"/>
                </a:lnTo>
                <a:lnTo>
                  <a:pt x="4786" y="5147"/>
                </a:lnTo>
                <a:lnTo>
                  <a:pt x="4783" y="5128"/>
                </a:lnTo>
                <a:lnTo>
                  <a:pt x="4778" y="5109"/>
                </a:lnTo>
                <a:lnTo>
                  <a:pt x="4772" y="5089"/>
                </a:lnTo>
                <a:lnTo>
                  <a:pt x="4765" y="5070"/>
                </a:lnTo>
                <a:lnTo>
                  <a:pt x="4756" y="5049"/>
                </a:lnTo>
                <a:lnTo>
                  <a:pt x="4767" y="5047"/>
                </a:lnTo>
                <a:lnTo>
                  <a:pt x="4780" y="5047"/>
                </a:lnTo>
                <a:lnTo>
                  <a:pt x="4791" y="5047"/>
                </a:lnTo>
                <a:lnTo>
                  <a:pt x="4803" y="5048"/>
                </a:lnTo>
                <a:lnTo>
                  <a:pt x="4814" y="5050"/>
                </a:lnTo>
                <a:lnTo>
                  <a:pt x="4827" y="5053"/>
                </a:lnTo>
                <a:lnTo>
                  <a:pt x="4840" y="5058"/>
                </a:lnTo>
                <a:lnTo>
                  <a:pt x="4852" y="5062"/>
                </a:lnTo>
                <a:lnTo>
                  <a:pt x="4865" y="5068"/>
                </a:lnTo>
                <a:lnTo>
                  <a:pt x="4878" y="5075"/>
                </a:lnTo>
                <a:lnTo>
                  <a:pt x="4891" y="5082"/>
                </a:lnTo>
                <a:lnTo>
                  <a:pt x="4905" y="5090"/>
                </a:lnTo>
                <a:lnTo>
                  <a:pt x="4931" y="5109"/>
                </a:lnTo>
                <a:lnTo>
                  <a:pt x="4958" y="5130"/>
                </a:lnTo>
                <a:lnTo>
                  <a:pt x="4985" y="5155"/>
                </a:lnTo>
                <a:lnTo>
                  <a:pt x="5013" y="5182"/>
                </a:lnTo>
                <a:lnTo>
                  <a:pt x="5041" y="5210"/>
                </a:lnTo>
                <a:lnTo>
                  <a:pt x="5069" y="5241"/>
                </a:lnTo>
                <a:lnTo>
                  <a:pt x="5097" y="5273"/>
                </a:lnTo>
                <a:lnTo>
                  <a:pt x="5125" y="5307"/>
                </a:lnTo>
                <a:lnTo>
                  <a:pt x="5152" y="5341"/>
                </a:lnTo>
                <a:lnTo>
                  <a:pt x="5180" y="5376"/>
                </a:lnTo>
                <a:lnTo>
                  <a:pt x="5234" y="5450"/>
                </a:lnTo>
                <a:lnTo>
                  <a:pt x="5288" y="5524"/>
                </a:lnTo>
                <a:lnTo>
                  <a:pt x="5338" y="5598"/>
                </a:lnTo>
                <a:lnTo>
                  <a:pt x="5386" y="5668"/>
                </a:lnTo>
                <a:lnTo>
                  <a:pt x="5470" y="5793"/>
                </a:lnTo>
                <a:lnTo>
                  <a:pt x="5506" y="5844"/>
                </a:lnTo>
                <a:lnTo>
                  <a:pt x="5537" y="5885"/>
                </a:lnTo>
                <a:lnTo>
                  <a:pt x="5520" y="5886"/>
                </a:lnTo>
                <a:lnTo>
                  <a:pt x="5505" y="5886"/>
                </a:lnTo>
                <a:lnTo>
                  <a:pt x="5491" y="5885"/>
                </a:lnTo>
                <a:lnTo>
                  <a:pt x="5475" y="5884"/>
                </a:lnTo>
                <a:lnTo>
                  <a:pt x="5461" y="5882"/>
                </a:lnTo>
                <a:lnTo>
                  <a:pt x="5447" y="5879"/>
                </a:lnTo>
                <a:lnTo>
                  <a:pt x="5432" y="5875"/>
                </a:lnTo>
                <a:lnTo>
                  <a:pt x="5418" y="5871"/>
                </a:lnTo>
                <a:lnTo>
                  <a:pt x="5391" y="5862"/>
                </a:lnTo>
                <a:lnTo>
                  <a:pt x="5365" y="5850"/>
                </a:lnTo>
                <a:lnTo>
                  <a:pt x="5338" y="5836"/>
                </a:lnTo>
                <a:lnTo>
                  <a:pt x="5311" y="5822"/>
                </a:lnTo>
                <a:lnTo>
                  <a:pt x="5258" y="5792"/>
                </a:lnTo>
                <a:lnTo>
                  <a:pt x="5230" y="5777"/>
                </a:lnTo>
                <a:lnTo>
                  <a:pt x="5203" y="5763"/>
                </a:lnTo>
                <a:lnTo>
                  <a:pt x="5174" y="5749"/>
                </a:lnTo>
                <a:lnTo>
                  <a:pt x="5144" y="5737"/>
                </a:lnTo>
                <a:lnTo>
                  <a:pt x="5114" y="5727"/>
                </a:lnTo>
                <a:lnTo>
                  <a:pt x="5097" y="5723"/>
                </a:lnTo>
                <a:lnTo>
                  <a:pt x="5081" y="5718"/>
                </a:lnTo>
                <a:lnTo>
                  <a:pt x="5057" y="5713"/>
                </a:lnTo>
                <a:lnTo>
                  <a:pt x="5034" y="5710"/>
                </a:lnTo>
                <a:lnTo>
                  <a:pt x="5010" y="5707"/>
                </a:lnTo>
                <a:lnTo>
                  <a:pt x="4986" y="5705"/>
                </a:lnTo>
                <a:lnTo>
                  <a:pt x="4963" y="5704"/>
                </a:lnTo>
                <a:lnTo>
                  <a:pt x="4938" y="5704"/>
                </a:lnTo>
                <a:lnTo>
                  <a:pt x="4914" y="5705"/>
                </a:lnTo>
                <a:lnTo>
                  <a:pt x="4890" y="5706"/>
                </a:lnTo>
                <a:lnTo>
                  <a:pt x="4866" y="5708"/>
                </a:lnTo>
                <a:lnTo>
                  <a:pt x="4841" y="5710"/>
                </a:lnTo>
                <a:lnTo>
                  <a:pt x="4793" y="5717"/>
                </a:lnTo>
                <a:lnTo>
                  <a:pt x="4744" y="5726"/>
                </a:lnTo>
                <a:lnTo>
                  <a:pt x="4694" y="5737"/>
                </a:lnTo>
                <a:lnTo>
                  <a:pt x="4645" y="5748"/>
                </a:lnTo>
                <a:lnTo>
                  <a:pt x="4597" y="5761"/>
                </a:lnTo>
                <a:lnTo>
                  <a:pt x="4549" y="5776"/>
                </a:lnTo>
                <a:lnTo>
                  <a:pt x="4501" y="5790"/>
                </a:lnTo>
                <a:lnTo>
                  <a:pt x="4408" y="5818"/>
                </a:lnTo>
                <a:lnTo>
                  <a:pt x="4361" y="5832"/>
                </a:lnTo>
                <a:lnTo>
                  <a:pt x="4316" y="5844"/>
                </a:lnTo>
                <a:lnTo>
                  <a:pt x="4221" y="5872"/>
                </a:lnTo>
                <a:lnTo>
                  <a:pt x="4125" y="5900"/>
                </a:lnTo>
                <a:lnTo>
                  <a:pt x="4077" y="5915"/>
                </a:lnTo>
                <a:lnTo>
                  <a:pt x="4029" y="5932"/>
                </a:lnTo>
                <a:lnTo>
                  <a:pt x="3981" y="5948"/>
                </a:lnTo>
                <a:lnTo>
                  <a:pt x="3934" y="5965"/>
                </a:lnTo>
                <a:lnTo>
                  <a:pt x="3887" y="5985"/>
                </a:lnTo>
                <a:lnTo>
                  <a:pt x="3841" y="6004"/>
                </a:lnTo>
                <a:lnTo>
                  <a:pt x="3796" y="6026"/>
                </a:lnTo>
                <a:lnTo>
                  <a:pt x="3751" y="6048"/>
                </a:lnTo>
                <a:lnTo>
                  <a:pt x="3707" y="6073"/>
                </a:lnTo>
                <a:lnTo>
                  <a:pt x="3665" y="6099"/>
                </a:lnTo>
                <a:lnTo>
                  <a:pt x="3623" y="6125"/>
                </a:lnTo>
                <a:lnTo>
                  <a:pt x="3583" y="6155"/>
                </a:lnTo>
                <a:lnTo>
                  <a:pt x="3563" y="6170"/>
                </a:lnTo>
                <a:lnTo>
                  <a:pt x="3546" y="6186"/>
                </a:lnTo>
                <a:lnTo>
                  <a:pt x="3527" y="6201"/>
                </a:lnTo>
                <a:lnTo>
                  <a:pt x="3510" y="6217"/>
                </a:lnTo>
                <a:lnTo>
                  <a:pt x="3494" y="6235"/>
                </a:lnTo>
                <a:lnTo>
                  <a:pt x="3477" y="6252"/>
                </a:lnTo>
                <a:lnTo>
                  <a:pt x="3462" y="6271"/>
                </a:lnTo>
                <a:lnTo>
                  <a:pt x="3446" y="6289"/>
                </a:lnTo>
                <a:lnTo>
                  <a:pt x="3431" y="6309"/>
                </a:lnTo>
                <a:lnTo>
                  <a:pt x="3417" y="6327"/>
                </a:lnTo>
                <a:lnTo>
                  <a:pt x="3390" y="6367"/>
                </a:lnTo>
                <a:lnTo>
                  <a:pt x="3364" y="6408"/>
                </a:lnTo>
                <a:lnTo>
                  <a:pt x="3341" y="6450"/>
                </a:lnTo>
                <a:lnTo>
                  <a:pt x="3332" y="6471"/>
                </a:lnTo>
                <a:lnTo>
                  <a:pt x="3321" y="6494"/>
                </a:lnTo>
                <a:lnTo>
                  <a:pt x="3311" y="6519"/>
                </a:lnTo>
                <a:lnTo>
                  <a:pt x="3300" y="6544"/>
                </a:lnTo>
                <a:lnTo>
                  <a:pt x="3288" y="6569"/>
                </a:lnTo>
                <a:lnTo>
                  <a:pt x="3281" y="6580"/>
                </a:lnTo>
                <a:lnTo>
                  <a:pt x="3273" y="6591"/>
                </a:lnTo>
                <a:lnTo>
                  <a:pt x="3266" y="6601"/>
                </a:lnTo>
                <a:lnTo>
                  <a:pt x="3257" y="6610"/>
                </a:lnTo>
                <a:lnTo>
                  <a:pt x="3248" y="6617"/>
                </a:lnTo>
                <a:lnTo>
                  <a:pt x="3238" y="6623"/>
                </a:lnTo>
                <a:lnTo>
                  <a:pt x="3254" y="6625"/>
                </a:lnTo>
                <a:lnTo>
                  <a:pt x="3270" y="6627"/>
                </a:lnTo>
                <a:lnTo>
                  <a:pt x="3287" y="6630"/>
                </a:lnTo>
                <a:lnTo>
                  <a:pt x="3302" y="6634"/>
                </a:lnTo>
                <a:lnTo>
                  <a:pt x="3317" y="6640"/>
                </a:lnTo>
                <a:lnTo>
                  <a:pt x="3333" y="6645"/>
                </a:lnTo>
                <a:lnTo>
                  <a:pt x="3348" y="6651"/>
                </a:lnTo>
                <a:lnTo>
                  <a:pt x="3363" y="6658"/>
                </a:lnTo>
                <a:lnTo>
                  <a:pt x="3393" y="6673"/>
                </a:lnTo>
                <a:lnTo>
                  <a:pt x="3423" y="6691"/>
                </a:lnTo>
                <a:lnTo>
                  <a:pt x="3482" y="6728"/>
                </a:lnTo>
                <a:lnTo>
                  <a:pt x="3512" y="6747"/>
                </a:lnTo>
                <a:lnTo>
                  <a:pt x="3543" y="6765"/>
                </a:lnTo>
                <a:lnTo>
                  <a:pt x="3574" y="6782"/>
                </a:lnTo>
                <a:lnTo>
                  <a:pt x="3605" y="6797"/>
                </a:lnTo>
                <a:lnTo>
                  <a:pt x="3621" y="6805"/>
                </a:lnTo>
                <a:lnTo>
                  <a:pt x="3637" y="6811"/>
                </a:lnTo>
                <a:lnTo>
                  <a:pt x="3654" y="6817"/>
                </a:lnTo>
                <a:lnTo>
                  <a:pt x="3671" y="6822"/>
                </a:lnTo>
                <a:lnTo>
                  <a:pt x="3688" y="6826"/>
                </a:lnTo>
                <a:lnTo>
                  <a:pt x="3706" y="6829"/>
                </a:lnTo>
                <a:lnTo>
                  <a:pt x="3723" y="6831"/>
                </a:lnTo>
                <a:lnTo>
                  <a:pt x="3742" y="6832"/>
                </a:lnTo>
                <a:lnTo>
                  <a:pt x="3786" y="6833"/>
                </a:lnTo>
                <a:lnTo>
                  <a:pt x="3831" y="6833"/>
                </a:lnTo>
                <a:lnTo>
                  <a:pt x="3875" y="6831"/>
                </a:lnTo>
                <a:lnTo>
                  <a:pt x="3920" y="6828"/>
                </a:lnTo>
                <a:lnTo>
                  <a:pt x="3964" y="6824"/>
                </a:lnTo>
                <a:lnTo>
                  <a:pt x="4009" y="6819"/>
                </a:lnTo>
                <a:lnTo>
                  <a:pt x="4053" y="6813"/>
                </a:lnTo>
                <a:lnTo>
                  <a:pt x="4098" y="6806"/>
                </a:lnTo>
                <a:lnTo>
                  <a:pt x="4142" y="6798"/>
                </a:lnTo>
                <a:lnTo>
                  <a:pt x="4186" y="6789"/>
                </a:lnTo>
                <a:lnTo>
                  <a:pt x="4230" y="6780"/>
                </a:lnTo>
                <a:lnTo>
                  <a:pt x="4274" y="6770"/>
                </a:lnTo>
                <a:lnTo>
                  <a:pt x="4361" y="6748"/>
                </a:lnTo>
                <a:lnTo>
                  <a:pt x="4447" y="6724"/>
                </a:lnTo>
                <a:lnTo>
                  <a:pt x="4495" y="6709"/>
                </a:lnTo>
                <a:lnTo>
                  <a:pt x="4558" y="6689"/>
                </a:lnTo>
                <a:lnTo>
                  <a:pt x="4634" y="6662"/>
                </a:lnTo>
                <a:lnTo>
                  <a:pt x="4719" y="6629"/>
                </a:lnTo>
                <a:lnTo>
                  <a:pt x="4764" y="6612"/>
                </a:lnTo>
                <a:lnTo>
                  <a:pt x="4811" y="6592"/>
                </a:lnTo>
                <a:lnTo>
                  <a:pt x="4858" y="6572"/>
                </a:lnTo>
                <a:lnTo>
                  <a:pt x="4908" y="6550"/>
                </a:lnTo>
                <a:lnTo>
                  <a:pt x="4956" y="6529"/>
                </a:lnTo>
                <a:lnTo>
                  <a:pt x="5004" y="6505"/>
                </a:lnTo>
                <a:lnTo>
                  <a:pt x="5052" y="6481"/>
                </a:lnTo>
                <a:lnTo>
                  <a:pt x="5100" y="6455"/>
                </a:lnTo>
                <a:lnTo>
                  <a:pt x="5146" y="6430"/>
                </a:lnTo>
                <a:lnTo>
                  <a:pt x="5191" y="6403"/>
                </a:lnTo>
                <a:lnTo>
                  <a:pt x="5234" y="6375"/>
                </a:lnTo>
                <a:lnTo>
                  <a:pt x="5275" y="6347"/>
                </a:lnTo>
                <a:lnTo>
                  <a:pt x="5314" y="6318"/>
                </a:lnTo>
                <a:lnTo>
                  <a:pt x="5350" y="6288"/>
                </a:lnTo>
                <a:lnTo>
                  <a:pt x="5368" y="6274"/>
                </a:lnTo>
                <a:lnTo>
                  <a:pt x="5383" y="6258"/>
                </a:lnTo>
                <a:lnTo>
                  <a:pt x="5398" y="6243"/>
                </a:lnTo>
                <a:lnTo>
                  <a:pt x="5413" y="6228"/>
                </a:lnTo>
                <a:lnTo>
                  <a:pt x="5426" y="6212"/>
                </a:lnTo>
                <a:lnTo>
                  <a:pt x="5438" y="6197"/>
                </a:lnTo>
                <a:lnTo>
                  <a:pt x="5450" y="6182"/>
                </a:lnTo>
                <a:lnTo>
                  <a:pt x="5460" y="6165"/>
                </a:lnTo>
                <a:lnTo>
                  <a:pt x="5469" y="6150"/>
                </a:lnTo>
                <a:lnTo>
                  <a:pt x="5476" y="6133"/>
                </a:lnTo>
                <a:lnTo>
                  <a:pt x="5483" y="6118"/>
                </a:lnTo>
                <a:lnTo>
                  <a:pt x="5489" y="6102"/>
                </a:lnTo>
                <a:lnTo>
                  <a:pt x="5493" y="6085"/>
                </a:lnTo>
                <a:lnTo>
                  <a:pt x="5496" y="6070"/>
                </a:lnTo>
                <a:lnTo>
                  <a:pt x="5497" y="6053"/>
                </a:lnTo>
                <a:lnTo>
                  <a:pt x="5497" y="6037"/>
                </a:lnTo>
                <a:lnTo>
                  <a:pt x="5496" y="6021"/>
                </a:lnTo>
                <a:lnTo>
                  <a:pt x="5493" y="6004"/>
                </a:lnTo>
                <a:lnTo>
                  <a:pt x="5488" y="5988"/>
                </a:lnTo>
                <a:lnTo>
                  <a:pt x="5481" y="5972"/>
                </a:lnTo>
                <a:lnTo>
                  <a:pt x="5491" y="5969"/>
                </a:lnTo>
                <a:lnTo>
                  <a:pt x="5501" y="5968"/>
                </a:lnTo>
                <a:lnTo>
                  <a:pt x="5510" y="5968"/>
                </a:lnTo>
                <a:lnTo>
                  <a:pt x="5520" y="5969"/>
                </a:lnTo>
                <a:lnTo>
                  <a:pt x="5531" y="5971"/>
                </a:lnTo>
                <a:lnTo>
                  <a:pt x="5541" y="5972"/>
                </a:lnTo>
                <a:lnTo>
                  <a:pt x="5561" y="5978"/>
                </a:lnTo>
                <a:lnTo>
                  <a:pt x="5582" y="5986"/>
                </a:lnTo>
                <a:lnTo>
                  <a:pt x="5602" y="5996"/>
                </a:lnTo>
                <a:lnTo>
                  <a:pt x="5624" y="6009"/>
                </a:lnTo>
                <a:lnTo>
                  <a:pt x="5645" y="6024"/>
                </a:lnTo>
                <a:lnTo>
                  <a:pt x="5667" y="6040"/>
                </a:lnTo>
                <a:lnTo>
                  <a:pt x="5689" y="6059"/>
                </a:lnTo>
                <a:lnTo>
                  <a:pt x="5711" y="6078"/>
                </a:lnTo>
                <a:lnTo>
                  <a:pt x="5733" y="6100"/>
                </a:lnTo>
                <a:lnTo>
                  <a:pt x="5755" y="6122"/>
                </a:lnTo>
                <a:lnTo>
                  <a:pt x="5776" y="6146"/>
                </a:lnTo>
                <a:lnTo>
                  <a:pt x="5799" y="6170"/>
                </a:lnTo>
                <a:lnTo>
                  <a:pt x="5821" y="6196"/>
                </a:lnTo>
                <a:lnTo>
                  <a:pt x="5863" y="6247"/>
                </a:lnTo>
                <a:lnTo>
                  <a:pt x="5905" y="6300"/>
                </a:lnTo>
                <a:lnTo>
                  <a:pt x="5945" y="6354"/>
                </a:lnTo>
                <a:lnTo>
                  <a:pt x="5982" y="6405"/>
                </a:lnTo>
                <a:lnTo>
                  <a:pt x="6052" y="6498"/>
                </a:lnTo>
                <a:lnTo>
                  <a:pt x="6083" y="6537"/>
                </a:lnTo>
                <a:lnTo>
                  <a:pt x="6109" y="6570"/>
                </a:lnTo>
                <a:lnTo>
                  <a:pt x="6099" y="6572"/>
                </a:lnTo>
                <a:lnTo>
                  <a:pt x="6088" y="6573"/>
                </a:lnTo>
                <a:lnTo>
                  <a:pt x="6078" y="6573"/>
                </a:lnTo>
                <a:lnTo>
                  <a:pt x="6066" y="6573"/>
                </a:lnTo>
                <a:lnTo>
                  <a:pt x="6056" y="6571"/>
                </a:lnTo>
                <a:lnTo>
                  <a:pt x="6046" y="6569"/>
                </a:lnTo>
                <a:lnTo>
                  <a:pt x="6024" y="6564"/>
                </a:lnTo>
                <a:lnTo>
                  <a:pt x="6004" y="6556"/>
                </a:lnTo>
                <a:lnTo>
                  <a:pt x="5983" y="6546"/>
                </a:lnTo>
                <a:lnTo>
                  <a:pt x="5963" y="6535"/>
                </a:lnTo>
                <a:lnTo>
                  <a:pt x="5942" y="6524"/>
                </a:lnTo>
                <a:lnTo>
                  <a:pt x="5899" y="6500"/>
                </a:lnTo>
                <a:lnTo>
                  <a:pt x="5878" y="6489"/>
                </a:lnTo>
                <a:lnTo>
                  <a:pt x="5855" y="6479"/>
                </a:lnTo>
                <a:lnTo>
                  <a:pt x="5832" y="6469"/>
                </a:lnTo>
                <a:lnTo>
                  <a:pt x="5808" y="6463"/>
                </a:lnTo>
                <a:lnTo>
                  <a:pt x="5796" y="6460"/>
                </a:lnTo>
                <a:lnTo>
                  <a:pt x="5784" y="6458"/>
                </a:lnTo>
                <a:lnTo>
                  <a:pt x="5770" y="6457"/>
                </a:lnTo>
                <a:lnTo>
                  <a:pt x="5757" y="6456"/>
                </a:lnTo>
                <a:lnTo>
                  <a:pt x="5738" y="6456"/>
                </a:lnTo>
                <a:lnTo>
                  <a:pt x="5718" y="6456"/>
                </a:lnTo>
                <a:lnTo>
                  <a:pt x="5678" y="6459"/>
                </a:lnTo>
                <a:lnTo>
                  <a:pt x="5638" y="6464"/>
                </a:lnTo>
                <a:lnTo>
                  <a:pt x="5598" y="6472"/>
                </a:lnTo>
                <a:lnTo>
                  <a:pt x="5558" y="6481"/>
                </a:lnTo>
                <a:lnTo>
                  <a:pt x="5519" y="6491"/>
                </a:lnTo>
                <a:lnTo>
                  <a:pt x="5479" y="6503"/>
                </a:lnTo>
                <a:lnTo>
                  <a:pt x="5440" y="6517"/>
                </a:lnTo>
                <a:lnTo>
                  <a:pt x="5401" y="6530"/>
                </a:lnTo>
                <a:lnTo>
                  <a:pt x="5363" y="6545"/>
                </a:lnTo>
                <a:lnTo>
                  <a:pt x="5287" y="6577"/>
                </a:lnTo>
                <a:lnTo>
                  <a:pt x="5213" y="6610"/>
                </a:lnTo>
                <a:lnTo>
                  <a:pt x="5141" y="6642"/>
                </a:lnTo>
                <a:lnTo>
                  <a:pt x="5068" y="6673"/>
                </a:lnTo>
                <a:lnTo>
                  <a:pt x="4997" y="6707"/>
                </a:lnTo>
                <a:lnTo>
                  <a:pt x="4961" y="6725"/>
                </a:lnTo>
                <a:lnTo>
                  <a:pt x="4925" y="6742"/>
                </a:lnTo>
                <a:lnTo>
                  <a:pt x="4889" y="6762"/>
                </a:lnTo>
                <a:lnTo>
                  <a:pt x="4854" y="6780"/>
                </a:lnTo>
                <a:lnTo>
                  <a:pt x="4819" y="6800"/>
                </a:lnTo>
                <a:lnTo>
                  <a:pt x="4786" y="6822"/>
                </a:lnTo>
                <a:lnTo>
                  <a:pt x="4753" y="6843"/>
                </a:lnTo>
                <a:lnTo>
                  <a:pt x="4720" y="6866"/>
                </a:lnTo>
                <a:lnTo>
                  <a:pt x="4688" y="6890"/>
                </a:lnTo>
                <a:lnTo>
                  <a:pt x="4658" y="6915"/>
                </a:lnTo>
                <a:lnTo>
                  <a:pt x="4628" y="6941"/>
                </a:lnTo>
                <a:lnTo>
                  <a:pt x="4599" y="6968"/>
                </a:lnTo>
                <a:lnTo>
                  <a:pt x="4588" y="6980"/>
                </a:lnTo>
                <a:lnTo>
                  <a:pt x="4577" y="6992"/>
                </a:lnTo>
                <a:lnTo>
                  <a:pt x="4567" y="7004"/>
                </a:lnTo>
                <a:lnTo>
                  <a:pt x="4558" y="7018"/>
                </a:lnTo>
                <a:lnTo>
                  <a:pt x="4549" y="7031"/>
                </a:lnTo>
                <a:lnTo>
                  <a:pt x="4542" y="7043"/>
                </a:lnTo>
                <a:lnTo>
                  <a:pt x="4527" y="7071"/>
                </a:lnTo>
                <a:lnTo>
                  <a:pt x="4514" y="7099"/>
                </a:lnTo>
                <a:lnTo>
                  <a:pt x="4503" y="7127"/>
                </a:lnTo>
                <a:lnTo>
                  <a:pt x="4493" y="7156"/>
                </a:lnTo>
                <a:lnTo>
                  <a:pt x="4482" y="7185"/>
                </a:lnTo>
                <a:lnTo>
                  <a:pt x="4463" y="7242"/>
                </a:lnTo>
                <a:lnTo>
                  <a:pt x="4453" y="7271"/>
                </a:lnTo>
                <a:lnTo>
                  <a:pt x="4441" y="7297"/>
                </a:lnTo>
                <a:lnTo>
                  <a:pt x="4430" y="7324"/>
                </a:lnTo>
                <a:lnTo>
                  <a:pt x="4416" y="7349"/>
                </a:lnTo>
                <a:lnTo>
                  <a:pt x="4409" y="7361"/>
                </a:lnTo>
                <a:lnTo>
                  <a:pt x="4400" y="7372"/>
                </a:lnTo>
                <a:lnTo>
                  <a:pt x="4392" y="7383"/>
                </a:lnTo>
                <a:lnTo>
                  <a:pt x="4383" y="7395"/>
                </a:lnTo>
                <a:lnTo>
                  <a:pt x="4395" y="7394"/>
                </a:lnTo>
                <a:lnTo>
                  <a:pt x="4408" y="7394"/>
                </a:lnTo>
                <a:lnTo>
                  <a:pt x="4420" y="7395"/>
                </a:lnTo>
                <a:lnTo>
                  <a:pt x="4432" y="7396"/>
                </a:lnTo>
                <a:lnTo>
                  <a:pt x="4457" y="7401"/>
                </a:lnTo>
                <a:lnTo>
                  <a:pt x="4481" y="7408"/>
                </a:lnTo>
                <a:lnTo>
                  <a:pt x="4507" y="7416"/>
                </a:lnTo>
                <a:lnTo>
                  <a:pt x="4532" y="7425"/>
                </a:lnTo>
                <a:lnTo>
                  <a:pt x="4582" y="7448"/>
                </a:lnTo>
                <a:lnTo>
                  <a:pt x="4607" y="7459"/>
                </a:lnTo>
                <a:lnTo>
                  <a:pt x="4633" y="7470"/>
                </a:lnTo>
                <a:lnTo>
                  <a:pt x="4660" y="7480"/>
                </a:lnTo>
                <a:lnTo>
                  <a:pt x="4686" y="7488"/>
                </a:lnTo>
                <a:lnTo>
                  <a:pt x="4713" y="7495"/>
                </a:lnTo>
                <a:lnTo>
                  <a:pt x="4741" y="7500"/>
                </a:lnTo>
                <a:lnTo>
                  <a:pt x="4755" y="7501"/>
                </a:lnTo>
                <a:lnTo>
                  <a:pt x="4769" y="7502"/>
                </a:lnTo>
                <a:lnTo>
                  <a:pt x="4784" y="7502"/>
                </a:lnTo>
                <a:lnTo>
                  <a:pt x="4798" y="7502"/>
                </a:lnTo>
                <a:lnTo>
                  <a:pt x="4842" y="7497"/>
                </a:lnTo>
                <a:lnTo>
                  <a:pt x="4886" y="7492"/>
                </a:lnTo>
                <a:lnTo>
                  <a:pt x="4930" y="7484"/>
                </a:lnTo>
                <a:lnTo>
                  <a:pt x="4973" y="7476"/>
                </a:lnTo>
                <a:lnTo>
                  <a:pt x="5017" y="7465"/>
                </a:lnTo>
                <a:lnTo>
                  <a:pt x="5059" y="7453"/>
                </a:lnTo>
                <a:lnTo>
                  <a:pt x="5102" y="7441"/>
                </a:lnTo>
                <a:lnTo>
                  <a:pt x="5144" y="7426"/>
                </a:lnTo>
                <a:lnTo>
                  <a:pt x="5186" y="7411"/>
                </a:lnTo>
                <a:lnTo>
                  <a:pt x="5227" y="7396"/>
                </a:lnTo>
                <a:lnTo>
                  <a:pt x="5268" y="7378"/>
                </a:lnTo>
                <a:lnTo>
                  <a:pt x="5309" y="7361"/>
                </a:lnTo>
                <a:lnTo>
                  <a:pt x="5350" y="7342"/>
                </a:lnTo>
                <a:lnTo>
                  <a:pt x="5390" y="7324"/>
                </a:lnTo>
                <a:lnTo>
                  <a:pt x="5470" y="7285"/>
                </a:lnTo>
                <a:lnTo>
                  <a:pt x="5553" y="7244"/>
                </a:lnTo>
                <a:lnTo>
                  <a:pt x="5604" y="7219"/>
                </a:lnTo>
                <a:lnTo>
                  <a:pt x="5660" y="7189"/>
                </a:lnTo>
                <a:lnTo>
                  <a:pt x="5717" y="7157"/>
                </a:lnTo>
                <a:lnTo>
                  <a:pt x="5776" y="7121"/>
                </a:lnTo>
                <a:lnTo>
                  <a:pt x="5806" y="7103"/>
                </a:lnTo>
                <a:lnTo>
                  <a:pt x="5835" y="7083"/>
                </a:lnTo>
                <a:lnTo>
                  <a:pt x="5864" y="7063"/>
                </a:lnTo>
                <a:lnTo>
                  <a:pt x="5892" y="7042"/>
                </a:lnTo>
                <a:lnTo>
                  <a:pt x="5919" y="7021"/>
                </a:lnTo>
                <a:lnTo>
                  <a:pt x="5945" y="6999"/>
                </a:lnTo>
                <a:lnTo>
                  <a:pt x="5969" y="6977"/>
                </a:lnTo>
                <a:lnTo>
                  <a:pt x="5993" y="6953"/>
                </a:lnTo>
                <a:lnTo>
                  <a:pt x="6013" y="6930"/>
                </a:lnTo>
                <a:lnTo>
                  <a:pt x="6033" y="6906"/>
                </a:lnTo>
                <a:lnTo>
                  <a:pt x="6050" y="6881"/>
                </a:lnTo>
                <a:lnTo>
                  <a:pt x="6064" y="6856"/>
                </a:lnTo>
                <a:lnTo>
                  <a:pt x="6071" y="6843"/>
                </a:lnTo>
                <a:lnTo>
                  <a:pt x="6077" y="6831"/>
                </a:lnTo>
                <a:lnTo>
                  <a:pt x="6082" y="6818"/>
                </a:lnTo>
                <a:lnTo>
                  <a:pt x="6086" y="6806"/>
                </a:lnTo>
                <a:lnTo>
                  <a:pt x="6090" y="6792"/>
                </a:lnTo>
                <a:lnTo>
                  <a:pt x="6093" y="6779"/>
                </a:lnTo>
                <a:lnTo>
                  <a:pt x="6095" y="6766"/>
                </a:lnTo>
                <a:lnTo>
                  <a:pt x="6096" y="6752"/>
                </a:lnTo>
                <a:lnTo>
                  <a:pt x="6096" y="6739"/>
                </a:lnTo>
                <a:lnTo>
                  <a:pt x="6096" y="6726"/>
                </a:lnTo>
                <a:lnTo>
                  <a:pt x="6095" y="6712"/>
                </a:lnTo>
                <a:lnTo>
                  <a:pt x="6092" y="6699"/>
                </a:lnTo>
                <a:lnTo>
                  <a:pt x="6089" y="6686"/>
                </a:lnTo>
                <a:lnTo>
                  <a:pt x="6085" y="6671"/>
                </a:lnTo>
                <a:lnTo>
                  <a:pt x="6080" y="6658"/>
                </a:lnTo>
                <a:lnTo>
                  <a:pt x="6074" y="6644"/>
                </a:lnTo>
                <a:lnTo>
                  <a:pt x="6082" y="6643"/>
                </a:lnTo>
                <a:lnTo>
                  <a:pt x="6090" y="6642"/>
                </a:lnTo>
                <a:lnTo>
                  <a:pt x="6106" y="6641"/>
                </a:lnTo>
                <a:lnTo>
                  <a:pt x="6123" y="6643"/>
                </a:lnTo>
                <a:lnTo>
                  <a:pt x="6140" y="6647"/>
                </a:lnTo>
                <a:lnTo>
                  <a:pt x="6158" y="6653"/>
                </a:lnTo>
                <a:lnTo>
                  <a:pt x="6176" y="6661"/>
                </a:lnTo>
                <a:lnTo>
                  <a:pt x="6193" y="6671"/>
                </a:lnTo>
                <a:lnTo>
                  <a:pt x="6212" y="6683"/>
                </a:lnTo>
                <a:lnTo>
                  <a:pt x="6230" y="6696"/>
                </a:lnTo>
                <a:lnTo>
                  <a:pt x="6249" y="6710"/>
                </a:lnTo>
                <a:lnTo>
                  <a:pt x="6267" y="6727"/>
                </a:lnTo>
                <a:lnTo>
                  <a:pt x="6287" y="6743"/>
                </a:lnTo>
                <a:lnTo>
                  <a:pt x="6305" y="6762"/>
                </a:lnTo>
                <a:lnTo>
                  <a:pt x="6324" y="6780"/>
                </a:lnTo>
                <a:lnTo>
                  <a:pt x="6361" y="6820"/>
                </a:lnTo>
                <a:lnTo>
                  <a:pt x="6396" y="6862"/>
                </a:lnTo>
                <a:lnTo>
                  <a:pt x="6432" y="6905"/>
                </a:lnTo>
                <a:lnTo>
                  <a:pt x="6466" y="6947"/>
                </a:lnTo>
                <a:lnTo>
                  <a:pt x="6498" y="6988"/>
                </a:lnTo>
                <a:lnTo>
                  <a:pt x="6555" y="7063"/>
                </a:lnTo>
                <a:lnTo>
                  <a:pt x="6581" y="7095"/>
                </a:lnTo>
                <a:lnTo>
                  <a:pt x="6602" y="7120"/>
                </a:lnTo>
                <a:lnTo>
                  <a:pt x="7076" y="7646"/>
                </a:lnTo>
                <a:lnTo>
                  <a:pt x="7095" y="7668"/>
                </a:lnTo>
                <a:lnTo>
                  <a:pt x="7115" y="7695"/>
                </a:lnTo>
                <a:lnTo>
                  <a:pt x="7135" y="7724"/>
                </a:lnTo>
                <a:lnTo>
                  <a:pt x="7157" y="7755"/>
                </a:lnTo>
                <a:lnTo>
                  <a:pt x="7203" y="7822"/>
                </a:lnTo>
                <a:lnTo>
                  <a:pt x="7250" y="7892"/>
                </a:lnTo>
                <a:lnTo>
                  <a:pt x="7274" y="7925"/>
                </a:lnTo>
                <a:lnTo>
                  <a:pt x="7300" y="7958"/>
                </a:lnTo>
                <a:lnTo>
                  <a:pt x="7326" y="7989"/>
                </a:lnTo>
                <a:lnTo>
                  <a:pt x="7351" y="8017"/>
                </a:lnTo>
                <a:lnTo>
                  <a:pt x="7364" y="8030"/>
                </a:lnTo>
                <a:lnTo>
                  <a:pt x="7377" y="8042"/>
                </a:lnTo>
                <a:lnTo>
                  <a:pt x="7389" y="8054"/>
                </a:lnTo>
                <a:lnTo>
                  <a:pt x="7403" y="8064"/>
                </a:lnTo>
                <a:lnTo>
                  <a:pt x="7416" y="8072"/>
                </a:lnTo>
                <a:lnTo>
                  <a:pt x="7428" y="8080"/>
                </a:lnTo>
                <a:lnTo>
                  <a:pt x="7442" y="8086"/>
                </a:lnTo>
                <a:lnTo>
                  <a:pt x="7455" y="8093"/>
                </a:lnTo>
                <a:lnTo>
                  <a:pt x="7469" y="8097"/>
                </a:lnTo>
                <a:lnTo>
                  <a:pt x="7484" y="8099"/>
                </a:lnTo>
                <a:lnTo>
                  <a:pt x="7497" y="8099"/>
                </a:lnTo>
                <a:lnTo>
                  <a:pt x="7509" y="8098"/>
                </a:lnTo>
                <a:lnTo>
                  <a:pt x="7521" y="8095"/>
                </a:lnTo>
                <a:lnTo>
                  <a:pt x="7533" y="8089"/>
                </a:lnTo>
                <a:lnTo>
                  <a:pt x="7543" y="8082"/>
                </a:lnTo>
                <a:lnTo>
                  <a:pt x="7553" y="8075"/>
                </a:lnTo>
                <a:lnTo>
                  <a:pt x="7562" y="8066"/>
                </a:lnTo>
                <a:lnTo>
                  <a:pt x="7571" y="8055"/>
                </a:lnTo>
                <a:lnTo>
                  <a:pt x="7579" y="8043"/>
                </a:lnTo>
                <a:lnTo>
                  <a:pt x="7586" y="8031"/>
                </a:lnTo>
                <a:lnTo>
                  <a:pt x="7592" y="8018"/>
                </a:lnTo>
                <a:lnTo>
                  <a:pt x="7597" y="8003"/>
                </a:lnTo>
                <a:lnTo>
                  <a:pt x="7602" y="7988"/>
                </a:lnTo>
                <a:lnTo>
                  <a:pt x="7606" y="7973"/>
                </a:lnTo>
                <a:lnTo>
                  <a:pt x="7610" y="7957"/>
                </a:lnTo>
                <a:lnTo>
                  <a:pt x="7613" y="7941"/>
                </a:lnTo>
                <a:lnTo>
                  <a:pt x="7615" y="7924"/>
                </a:lnTo>
                <a:lnTo>
                  <a:pt x="7616" y="7908"/>
                </a:lnTo>
                <a:lnTo>
                  <a:pt x="7617" y="7892"/>
                </a:lnTo>
                <a:lnTo>
                  <a:pt x="7617" y="7875"/>
                </a:lnTo>
                <a:lnTo>
                  <a:pt x="7616" y="7860"/>
                </a:lnTo>
                <a:lnTo>
                  <a:pt x="7614" y="7844"/>
                </a:lnTo>
                <a:lnTo>
                  <a:pt x="7611" y="7828"/>
                </a:lnTo>
                <a:lnTo>
                  <a:pt x="7607" y="7814"/>
                </a:lnTo>
                <a:lnTo>
                  <a:pt x="7603" y="7799"/>
                </a:lnTo>
                <a:lnTo>
                  <a:pt x="7598" y="7787"/>
                </a:lnTo>
                <a:lnTo>
                  <a:pt x="7593" y="7775"/>
                </a:lnTo>
                <a:lnTo>
                  <a:pt x="7587" y="7763"/>
                </a:lnTo>
                <a:lnTo>
                  <a:pt x="7580" y="7753"/>
                </a:lnTo>
                <a:lnTo>
                  <a:pt x="7572" y="7744"/>
                </a:lnTo>
                <a:lnTo>
                  <a:pt x="7512" y="7686"/>
                </a:lnTo>
                <a:lnTo>
                  <a:pt x="7453" y="7628"/>
                </a:lnTo>
                <a:lnTo>
                  <a:pt x="7333" y="7515"/>
                </a:lnTo>
                <a:lnTo>
                  <a:pt x="7213" y="7402"/>
                </a:lnTo>
                <a:lnTo>
                  <a:pt x="7091" y="7290"/>
                </a:lnTo>
                <a:lnTo>
                  <a:pt x="6970" y="7178"/>
                </a:lnTo>
                <a:lnTo>
                  <a:pt x="6850" y="7064"/>
                </a:lnTo>
                <a:lnTo>
                  <a:pt x="6791" y="7006"/>
                </a:lnTo>
                <a:lnTo>
                  <a:pt x="6731" y="6948"/>
                </a:lnTo>
                <a:lnTo>
                  <a:pt x="6673" y="6890"/>
                </a:lnTo>
                <a:lnTo>
                  <a:pt x="6615" y="6830"/>
                </a:lnTo>
                <a:lnTo>
                  <a:pt x="6384" y="6592"/>
                </a:lnTo>
                <a:lnTo>
                  <a:pt x="6269" y="6474"/>
                </a:lnTo>
                <a:lnTo>
                  <a:pt x="6156" y="6354"/>
                </a:lnTo>
                <a:lnTo>
                  <a:pt x="6135" y="6333"/>
                </a:lnTo>
                <a:lnTo>
                  <a:pt x="6113" y="6312"/>
                </a:lnTo>
                <a:lnTo>
                  <a:pt x="6063" y="6265"/>
                </a:lnTo>
                <a:lnTo>
                  <a:pt x="6037" y="6240"/>
                </a:lnTo>
                <a:lnTo>
                  <a:pt x="6011" y="6214"/>
                </a:lnTo>
                <a:lnTo>
                  <a:pt x="5987" y="6188"/>
                </a:lnTo>
                <a:lnTo>
                  <a:pt x="5963" y="6160"/>
                </a:lnTo>
                <a:lnTo>
                  <a:pt x="5941" y="6132"/>
                </a:lnTo>
                <a:lnTo>
                  <a:pt x="5932" y="6118"/>
                </a:lnTo>
                <a:lnTo>
                  <a:pt x="5924" y="6105"/>
                </a:lnTo>
                <a:lnTo>
                  <a:pt x="5916" y="6090"/>
                </a:lnTo>
                <a:lnTo>
                  <a:pt x="5909" y="6076"/>
                </a:lnTo>
                <a:lnTo>
                  <a:pt x="5904" y="6063"/>
                </a:lnTo>
                <a:lnTo>
                  <a:pt x="5898" y="6048"/>
                </a:lnTo>
                <a:lnTo>
                  <a:pt x="5895" y="6035"/>
                </a:lnTo>
                <a:lnTo>
                  <a:pt x="5893" y="6021"/>
                </a:lnTo>
                <a:lnTo>
                  <a:pt x="5893" y="6007"/>
                </a:lnTo>
                <a:lnTo>
                  <a:pt x="5894" y="5994"/>
                </a:lnTo>
                <a:lnTo>
                  <a:pt x="5896" y="5980"/>
                </a:lnTo>
                <a:lnTo>
                  <a:pt x="5900" y="5966"/>
                </a:lnTo>
                <a:lnTo>
                  <a:pt x="5907" y="5954"/>
                </a:lnTo>
                <a:lnTo>
                  <a:pt x="5915" y="5941"/>
                </a:lnTo>
                <a:lnTo>
                  <a:pt x="5930" y="5950"/>
                </a:lnTo>
                <a:lnTo>
                  <a:pt x="5947" y="5959"/>
                </a:lnTo>
                <a:lnTo>
                  <a:pt x="5962" y="5966"/>
                </a:lnTo>
                <a:lnTo>
                  <a:pt x="5978" y="5972"/>
                </a:lnTo>
                <a:lnTo>
                  <a:pt x="5995" y="5977"/>
                </a:lnTo>
                <a:lnTo>
                  <a:pt x="6011" y="5981"/>
                </a:lnTo>
                <a:lnTo>
                  <a:pt x="6028" y="5984"/>
                </a:lnTo>
                <a:lnTo>
                  <a:pt x="6044" y="5985"/>
                </a:lnTo>
                <a:lnTo>
                  <a:pt x="6060" y="5986"/>
                </a:lnTo>
                <a:lnTo>
                  <a:pt x="6077" y="5986"/>
                </a:lnTo>
                <a:lnTo>
                  <a:pt x="6094" y="5985"/>
                </a:lnTo>
                <a:lnTo>
                  <a:pt x="6111" y="5983"/>
                </a:lnTo>
                <a:lnTo>
                  <a:pt x="6128" y="5980"/>
                </a:lnTo>
                <a:lnTo>
                  <a:pt x="6144" y="5976"/>
                </a:lnTo>
                <a:lnTo>
                  <a:pt x="6162" y="5972"/>
                </a:lnTo>
                <a:lnTo>
                  <a:pt x="6178" y="5965"/>
                </a:lnTo>
                <a:lnTo>
                  <a:pt x="6196" y="5959"/>
                </a:lnTo>
                <a:lnTo>
                  <a:pt x="6212" y="5952"/>
                </a:lnTo>
                <a:lnTo>
                  <a:pt x="6229" y="5945"/>
                </a:lnTo>
                <a:lnTo>
                  <a:pt x="6246" y="5937"/>
                </a:lnTo>
                <a:lnTo>
                  <a:pt x="6280" y="5917"/>
                </a:lnTo>
                <a:lnTo>
                  <a:pt x="6313" y="5897"/>
                </a:lnTo>
                <a:lnTo>
                  <a:pt x="6346" y="5873"/>
                </a:lnTo>
                <a:lnTo>
                  <a:pt x="6379" y="5848"/>
                </a:lnTo>
                <a:lnTo>
                  <a:pt x="6412" y="5821"/>
                </a:lnTo>
                <a:lnTo>
                  <a:pt x="6444" y="5792"/>
                </a:lnTo>
                <a:lnTo>
                  <a:pt x="6475" y="5763"/>
                </a:lnTo>
                <a:lnTo>
                  <a:pt x="6506" y="5732"/>
                </a:lnTo>
                <a:lnTo>
                  <a:pt x="6537" y="5700"/>
                </a:lnTo>
                <a:lnTo>
                  <a:pt x="6565" y="5667"/>
                </a:lnTo>
                <a:lnTo>
                  <a:pt x="6594" y="5634"/>
                </a:lnTo>
                <a:lnTo>
                  <a:pt x="6622" y="5602"/>
                </a:lnTo>
                <a:lnTo>
                  <a:pt x="6648" y="5569"/>
                </a:lnTo>
                <a:lnTo>
                  <a:pt x="6674" y="5536"/>
                </a:lnTo>
                <a:lnTo>
                  <a:pt x="6722" y="5474"/>
                </a:lnTo>
                <a:lnTo>
                  <a:pt x="6765" y="5414"/>
                </a:lnTo>
                <a:lnTo>
                  <a:pt x="6802" y="5360"/>
                </a:lnTo>
                <a:lnTo>
                  <a:pt x="6834" y="5315"/>
                </a:lnTo>
                <a:lnTo>
                  <a:pt x="6879" y="5245"/>
                </a:lnTo>
                <a:lnTo>
                  <a:pt x="6923" y="5174"/>
                </a:lnTo>
                <a:lnTo>
                  <a:pt x="6965" y="5103"/>
                </a:lnTo>
                <a:lnTo>
                  <a:pt x="7006" y="5030"/>
                </a:lnTo>
                <a:lnTo>
                  <a:pt x="7045" y="4956"/>
                </a:lnTo>
                <a:lnTo>
                  <a:pt x="7082" y="4881"/>
                </a:lnTo>
                <a:lnTo>
                  <a:pt x="7099" y="4843"/>
                </a:lnTo>
                <a:lnTo>
                  <a:pt x="7117" y="4806"/>
                </a:lnTo>
                <a:lnTo>
                  <a:pt x="7132" y="4768"/>
                </a:lnTo>
                <a:lnTo>
                  <a:pt x="7148" y="4729"/>
                </a:lnTo>
                <a:lnTo>
                  <a:pt x="7160" y="4698"/>
                </a:lnTo>
                <a:lnTo>
                  <a:pt x="7171" y="4668"/>
                </a:lnTo>
                <a:lnTo>
                  <a:pt x="7180" y="4637"/>
                </a:lnTo>
                <a:lnTo>
                  <a:pt x="7188" y="4607"/>
                </a:lnTo>
                <a:lnTo>
                  <a:pt x="7196" y="4576"/>
                </a:lnTo>
                <a:lnTo>
                  <a:pt x="7201" y="4545"/>
                </a:lnTo>
                <a:lnTo>
                  <a:pt x="7203" y="4512"/>
                </a:lnTo>
                <a:lnTo>
                  <a:pt x="7204" y="4496"/>
                </a:lnTo>
                <a:lnTo>
                  <a:pt x="7203" y="4480"/>
                </a:lnTo>
                <a:lnTo>
                  <a:pt x="7202" y="4461"/>
                </a:lnTo>
                <a:lnTo>
                  <a:pt x="7200" y="4441"/>
                </a:lnTo>
                <a:lnTo>
                  <a:pt x="7197" y="4421"/>
                </a:lnTo>
                <a:lnTo>
                  <a:pt x="7193" y="4400"/>
                </a:lnTo>
                <a:lnTo>
                  <a:pt x="7183" y="4357"/>
                </a:lnTo>
                <a:lnTo>
                  <a:pt x="7174" y="4313"/>
                </a:lnTo>
                <a:lnTo>
                  <a:pt x="7171" y="4291"/>
                </a:lnTo>
                <a:lnTo>
                  <a:pt x="7168" y="4270"/>
                </a:lnTo>
                <a:lnTo>
                  <a:pt x="7166" y="4248"/>
                </a:lnTo>
                <a:lnTo>
                  <a:pt x="7165" y="4228"/>
                </a:lnTo>
                <a:lnTo>
                  <a:pt x="7166" y="4207"/>
                </a:lnTo>
                <a:lnTo>
                  <a:pt x="7169" y="4187"/>
                </a:lnTo>
                <a:lnTo>
                  <a:pt x="7173" y="4168"/>
                </a:lnTo>
                <a:lnTo>
                  <a:pt x="7176" y="4159"/>
                </a:lnTo>
                <a:lnTo>
                  <a:pt x="7180" y="4150"/>
                </a:lnTo>
                <a:lnTo>
                  <a:pt x="7166" y="4158"/>
                </a:lnTo>
                <a:lnTo>
                  <a:pt x="7149" y="4165"/>
                </a:lnTo>
                <a:lnTo>
                  <a:pt x="7133" y="4170"/>
                </a:lnTo>
                <a:lnTo>
                  <a:pt x="7117" y="4173"/>
                </a:lnTo>
                <a:lnTo>
                  <a:pt x="7098" y="4175"/>
                </a:lnTo>
                <a:lnTo>
                  <a:pt x="7080" y="4175"/>
                </a:lnTo>
                <a:lnTo>
                  <a:pt x="7061" y="4175"/>
                </a:lnTo>
                <a:lnTo>
                  <a:pt x="7043" y="4174"/>
                </a:lnTo>
                <a:lnTo>
                  <a:pt x="7005" y="4170"/>
                </a:lnTo>
                <a:lnTo>
                  <a:pt x="6967" y="4166"/>
                </a:lnTo>
                <a:lnTo>
                  <a:pt x="6932" y="4162"/>
                </a:lnTo>
                <a:lnTo>
                  <a:pt x="6915" y="4162"/>
                </a:lnTo>
                <a:lnTo>
                  <a:pt x="6899" y="4162"/>
                </a:lnTo>
                <a:lnTo>
                  <a:pt x="6878" y="4163"/>
                </a:lnTo>
                <a:lnTo>
                  <a:pt x="6856" y="4166"/>
                </a:lnTo>
                <a:lnTo>
                  <a:pt x="6836" y="4169"/>
                </a:lnTo>
                <a:lnTo>
                  <a:pt x="6816" y="4174"/>
                </a:lnTo>
                <a:lnTo>
                  <a:pt x="6797" y="4180"/>
                </a:lnTo>
                <a:lnTo>
                  <a:pt x="6778" y="4187"/>
                </a:lnTo>
                <a:lnTo>
                  <a:pt x="6759" y="4195"/>
                </a:lnTo>
                <a:lnTo>
                  <a:pt x="6742" y="4203"/>
                </a:lnTo>
                <a:lnTo>
                  <a:pt x="6723" y="4212"/>
                </a:lnTo>
                <a:lnTo>
                  <a:pt x="6706" y="4222"/>
                </a:lnTo>
                <a:lnTo>
                  <a:pt x="6689" y="4234"/>
                </a:lnTo>
                <a:lnTo>
                  <a:pt x="6672" y="4245"/>
                </a:lnTo>
                <a:lnTo>
                  <a:pt x="6639" y="4270"/>
                </a:lnTo>
                <a:lnTo>
                  <a:pt x="6607" y="4296"/>
                </a:lnTo>
                <a:lnTo>
                  <a:pt x="6574" y="4326"/>
                </a:lnTo>
                <a:lnTo>
                  <a:pt x="6541" y="4356"/>
                </a:lnTo>
                <a:lnTo>
                  <a:pt x="6508" y="4386"/>
                </a:lnTo>
                <a:lnTo>
                  <a:pt x="6476" y="4418"/>
                </a:lnTo>
                <a:lnTo>
                  <a:pt x="6445" y="4450"/>
                </a:lnTo>
                <a:lnTo>
                  <a:pt x="6414" y="4482"/>
                </a:lnTo>
                <a:lnTo>
                  <a:pt x="6352" y="4548"/>
                </a:lnTo>
                <a:lnTo>
                  <a:pt x="6293" y="4615"/>
                </a:lnTo>
                <a:lnTo>
                  <a:pt x="6234" y="4684"/>
                </a:lnTo>
                <a:lnTo>
                  <a:pt x="6177" y="4753"/>
                </a:lnTo>
                <a:lnTo>
                  <a:pt x="6122" y="4823"/>
                </a:lnTo>
                <a:lnTo>
                  <a:pt x="6070" y="4890"/>
                </a:lnTo>
                <a:lnTo>
                  <a:pt x="6018" y="4957"/>
                </a:lnTo>
                <a:lnTo>
                  <a:pt x="5994" y="4992"/>
                </a:lnTo>
                <a:lnTo>
                  <a:pt x="5969" y="5027"/>
                </a:lnTo>
                <a:lnTo>
                  <a:pt x="5945" y="5063"/>
                </a:lnTo>
                <a:lnTo>
                  <a:pt x="5921" y="5099"/>
                </a:lnTo>
                <a:lnTo>
                  <a:pt x="5898" y="5134"/>
                </a:lnTo>
                <a:lnTo>
                  <a:pt x="5877" y="5171"/>
                </a:lnTo>
                <a:lnTo>
                  <a:pt x="5856" y="5208"/>
                </a:lnTo>
                <a:lnTo>
                  <a:pt x="5837" y="5246"/>
                </a:lnTo>
                <a:lnTo>
                  <a:pt x="5820" y="5285"/>
                </a:lnTo>
                <a:lnTo>
                  <a:pt x="5803" y="5324"/>
                </a:lnTo>
                <a:lnTo>
                  <a:pt x="5788" y="5364"/>
                </a:lnTo>
                <a:lnTo>
                  <a:pt x="5774" y="5404"/>
                </a:lnTo>
                <a:lnTo>
                  <a:pt x="5762" y="5446"/>
                </a:lnTo>
                <a:lnTo>
                  <a:pt x="5757" y="5467"/>
                </a:lnTo>
                <a:lnTo>
                  <a:pt x="5753" y="5489"/>
                </a:lnTo>
                <a:lnTo>
                  <a:pt x="5749" y="5510"/>
                </a:lnTo>
                <a:lnTo>
                  <a:pt x="5746" y="5532"/>
                </a:lnTo>
                <a:lnTo>
                  <a:pt x="5744" y="5555"/>
                </a:lnTo>
                <a:lnTo>
                  <a:pt x="5742" y="5576"/>
                </a:lnTo>
                <a:lnTo>
                  <a:pt x="5742" y="5598"/>
                </a:lnTo>
                <a:lnTo>
                  <a:pt x="5742" y="5620"/>
                </a:lnTo>
                <a:lnTo>
                  <a:pt x="5743" y="5642"/>
                </a:lnTo>
                <a:lnTo>
                  <a:pt x="5745" y="5664"/>
                </a:lnTo>
                <a:lnTo>
                  <a:pt x="5748" y="5686"/>
                </a:lnTo>
                <a:lnTo>
                  <a:pt x="5752" y="5707"/>
                </a:lnTo>
                <a:lnTo>
                  <a:pt x="5757" y="5729"/>
                </a:lnTo>
                <a:lnTo>
                  <a:pt x="5763" y="5749"/>
                </a:lnTo>
                <a:lnTo>
                  <a:pt x="5771" y="5770"/>
                </a:lnTo>
                <a:lnTo>
                  <a:pt x="5780" y="5787"/>
                </a:lnTo>
                <a:lnTo>
                  <a:pt x="5789" y="5802"/>
                </a:lnTo>
                <a:lnTo>
                  <a:pt x="5798" y="5816"/>
                </a:lnTo>
                <a:lnTo>
                  <a:pt x="5815" y="5839"/>
                </a:lnTo>
                <a:lnTo>
                  <a:pt x="5824" y="5850"/>
                </a:lnTo>
                <a:lnTo>
                  <a:pt x="5830" y="5859"/>
                </a:lnTo>
                <a:lnTo>
                  <a:pt x="5836" y="5869"/>
                </a:lnTo>
                <a:lnTo>
                  <a:pt x="5840" y="5878"/>
                </a:lnTo>
                <a:lnTo>
                  <a:pt x="5841" y="5889"/>
                </a:lnTo>
                <a:lnTo>
                  <a:pt x="5841" y="5900"/>
                </a:lnTo>
                <a:lnTo>
                  <a:pt x="5839" y="5913"/>
                </a:lnTo>
                <a:lnTo>
                  <a:pt x="5833" y="5926"/>
                </a:lnTo>
                <a:lnTo>
                  <a:pt x="5825" y="5943"/>
                </a:lnTo>
                <a:lnTo>
                  <a:pt x="5812" y="5961"/>
                </a:lnTo>
                <a:lnTo>
                  <a:pt x="5783" y="5926"/>
                </a:lnTo>
                <a:lnTo>
                  <a:pt x="5748" y="5889"/>
                </a:lnTo>
                <a:lnTo>
                  <a:pt x="5672" y="5808"/>
                </a:lnTo>
                <a:lnTo>
                  <a:pt x="5631" y="5765"/>
                </a:lnTo>
                <a:lnTo>
                  <a:pt x="5590" y="5719"/>
                </a:lnTo>
                <a:lnTo>
                  <a:pt x="5550" y="5674"/>
                </a:lnTo>
                <a:lnTo>
                  <a:pt x="5512" y="5627"/>
                </a:lnTo>
                <a:lnTo>
                  <a:pt x="5494" y="5604"/>
                </a:lnTo>
                <a:lnTo>
                  <a:pt x="5476" y="5580"/>
                </a:lnTo>
                <a:lnTo>
                  <a:pt x="5460" y="5556"/>
                </a:lnTo>
                <a:lnTo>
                  <a:pt x="5446" y="5532"/>
                </a:lnTo>
                <a:lnTo>
                  <a:pt x="5431" y="5507"/>
                </a:lnTo>
                <a:lnTo>
                  <a:pt x="5418" y="5484"/>
                </a:lnTo>
                <a:lnTo>
                  <a:pt x="5407" y="5459"/>
                </a:lnTo>
                <a:lnTo>
                  <a:pt x="5397" y="5435"/>
                </a:lnTo>
                <a:lnTo>
                  <a:pt x="5389" y="5411"/>
                </a:lnTo>
                <a:lnTo>
                  <a:pt x="5382" y="5386"/>
                </a:lnTo>
                <a:lnTo>
                  <a:pt x="5378" y="5363"/>
                </a:lnTo>
                <a:lnTo>
                  <a:pt x="5376" y="5339"/>
                </a:lnTo>
                <a:lnTo>
                  <a:pt x="5376" y="5316"/>
                </a:lnTo>
                <a:lnTo>
                  <a:pt x="5378" y="5292"/>
                </a:lnTo>
                <a:lnTo>
                  <a:pt x="5379" y="5280"/>
                </a:lnTo>
                <a:lnTo>
                  <a:pt x="5382" y="5269"/>
                </a:lnTo>
                <a:lnTo>
                  <a:pt x="5385" y="5257"/>
                </a:lnTo>
                <a:lnTo>
                  <a:pt x="5389" y="5246"/>
                </a:lnTo>
                <a:lnTo>
                  <a:pt x="5408" y="5252"/>
                </a:lnTo>
                <a:lnTo>
                  <a:pt x="5426" y="5257"/>
                </a:lnTo>
                <a:lnTo>
                  <a:pt x="5443" y="5261"/>
                </a:lnTo>
                <a:lnTo>
                  <a:pt x="5462" y="5264"/>
                </a:lnTo>
                <a:lnTo>
                  <a:pt x="5479" y="5265"/>
                </a:lnTo>
                <a:lnTo>
                  <a:pt x="5498" y="5264"/>
                </a:lnTo>
                <a:lnTo>
                  <a:pt x="5515" y="5261"/>
                </a:lnTo>
                <a:lnTo>
                  <a:pt x="5533" y="5258"/>
                </a:lnTo>
                <a:lnTo>
                  <a:pt x="5550" y="5253"/>
                </a:lnTo>
                <a:lnTo>
                  <a:pt x="5567" y="5247"/>
                </a:lnTo>
                <a:lnTo>
                  <a:pt x="5585" y="5241"/>
                </a:lnTo>
                <a:lnTo>
                  <a:pt x="5602" y="5232"/>
                </a:lnTo>
                <a:lnTo>
                  <a:pt x="5619" y="5223"/>
                </a:lnTo>
                <a:lnTo>
                  <a:pt x="5636" y="5212"/>
                </a:lnTo>
                <a:lnTo>
                  <a:pt x="5652" y="5201"/>
                </a:lnTo>
                <a:lnTo>
                  <a:pt x="5669" y="5188"/>
                </a:lnTo>
                <a:lnTo>
                  <a:pt x="5685" y="5174"/>
                </a:lnTo>
                <a:lnTo>
                  <a:pt x="5702" y="5160"/>
                </a:lnTo>
                <a:lnTo>
                  <a:pt x="5718" y="5145"/>
                </a:lnTo>
                <a:lnTo>
                  <a:pt x="5734" y="5128"/>
                </a:lnTo>
                <a:lnTo>
                  <a:pt x="5750" y="5112"/>
                </a:lnTo>
                <a:lnTo>
                  <a:pt x="5765" y="5094"/>
                </a:lnTo>
                <a:lnTo>
                  <a:pt x="5796" y="5057"/>
                </a:lnTo>
                <a:lnTo>
                  <a:pt x="5827" y="5017"/>
                </a:lnTo>
                <a:lnTo>
                  <a:pt x="5856" y="4975"/>
                </a:lnTo>
                <a:lnTo>
                  <a:pt x="5885" y="4931"/>
                </a:lnTo>
                <a:lnTo>
                  <a:pt x="5913" y="4884"/>
                </a:lnTo>
                <a:lnTo>
                  <a:pt x="5940" y="4838"/>
                </a:lnTo>
                <a:lnTo>
                  <a:pt x="5966" y="4790"/>
                </a:lnTo>
                <a:lnTo>
                  <a:pt x="5992" y="4742"/>
                </a:lnTo>
                <a:lnTo>
                  <a:pt x="6016" y="4694"/>
                </a:lnTo>
                <a:lnTo>
                  <a:pt x="6041" y="4646"/>
                </a:lnTo>
                <a:lnTo>
                  <a:pt x="6063" y="4599"/>
                </a:lnTo>
                <a:lnTo>
                  <a:pt x="6106" y="4505"/>
                </a:lnTo>
                <a:lnTo>
                  <a:pt x="6181" y="4341"/>
                </a:lnTo>
                <a:lnTo>
                  <a:pt x="6213" y="4274"/>
                </a:lnTo>
                <a:lnTo>
                  <a:pt x="6226" y="4245"/>
                </a:lnTo>
                <a:lnTo>
                  <a:pt x="6240" y="4220"/>
                </a:lnTo>
                <a:lnTo>
                  <a:pt x="6279" y="4148"/>
                </a:lnTo>
                <a:lnTo>
                  <a:pt x="6317" y="4074"/>
                </a:lnTo>
                <a:lnTo>
                  <a:pt x="6336" y="4037"/>
                </a:lnTo>
                <a:lnTo>
                  <a:pt x="6354" y="3999"/>
                </a:lnTo>
                <a:lnTo>
                  <a:pt x="6371" y="3962"/>
                </a:lnTo>
                <a:lnTo>
                  <a:pt x="6387" y="3924"/>
                </a:lnTo>
                <a:lnTo>
                  <a:pt x="6403" y="3885"/>
                </a:lnTo>
                <a:lnTo>
                  <a:pt x="6416" y="3846"/>
                </a:lnTo>
                <a:lnTo>
                  <a:pt x="6428" y="3808"/>
                </a:lnTo>
                <a:lnTo>
                  <a:pt x="6438" y="3768"/>
                </a:lnTo>
                <a:lnTo>
                  <a:pt x="6448" y="3728"/>
                </a:lnTo>
                <a:lnTo>
                  <a:pt x="6455" y="3687"/>
                </a:lnTo>
                <a:lnTo>
                  <a:pt x="6459" y="3646"/>
                </a:lnTo>
                <a:lnTo>
                  <a:pt x="6461" y="3603"/>
                </a:lnTo>
                <a:lnTo>
                  <a:pt x="6461" y="3587"/>
                </a:lnTo>
                <a:lnTo>
                  <a:pt x="6461" y="3572"/>
                </a:lnTo>
                <a:lnTo>
                  <a:pt x="6459" y="3555"/>
                </a:lnTo>
                <a:lnTo>
                  <a:pt x="6457" y="3539"/>
                </a:lnTo>
                <a:lnTo>
                  <a:pt x="6450" y="3506"/>
                </a:lnTo>
                <a:lnTo>
                  <a:pt x="6441" y="3472"/>
                </a:lnTo>
                <a:lnTo>
                  <a:pt x="6431" y="3439"/>
                </a:lnTo>
                <a:lnTo>
                  <a:pt x="6420" y="3404"/>
                </a:lnTo>
                <a:lnTo>
                  <a:pt x="6397" y="3335"/>
                </a:lnTo>
                <a:lnTo>
                  <a:pt x="6386" y="3301"/>
                </a:lnTo>
                <a:lnTo>
                  <a:pt x="6377" y="3268"/>
                </a:lnTo>
                <a:lnTo>
                  <a:pt x="6368" y="3234"/>
                </a:lnTo>
                <a:lnTo>
                  <a:pt x="6362" y="3202"/>
                </a:lnTo>
                <a:lnTo>
                  <a:pt x="6359" y="3186"/>
                </a:lnTo>
                <a:lnTo>
                  <a:pt x="6358" y="3170"/>
                </a:lnTo>
                <a:lnTo>
                  <a:pt x="6357" y="3154"/>
                </a:lnTo>
                <a:lnTo>
                  <a:pt x="6357" y="3138"/>
                </a:lnTo>
                <a:lnTo>
                  <a:pt x="6358" y="3124"/>
                </a:lnTo>
                <a:lnTo>
                  <a:pt x="6361" y="3109"/>
                </a:lnTo>
                <a:lnTo>
                  <a:pt x="6364" y="3094"/>
                </a:lnTo>
                <a:lnTo>
                  <a:pt x="6368" y="3080"/>
                </a:lnTo>
                <a:lnTo>
                  <a:pt x="6353" y="3093"/>
                </a:lnTo>
                <a:lnTo>
                  <a:pt x="6337" y="3105"/>
                </a:lnTo>
                <a:lnTo>
                  <a:pt x="6321" y="3114"/>
                </a:lnTo>
                <a:lnTo>
                  <a:pt x="6304" y="3121"/>
                </a:lnTo>
                <a:lnTo>
                  <a:pt x="6287" y="3127"/>
                </a:lnTo>
                <a:lnTo>
                  <a:pt x="6268" y="3131"/>
                </a:lnTo>
                <a:lnTo>
                  <a:pt x="6251" y="3135"/>
                </a:lnTo>
                <a:lnTo>
                  <a:pt x="6232" y="3138"/>
                </a:lnTo>
                <a:lnTo>
                  <a:pt x="6196" y="3143"/>
                </a:lnTo>
                <a:lnTo>
                  <a:pt x="6158" y="3147"/>
                </a:lnTo>
                <a:lnTo>
                  <a:pt x="6121" y="3152"/>
                </a:lnTo>
                <a:lnTo>
                  <a:pt x="6102" y="3155"/>
                </a:lnTo>
                <a:lnTo>
                  <a:pt x="6084" y="3159"/>
                </a:lnTo>
                <a:lnTo>
                  <a:pt x="6063" y="3165"/>
                </a:lnTo>
                <a:lnTo>
                  <a:pt x="6045" y="3171"/>
                </a:lnTo>
                <a:lnTo>
                  <a:pt x="6026" y="3179"/>
                </a:lnTo>
                <a:lnTo>
                  <a:pt x="6008" y="3189"/>
                </a:lnTo>
                <a:lnTo>
                  <a:pt x="5991" y="3198"/>
                </a:lnTo>
                <a:lnTo>
                  <a:pt x="5973" y="3208"/>
                </a:lnTo>
                <a:lnTo>
                  <a:pt x="5957" y="3219"/>
                </a:lnTo>
                <a:lnTo>
                  <a:pt x="5941" y="3231"/>
                </a:lnTo>
                <a:lnTo>
                  <a:pt x="5926" y="3244"/>
                </a:lnTo>
                <a:lnTo>
                  <a:pt x="5911" y="3256"/>
                </a:lnTo>
                <a:lnTo>
                  <a:pt x="5896" y="3271"/>
                </a:lnTo>
                <a:lnTo>
                  <a:pt x="5882" y="3285"/>
                </a:lnTo>
                <a:lnTo>
                  <a:pt x="5855" y="3315"/>
                </a:lnTo>
                <a:lnTo>
                  <a:pt x="5830" y="3345"/>
                </a:lnTo>
                <a:lnTo>
                  <a:pt x="5796" y="3388"/>
                </a:lnTo>
                <a:lnTo>
                  <a:pt x="5764" y="3433"/>
                </a:lnTo>
                <a:lnTo>
                  <a:pt x="5733" y="3477"/>
                </a:lnTo>
                <a:lnTo>
                  <a:pt x="5704" y="3523"/>
                </a:lnTo>
                <a:lnTo>
                  <a:pt x="5675" y="3569"/>
                </a:lnTo>
                <a:lnTo>
                  <a:pt x="5647" y="3616"/>
                </a:lnTo>
                <a:lnTo>
                  <a:pt x="5620" y="3663"/>
                </a:lnTo>
                <a:lnTo>
                  <a:pt x="5594" y="3711"/>
                </a:lnTo>
                <a:lnTo>
                  <a:pt x="5568" y="3759"/>
                </a:lnTo>
                <a:lnTo>
                  <a:pt x="5543" y="3809"/>
                </a:lnTo>
                <a:lnTo>
                  <a:pt x="5519" y="3858"/>
                </a:lnTo>
                <a:lnTo>
                  <a:pt x="5495" y="3907"/>
                </a:lnTo>
                <a:lnTo>
                  <a:pt x="5450" y="4005"/>
                </a:lnTo>
                <a:lnTo>
                  <a:pt x="5405" y="4105"/>
                </a:lnTo>
                <a:lnTo>
                  <a:pt x="5363" y="4200"/>
                </a:lnTo>
                <a:lnTo>
                  <a:pt x="5318" y="4299"/>
                </a:lnTo>
                <a:lnTo>
                  <a:pt x="5298" y="4351"/>
                </a:lnTo>
                <a:lnTo>
                  <a:pt x="5276" y="4402"/>
                </a:lnTo>
                <a:lnTo>
                  <a:pt x="5257" y="4454"/>
                </a:lnTo>
                <a:lnTo>
                  <a:pt x="5239" y="4506"/>
                </a:lnTo>
                <a:lnTo>
                  <a:pt x="5221" y="4560"/>
                </a:lnTo>
                <a:lnTo>
                  <a:pt x="5206" y="4613"/>
                </a:lnTo>
                <a:lnTo>
                  <a:pt x="5193" y="4666"/>
                </a:lnTo>
                <a:lnTo>
                  <a:pt x="5182" y="4719"/>
                </a:lnTo>
                <a:lnTo>
                  <a:pt x="5177" y="4746"/>
                </a:lnTo>
                <a:lnTo>
                  <a:pt x="5174" y="4773"/>
                </a:lnTo>
                <a:lnTo>
                  <a:pt x="5170" y="4799"/>
                </a:lnTo>
                <a:lnTo>
                  <a:pt x="5168" y="4826"/>
                </a:lnTo>
                <a:lnTo>
                  <a:pt x="5167" y="4853"/>
                </a:lnTo>
                <a:lnTo>
                  <a:pt x="5166" y="4879"/>
                </a:lnTo>
                <a:lnTo>
                  <a:pt x="5166" y="4905"/>
                </a:lnTo>
                <a:lnTo>
                  <a:pt x="5167" y="4932"/>
                </a:lnTo>
                <a:lnTo>
                  <a:pt x="5169" y="4955"/>
                </a:lnTo>
                <a:lnTo>
                  <a:pt x="5172" y="4978"/>
                </a:lnTo>
                <a:lnTo>
                  <a:pt x="5176" y="5000"/>
                </a:lnTo>
                <a:lnTo>
                  <a:pt x="5182" y="5023"/>
                </a:lnTo>
                <a:lnTo>
                  <a:pt x="5189" y="5044"/>
                </a:lnTo>
                <a:lnTo>
                  <a:pt x="5199" y="5066"/>
                </a:lnTo>
                <a:lnTo>
                  <a:pt x="5210" y="5086"/>
                </a:lnTo>
                <a:lnTo>
                  <a:pt x="5222" y="5106"/>
                </a:lnTo>
                <a:lnTo>
                  <a:pt x="5247" y="5139"/>
                </a:lnTo>
                <a:lnTo>
                  <a:pt x="5266" y="5163"/>
                </a:lnTo>
                <a:lnTo>
                  <a:pt x="5281" y="5183"/>
                </a:lnTo>
                <a:lnTo>
                  <a:pt x="5287" y="5191"/>
                </a:lnTo>
                <a:lnTo>
                  <a:pt x="5291" y="5200"/>
                </a:lnTo>
                <a:lnTo>
                  <a:pt x="5295" y="5209"/>
                </a:lnTo>
                <a:lnTo>
                  <a:pt x="5297" y="5219"/>
                </a:lnTo>
                <a:lnTo>
                  <a:pt x="5299" y="5230"/>
                </a:lnTo>
                <a:lnTo>
                  <a:pt x="5299" y="5243"/>
                </a:lnTo>
                <a:lnTo>
                  <a:pt x="5299" y="5257"/>
                </a:lnTo>
                <a:lnTo>
                  <a:pt x="5297" y="5275"/>
                </a:lnTo>
                <a:lnTo>
                  <a:pt x="5292" y="5317"/>
                </a:lnTo>
                <a:lnTo>
                  <a:pt x="5258" y="5277"/>
                </a:lnTo>
                <a:lnTo>
                  <a:pt x="5217" y="5232"/>
                </a:lnTo>
                <a:lnTo>
                  <a:pt x="5123" y="5129"/>
                </a:lnTo>
                <a:lnTo>
                  <a:pt x="5071" y="5073"/>
                </a:lnTo>
                <a:lnTo>
                  <a:pt x="5017" y="5015"/>
                </a:lnTo>
                <a:lnTo>
                  <a:pt x="4965" y="4954"/>
                </a:lnTo>
                <a:lnTo>
                  <a:pt x="4913" y="4893"/>
                </a:lnTo>
                <a:lnTo>
                  <a:pt x="4888" y="4861"/>
                </a:lnTo>
                <a:lnTo>
                  <a:pt x="4865" y="4829"/>
                </a:lnTo>
                <a:lnTo>
                  <a:pt x="4841" y="4798"/>
                </a:lnTo>
                <a:lnTo>
                  <a:pt x="4819" y="4767"/>
                </a:lnTo>
                <a:lnTo>
                  <a:pt x="4799" y="4735"/>
                </a:lnTo>
                <a:lnTo>
                  <a:pt x="4781" y="4704"/>
                </a:lnTo>
                <a:lnTo>
                  <a:pt x="4763" y="4672"/>
                </a:lnTo>
                <a:lnTo>
                  <a:pt x="4748" y="4642"/>
                </a:lnTo>
                <a:lnTo>
                  <a:pt x="4734" y="4612"/>
                </a:lnTo>
                <a:lnTo>
                  <a:pt x="4723" y="4581"/>
                </a:lnTo>
                <a:lnTo>
                  <a:pt x="4715" y="4552"/>
                </a:lnTo>
                <a:lnTo>
                  <a:pt x="4709" y="4523"/>
                </a:lnTo>
                <a:lnTo>
                  <a:pt x="4707" y="4508"/>
                </a:lnTo>
                <a:lnTo>
                  <a:pt x="4705" y="4495"/>
                </a:lnTo>
                <a:lnTo>
                  <a:pt x="4704" y="4481"/>
                </a:lnTo>
                <a:lnTo>
                  <a:pt x="4704" y="4467"/>
                </a:lnTo>
                <a:lnTo>
                  <a:pt x="4705" y="4454"/>
                </a:lnTo>
                <a:lnTo>
                  <a:pt x="4707" y="4441"/>
                </a:lnTo>
                <a:lnTo>
                  <a:pt x="4709" y="4427"/>
                </a:lnTo>
                <a:lnTo>
                  <a:pt x="4712" y="4414"/>
                </a:lnTo>
                <a:lnTo>
                  <a:pt x="4726" y="4417"/>
                </a:lnTo>
                <a:lnTo>
                  <a:pt x="4741" y="4419"/>
                </a:lnTo>
                <a:lnTo>
                  <a:pt x="4755" y="4420"/>
                </a:lnTo>
                <a:lnTo>
                  <a:pt x="4768" y="4420"/>
                </a:lnTo>
                <a:lnTo>
                  <a:pt x="4783" y="4419"/>
                </a:lnTo>
                <a:lnTo>
                  <a:pt x="4796" y="4418"/>
                </a:lnTo>
                <a:lnTo>
                  <a:pt x="4809" y="4416"/>
                </a:lnTo>
                <a:lnTo>
                  <a:pt x="4823" y="4413"/>
                </a:lnTo>
                <a:lnTo>
                  <a:pt x="4836" y="4410"/>
                </a:lnTo>
                <a:lnTo>
                  <a:pt x="4849" y="4406"/>
                </a:lnTo>
                <a:lnTo>
                  <a:pt x="4863" y="4402"/>
                </a:lnTo>
                <a:lnTo>
                  <a:pt x="4875" y="4397"/>
                </a:lnTo>
                <a:lnTo>
                  <a:pt x="4900" y="4384"/>
                </a:lnTo>
                <a:lnTo>
                  <a:pt x="4925" y="4370"/>
                </a:lnTo>
                <a:lnTo>
                  <a:pt x="4950" y="4354"/>
                </a:lnTo>
                <a:lnTo>
                  <a:pt x="4972" y="4335"/>
                </a:lnTo>
                <a:lnTo>
                  <a:pt x="4996" y="4315"/>
                </a:lnTo>
                <a:lnTo>
                  <a:pt x="5018" y="4293"/>
                </a:lnTo>
                <a:lnTo>
                  <a:pt x="5040" y="4271"/>
                </a:lnTo>
                <a:lnTo>
                  <a:pt x="5060" y="4246"/>
                </a:lnTo>
                <a:lnTo>
                  <a:pt x="5081" y="4220"/>
                </a:lnTo>
                <a:lnTo>
                  <a:pt x="5101" y="4195"/>
                </a:lnTo>
                <a:lnTo>
                  <a:pt x="5120" y="4167"/>
                </a:lnTo>
                <a:lnTo>
                  <a:pt x="5138" y="4139"/>
                </a:lnTo>
                <a:lnTo>
                  <a:pt x="5157" y="4112"/>
                </a:lnTo>
                <a:lnTo>
                  <a:pt x="5173" y="4083"/>
                </a:lnTo>
                <a:lnTo>
                  <a:pt x="5190" y="4054"/>
                </a:lnTo>
                <a:lnTo>
                  <a:pt x="5206" y="4026"/>
                </a:lnTo>
                <a:lnTo>
                  <a:pt x="5235" y="3968"/>
                </a:lnTo>
                <a:lnTo>
                  <a:pt x="5262" y="3913"/>
                </a:lnTo>
                <a:lnTo>
                  <a:pt x="5286" y="3861"/>
                </a:lnTo>
                <a:lnTo>
                  <a:pt x="5306" y="3814"/>
                </a:lnTo>
                <a:lnTo>
                  <a:pt x="5325" y="3771"/>
                </a:lnTo>
                <a:lnTo>
                  <a:pt x="5376" y="3647"/>
                </a:lnTo>
                <a:lnTo>
                  <a:pt x="5400" y="3583"/>
                </a:lnTo>
                <a:lnTo>
                  <a:pt x="5425" y="3521"/>
                </a:lnTo>
                <a:lnTo>
                  <a:pt x="5450" y="3457"/>
                </a:lnTo>
                <a:lnTo>
                  <a:pt x="5472" y="3393"/>
                </a:lnTo>
                <a:lnTo>
                  <a:pt x="5494" y="3328"/>
                </a:lnTo>
                <a:lnTo>
                  <a:pt x="5515" y="3263"/>
                </a:lnTo>
                <a:lnTo>
                  <a:pt x="5534" y="3198"/>
                </a:lnTo>
                <a:lnTo>
                  <a:pt x="5551" y="3132"/>
                </a:lnTo>
                <a:lnTo>
                  <a:pt x="5567" y="3066"/>
                </a:lnTo>
                <a:lnTo>
                  <a:pt x="5581" y="3000"/>
                </a:lnTo>
                <a:lnTo>
                  <a:pt x="5592" y="2934"/>
                </a:lnTo>
                <a:lnTo>
                  <a:pt x="5597" y="2900"/>
                </a:lnTo>
                <a:lnTo>
                  <a:pt x="5601" y="2866"/>
                </a:lnTo>
                <a:lnTo>
                  <a:pt x="5604" y="2833"/>
                </a:lnTo>
                <a:lnTo>
                  <a:pt x="5607" y="2799"/>
                </a:lnTo>
                <a:lnTo>
                  <a:pt x="5609" y="2765"/>
                </a:lnTo>
                <a:lnTo>
                  <a:pt x="5612" y="2732"/>
                </a:lnTo>
                <a:lnTo>
                  <a:pt x="5612" y="2697"/>
                </a:lnTo>
                <a:lnTo>
                  <a:pt x="5612" y="2662"/>
                </a:lnTo>
                <a:lnTo>
                  <a:pt x="5610" y="2626"/>
                </a:lnTo>
                <a:lnTo>
                  <a:pt x="5608" y="2591"/>
                </a:lnTo>
                <a:lnTo>
                  <a:pt x="5603" y="2556"/>
                </a:lnTo>
                <a:lnTo>
                  <a:pt x="5597" y="2522"/>
                </a:lnTo>
                <a:lnTo>
                  <a:pt x="5593" y="2504"/>
                </a:lnTo>
                <a:lnTo>
                  <a:pt x="5589" y="2488"/>
                </a:lnTo>
                <a:lnTo>
                  <a:pt x="5584" y="2471"/>
                </a:lnTo>
                <a:lnTo>
                  <a:pt x="5578" y="2455"/>
                </a:lnTo>
                <a:lnTo>
                  <a:pt x="5568" y="2435"/>
                </a:lnTo>
                <a:lnTo>
                  <a:pt x="5556" y="2414"/>
                </a:lnTo>
                <a:lnTo>
                  <a:pt x="5543" y="2393"/>
                </a:lnTo>
                <a:lnTo>
                  <a:pt x="5527" y="2371"/>
                </a:lnTo>
                <a:lnTo>
                  <a:pt x="5494" y="2325"/>
                </a:lnTo>
                <a:lnTo>
                  <a:pt x="5459" y="2279"/>
                </a:lnTo>
                <a:lnTo>
                  <a:pt x="5441" y="2255"/>
                </a:lnTo>
                <a:lnTo>
                  <a:pt x="5425" y="2232"/>
                </a:lnTo>
                <a:lnTo>
                  <a:pt x="5411" y="2208"/>
                </a:lnTo>
                <a:lnTo>
                  <a:pt x="5397" y="2186"/>
                </a:lnTo>
                <a:lnTo>
                  <a:pt x="5387" y="2162"/>
                </a:lnTo>
                <a:lnTo>
                  <a:pt x="5382" y="2151"/>
                </a:lnTo>
                <a:lnTo>
                  <a:pt x="5379" y="2139"/>
                </a:lnTo>
                <a:lnTo>
                  <a:pt x="5376" y="2129"/>
                </a:lnTo>
                <a:lnTo>
                  <a:pt x="5374" y="2118"/>
                </a:lnTo>
                <a:lnTo>
                  <a:pt x="5373" y="2107"/>
                </a:lnTo>
                <a:lnTo>
                  <a:pt x="5372" y="2096"/>
                </a:lnTo>
                <a:lnTo>
                  <a:pt x="5360" y="2110"/>
                </a:lnTo>
                <a:lnTo>
                  <a:pt x="5347" y="2122"/>
                </a:lnTo>
                <a:lnTo>
                  <a:pt x="5333" y="2133"/>
                </a:lnTo>
                <a:lnTo>
                  <a:pt x="5317" y="2144"/>
                </a:lnTo>
                <a:lnTo>
                  <a:pt x="5301" y="2154"/>
                </a:lnTo>
                <a:lnTo>
                  <a:pt x="5285" y="2162"/>
                </a:lnTo>
                <a:lnTo>
                  <a:pt x="5266" y="2170"/>
                </a:lnTo>
                <a:lnTo>
                  <a:pt x="5249" y="2178"/>
                </a:lnTo>
                <a:lnTo>
                  <a:pt x="5175" y="2207"/>
                </a:lnTo>
                <a:lnTo>
                  <a:pt x="5141" y="2222"/>
                </a:lnTo>
                <a:lnTo>
                  <a:pt x="5125" y="2231"/>
                </a:lnTo>
                <a:lnTo>
                  <a:pt x="5109" y="2239"/>
                </a:lnTo>
                <a:lnTo>
                  <a:pt x="5091" y="2251"/>
                </a:lnTo>
                <a:lnTo>
                  <a:pt x="5074" y="2263"/>
                </a:lnTo>
                <a:lnTo>
                  <a:pt x="5057" y="2276"/>
                </a:lnTo>
                <a:lnTo>
                  <a:pt x="5041" y="2289"/>
                </a:lnTo>
                <a:lnTo>
                  <a:pt x="5025" y="2302"/>
                </a:lnTo>
                <a:lnTo>
                  <a:pt x="5011" y="2317"/>
                </a:lnTo>
                <a:lnTo>
                  <a:pt x="4998" y="2331"/>
                </a:lnTo>
                <a:lnTo>
                  <a:pt x="4984" y="2346"/>
                </a:lnTo>
                <a:lnTo>
                  <a:pt x="4971" y="2362"/>
                </a:lnTo>
                <a:lnTo>
                  <a:pt x="4959" y="2378"/>
                </a:lnTo>
                <a:lnTo>
                  <a:pt x="4948" y="2395"/>
                </a:lnTo>
                <a:lnTo>
                  <a:pt x="4936" y="2411"/>
                </a:lnTo>
                <a:lnTo>
                  <a:pt x="4915" y="2447"/>
                </a:lnTo>
                <a:lnTo>
                  <a:pt x="4894" y="2484"/>
                </a:lnTo>
                <a:lnTo>
                  <a:pt x="4875" y="2524"/>
                </a:lnTo>
                <a:lnTo>
                  <a:pt x="4855" y="2565"/>
                </a:lnTo>
                <a:lnTo>
                  <a:pt x="4818" y="2647"/>
                </a:lnTo>
                <a:lnTo>
                  <a:pt x="4784" y="2730"/>
                </a:lnTo>
                <a:lnTo>
                  <a:pt x="4751" y="2813"/>
                </a:lnTo>
                <a:lnTo>
                  <a:pt x="4719" y="2897"/>
                </a:lnTo>
                <a:lnTo>
                  <a:pt x="4688" y="2982"/>
                </a:lnTo>
                <a:lnTo>
                  <a:pt x="4659" y="3067"/>
                </a:lnTo>
                <a:lnTo>
                  <a:pt x="4629" y="3152"/>
                </a:lnTo>
                <a:lnTo>
                  <a:pt x="4579" y="3297"/>
                </a:lnTo>
                <a:lnTo>
                  <a:pt x="4554" y="3372"/>
                </a:lnTo>
                <a:lnTo>
                  <a:pt x="4531" y="3446"/>
                </a:lnTo>
                <a:lnTo>
                  <a:pt x="4508" y="3521"/>
                </a:lnTo>
                <a:lnTo>
                  <a:pt x="4498" y="3559"/>
                </a:lnTo>
                <a:lnTo>
                  <a:pt x="4489" y="3596"/>
                </a:lnTo>
                <a:lnTo>
                  <a:pt x="4479" y="3633"/>
                </a:lnTo>
                <a:lnTo>
                  <a:pt x="4471" y="3671"/>
                </a:lnTo>
                <a:lnTo>
                  <a:pt x="4463" y="3709"/>
                </a:lnTo>
                <a:lnTo>
                  <a:pt x="4457" y="3747"/>
                </a:lnTo>
                <a:lnTo>
                  <a:pt x="4450" y="3795"/>
                </a:lnTo>
                <a:lnTo>
                  <a:pt x="4444" y="3843"/>
                </a:lnTo>
                <a:lnTo>
                  <a:pt x="4440" y="3892"/>
                </a:lnTo>
                <a:lnTo>
                  <a:pt x="4439" y="3915"/>
                </a:lnTo>
                <a:lnTo>
                  <a:pt x="4439" y="3940"/>
                </a:lnTo>
                <a:lnTo>
                  <a:pt x="4439" y="3963"/>
                </a:lnTo>
                <a:lnTo>
                  <a:pt x="4440" y="3988"/>
                </a:lnTo>
                <a:lnTo>
                  <a:pt x="4442" y="4011"/>
                </a:lnTo>
                <a:lnTo>
                  <a:pt x="4444" y="4036"/>
                </a:lnTo>
                <a:lnTo>
                  <a:pt x="4449" y="4060"/>
                </a:lnTo>
                <a:lnTo>
                  <a:pt x="4453" y="4083"/>
                </a:lnTo>
                <a:lnTo>
                  <a:pt x="4458" y="4107"/>
                </a:lnTo>
                <a:lnTo>
                  <a:pt x="4464" y="4130"/>
                </a:lnTo>
                <a:lnTo>
                  <a:pt x="4468" y="4144"/>
                </a:lnTo>
                <a:lnTo>
                  <a:pt x="4473" y="4156"/>
                </a:lnTo>
                <a:lnTo>
                  <a:pt x="4483" y="4179"/>
                </a:lnTo>
                <a:lnTo>
                  <a:pt x="4496" y="4203"/>
                </a:lnTo>
                <a:lnTo>
                  <a:pt x="4509" y="4225"/>
                </a:lnTo>
                <a:lnTo>
                  <a:pt x="4523" y="4245"/>
                </a:lnTo>
                <a:lnTo>
                  <a:pt x="4538" y="4266"/>
                </a:lnTo>
                <a:lnTo>
                  <a:pt x="4567" y="4305"/>
                </a:lnTo>
                <a:lnTo>
                  <a:pt x="4581" y="4325"/>
                </a:lnTo>
                <a:lnTo>
                  <a:pt x="4593" y="4344"/>
                </a:lnTo>
                <a:lnTo>
                  <a:pt x="4604" y="4364"/>
                </a:lnTo>
                <a:lnTo>
                  <a:pt x="4614" y="4384"/>
                </a:lnTo>
                <a:lnTo>
                  <a:pt x="4618" y="4395"/>
                </a:lnTo>
                <a:lnTo>
                  <a:pt x="4622" y="4405"/>
                </a:lnTo>
                <a:lnTo>
                  <a:pt x="4624" y="4415"/>
                </a:lnTo>
                <a:lnTo>
                  <a:pt x="4626" y="4426"/>
                </a:lnTo>
                <a:lnTo>
                  <a:pt x="4627" y="4438"/>
                </a:lnTo>
                <a:lnTo>
                  <a:pt x="4628" y="4449"/>
                </a:lnTo>
                <a:lnTo>
                  <a:pt x="4628" y="4460"/>
                </a:lnTo>
                <a:lnTo>
                  <a:pt x="4626" y="4471"/>
                </a:lnTo>
                <a:lnTo>
                  <a:pt x="4495" y="4296"/>
                </a:lnTo>
                <a:lnTo>
                  <a:pt x="4428" y="4210"/>
                </a:lnTo>
                <a:lnTo>
                  <a:pt x="4360" y="4124"/>
                </a:lnTo>
                <a:lnTo>
                  <a:pt x="4340" y="4101"/>
                </a:lnTo>
                <a:lnTo>
                  <a:pt x="4316" y="4074"/>
                </a:lnTo>
                <a:lnTo>
                  <a:pt x="4260" y="4014"/>
                </a:lnTo>
                <a:lnTo>
                  <a:pt x="4196" y="3950"/>
                </a:lnTo>
                <a:lnTo>
                  <a:pt x="4164" y="3915"/>
                </a:lnTo>
                <a:lnTo>
                  <a:pt x="4132" y="3880"/>
                </a:lnTo>
                <a:lnTo>
                  <a:pt x="4101" y="3845"/>
                </a:lnTo>
                <a:lnTo>
                  <a:pt x="4073" y="3810"/>
                </a:lnTo>
                <a:lnTo>
                  <a:pt x="4046" y="3775"/>
                </a:lnTo>
                <a:lnTo>
                  <a:pt x="4034" y="3757"/>
                </a:lnTo>
                <a:lnTo>
                  <a:pt x="4022" y="3740"/>
                </a:lnTo>
                <a:lnTo>
                  <a:pt x="4013" y="3723"/>
                </a:lnTo>
                <a:lnTo>
                  <a:pt x="4004" y="3706"/>
                </a:lnTo>
                <a:lnTo>
                  <a:pt x="3996" y="3691"/>
                </a:lnTo>
                <a:lnTo>
                  <a:pt x="3990" y="3674"/>
                </a:lnTo>
                <a:lnTo>
                  <a:pt x="3984" y="3659"/>
                </a:lnTo>
                <a:lnTo>
                  <a:pt x="3980" y="3644"/>
                </a:lnTo>
                <a:lnTo>
                  <a:pt x="3978" y="3629"/>
                </a:lnTo>
                <a:lnTo>
                  <a:pt x="3977" y="3615"/>
                </a:lnTo>
                <a:lnTo>
                  <a:pt x="3978" y="3597"/>
                </a:lnTo>
                <a:lnTo>
                  <a:pt x="3979" y="3581"/>
                </a:lnTo>
                <a:lnTo>
                  <a:pt x="3982" y="3567"/>
                </a:lnTo>
                <a:lnTo>
                  <a:pt x="3985" y="3553"/>
                </a:lnTo>
                <a:lnTo>
                  <a:pt x="3990" y="3542"/>
                </a:lnTo>
                <a:lnTo>
                  <a:pt x="3994" y="3532"/>
                </a:lnTo>
                <a:lnTo>
                  <a:pt x="3999" y="3523"/>
                </a:lnTo>
                <a:lnTo>
                  <a:pt x="4005" y="3514"/>
                </a:lnTo>
                <a:lnTo>
                  <a:pt x="4012" y="3506"/>
                </a:lnTo>
                <a:lnTo>
                  <a:pt x="4019" y="3500"/>
                </a:lnTo>
                <a:lnTo>
                  <a:pt x="4026" y="3495"/>
                </a:lnTo>
                <a:lnTo>
                  <a:pt x="4035" y="3490"/>
                </a:lnTo>
                <a:lnTo>
                  <a:pt x="4044" y="3485"/>
                </a:lnTo>
                <a:lnTo>
                  <a:pt x="4053" y="3482"/>
                </a:lnTo>
                <a:lnTo>
                  <a:pt x="4073" y="3475"/>
                </a:lnTo>
                <a:lnTo>
                  <a:pt x="4094" y="3469"/>
                </a:lnTo>
                <a:lnTo>
                  <a:pt x="4117" y="3464"/>
                </a:lnTo>
                <a:lnTo>
                  <a:pt x="4140" y="3458"/>
                </a:lnTo>
                <a:lnTo>
                  <a:pt x="4165" y="3452"/>
                </a:lnTo>
                <a:lnTo>
                  <a:pt x="4190" y="3444"/>
                </a:lnTo>
                <a:lnTo>
                  <a:pt x="4203" y="3439"/>
                </a:lnTo>
                <a:lnTo>
                  <a:pt x="4216" y="3433"/>
                </a:lnTo>
                <a:lnTo>
                  <a:pt x="4228" y="3425"/>
                </a:lnTo>
                <a:lnTo>
                  <a:pt x="4242" y="3418"/>
                </a:lnTo>
                <a:lnTo>
                  <a:pt x="4254" y="3410"/>
                </a:lnTo>
                <a:lnTo>
                  <a:pt x="4266" y="3401"/>
                </a:lnTo>
                <a:lnTo>
                  <a:pt x="4291" y="3380"/>
                </a:lnTo>
                <a:lnTo>
                  <a:pt x="4314" y="3359"/>
                </a:lnTo>
                <a:lnTo>
                  <a:pt x="4337" y="3336"/>
                </a:lnTo>
                <a:lnTo>
                  <a:pt x="4358" y="3313"/>
                </a:lnTo>
                <a:lnTo>
                  <a:pt x="4379" y="3288"/>
                </a:lnTo>
                <a:lnTo>
                  <a:pt x="4399" y="3262"/>
                </a:lnTo>
                <a:lnTo>
                  <a:pt x="4418" y="3237"/>
                </a:lnTo>
                <a:lnTo>
                  <a:pt x="4436" y="3210"/>
                </a:lnTo>
                <a:lnTo>
                  <a:pt x="4453" y="3184"/>
                </a:lnTo>
                <a:lnTo>
                  <a:pt x="4470" y="3156"/>
                </a:lnTo>
                <a:lnTo>
                  <a:pt x="4485" y="3128"/>
                </a:lnTo>
                <a:lnTo>
                  <a:pt x="4501" y="3099"/>
                </a:lnTo>
                <a:lnTo>
                  <a:pt x="4515" y="3072"/>
                </a:lnTo>
                <a:lnTo>
                  <a:pt x="4529" y="3043"/>
                </a:lnTo>
                <a:lnTo>
                  <a:pt x="4556" y="2985"/>
                </a:lnTo>
                <a:lnTo>
                  <a:pt x="4579" y="2931"/>
                </a:lnTo>
                <a:lnTo>
                  <a:pt x="4601" y="2878"/>
                </a:lnTo>
                <a:lnTo>
                  <a:pt x="4624" y="2824"/>
                </a:lnTo>
                <a:lnTo>
                  <a:pt x="4645" y="2770"/>
                </a:lnTo>
                <a:lnTo>
                  <a:pt x="4666" y="2714"/>
                </a:lnTo>
                <a:lnTo>
                  <a:pt x="4685" y="2659"/>
                </a:lnTo>
                <a:lnTo>
                  <a:pt x="4704" y="2603"/>
                </a:lnTo>
                <a:lnTo>
                  <a:pt x="4722" y="2547"/>
                </a:lnTo>
                <a:lnTo>
                  <a:pt x="4740" y="2491"/>
                </a:lnTo>
                <a:lnTo>
                  <a:pt x="4755" y="2433"/>
                </a:lnTo>
                <a:lnTo>
                  <a:pt x="4770" y="2377"/>
                </a:lnTo>
                <a:lnTo>
                  <a:pt x="4785" y="2320"/>
                </a:lnTo>
                <a:lnTo>
                  <a:pt x="4797" y="2263"/>
                </a:lnTo>
                <a:lnTo>
                  <a:pt x="4809" y="2206"/>
                </a:lnTo>
                <a:lnTo>
                  <a:pt x="4819" y="2149"/>
                </a:lnTo>
                <a:lnTo>
                  <a:pt x="4829" y="2091"/>
                </a:lnTo>
                <a:lnTo>
                  <a:pt x="4833" y="2055"/>
                </a:lnTo>
                <a:lnTo>
                  <a:pt x="4836" y="2022"/>
                </a:lnTo>
                <a:lnTo>
                  <a:pt x="4837" y="1988"/>
                </a:lnTo>
                <a:lnTo>
                  <a:pt x="4837" y="1955"/>
                </a:lnTo>
                <a:lnTo>
                  <a:pt x="4836" y="1923"/>
                </a:lnTo>
                <a:lnTo>
                  <a:pt x="4833" y="1891"/>
                </a:lnTo>
                <a:lnTo>
                  <a:pt x="4828" y="1861"/>
                </a:lnTo>
                <a:lnTo>
                  <a:pt x="4823" y="1831"/>
                </a:lnTo>
                <a:lnTo>
                  <a:pt x="4816" y="1801"/>
                </a:lnTo>
                <a:lnTo>
                  <a:pt x="4808" y="1773"/>
                </a:lnTo>
                <a:lnTo>
                  <a:pt x="4800" y="1744"/>
                </a:lnTo>
                <a:lnTo>
                  <a:pt x="4791" y="1715"/>
                </a:lnTo>
                <a:lnTo>
                  <a:pt x="4781" y="1688"/>
                </a:lnTo>
                <a:lnTo>
                  <a:pt x="4769" y="1660"/>
                </a:lnTo>
                <a:lnTo>
                  <a:pt x="4746" y="1606"/>
                </a:lnTo>
                <a:lnTo>
                  <a:pt x="4721" y="1551"/>
                </a:lnTo>
                <a:lnTo>
                  <a:pt x="4694" y="1497"/>
                </a:lnTo>
                <a:lnTo>
                  <a:pt x="4668" y="1443"/>
                </a:lnTo>
                <a:lnTo>
                  <a:pt x="4642" y="1388"/>
                </a:lnTo>
                <a:lnTo>
                  <a:pt x="4617" y="1331"/>
                </a:lnTo>
                <a:lnTo>
                  <a:pt x="4604" y="1302"/>
                </a:lnTo>
                <a:lnTo>
                  <a:pt x="4593" y="1274"/>
                </a:lnTo>
                <a:lnTo>
                  <a:pt x="4582" y="1244"/>
                </a:lnTo>
                <a:lnTo>
                  <a:pt x="4572" y="1213"/>
                </a:lnTo>
                <a:lnTo>
                  <a:pt x="4561" y="1182"/>
                </a:lnTo>
                <a:lnTo>
                  <a:pt x="4552" y="1151"/>
                </a:lnTo>
                <a:lnTo>
                  <a:pt x="4539" y="1170"/>
                </a:lnTo>
                <a:lnTo>
                  <a:pt x="4523" y="1190"/>
                </a:lnTo>
                <a:lnTo>
                  <a:pt x="4508" y="1209"/>
                </a:lnTo>
                <a:lnTo>
                  <a:pt x="4493" y="1226"/>
                </a:lnTo>
                <a:lnTo>
                  <a:pt x="4475" y="1244"/>
                </a:lnTo>
                <a:lnTo>
                  <a:pt x="4458" y="1260"/>
                </a:lnTo>
                <a:lnTo>
                  <a:pt x="4440" y="1276"/>
                </a:lnTo>
                <a:lnTo>
                  <a:pt x="4422" y="1291"/>
                </a:lnTo>
                <a:lnTo>
                  <a:pt x="4385" y="1321"/>
                </a:lnTo>
                <a:lnTo>
                  <a:pt x="4347" y="1348"/>
                </a:lnTo>
                <a:lnTo>
                  <a:pt x="4269" y="1404"/>
                </a:lnTo>
                <a:lnTo>
                  <a:pt x="4230" y="1432"/>
                </a:lnTo>
                <a:lnTo>
                  <a:pt x="4192" y="1461"/>
                </a:lnTo>
                <a:lnTo>
                  <a:pt x="4156" y="1492"/>
                </a:lnTo>
                <a:lnTo>
                  <a:pt x="4138" y="1508"/>
                </a:lnTo>
                <a:lnTo>
                  <a:pt x="4121" y="1525"/>
                </a:lnTo>
                <a:lnTo>
                  <a:pt x="4104" y="1542"/>
                </a:lnTo>
                <a:lnTo>
                  <a:pt x="4088" y="1559"/>
                </a:lnTo>
                <a:lnTo>
                  <a:pt x="4073" y="1579"/>
                </a:lnTo>
                <a:lnTo>
                  <a:pt x="4057" y="1598"/>
                </a:lnTo>
                <a:lnTo>
                  <a:pt x="4043" y="1619"/>
                </a:lnTo>
                <a:lnTo>
                  <a:pt x="4029" y="1641"/>
                </a:lnTo>
                <a:lnTo>
                  <a:pt x="4017" y="1664"/>
                </a:lnTo>
                <a:lnTo>
                  <a:pt x="4006" y="1688"/>
                </a:lnTo>
                <a:lnTo>
                  <a:pt x="3982" y="1741"/>
                </a:lnTo>
                <a:lnTo>
                  <a:pt x="3960" y="1794"/>
                </a:lnTo>
                <a:lnTo>
                  <a:pt x="3938" y="1848"/>
                </a:lnTo>
                <a:lnTo>
                  <a:pt x="3918" y="1903"/>
                </a:lnTo>
                <a:lnTo>
                  <a:pt x="3898" y="1958"/>
                </a:lnTo>
                <a:lnTo>
                  <a:pt x="3880" y="2013"/>
                </a:lnTo>
                <a:lnTo>
                  <a:pt x="3862" y="2070"/>
                </a:lnTo>
                <a:lnTo>
                  <a:pt x="3846" y="2125"/>
                </a:lnTo>
                <a:lnTo>
                  <a:pt x="3830" y="2181"/>
                </a:lnTo>
                <a:lnTo>
                  <a:pt x="3814" y="2238"/>
                </a:lnTo>
                <a:lnTo>
                  <a:pt x="3800" y="2295"/>
                </a:lnTo>
                <a:lnTo>
                  <a:pt x="3786" y="2352"/>
                </a:lnTo>
                <a:lnTo>
                  <a:pt x="3760" y="2465"/>
                </a:lnTo>
                <a:lnTo>
                  <a:pt x="3735" y="2578"/>
                </a:lnTo>
                <a:close/>
                <a:moveTo>
                  <a:pt x="2476" y="2582"/>
                </a:moveTo>
                <a:lnTo>
                  <a:pt x="2476" y="2582"/>
                </a:lnTo>
                <a:lnTo>
                  <a:pt x="2465" y="2562"/>
                </a:lnTo>
                <a:lnTo>
                  <a:pt x="2452" y="2542"/>
                </a:lnTo>
                <a:lnTo>
                  <a:pt x="2436" y="2522"/>
                </a:lnTo>
                <a:lnTo>
                  <a:pt x="2419" y="2502"/>
                </a:lnTo>
                <a:lnTo>
                  <a:pt x="2449" y="2520"/>
                </a:lnTo>
                <a:lnTo>
                  <a:pt x="2483" y="2540"/>
                </a:lnTo>
                <a:lnTo>
                  <a:pt x="2561" y="2588"/>
                </a:lnTo>
                <a:lnTo>
                  <a:pt x="2536" y="2584"/>
                </a:lnTo>
                <a:lnTo>
                  <a:pt x="2513" y="2582"/>
                </a:lnTo>
                <a:lnTo>
                  <a:pt x="2493" y="2582"/>
                </a:lnTo>
                <a:lnTo>
                  <a:pt x="2476" y="2582"/>
                </a:lnTo>
                <a:close/>
              </a:path>
            </a:pathLst>
          </a:custGeom>
          <a:solidFill>
            <a:srgbClr val="BAE18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5122" name="标题 1"/>
          <p:cNvSpPr txBox="1"/>
          <p:nvPr/>
        </p:nvSpPr>
        <p:spPr bwMode="auto">
          <a:xfrm>
            <a:off x="827088" y="1109663"/>
            <a:ext cx="554513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7.6 </a:t>
            </a:r>
            <a:r>
              <a:rPr lang="zh-CN" altLang="en-US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分配排序</a:t>
            </a:r>
            <a:endParaRPr lang="zh-CN" altLang="en-US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16388" name="直接连接符 24"/>
          <p:cNvCxnSpPr>
            <a:cxnSpLocks noChangeShapeType="1"/>
          </p:cNvCxnSpPr>
          <p:nvPr/>
        </p:nvCxnSpPr>
        <p:spPr bwMode="auto">
          <a:xfrm>
            <a:off x="3330575" y="1666875"/>
            <a:ext cx="0" cy="4714875"/>
          </a:xfrm>
          <a:prstGeom prst="line">
            <a:avLst/>
          </a:prstGeom>
          <a:noFill/>
          <a:ln w="3810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25"/>
          <p:cNvCxnSpPr>
            <a:cxnSpLocks noChangeShapeType="1"/>
          </p:cNvCxnSpPr>
          <p:nvPr/>
        </p:nvCxnSpPr>
        <p:spPr bwMode="auto">
          <a:xfrm>
            <a:off x="1016000" y="1663700"/>
            <a:ext cx="3268663" cy="0"/>
          </a:xfrm>
          <a:prstGeom prst="line">
            <a:avLst/>
          </a:prstGeom>
          <a:noFill/>
          <a:ln w="5715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60575" y="223202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7.6.1</a:t>
            </a:r>
            <a:endParaRPr lang="en-US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0575" y="292417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7.6.2</a:t>
            </a:r>
            <a:endParaRPr lang="en-US" altLang="zh-CN" sz="2400" b="1" i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392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桶排序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6393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基数排序</a:t>
            </a:r>
            <a:endParaRPr lang="zh-CN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桶</a:t>
            </a:r>
            <a:r>
              <a:rPr lang="zh-CN" altLang="en-US" dirty="0" smtClean="0"/>
              <a:t>排序（稳定排序）</a:t>
            </a:r>
            <a:endParaRPr lang="zh-CN" altLang="en-US" dirty="0"/>
          </a:p>
        </p:txBody>
      </p:sp>
      <p:sp>
        <p:nvSpPr>
          <p:cNvPr id="3" name="MH_SubTitle_1"/>
          <p:cNvSpPr/>
          <p:nvPr>
            <p:custDataLst>
              <p:tags r:id="rId1"/>
            </p:custDataLst>
          </p:nvPr>
        </p:nvSpPr>
        <p:spPr>
          <a:xfrm>
            <a:off x="457200" y="1484784"/>
            <a:ext cx="1951037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算法详解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2492896"/>
            <a:ext cx="82296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ea"/>
                <a:ea typeface="+mj-ea"/>
              </a:rPr>
              <a:t> 桶排序适合独立均匀分布特征的数据排序；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zh-CN" altLang="en-US" sz="2400" dirty="0" smtClean="0">
                <a:latin typeface="+mj-ea"/>
                <a:ea typeface="+mj-ea"/>
              </a:rPr>
              <a:t>将待排序序列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划分为若干个区间</a:t>
            </a:r>
            <a:r>
              <a:rPr lang="zh-CN" altLang="en-US" sz="2400" dirty="0" smtClean="0">
                <a:latin typeface="+mj-ea"/>
                <a:ea typeface="+mj-ea"/>
              </a:rPr>
              <a:t>，每个区间视为一个桶，然后基于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某一种映射函数</a:t>
            </a:r>
            <a:r>
              <a:rPr lang="zh-CN" altLang="en-US" sz="2400" dirty="0" smtClean="0">
                <a:latin typeface="+mj-ea"/>
                <a:ea typeface="+mj-ea"/>
              </a:rPr>
              <a:t>，将待排序序列中的记录全部映射到对应的桶中，最后对每个桶中的所有记录进行比较排序，并按顺序依次输出，即得到最终的有序序列。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ea"/>
                <a:ea typeface="+mj-ea"/>
              </a:rPr>
              <a:t>时间复杂度为线性：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n+c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c=n*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r>
              <a:rPr lang="en-US" altLang="zh-CN" sz="2400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n-log</a:t>
            </a:r>
            <a:r>
              <a:rPr lang="en-US" altLang="zh-CN" sz="2400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                                        m</a:t>
            </a:r>
            <a:r>
              <a:rPr lang="zh-CN" altLang="en-US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为桶数量，</a:t>
            </a:r>
            <a:r>
              <a:rPr lang="en-US" altLang="zh-CN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</a:t>
            </a:r>
            <a:r>
              <a:rPr lang="zh-CN" altLang="en-US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为记录数</a:t>
            </a:r>
            <a:endParaRPr lang="en-US" altLang="zh-CN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ea"/>
                <a:ea typeface="+mj-ea"/>
              </a:rPr>
              <a:t>空间复杂度：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n+m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桶排序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74540" y="1452059"/>
            <a:ext cx="7848872" cy="402291"/>
          </a:xfrm>
          <a:prstGeom prst="rect">
            <a:avLst/>
          </a:prstGeom>
          <a:noFill/>
          <a:ln w="38100" cap="flat" cmpd="dbl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zh-CN" sz="2000" dirty="0"/>
              <a:t>对</a:t>
            </a:r>
            <a:r>
              <a:rPr lang="en-US" altLang="zh-CN" sz="2000" dirty="0"/>
              <a:t>{49,38,65,97,76,13,27,49,55,04}</a:t>
            </a:r>
            <a:r>
              <a:rPr lang="zh-CN" altLang="zh-CN" sz="2000" dirty="0"/>
              <a:t>这个序列</a:t>
            </a:r>
            <a:r>
              <a:rPr lang="zh-CN" altLang="en-US" sz="2000" dirty="0"/>
              <a:t>进行桶</a:t>
            </a:r>
            <a:r>
              <a:rPr lang="zh-CN" altLang="zh-CN" sz="2000" dirty="0"/>
              <a:t>排序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57200" y="1064716"/>
            <a:ext cx="648866" cy="6488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7200" y="2132856"/>
            <a:ext cx="1666528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2708920"/>
            <a:ext cx="8139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按照桶排序的思路，我们首先必须确定区间。由于这些记录的值都是小于</a:t>
            </a:r>
            <a:r>
              <a:rPr lang="en-US" altLang="zh-CN" dirty="0"/>
              <a:t>100</a:t>
            </a:r>
            <a:r>
              <a:rPr lang="zh-CN" altLang="zh-CN" dirty="0"/>
              <a:t>的，因此我们可以</a:t>
            </a:r>
            <a:r>
              <a:rPr lang="zh-CN" altLang="zh-CN" b="1" dirty="0">
                <a:solidFill>
                  <a:srgbClr val="FF0000"/>
                </a:solidFill>
              </a:rPr>
              <a:t>定制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zh-CN" altLang="zh-CN" b="1" dirty="0">
                <a:solidFill>
                  <a:srgbClr val="FF0000"/>
                </a:solidFill>
              </a:rPr>
              <a:t>个桶，映射函数为</a:t>
            </a:r>
            <a:r>
              <a:rPr lang="en-US" altLang="zh-CN" b="1" dirty="0">
                <a:solidFill>
                  <a:srgbClr val="FF0000"/>
                </a:solidFill>
              </a:rPr>
              <a:t>f(k)=k/10</a:t>
            </a:r>
            <a:r>
              <a:rPr lang="zh-CN" altLang="zh-CN" b="1" dirty="0">
                <a:solidFill>
                  <a:srgbClr val="FF0000"/>
                </a:solidFill>
              </a:rPr>
              <a:t>，并对</a:t>
            </a:r>
            <a:r>
              <a:rPr lang="en-US" altLang="zh-CN" b="1" dirty="0">
                <a:solidFill>
                  <a:srgbClr val="FF0000"/>
                </a:solidFill>
              </a:rPr>
              <a:t>f(k)</a:t>
            </a:r>
            <a:r>
              <a:rPr lang="zh-CN" altLang="zh-CN" b="1" dirty="0">
                <a:solidFill>
                  <a:srgbClr val="FF0000"/>
                </a:solidFill>
              </a:rPr>
              <a:t>的值取整</a:t>
            </a:r>
            <a:r>
              <a:rPr lang="zh-CN" altLang="zh-CN" dirty="0"/>
              <a:t>。在映射之后所有桶的情况如下</a:t>
            </a:r>
            <a:r>
              <a:rPr lang="zh-CN" altLang="en-US" dirty="0"/>
              <a:t>图</a:t>
            </a:r>
            <a:r>
              <a:rPr lang="zh-CN" altLang="zh-CN" dirty="0"/>
              <a:t>所示：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39752" y="4077072"/>
            <a:ext cx="1512824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3528" y="5013176"/>
            <a:ext cx="8820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随后，</a:t>
            </a:r>
            <a:r>
              <a:rPr lang="zh-CN" altLang="zh-CN" b="1" dirty="0">
                <a:solidFill>
                  <a:srgbClr val="FF0000"/>
                </a:solidFill>
              </a:rPr>
              <a:t>对每个非空的桶中进行快速排序</a:t>
            </a:r>
            <a:r>
              <a:rPr lang="zh-CN" altLang="zh-CN" dirty="0"/>
              <a:t>，最终就能够得到有序序列，完成排序过程。当然也可以根据其他规则定制桶（例如代码中就是按照待排数据的位数定制桶）。然后将数据按照规则放入到对应桶中，再将各个桶进行排序，最后把各个有序桶合成一个有序序列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9" name="Rectangle 52"/>
          <p:cNvSpPr>
            <a:spLocks noChangeAspect="1" noChangeArrowheads="1"/>
          </p:cNvSpPr>
          <p:nvPr/>
        </p:nvSpPr>
        <p:spPr bwMode="auto">
          <a:xfrm>
            <a:off x="-90276" y="3799333"/>
            <a:ext cx="12707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263558" y="3789608"/>
          <a:ext cx="621392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" r:id="rId1" imgW="4838700" imgH="901700" progId="">
                  <p:embed/>
                </p:oleObj>
              </mc:Choice>
              <mc:Fallback>
                <p:oleObj name="" r:id="rId1" imgW="4838700" imgH="901700" progId="">
                  <p:embed/>
                  <p:pic>
                    <p:nvPicPr>
                      <p:cNvPr id="0" name="Picture 65" descr="image4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3558" y="3789608"/>
                        <a:ext cx="6213928" cy="11521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1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 bwMode="auto">
          <a:xfrm flipH="1">
            <a:off x="6875463" y="2036763"/>
            <a:ext cx="460375" cy="476250"/>
          </a:xfrm>
          <a:custGeom>
            <a:avLst/>
            <a:gdLst>
              <a:gd name="T0" fmla="*/ 215713171 w 7617"/>
              <a:gd name="T1" fmla="*/ 194912619 h 8099"/>
              <a:gd name="T2" fmla="*/ 186862848 w 7617"/>
              <a:gd name="T3" fmla="*/ 154137527 h 8099"/>
              <a:gd name="T4" fmla="*/ 209688925 w 7617"/>
              <a:gd name="T5" fmla="*/ 69433828 h 8099"/>
              <a:gd name="T6" fmla="*/ 185536456 w 7617"/>
              <a:gd name="T7" fmla="*/ 27220166 h 8099"/>
              <a:gd name="T8" fmla="*/ 159173412 w 7617"/>
              <a:gd name="T9" fmla="*/ 113639048 h 8099"/>
              <a:gd name="T10" fmla="*/ 173487962 w 7617"/>
              <a:gd name="T11" fmla="*/ 157291045 h 8099"/>
              <a:gd name="T12" fmla="*/ 148009101 w 7617"/>
              <a:gd name="T13" fmla="*/ 113251885 h 8099"/>
              <a:gd name="T14" fmla="*/ 130157348 w 7617"/>
              <a:gd name="T15" fmla="*/ 20193847 h 8099"/>
              <a:gd name="T16" fmla="*/ 94785557 w 7617"/>
              <a:gd name="T17" fmla="*/ 22794140 h 8099"/>
              <a:gd name="T18" fmla="*/ 118551064 w 7617"/>
              <a:gd name="T19" fmla="*/ 108493737 h 8099"/>
              <a:gd name="T20" fmla="*/ 105397165 w 7617"/>
              <a:gd name="T21" fmla="*/ 111149305 h 8099"/>
              <a:gd name="T22" fmla="*/ 73175614 w 7617"/>
              <a:gd name="T23" fmla="*/ 41328315 h 8099"/>
              <a:gd name="T24" fmla="*/ 6300716 w 7617"/>
              <a:gd name="T25" fmla="*/ 3706741 h 8099"/>
              <a:gd name="T26" fmla="*/ 35427038 w 7617"/>
              <a:gd name="T27" fmla="*/ 76349596 h 8099"/>
              <a:gd name="T28" fmla="*/ 100865051 w 7617"/>
              <a:gd name="T29" fmla="*/ 116018005 h 8099"/>
              <a:gd name="T30" fmla="*/ 31281886 w 7617"/>
              <a:gd name="T31" fmla="*/ 115686117 h 8099"/>
              <a:gd name="T32" fmla="*/ 3813436 w 7617"/>
              <a:gd name="T33" fmla="*/ 138148370 h 8099"/>
              <a:gd name="T34" fmla="*/ 78039209 w 7617"/>
              <a:gd name="T35" fmla="*/ 170845970 h 8099"/>
              <a:gd name="T36" fmla="*/ 138337158 w 7617"/>
              <a:gd name="T37" fmla="*/ 150264725 h 8099"/>
              <a:gd name="T38" fmla="*/ 180120158 w 7617"/>
              <a:gd name="T39" fmla="*/ 177872289 h 8099"/>
              <a:gd name="T40" fmla="*/ 81852645 w 7617"/>
              <a:gd name="T41" fmla="*/ 181191868 h 8099"/>
              <a:gd name="T42" fmla="*/ 73175614 w 7617"/>
              <a:gd name="T43" fmla="*/ 210403828 h 8099"/>
              <a:gd name="T44" fmla="*/ 170116500 w 7617"/>
              <a:gd name="T45" fmla="*/ 209684543 h 8099"/>
              <a:gd name="T46" fmla="*/ 202006570 w 7617"/>
              <a:gd name="T47" fmla="*/ 191980203 h 8099"/>
              <a:gd name="T48" fmla="*/ 204327874 w 7617"/>
              <a:gd name="T49" fmla="*/ 216544801 h 8099"/>
              <a:gd name="T50" fmla="*/ 104789216 w 7617"/>
              <a:gd name="T51" fmla="*/ 244705824 h 8099"/>
              <a:gd name="T52" fmla="*/ 120595899 w 7617"/>
              <a:gd name="T53" fmla="*/ 275300843 h 8099"/>
              <a:gd name="T54" fmla="*/ 222621601 w 7617"/>
              <a:gd name="T55" fmla="*/ 246088883 h 8099"/>
              <a:gd name="T56" fmla="*/ 253737982 w 7617"/>
              <a:gd name="T57" fmla="*/ 256268720 h 8099"/>
              <a:gd name="T58" fmla="*/ 218310709 w 7617"/>
              <a:gd name="T59" fmla="*/ 266891229 h 8099"/>
              <a:gd name="T60" fmla="*/ 141487399 w 7617"/>
              <a:gd name="T61" fmla="*/ 311428572 h 8099"/>
              <a:gd name="T62" fmla="*/ 186697108 w 7617"/>
              <a:gd name="T63" fmla="*/ 327141117 h 8099"/>
              <a:gd name="T64" fmla="*/ 264294108 w 7617"/>
              <a:gd name="T65" fmla="*/ 289740880 h 8099"/>
              <a:gd name="T66" fmla="*/ 304308506 w 7617"/>
              <a:gd name="T67" fmla="*/ 323323591 h 8099"/>
              <a:gd name="T68" fmla="*/ 251416678 w 7617"/>
              <a:gd name="T69" fmla="*/ 319561339 h 8099"/>
              <a:gd name="T70" fmla="*/ 181723019 w 7617"/>
              <a:gd name="T71" fmla="*/ 363434672 h 8099"/>
              <a:gd name="T72" fmla="*/ 226490519 w 7617"/>
              <a:gd name="T73" fmla="*/ 376546924 h 8099"/>
              <a:gd name="T74" fmla="*/ 303755804 w 7617"/>
              <a:gd name="T75" fmla="*/ 335827108 h 8099"/>
              <a:gd name="T76" fmla="*/ 334706209 w 7617"/>
              <a:gd name="T77" fmla="*/ 363545458 h 8099"/>
              <a:gd name="T78" fmla="*/ 264515330 w 7617"/>
              <a:gd name="T79" fmla="*/ 377432035 h 8099"/>
              <a:gd name="T80" fmla="*/ 256059051 w 7617"/>
              <a:gd name="T81" fmla="*/ 413283152 h 8099"/>
              <a:gd name="T82" fmla="*/ 332329658 w 7617"/>
              <a:gd name="T83" fmla="*/ 383407418 h 8099"/>
              <a:gd name="T84" fmla="*/ 357366310 w 7617"/>
              <a:gd name="T85" fmla="*/ 384347804 h 8099"/>
              <a:gd name="T86" fmla="*/ 419598836 w 7617"/>
              <a:gd name="T87" fmla="*/ 443601795 h 8099"/>
              <a:gd name="T88" fmla="*/ 335093171 w 7617"/>
              <a:gd name="T89" fmla="*/ 346615679 h 8099"/>
              <a:gd name="T90" fmla="*/ 344267658 w 7617"/>
              <a:gd name="T91" fmla="*/ 328911575 h 8099"/>
              <a:gd name="T92" fmla="*/ 398154634 w 7617"/>
              <a:gd name="T93" fmla="*/ 248744452 h 8099"/>
              <a:gd name="T94" fmla="*/ 373559956 w 7617"/>
              <a:gd name="T95" fmla="*/ 232091520 h 8099"/>
              <a:gd name="T96" fmla="*/ 317738874 w 7617"/>
              <a:gd name="T97" fmla="*/ 304844691 h 8099"/>
              <a:gd name="T98" fmla="*/ 300992526 w 7617"/>
              <a:gd name="T99" fmla="*/ 306061924 h 8099"/>
              <a:gd name="T100" fmla="*/ 322049766 w 7617"/>
              <a:gd name="T101" fmla="*/ 277569249 h 8099"/>
              <a:gd name="T102" fmla="*/ 353552874 w 7617"/>
              <a:gd name="T103" fmla="*/ 184511211 h 8099"/>
              <a:gd name="T104" fmla="*/ 325089513 w 7617"/>
              <a:gd name="T105" fmla="*/ 181745091 h 8099"/>
              <a:gd name="T106" fmla="*/ 285848804 w 7617"/>
              <a:gd name="T107" fmla="*/ 275411394 h 8099"/>
              <a:gd name="T108" fmla="*/ 260259449 w 7617"/>
              <a:gd name="T109" fmla="*/ 250238297 h 8099"/>
              <a:gd name="T110" fmla="*/ 290823127 w 7617"/>
              <a:gd name="T111" fmla="*/ 216489525 h 8099"/>
              <a:gd name="T112" fmla="*/ 303645310 w 7617"/>
              <a:gd name="T113" fmla="*/ 128632308 h 8099"/>
              <a:gd name="T114" fmla="*/ 271644982 w 7617"/>
              <a:gd name="T115" fmla="*/ 135382016 h 8099"/>
              <a:gd name="T116" fmla="*/ 247216279 w 7617"/>
              <a:gd name="T117" fmla="*/ 229933665 h 8099"/>
              <a:gd name="T118" fmla="*/ 220189804 w 7617"/>
              <a:gd name="T119" fmla="*/ 202436887 h 8099"/>
              <a:gd name="T120" fmla="*/ 245171209 w 7617"/>
              <a:gd name="T121" fmla="*/ 177595677 h 8099"/>
              <a:gd name="T122" fmla="*/ 263575665 w 7617"/>
              <a:gd name="T123" fmla="*/ 91840805 h 8099"/>
              <a:gd name="T124" fmla="*/ 220079310 w 7617"/>
              <a:gd name="T125" fmla="*/ 96322106 h 80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17" h="8099">
                <a:moveTo>
                  <a:pt x="3735" y="2578"/>
                </a:moveTo>
                <a:lnTo>
                  <a:pt x="3735" y="2578"/>
                </a:lnTo>
                <a:lnTo>
                  <a:pt x="3721" y="2650"/>
                </a:lnTo>
                <a:lnTo>
                  <a:pt x="3709" y="2721"/>
                </a:lnTo>
                <a:lnTo>
                  <a:pt x="3704" y="2758"/>
                </a:lnTo>
                <a:lnTo>
                  <a:pt x="3699" y="2794"/>
                </a:lnTo>
                <a:lnTo>
                  <a:pt x="3695" y="2831"/>
                </a:lnTo>
                <a:lnTo>
                  <a:pt x="3692" y="2868"/>
                </a:lnTo>
                <a:lnTo>
                  <a:pt x="3690" y="2905"/>
                </a:lnTo>
                <a:lnTo>
                  <a:pt x="3689" y="2942"/>
                </a:lnTo>
                <a:lnTo>
                  <a:pt x="3689" y="2978"/>
                </a:lnTo>
                <a:lnTo>
                  <a:pt x="3691" y="3014"/>
                </a:lnTo>
                <a:lnTo>
                  <a:pt x="3694" y="3051"/>
                </a:lnTo>
                <a:lnTo>
                  <a:pt x="3700" y="3087"/>
                </a:lnTo>
                <a:lnTo>
                  <a:pt x="3706" y="3123"/>
                </a:lnTo>
                <a:lnTo>
                  <a:pt x="3714" y="3159"/>
                </a:lnTo>
                <a:lnTo>
                  <a:pt x="3720" y="3185"/>
                </a:lnTo>
                <a:lnTo>
                  <a:pt x="3728" y="3210"/>
                </a:lnTo>
                <a:lnTo>
                  <a:pt x="3737" y="3236"/>
                </a:lnTo>
                <a:lnTo>
                  <a:pt x="3748" y="3260"/>
                </a:lnTo>
                <a:lnTo>
                  <a:pt x="3759" y="3285"/>
                </a:lnTo>
                <a:lnTo>
                  <a:pt x="3772" y="3309"/>
                </a:lnTo>
                <a:lnTo>
                  <a:pt x="3787" y="3332"/>
                </a:lnTo>
                <a:lnTo>
                  <a:pt x="3802" y="3354"/>
                </a:lnTo>
                <a:lnTo>
                  <a:pt x="3819" y="3375"/>
                </a:lnTo>
                <a:lnTo>
                  <a:pt x="3836" y="3393"/>
                </a:lnTo>
                <a:lnTo>
                  <a:pt x="3849" y="3407"/>
                </a:lnTo>
                <a:lnTo>
                  <a:pt x="3861" y="3418"/>
                </a:lnTo>
                <a:lnTo>
                  <a:pt x="3882" y="3437"/>
                </a:lnTo>
                <a:lnTo>
                  <a:pt x="3889" y="3444"/>
                </a:lnTo>
                <a:lnTo>
                  <a:pt x="3895" y="3451"/>
                </a:lnTo>
                <a:lnTo>
                  <a:pt x="3899" y="3458"/>
                </a:lnTo>
                <a:lnTo>
                  <a:pt x="3902" y="3466"/>
                </a:lnTo>
                <a:lnTo>
                  <a:pt x="3904" y="3477"/>
                </a:lnTo>
                <a:lnTo>
                  <a:pt x="3905" y="3489"/>
                </a:lnTo>
                <a:lnTo>
                  <a:pt x="3905" y="3504"/>
                </a:lnTo>
                <a:lnTo>
                  <a:pt x="3903" y="3523"/>
                </a:lnTo>
                <a:lnTo>
                  <a:pt x="3898" y="3574"/>
                </a:lnTo>
                <a:lnTo>
                  <a:pt x="3811" y="3475"/>
                </a:lnTo>
                <a:lnTo>
                  <a:pt x="3724" y="3376"/>
                </a:lnTo>
                <a:lnTo>
                  <a:pt x="3680" y="3327"/>
                </a:lnTo>
                <a:lnTo>
                  <a:pt x="3635" y="3280"/>
                </a:lnTo>
                <a:lnTo>
                  <a:pt x="3590" y="3232"/>
                </a:lnTo>
                <a:lnTo>
                  <a:pt x="3544" y="3186"/>
                </a:lnTo>
                <a:lnTo>
                  <a:pt x="3525" y="3168"/>
                </a:lnTo>
                <a:lnTo>
                  <a:pt x="3502" y="3148"/>
                </a:lnTo>
                <a:lnTo>
                  <a:pt x="3444" y="3098"/>
                </a:lnTo>
                <a:lnTo>
                  <a:pt x="3414" y="3071"/>
                </a:lnTo>
                <a:lnTo>
                  <a:pt x="3382" y="3042"/>
                </a:lnTo>
                <a:lnTo>
                  <a:pt x="3352" y="3012"/>
                </a:lnTo>
                <a:lnTo>
                  <a:pt x="3338" y="2997"/>
                </a:lnTo>
                <a:lnTo>
                  <a:pt x="3325" y="2982"/>
                </a:lnTo>
                <a:lnTo>
                  <a:pt x="3312" y="2966"/>
                </a:lnTo>
                <a:lnTo>
                  <a:pt x="3301" y="2952"/>
                </a:lnTo>
                <a:lnTo>
                  <a:pt x="3291" y="2938"/>
                </a:lnTo>
                <a:lnTo>
                  <a:pt x="3283" y="2922"/>
                </a:lnTo>
                <a:lnTo>
                  <a:pt x="3276" y="2909"/>
                </a:lnTo>
                <a:lnTo>
                  <a:pt x="3271" y="2895"/>
                </a:lnTo>
                <a:lnTo>
                  <a:pt x="3268" y="2881"/>
                </a:lnTo>
                <a:lnTo>
                  <a:pt x="3267" y="2869"/>
                </a:lnTo>
                <a:lnTo>
                  <a:pt x="3268" y="2857"/>
                </a:lnTo>
                <a:lnTo>
                  <a:pt x="3270" y="2851"/>
                </a:lnTo>
                <a:lnTo>
                  <a:pt x="3272" y="2845"/>
                </a:lnTo>
                <a:lnTo>
                  <a:pt x="3275" y="2839"/>
                </a:lnTo>
                <a:lnTo>
                  <a:pt x="3278" y="2834"/>
                </a:lnTo>
                <a:lnTo>
                  <a:pt x="3283" y="2829"/>
                </a:lnTo>
                <a:lnTo>
                  <a:pt x="3288" y="2824"/>
                </a:lnTo>
                <a:lnTo>
                  <a:pt x="3293" y="2820"/>
                </a:lnTo>
                <a:lnTo>
                  <a:pt x="3300" y="2815"/>
                </a:lnTo>
                <a:lnTo>
                  <a:pt x="3315" y="2806"/>
                </a:lnTo>
                <a:lnTo>
                  <a:pt x="3334" y="2799"/>
                </a:lnTo>
                <a:lnTo>
                  <a:pt x="3355" y="2793"/>
                </a:lnTo>
                <a:lnTo>
                  <a:pt x="3381" y="2786"/>
                </a:lnTo>
                <a:lnTo>
                  <a:pt x="3405" y="2777"/>
                </a:lnTo>
                <a:lnTo>
                  <a:pt x="3429" y="2765"/>
                </a:lnTo>
                <a:lnTo>
                  <a:pt x="3452" y="2752"/>
                </a:lnTo>
                <a:lnTo>
                  <a:pt x="3473" y="2738"/>
                </a:lnTo>
                <a:lnTo>
                  <a:pt x="3494" y="2721"/>
                </a:lnTo>
                <a:lnTo>
                  <a:pt x="3512" y="2704"/>
                </a:lnTo>
                <a:lnTo>
                  <a:pt x="3530" y="2685"/>
                </a:lnTo>
                <a:lnTo>
                  <a:pt x="3548" y="2665"/>
                </a:lnTo>
                <a:lnTo>
                  <a:pt x="3563" y="2644"/>
                </a:lnTo>
                <a:lnTo>
                  <a:pt x="3579" y="2621"/>
                </a:lnTo>
                <a:lnTo>
                  <a:pt x="3593" y="2597"/>
                </a:lnTo>
                <a:lnTo>
                  <a:pt x="3606" y="2573"/>
                </a:lnTo>
                <a:lnTo>
                  <a:pt x="3620" y="2547"/>
                </a:lnTo>
                <a:lnTo>
                  <a:pt x="3631" y="2522"/>
                </a:lnTo>
                <a:lnTo>
                  <a:pt x="3642" y="2495"/>
                </a:lnTo>
                <a:lnTo>
                  <a:pt x="3652" y="2468"/>
                </a:lnTo>
                <a:lnTo>
                  <a:pt x="3663" y="2441"/>
                </a:lnTo>
                <a:lnTo>
                  <a:pt x="3672" y="2413"/>
                </a:lnTo>
                <a:lnTo>
                  <a:pt x="3680" y="2385"/>
                </a:lnTo>
                <a:lnTo>
                  <a:pt x="3695" y="2329"/>
                </a:lnTo>
                <a:lnTo>
                  <a:pt x="3709" y="2274"/>
                </a:lnTo>
                <a:lnTo>
                  <a:pt x="3720" y="2219"/>
                </a:lnTo>
                <a:lnTo>
                  <a:pt x="3729" y="2167"/>
                </a:lnTo>
                <a:lnTo>
                  <a:pt x="3747" y="2071"/>
                </a:lnTo>
                <a:lnTo>
                  <a:pt x="3756" y="2014"/>
                </a:lnTo>
                <a:lnTo>
                  <a:pt x="3764" y="1957"/>
                </a:lnTo>
                <a:lnTo>
                  <a:pt x="3772" y="1899"/>
                </a:lnTo>
                <a:lnTo>
                  <a:pt x="3779" y="1841"/>
                </a:lnTo>
                <a:lnTo>
                  <a:pt x="3786" y="1783"/>
                </a:lnTo>
                <a:lnTo>
                  <a:pt x="3791" y="1724"/>
                </a:lnTo>
                <a:lnTo>
                  <a:pt x="3796" y="1665"/>
                </a:lnTo>
                <a:lnTo>
                  <a:pt x="3799" y="1607"/>
                </a:lnTo>
                <a:lnTo>
                  <a:pt x="3801" y="1548"/>
                </a:lnTo>
                <a:lnTo>
                  <a:pt x="3802" y="1489"/>
                </a:lnTo>
                <a:lnTo>
                  <a:pt x="3802" y="1430"/>
                </a:lnTo>
                <a:lnTo>
                  <a:pt x="3801" y="1372"/>
                </a:lnTo>
                <a:lnTo>
                  <a:pt x="3798" y="1314"/>
                </a:lnTo>
                <a:lnTo>
                  <a:pt x="3794" y="1255"/>
                </a:lnTo>
                <a:lnTo>
                  <a:pt x="3788" y="1198"/>
                </a:lnTo>
                <a:lnTo>
                  <a:pt x="3779" y="1140"/>
                </a:lnTo>
                <a:lnTo>
                  <a:pt x="3775" y="1110"/>
                </a:lnTo>
                <a:lnTo>
                  <a:pt x="3769" y="1080"/>
                </a:lnTo>
                <a:lnTo>
                  <a:pt x="3762" y="1049"/>
                </a:lnTo>
                <a:lnTo>
                  <a:pt x="3754" y="1020"/>
                </a:lnTo>
                <a:lnTo>
                  <a:pt x="3746" y="990"/>
                </a:lnTo>
                <a:lnTo>
                  <a:pt x="3736" y="960"/>
                </a:lnTo>
                <a:lnTo>
                  <a:pt x="3725" y="931"/>
                </a:lnTo>
                <a:lnTo>
                  <a:pt x="3714" y="903"/>
                </a:lnTo>
                <a:lnTo>
                  <a:pt x="3702" y="874"/>
                </a:lnTo>
                <a:lnTo>
                  <a:pt x="3689" y="846"/>
                </a:lnTo>
                <a:lnTo>
                  <a:pt x="3676" y="819"/>
                </a:lnTo>
                <a:lnTo>
                  <a:pt x="3662" y="791"/>
                </a:lnTo>
                <a:lnTo>
                  <a:pt x="3646" y="764"/>
                </a:lnTo>
                <a:lnTo>
                  <a:pt x="3631" y="738"/>
                </a:lnTo>
                <a:lnTo>
                  <a:pt x="3615" y="711"/>
                </a:lnTo>
                <a:lnTo>
                  <a:pt x="3597" y="685"/>
                </a:lnTo>
                <a:lnTo>
                  <a:pt x="3586" y="668"/>
                </a:lnTo>
                <a:lnTo>
                  <a:pt x="3572" y="652"/>
                </a:lnTo>
                <a:lnTo>
                  <a:pt x="3546" y="618"/>
                </a:lnTo>
                <a:lnTo>
                  <a:pt x="3516" y="583"/>
                </a:lnTo>
                <a:lnTo>
                  <a:pt x="3487" y="548"/>
                </a:lnTo>
                <a:lnTo>
                  <a:pt x="3460" y="512"/>
                </a:lnTo>
                <a:lnTo>
                  <a:pt x="3446" y="495"/>
                </a:lnTo>
                <a:lnTo>
                  <a:pt x="3434" y="476"/>
                </a:lnTo>
                <a:lnTo>
                  <a:pt x="3423" y="457"/>
                </a:lnTo>
                <a:lnTo>
                  <a:pt x="3414" y="439"/>
                </a:lnTo>
                <a:lnTo>
                  <a:pt x="3405" y="419"/>
                </a:lnTo>
                <a:lnTo>
                  <a:pt x="3398" y="400"/>
                </a:lnTo>
                <a:lnTo>
                  <a:pt x="3394" y="416"/>
                </a:lnTo>
                <a:lnTo>
                  <a:pt x="3389" y="431"/>
                </a:lnTo>
                <a:lnTo>
                  <a:pt x="3382" y="447"/>
                </a:lnTo>
                <a:lnTo>
                  <a:pt x="3375" y="462"/>
                </a:lnTo>
                <a:lnTo>
                  <a:pt x="3367" y="476"/>
                </a:lnTo>
                <a:lnTo>
                  <a:pt x="3357" y="492"/>
                </a:lnTo>
                <a:lnTo>
                  <a:pt x="3347" y="506"/>
                </a:lnTo>
                <a:lnTo>
                  <a:pt x="3336" y="521"/>
                </a:lnTo>
                <a:lnTo>
                  <a:pt x="3312" y="549"/>
                </a:lnTo>
                <a:lnTo>
                  <a:pt x="3286" y="577"/>
                </a:lnTo>
                <a:lnTo>
                  <a:pt x="3259" y="605"/>
                </a:lnTo>
                <a:lnTo>
                  <a:pt x="3230" y="633"/>
                </a:lnTo>
                <a:lnTo>
                  <a:pt x="3172" y="689"/>
                </a:lnTo>
                <a:lnTo>
                  <a:pt x="3144" y="717"/>
                </a:lnTo>
                <a:lnTo>
                  <a:pt x="3118" y="746"/>
                </a:lnTo>
                <a:lnTo>
                  <a:pt x="3092" y="775"/>
                </a:lnTo>
                <a:lnTo>
                  <a:pt x="3081" y="790"/>
                </a:lnTo>
                <a:lnTo>
                  <a:pt x="3069" y="805"/>
                </a:lnTo>
                <a:lnTo>
                  <a:pt x="3059" y="821"/>
                </a:lnTo>
                <a:lnTo>
                  <a:pt x="3049" y="837"/>
                </a:lnTo>
                <a:lnTo>
                  <a:pt x="3041" y="852"/>
                </a:lnTo>
                <a:lnTo>
                  <a:pt x="3033" y="869"/>
                </a:lnTo>
                <a:lnTo>
                  <a:pt x="3013" y="915"/>
                </a:lnTo>
                <a:lnTo>
                  <a:pt x="2996" y="960"/>
                </a:lnTo>
                <a:lnTo>
                  <a:pt x="2979" y="1006"/>
                </a:lnTo>
                <a:lnTo>
                  <a:pt x="2965" y="1053"/>
                </a:lnTo>
                <a:lnTo>
                  <a:pt x="2952" y="1099"/>
                </a:lnTo>
                <a:lnTo>
                  <a:pt x="2939" y="1147"/>
                </a:lnTo>
                <a:lnTo>
                  <a:pt x="2928" y="1193"/>
                </a:lnTo>
                <a:lnTo>
                  <a:pt x="2919" y="1241"/>
                </a:lnTo>
                <a:lnTo>
                  <a:pt x="2911" y="1288"/>
                </a:lnTo>
                <a:lnTo>
                  <a:pt x="2903" y="1335"/>
                </a:lnTo>
                <a:lnTo>
                  <a:pt x="2896" y="1383"/>
                </a:lnTo>
                <a:lnTo>
                  <a:pt x="2891" y="1431"/>
                </a:lnTo>
                <a:lnTo>
                  <a:pt x="2887" y="1480"/>
                </a:lnTo>
                <a:lnTo>
                  <a:pt x="2883" y="1529"/>
                </a:lnTo>
                <a:lnTo>
                  <a:pt x="2881" y="1578"/>
                </a:lnTo>
                <a:lnTo>
                  <a:pt x="2879" y="1627"/>
                </a:lnTo>
                <a:lnTo>
                  <a:pt x="2876" y="1712"/>
                </a:lnTo>
                <a:lnTo>
                  <a:pt x="2875" y="1797"/>
                </a:lnTo>
                <a:lnTo>
                  <a:pt x="2875" y="1883"/>
                </a:lnTo>
                <a:lnTo>
                  <a:pt x="2877" y="1969"/>
                </a:lnTo>
                <a:lnTo>
                  <a:pt x="2880" y="2054"/>
                </a:lnTo>
                <a:lnTo>
                  <a:pt x="2883" y="2097"/>
                </a:lnTo>
                <a:lnTo>
                  <a:pt x="2886" y="2139"/>
                </a:lnTo>
                <a:lnTo>
                  <a:pt x="2890" y="2182"/>
                </a:lnTo>
                <a:lnTo>
                  <a:pt x="2895" y="2224"/>
                </a:lnTo>
                <a:lnTo>
                  <a:pt x="2900" y="2268"/>
                </a:lnTo>
                <a:lnTo>
                  <a:pt x="2906" y="2310"/>
                </a:lnTo>
                <a:lnTo>
                  <a:pt x="2914" y="2354"/>
                </a:lnTo>
                <a:lnTo>
                  <a:pt x="2924" y="2397"/>
                </a:lnTo>
                <a:lnTo>
                  <a:pt x="2936" y="2439"/>
                </a:lnTo>
                <a:lnTo>
                  <a:pt x="2943" y="2460"/>
                </a:lnTo>
                <a:lnTo>
                  <a:pt x="2951" y="2481"/>
                </a:lnTo>
                <a:lnTo>
                  <a:pt x="2959" y="2501"/>
                </a:lnTo>
                <a:lnTo>
                  <a:pt x="2968" y="2522"/>
                </a:lnTo>
                <a:lnTo>
                  <a:pt x="2977" y="2541"/>
                </a:lnTo>
                <a:lnTo>
                  <a:pt x="2987" y="2561"/>
                </a:lnTo>
                <a:lnTo>
                  <a:pt x="2998" y="2580"/>
                </a:lnTo>
                <a:lnTo>
                  <a:pt x="3009" y="2599"/>
                </a:lnTo>
                <a:lnTo>
                  <a:pt x="3021" y="2618"/>
                </a:lnTo>
                <a:lnTo>
                  <a:pt x="3035" y="2636"/>
                </a:lnTo>
                <a:lnTo>
                  <a:pt x="3051" y="2658"/>
                </a:lnTo>
                <a:lnTo>
                  <a:pt x="3068" y="2677"/>
                </a:lnTo>
                <a:lnTo>
                  <a:pt x="3085" y="2693"/>
                </a:lnTo>
                <a:lnTo>
                  <a:pt x="3100" y="2707"/>
                </a:lnTo>
                <a:lnTo>
                  <a:pt x="3129" y="2731"/>
                </a:lnTo>
                <a:lnTo>
                  <a:pt x="3142" y="2742"/>
                </a:lnTo>
                <a:lnTo>
                  <a:pt x="3154" y="2752"/>
                </a:lnTo>
                <a:lnTo>
                  <a:pt x="3166" y="2763"/>
                </a:lnTo>
                <a:lnTo>
                  <a:pt x="3175" y="2775"/>
                </a:lnTo>
                <a:lnTo>
                  <a:pt x="3183" y="2787"/>
                </a:lnTo>
                <a:lnTo>
                  <a:pt x="3190" y="2802"/>
                </a:lnTo>
                <a:lnTo>
                  <a:pt x="3195" y="2819"/>
                </a:lnTo>
                <a:lnTo>
                  <a:pt x="3200" y="2839"/>
                </a:lnTo>
                <a:lnTo>
                  <a:pt x="3201" y="2862"/>
                </a:lnTo>
                <a:lnTo>
                  <a:pt x="3201" y="2888"/>
                </a:lnTo>
                <a:lnTo>
                  <a:pt x="3176" y="2870"/>
                </a:lnTo>
                <a:lnTo>
                  <a:pt x="3139" y="2843"/>
                </a:lnTo>
                <a:lnTo>
                  <a:pt x="3034" y="2770"/>
                </a:lnTo>
                <a:lnTo>
                  <a:pt x="2971" y="2726"/>
                </a:lnTo>
                <a:lnTo>
                  <a:pt x="2903" y="2677"/>
                </a:lnTo>
                <a:lnTo>
                  <a:pt x="2835" y="2626"/>
                </a:lnTo>
                <a:lnTo>
                  <a:pt x="2767" y="2573"/>
                </a:lnTo>
                <a:lnTo>
                  <a:pt x="2735" y="2546"/>
                </a:lnTo>
                <a:lnTo>
                  <a:pt x="2704" y="2520"/>
                </a:lnTo>
                <a:lnTo>
                  <a:pt x="2673" y="2494"/>
                </a:lnTo>
                <a:lnTo>
                  <a:pt x="2644" y="2467"/>
                </a:lnTo>
                <a:lnTo>
                  <a:pt x="2618" y="2442"/>
                </a:lnTo>
                <a:lnTo>
                  <a:pt x="2593" y="2417"/>
                </a:lnTo>
                <a:lnTo>
                  <a:pt x="2571" y="2393"/>
                </a:lnTo>
                <a:lnTo>
                  <a:pt x="2552" y="2369"/>
                </a:lnTo>
                <a:lnTo>
                  <a:pt x="2537" y="2346"/>
                </a:lnTo>
                <a:lnTo>
                  <a:pt x="2529" y="2336"/>
                </a:lnTo>
                <a:lnTo>
                  <a:pt x="2524" y="2325"/>
                </a:lnTo>
                <a:lnTo>
                  <a:pt x="2519" y="2315"/>
                </a:lnTo>
                <a:lnTo>
                  <a:pt x="2515" y="2305"/>
                </a:lnTo>
                <a:lnTo>
                  <a:pt x="2512" y="2295"/>
                </a:lnTo>
                <a:lnTo>
                  <a:pt x="2511" y="2286"/>
                </a:lnTo>
                <a:lnTo>
                  <a:pt x="2510" y="2278"/>
                </a:lnTo>
                <a:lnTo>
                  <a:pt x="2510" y="2270"/>
                </a:lnTo>
                <a:lnTo>
                  <a:pt x="2512" y="2261"/>
                </a:lnTo>
                <a:lnTo>
                  <a:pt x="2514" y="2254"/>
                </a:lnTo>
                <a:lnTo>
                  <a:pt x="2518" y="2247"/>
                </a:lnTo>
                <a:lnTo>
                  <a:pt x="2523" y="2241"/>
                </a:lnTo>
                <a:lnTo>
                  <a:pt x="2530" y="2235"/>
                </a:lnTo>
                <a:lnTo>
                  <a:pt x="2538" y="2229"/>
                </a:lnTo>
                <a:lnTo>
                  <a:pt x="2557" y="2216"/>
                </a:lnTo>
                <a:lnTo>
                  <a:pt x="2574" y="2202"/>
                </a:lnTo>
                <a:lnTo>
                  <a:pt x="2591" y="2186"/>
                </a:lnTo>
                <a:lnTo>
                  <a:pt x="2606" y="2169"/>
                </a:lnTo>
                <a:lnTo>
                  <a:pt x="2622" y="2151"/>
                </a:lnTo>
                <a:lnTo>
                  <a:pt x="2634" y="2132"/>
                </a:lnTo>
                <a:lnTo>
                  <a:pt x="2646" y="2112"/>
                </a:lnTo>
                <a:lnTo>
                  <a:pt x="2657" y="2091"/>
                </a:lnTo>
                <a:lnTo>
                  <a:pt x="2668" y="2070"/>
                </a:lnTo>
                <a:lnTo>
                  <a:pt x="2678" y="2047"/>
                </a:lnTo>
                <a:lnTo>
                  <a:pt x="2686" y="2024"/>
                </a:lnTo>
                <a:lnTo>
                  <a:pt x="2693" y="2000"/>
                </a:lnTo>
                <a:lnTo>
                  <a:pt x="2701" y="1975"/>
                </a:lnTo>
                <a:lnTo>
                  <a:pt x="2707" y="1951"/>
                </a:lnTo>
                <a:lnTo>
                  <a:pt x="2712" y="1925"/>
                </a:lnTo>
                <a:lnTo>
                  <a:pt x="2717" y="1900"/>
                </a:lnTo>
                <a:lnTo>
                  <a:pt x="2721" y="1874"/>
                </a:lnTo>
                <a:lnTo>
                  <a:pt x="2724" y="1848"/>
                </a:lnTo>
                <a:lnTo>
                  <a:pt x="2729" y="1796"/>
                </a:lnTo>
                <a:lnTo>
                  <a:pt x="2732" y="1745"/>
                </a:lnTo>
                <a:lnTo>
                  <a:pt x="2733" y="1694"/>
                </a:lnTo>
                <a:lnTo>
                  <a:pt x="2733" y="1645"/>
                </a:lnTo>
                <a:lnTo>
                  <a:pt x="2732" y="1597"/>
                </a:lnTo>
                <a:lnTo>
                  <a:pt x="2730" y="1553"/>
                </a:lnTo>
                <a:lnTo>
                  <a:pt x="2727" y="1512"/>
                </a:lnTo>
                <a:lnTo>
                  <a:pt x="2722" y="1453"/>
                </a:lnTo>
                <a:lnTo>
                  <a:pt x="2716" y="1395"/>
                </a:lnTo>
                <a:lnTo>
                  <a:pt x="2708" y="1335"/>
                </a:lnTo>
                <a:lnTo>
                  <a:pt x="2697" y="1277"/>
                </a:lnTo>
                <a:lnTo>
                  <a:pt x="2685" y="1218"/>
                </a:lnTo>
                <a:lnTo>
                  <a:pt x="2673" y="1160"/>
                </a:lnTo>
                <a:lnTo>
                  <a:pt x="2657" y="1101"/>
                </a:lnTo>
                <a:lnTo>
                  <a:pt x="2642" y="1043"/>
                </a:lnTo>
                <a:lnTo>
                  <a:pt x="2625" y="986"/>
                </a:lnTo>
                <a:lnTo>
                  <a:pt x="2606" y="928"/>
                </a:lnTo>
                <a:lnTo>
                  <a:pt x="2587" y="871"/>
                </a:lnTo>
                <a:lnTo>
                  <a:pt x="2566" y="815"/>
                </a:lnTo>
                <a:lnTo>
                  <a:pt x="2546" y="759"/>
                </a:lnTo>
                <a:lnTo>
                  <a:pt x="2523" y="704"/>
                </a:lnTo>
                <a:lnTo>
                  <a:pt x="2501" y="650"/>
                </a:lnTo>
                <a:lnTo>
                  <a:pt x="2477" y="595"/>
                </a:lnTo>
                <a:lnTo>
                  <a:pt x="2455" y="548"/>
                </a:lnTo>
                <a:lnTo>
                  <a:pt x="2432" y="501"/>
                </a:lnTo>
                <a:lnTo>
                  <a:pt x="2409" y="455"/>
                </a:lnTo>
                <a:lnTo>
                  <a:pt x="2383" y="409"/>
                </a:lnTo>
                <a:lnTo>
                  <a:pt x="2370" y="386"/>
                </a:lnTo>
                <a:lnTo>
                  <a:pt x="2355" y="365"/>
                </a:lnTo>
                <a:lnTo>
                  <a:pt x="2341" y="343"/>
                </a:lnTo>
                <a:lnTo>
                  <a:pt x="2326" y="322"/>
                </a:lnTo>
                <a:lnTo>
                  <a:pt x="2309" y="301"/>
                </a:lnTo>
                <a:lnTo>
                  <a:pt x="2293" y="281"/>
                </a:lnTo>
                <a:lnTo>
                  <a:pt x="2275" y="261"/>
                </a:lnTo>
                <a:lnTo>
                  <a:pt x="2258" y="242"/>
                </a:lnTo>
                <a:lnTo>
                  <a:pt x="2240" y="225"/>
                </a:lnTo>
                <a:lnTo>
                  <a:pt x="2222" y="210"/>
                </a:lnTo>
                <a:lnTo>
                  <a:pt x="2203" y="196"/>
                </a:lnTo>
                <a:lnTo>
                  <a:pt x="2182" y="181"/>
                </a:lnTo>
                <a:lnTo>
                  <a:pt x="2140" y="154"/>
                </a:lnTo>
                <a:lnTo>
                  <a:pt x="2096" y="126"/>
                </a:lnTo>
                <a:lnTo>
                  <a:pt x="2053" y="98"/>
                </a:lnTo>
                <a:lnTo>
                  <a:pt x="2033" y="84"/>
                </a:lnTo>
                <a:lnTo>
                  <a:pt x="2013" y="69"/>
                </a:lnTo>
                <a:lnTo>
                  <a:pt x="1995" y="53"/>
                </a:lnTo>
                <a:lnTo>
                  <a:pt x="1978" y="36"/>
                </a:lnTo>
                <a:lnTo>
                  <a:pt x="1963" y="18"/>
                </a:lnTo>
                <a:lnTo>
                  <a:pt x="1948" y="0"/>
                </a:lnTo>
                <a:lnTo>
                  <a:pt x="1949" y="10"/>
                </a:lnTo>
                <a:lnTo>
                  <a:pt x="1949" y="22"/>
                </a:lnTo>
                <a:lnTo>
                  <a:pt x="1947" y="34"/>
                </a:lnTo>
                <a:lnTo>
                  <a:pt x="1944" y="46"/>
                </a:lnTo>
                <a:lnTo>
                  <a:pt x="1940" y="59"/>
                </a:lnTo>
                <a:lnTo>
                  <a:pt x="1935" y="73"/>
                </a:lnTo>
                <a:lnTo>
                  <a:pt x="1929" y="86"/>
                </a:lnTo>
                <a:lnTo>
                  <a:pt x="1921" y="100"/>
                </a:lnTo>
                <a:lnTo>
                  <a:pt x="1903" y="130"/>
                </a:lnTo>
                <a:lnTo>
                  <a:pt x="1884" y="161"/>
                </a:lnTo>
                <a:lnTo>
                  <a:pt x="1861" y="192"/>
                </a:lnTo>
                <a:lnTo>
                  <a:pt x="1839" y="224"/>
                </a:lnTo>
                <a:lnTo>
                  <a:pt x="1791" y="288"/>
                </a:lnTo>
                <a:lnTo>
                  <a:pt x="1768" y="321"/>
                </a:lnTo>
                <a:lnTo>
                  <a:pt x="1748" y="351"/>
                </a:lnTo>
                <a:lnTo>
                  <a:pt x="1729" y="382"/>
                </a:lnTo>
                <a:lnTo>
                  <a:pt x="1722" y="398"/>
                </a:lnTo>
                <a:lnTo>
                  <a:pt x="1715" y="412"/>
                </a:lnTo>
                <a:lnTo>
                  <a:pt x="1709" y="426"/>
                </a:lnTo>
                <a:lnTo>
                  <a:pt x="1704" y="441"/>
                </a:lnTo>
                <a:lnTo>
                  <a:pt x="1699" y="454"/>
                </a:lnTo>
                <a:lnTo>
                  <a:pt x="1697" y="467"/>
                </a:lnTo>
                <a:lnTo>
                  <a:pt x="1692" y="511"/>
                </a:lnTo>
                <a:lnTo>
                  <a:pt x="1689" y="555"/>
                </a:lnTo>
                <a:lnTo>
                  <a:pt x="1688" y="599"/>
                </a:lnTo>
                <a:lnTo>
                  <a:pt x="1689" y="643"/>
                </a:lnTo>
                <a:lnTo>
                  <a:pt x="1692" y="689"/>
                </a:lnTo>
                <a:lnTo>
                  <a:pt x="1696" y="734"/>
                </a:lnTo>
                <a:lnTo>
                  <a:pt x="1702" y="779"/>
                </a:lnTo>
                <a:lnTo>
                  <a:pt x="1708" y="824"/>
                </a:lnTo>
                <a:lnTo>
                  <a:pt x="1716" y="869"/>
                </a:lnTo>
                <a:lnTo>
                  <a:pt x="1724" y="914"/>
                </a:lnTo>
                <a:lnTo>
                  <a:pt x="1734" y="958"/>
                </a:lnTo>
                <a:lnTo>
                  <a:pt x="1744" y="1002"/>
                </a:lnTo>
                <a:lnTo>
                  <a:pt x="1765" y="1089"/>
                </a:lnTo>
                <a:lnTo>
                  <a:pt x="1788" y="1173"/>
                </a:lnTo>
                <a:lnTo>
                  <a:pt x="1801" y="1220"/>
                </a:lnTo>
                <a:lnTo>
                  <a:pt x="1815" y="1267"/>
                </a:lnTo>
                <a:lnTo>
                  <a:pt x="1830" y="1314"/>
                </a:lnTo>
                <a:lnTo>
                  <a:pt x="1846" y="1360"/>
                </a:lnTo>
                <a:lnTo>
                  <a:pt x="1862" y="1405"/>
                </a:lnTo>
                <a:lnTo>
                  <a:pt x="1880" y="1450"/>
                </a:lnTo>
                <a:lnTo>
                  <a:pt x="1898" y="1495"/>
                </a:lnTo>
                <a:lnTo>
                  <a:pt x="1917" y="1540"/>
                </a:lnTo>
                <a:lnTo>
                  <a:pt x="1937" y="1584"/>
                </a:lnTo>
                <a:lnTo>
                  <a:pt x="1958" y="1628"/>
                </a:lnTo>
                <a:lnTo>
                  <a:pt x="1978" y="1671"/>
                </a:lnTo>
                <a:lnTo>
                  <a:pt x="2001" y="1714"/>
                </a:lnTo>
                <a:lnTo>
                  <a:pt x="2023" y="1757"/>
                </a:lnTo>
                <a:lnTo>
                  <a:pt x="2047" y="1800"/>
                </a:lnTo>
                <a:lnTo>
                  <a:pt x="2071" y="1842"/>
                </a:lnTo>
                <a:lnTo>
                  <a:pt x="2096" y="1884"/>
                </a:lnTo>
                <a:lnTo>
                  <a:pt x="2121" y="1922"/>
                </a:lnTo>
                <a:lnTo>
                  <a:pt x="2145" y="1961"/>
                </a:lnTo>
                <a:lnTo>
                  <a:pt x="2171" y="1999"/>
                </a:lnTo>
                <a:lnTo>
                  <a:pt x="2197" y="2036"/>
                </a:lnTo>
                <a:lnTo>
                  <a:pt x="2225" y="2072"/>
                </a:lnTo>
                <a:lnTo>
                  <a:pt x="2254" y="2107"/>
                </a:lnTo>
                <a:lnTo>
                  <a:pt x="2285" y="2140"/>
                </a:lnTo>
                <a:lnTo>
                  <a:pt x="2301" y="2156"/>
                </a:lnTo>
                <a:lnTo>
                  <a:pt x="2317" y="2172"/>
                </a:lnTo>
                <a:lnTo>
                  <a:pt x="2349" y="2201"/>
                </a:lnTo>
                <a:lnTo>
                  <a:pt x="2373" y="2221"/>
                </a:lnTo>
                <a:lnTo>
                  <a:pt x="2391" y="2239"/>
                </a:lnTo>
                <a:lnTo>
                  <a:pt x="2398" y="2247"/>
                </a:lnTo>
                <a:lnTo>
                  <a:pt x="2405" y="2255"/>
                </a:lnTo>
                <a:lnTo>
                  <a:pt x="2412" y="2263"/>
                </a:lnTo>
                <a:lnTo>
                  <a:pt x="2418" y="2273"/>
                </a:lnTo>
                <a:lnTo>
                  <a:pt x="2423" y="2284"/>
                </a:lnTo>
                <a:lnTo>
                  <a:pt x="2428" y="2296"/>
                </a:lnTo>
                <a:lnTo>
                  <a:pt x="2440" y="2326"/>
                </a:lnTo>
                <a:lnTo>
                  <a:pt x="2455" y="2368"/>
                </a:lnTo>
                <a:lnTo>
                  <a:pt x="2429" y="2355"/>
                </a:lnTo>
                <a:lnTo>
                  <a:pt x="2396" y="2339"/>
                </a:lnTo>
                <a:lnTo>
                  <a:pt x="2314" y="2300"/>
                </a:lnTo>
                <a:lnTo>
                  <a:pt x="2268" y="2278"/>
                </a:lnTo>
                <a:lnTo>
                  <a:pt x="2219" y="2253"/>
                </a:lnTo>
                <a:lnTo>
                  <a:pt x="2170" y="2228"/>
                </a:lnTo>
                <a:lnTo>
                  <a:pt x="2121" y="2200"/>
                </a:lnTo>
                <a:lnTo>
                  <a:pt x="2073" y="2172"/>
                </a:lnTo>
                <a:lnTo>
                  <a:pt x="2051" y="2157"/>
                </a:lnTo>
                <a:lnTo>
                  <a:pt x="2029" y="2142"/>
                </a:lnTo>
                <a:lnTo>
                  <a:pt x="2009" y="2128"/>
                </a:lnTo>
                <a:lnTo>
                  <a:pt x="1990" y="2113"/>
                </a:lnTo>
                <a:lnTo>
                  <a:pt x="1973" y="2098"/>
                </a:lnTo>
                <a:lnTo>
                  <a:pt x="1957" y="2083"/>
                </a:lnTo>
                <a:lnTo>
                  <a:pt x="1942" y="2068"/>
                </a:lnTo>
                <a:lnTo>
                  <a:pt x="1931" y="2053"/>
                </a:lnTo>
                <a:lnTo>
                  <a:pt x="1921" y="2038"/>
                </a:lnTo>
                <a:lnTo>
                  <a:pt x="1913" y="2024"/>
                </a:lnTo>
                <a:lnTo>
                  <a:pt x="1907" y="2009"/>
                </a:lnTo>
                <a:lnTo>
                  <a:pt x="1906" y="2002"/>
                </a:lnTo>
                <a:lnTo>
                  <a:pt x="1905" y="1995"/>
                </a:lnTo>
                <a:lnTo>
                  <a:pt x="1904" y="1988"/>
                </a:lnTo>
                <a:lnTo>
                  <a:pt x="1905" y="1981"/>
                </a:lnTo>
                <a:lnTo>
                  <a:pt x="1906" y="1973"/>
                </a:lnTo>
                <a:lnTo>
                  <a:pt x="1908" y="1966"/>
                </a:lnTo>
                <a:lnTo>
                  <a:pt x="1916" y="1943"/>
                </a:lnTo>
                <a:lnTo>
                  <a:pt x="1921" y="1918"/>
                </a:lnTo>
                <a:lnTo>
                  <a:pt x="1925" y="1894"/>
                </a:lnTo>
                <a:lnTo>
                  <a:pt x="1927" y="1869"/>
                </a:lnTo>
                <a:lnTo>
                  <a:pt x="1928" y="1843"/>
                </a:lnTo>
                <a:lnTo>
                  <a:pt x="1927" y="1819"/>
                </a:lnTo>
                <a:lnTo>
                  <a:pt x="1926" y="1792"/>
                </a:lnTo>
                <a:lnTo>
                  <a:pt x="1923" y="1766"/>
                </a:lnTo>
                <a:lnTo>
                  <a:pt x="1919" y="1741"/>
                </a:lnTo>
                <a:lnTo>
                  <a:pt x="1914" y="1714"/>
                </a:lnTo>
                <a:lnTo>
                  <a:pt x="1906" y="1688"/>
                </a:lnTo>
                <a:lnTo>
                  <a:pt x="1899" y="1662"/>
                </a:lnTo>
                <a:lnTo>
                  <a:pt x="1891" y="1635"/>
                </a:lnTo>
                <a:lnTo>
                  <a:pt x="1883" y="1609"/>
                </a:lnTo>
                <a:lnTo>
                  <a:pt x="1873" y="1583"/>
                </a:lnTo>
                <a:lnTo>
                  <a:pt x="1862" y="1556"/>
                </a:lnTo>
                <a:lnTo>
                  <a:pt x="1840" y="1505"/>
                </a:lnTo>
                <a:lnTo>
                  <a:pt x="1815" y="1454"/>
                </a:lnTo>
                <a:lnTo>
                  <a:pt x="1789" y="1405"/>
                </a:lnTo>
                <a:lnTo>
                  <a:pt x="1762" y="1357"/>
                </a:lnTo>
                <a:lnTo>
                  <a:pt x="1735" y="1310"/>
                </a:lnTo>
                <a:lnTo>
                  <a:pt x="1708" y="1266"/>
                </a:lnTo>
                <a:lnTo>
                  <a:pt x="1656" y="1187"/>
                </a:lnTo>
                <a:lnTo>
                  <a:pt x="1620" y="1130"/>
                </a:lnTo>
                <a:lnTo>
                  <a:pt x="1581" y="1074"/>
                </a:lnTo>
                <a:lnTo>
                  <a:pt x="1541" y="1018"/>
                </a:lnTo>
                <a:lnTo>
                  <a:pt x="1500" y="963"/>
                </a:lnTo>
                <a:lnTo>
                  <a:pt x="1457" y="908"/>
                </a:lnTo>
                <a:lnTo>
                  <a:pt x="1414" y="854"/>
                </a:lnTo>
                <a:lnTo>
                  <a:pt x="1370" y="800"/>
                </a:lnTo>
                <a:lnTo>
                  <a:pt x="1324" y="747"/>
                </a:lnTo>
                <a:lnTo>
                  <a:pt x="1278" y="696"/>
                </a:lnTo>
                <a:lnTo>
                  <a:pt x="1231" y="643"/>
                </a:lnTo>
                <a:lnTo>
                  <a:pt x="1184" y="593"/>
                </a:lnTo>
                <a:lnTo>
                  <a:pt x="1135" y="544"/>
                </a:lnTo>
                <a:lnTo>
                  <a:pt x="1086" y="496"/>
                </a:lnTo>
                <a:lnTo>
                  <a:pt x="1037" y="449"/>
                </a:lnTo>
                <a:lnTo>
                  <a:pt x="985" y="403"/>
                </a:lnTo>
                <a:lnTo>
                  <a:pt x="935" y="358"/>
                </a:lnTo>
                <a:lnTo>
                  <a:pt x="894" y="323"/>
                </a:lnTo>
                <a:lnTo>
                  <a:pt x="852" y="290"/>
                </a:lnTo>
                <a:lnTo>
                  <a:pt x="809" y="257"/>
                </a:lnTo>
                <a:lnTo>
                  <a:pt x="764" y="226"/>
                </a:lnTo>
                <a:lnTo>
                  <a:pt x="741" y="212"/>
                </a:lnTo>
                <a:lnTo>
                  <a:pt x="719" y="198"/>
                </a:lnTo>
                <a:lnTo>
                  <a:pt x="695" y="184"/>
                </a:lnTo>
                <a:lnTo>
                  <a:pt x="672" y="172"/>
                </a:lnTo>
                <a:lnTo>
                  <a:pt x="648" y="160"/>
                </a:lnTo>
                <a:lnTo>
                  <a:pt x="624" y="149"/>
                </a:lnTo>
                <a:lnTo>
                  <a:pt x="599" y="137"/>
                </a:lnTo>
                <a:lnTo>
                  <a:pt x="573" y="128"/>
                </a:lnTo>
                <a:lnTo>
                  <a:pt x="545" y="118"/>
                </a:lnTo>
                <a:lnTo>
                  <a:pt x="516" y="110"/>
                </a:lnTo>
                <a:lnTo>
                  <a:pt x="486" y="103"/>
                </a:lnTo>
                <a:lnTo>
                  <a:pt x="457" y="98"/>
                </a:lnTo>
                <a:lnTo>
                  <a:pt x="427" y="93"/>
                </a:lnTo>
                <a:lnTo>
                  <a:pt x="396" y="90"/>
                </a:lnTo>
                <a:lnTo>
                  <a:pt x="336" y="84"/>
                </a:lnTo>
                <a:lnTo>
                  <a:pt x="276" y="77"/>
                </a:lnTo>
                <a:lnTo>
                  <a:pt x="246" y="73"/>
                </a:lnTo>
                <a:lnTo>
                  <a:pt x="217" y="68"/>
                </a:lnTo>
                <a:lnTo>
                  <a:pt x="187" y="61"/>
                </a:lnTo>
                <a:lnTo>
                  <a:pt x="158" y="53"/>
                </a:lnTo>
                <a:lnTo>
                  <a:pt x="130" y="44"/>
                </a:lnTo>
                <a:lnTo>
                  <a:pt x="102" y="33"/>
                </a:lnTo>
                <a:lnTo>
                  <a:pt x="109" y="49"/>
                </a:lnTo>
                <a:lnTo>
                  <a:pt x="114" y="67"/>
                </a:lnTo>
                <a:lnTo>
                  <a:pt x="117" y="84"/>
                </a:lnTo>
                <a:lnTo>
                  <a:pt x="119" y="101"/>
                </a:lnTo>
                <a:lnTo>
                  <a:pt x="119" y="119"/>
                </a:lnTo>
                <a:lnTo>
                  <a:pt x="118" y="137"/>
                </a:lnTo>
                <a:lnTo>
                  <a:pt x="116" y="156"/>
                </a:lnTo>
                <a:lnTo>
                  <a:pt x="113" y="173"/>
                </a:lnTo>
                <a:lnTo>
                  <a:pt x="106" y="210"/>
                </a:lnTo>
                <a:lnTo>
                  <a:pt x="97" y="246"/>
                </a:lnTo>
                <a:lnTo>
                  <a:pt x="89" y="282"/>
                </a:lnTo>
                <a:lnTo>
                  <a:pt x="83" y="316"/>
                </a:lnTo>
                <a:lnTo>
                  <a:pt x="78" y="345"/>
                </a:lnTo>
                <a:lnTo>
                  <a:pt x="76" y="375"/>
                </a:lnTo>
                <a:lnTo>
                  <a:pt x="75" y="406"/>
                </a:lnTo>
                <a:lnTo>
                  <a:pt x="75" y="435"/>
                </a:lnTo>
                <a:lnTo>
                  <a:pt x="77" y="465"/>
                </a:lnTo>
                <a:lnTo>
                  <a:pt x="81" y="495"/>
                </a:lnTo>
                <a:lnTo>
                  <a:pt x="85" y="525"/>
                </a:lnTo>
                <a:lnTo>
                  <a:pt x="91" y="554"/>
                </a:lnTo>
                <a:lnTo>
                  <a:pt x="98" y="583"/>
                </a:lnTo>
                <a:lnTo>
                  <a:pt x="106" y="612"/>
                </a:lnTo>
                <a:lnTo>
                  <a:pt x="115" y="640"/>
                </a:lnTo>
                <a:lnTo>
                  <a:pt x="126" y="668"/>
                </a:lnTo>
                <a:lnTo>
                  <a:pt x="138" y="696"/>
                </a:lnTo>
                <a:lnTo>
                  <a:pt x="150" y="723"/>
                </a:lnTo>
                <a:lnTo>
                  <a:pt x="165" y="750"/>
                </a:lnTo>
                <a:lnTo>
                  <a:pt x="179" y="776"/>
                </a:lnTo>
                <a:lnTo>
                  <a:pt x="208" y="822"/>
                </a:lnTo>
                <a:lnTo>
                  <a:pt x="237" y="868"/>
                </a:lnTo>
                <a:lnTo>
                  <a:pt x="267" y="913"/>
                </a:lnTo>
                <a:lnTo>
                  <a:pt x="299" y="957"/>
                </a:lnTo>
                <a:lnTo>
                  <a:pt x="331" y="1001"/>
                </a:lnTo>
                <a:lnTo>
                  <a:pt x="363" y="1044"/>
                </a:lnTo>
                <a:lnTo>
                  <a:pt x="396" y="1087"/>
                </a:lnTo>
                <a:lnTo>
                  <a:pt x="430" y="1130"/>
                </a:lnTo>
                <a:lnTo>
                  <a:pt x="500" y="1215"/>
                </a:lnTo>
                <a:lnTo>
                  <a:pt x="570" y="1298"/>
                </a:lnTo>
                <a:lnTo>
                  <a:pt x="641" y="1380"/>
                </a:lnTo>
                <a:lnTo>
                  <a:pt x="712" y="1461"/>
                </a:lnTo>
                <a:lnTo>
                  <a:pt x="782" y="1541"/>
                </a:lnTo>
                <a:lnTo>
                  <a:pt x="854" y="1620"/>
                </a:lnTo>
                <a:lnTo>
                  <a:pt x="890" y="1658"/>
                </a:lnTo>
                <a:lnTo>
                  <a:pt x="927" y="1696"/>
                </a:lnTo>
                <a:lnTo>
                  <a:pt x="965" y="1733"/>
                </a:lnTo>
                <a:lnTo>
                  <a:pt x="1003" y="1770"/>
                </a:lnTo>
                <a:lnTo>
                  <a:pt x="1042" y="1804"/>
                </a:lnTo>
                <a:lnTo>
                  <a:pt x="1082" y="1838"/>
                </a:lnTo>
                <a:lnTo>
                  <a:pt x="1123" y="1872"/>
                </a:lnTo>
                <a:lnTo>
                  <a:pt x="1165" y="1904"/>
                </a:lnTo>
                <a:lnTo>
                  <a:pt x="1209" y="1933"/>
                </a:lnTo>
                <a:lnTo>
                  <a:pt x="1253" y="1963"/>
                </a:lnTo>
                <a:lnTo>
                  <a:pt x="1299" y="1990"/>
                </a:lnTo>
                <a:lnTo>
                  <a:pt x="1346" y="2016"/>
                </a:lnTo>
                <a:lnTo>
                  <a:pt x="1393" y="2040"/>
                </a:lnTo>
                <a:lnTo>
                  <a:pt x="1418" y="2051"/>
                </a:lnTo>
                <a:lnTo>
                  <a:pt x="1443" y="2062"/>
                </a:lnTo>
                <a:lnTo>
                  <a:pt x="1469" y="2072"/>
                </a:lnTo>
                <a:lnTo>
                  <a:pt x="1496" y="2082"/>
                </a:lnTo>
                <a:lnTo>
                  <a:pt x="1522" y="2090"/>
                </a:lnTo>
                <a:lnTo>
                  <a:pt x="1549" y="2097"/>
                </a:lnTo>
                <a:lnTo>
                  <a:pt x="1577" y="2104"/>
                </a:lnTo>
                <a:lnTo>
                  <a:pt x="1603" y="2109"/>
                </a:lnTo>
                <a:lnTo>
                  <a:pt x="1631" y="2112"/>
                </a:lnTo>
                <a:lnTo>
                  <a:pt x="1657" y="2113"/>
                </a:lnTo>
                <a:lnTo>
                  <a:pt x="1685" y="2113"/>
                </a:lnTo>
                <a:lnTo>
                  <a:pt x="1712" y="2110"/>
                </a:lnTo>
                <a:lnTo>
                  <a:pt x="1738" y="2106"/>
                </a:lnTo>
                <a:lnTo>
                  <a:pt x="1752" y="2103"/>
                </a:lnTo>
                <a:lnTo>
                  <a:pt x="1765" y="2098"/>
                </a:lnTo>
                <a:lnTo>
                  <a:pt x="1776" y="2095"/>
                </a:lnTo>
                <a:lnTo>
                  <a:pt x="1789" y="2094"/>
                </a:lnTo>
                <a:lnTo>
                  <a:pt x="1801" y="2094"/>
                </a:lnTo>
                <a:lnTo>
                  <a:pt x="1813" y="2095"/>
                </a:lnTo>
                <a:lnTo>
                  <a:pt x="1825" y="2097"/>
                </a:lnTo>
                <a:lnTo>
                  <a:pt x="1839" y="2102"/>
                </a:lnTo>
                <a:lnTo>
                  <a:pt x="1852" y="2106"/>
                </a:lnTo>
                <a:lnTo>
                  <a:pt x="1865" y="2112"/>
                </a:lnTo>
                <a:lnTo>
                  <a:pt x="1879" y="2118"/>
                </a:lnTo>
                <a:lnTo>
                  <a:pt x="1892" y="2125"/>
                </a:lnTo>
                <a:lnTo>
                  <a:pt x="1920" y="2142"/>
                </a:lnTo>
                <a:lnTo>
                  <a:pt x="1947" y="2162"/>
                </a:lnTo>
                <a:lnTo>
                  <a:pt x="1975" y="2183"/>
                </a:lnTo>
                <a:lnTo>
                  <a:pt x="2003" y="2207"/>
                </a:lnTo>
                <a:lnTo>
                  <a:pt x="2029" y="2231"/>
                </a:lnTo>
                <a:lnTo>
                  <a:pt x="2082" y="2278"/>
                </a:lnTo>
                <a:lnTo>
                  <a:pt x="2131" y="2321"/>
                </a:lnTo>
                <a:lnTo>
                  <a:pt x="2153" y="2340"/>
                </a:lnTo>
                <a:lnTo>
                  <a:pt x="2174" y="2356"/>
                </a:lnTo>
                <a:lnTo>
                  <a:pt x="2099" y="2332"/>
                </a:lnTo>
                <a:lnTo>
                  <a:pt x="2024" y="2310"/>
                </a:lnTo>
                <a:lnTo>
                  <a:pt x="1948" y="2288"/>
                </a:lnTo>
                <a:lnTo>
                  <a:pt x="1872" y="2268"/>
                </a:lnTo>
                <a:lnTo>
                  <a:pt x="1795" y="2249"/>
                </a:lnTo>
                <a:lnTo>
                  <a:pt x="1717" y="2232"/>
                </a:lnTo>
                <a:lnTo>
                  <a:pt x="1639" y="2215"/>
                </a:lnTo>
                <a:lnTo>
                  <a:pt x="1561" y="2200"/>
                </a:lnTo>
                <a:lnTo>
                  <a:pt x="1483" y="2186"/>
                </a:lnTo>
                <a:lnTo>
                  <a:pt x="1404" y="2172"/>
                </a:lnTo>
                <a:lnTo>
                  <a:pt x="1325" y="2160"/>
                </a:lnTo>
                <a:lnTo>
                  <a:pt x="1248" y="2149"/>
                </a:lnTo>
                <a:lnTo>
                  <a:pt x="1169" y="2137"/>
                </a:lnTo>
                <a:lnTo>
                  <a:pt x="1091" y="2127"/>
                </a:lnTo>
                <a:lnTo>
                  <a:pt x="935" y="2109"/>
                </a:lnTo>
                <a:lnTo>
                  <a:pt x="868" y="2100"/>
                </a:lnTo>
                <a:lnTo>
                  <a:pt x="801" y="2094"/>
                </a:lnTo>
                <a:lnTo>
                  <a:pt x="734" y="2089"/>
                </a:lnTo>
                <a:lnTo>
                  <a:pt x="700" y="2088"/>
                </a:lnTo>
                <a:lnTo>
                  <a:pt x="667" y="2087"/>
                </a:lnTo>
                <a:lnTo>
                  <a:pt x="633" y="2087"/>
                </a:lnTo>
                <a:lnTo>
                  <a:pt x="600" y="2089"/>
                </a:lnTo>
                <a:lnTo>
                  <a:pt x="566" y="2091"/>
                </a:lnTo>
                <a:lnTo>
                  <a:pt x="532" y="2095"/>
                </a:lnTo>
                <a:lnTo>
                  <a:pt x="500" y="2100"/>
                </a:lnTo>
                <a:lnTo>
                  <a:pt x="467" y="2107"/>
                </a:lnTo>
                <a:lnTo>
                  <a:pt x="434" y="2115"/>
                </a:lnTo>
                <a:lnTo>
                  <a:pt x="401" y="2125"/>
                </a:lnTo>
                <a:lnTo>
                  <a:pt x="364" y="2138"/>
                </a:lnTo>
                <a:lnTo>
                  <a:pt x="329" y="2154"/>
                </a:lnTo>
                <a:lnTo>
                  <a:pt x="311" y="2163"/>
                </a:lnTo>
                <a:lnTo>
                  <a:pt x="294" y="2171"/>
                </a:lnTo>
                <a:lnTo>
                  <a:pt x="276" y="2181"/>
                </a:lnTo>
                <a:lnTo>
                  <a:pt x="260" y="2192"/>
                </a:lnTo>
                <a:lnTo>
                  <a:pt x="244" y="2202"/>
                </a:lnTo>
                <a:lnTo>
                  <a:pt x="228" y="2213"/>
                </a:lnTo>
                <a:lnTo>
                  <a:pt x="213" y="2225"/>
                </a:lnTo>
                <a:lnTo>
                  <a:pt x="198" y="2238"/>
                </a:lnTo>
                <a:lnTo>
                  <a:pt x="184" y="2251"/>
                </a:lnTo>
                <a:lnTo>
                  <a:pt x="171" y="2265"/>
                </a:lnTo>
                <a:lnTo>
                  <a:pt x="157" y="2280"/>
                </a:lnTo>
                <a:lnTo>
                  <a:pt x="144" y="2295"/>
                </a:lnTo>
                <a:lnTo>
                  <a:pt x="130" y="2316"/>
                </a:lnTo>
                <a:lnTo>
                  <a:pt x="115" y="2337"/>
                </a:lnTo>
                <a:lnTo>
                  <a:pt x="100" y="2359"/>
                </a:lnTo>
                <a:lnTo>
                  <a:pt x="84" y="2379"/>
                </a:lnTo>
                <a:lnTo>
                  <a:pt x="75" y="2389"/>
                </a:lnTo>
                <a:lnTo>
                  <a:pt x="66" y="2399"/>
                </a:lnTo>
                <a:lnTo>
                  <a:pt x="57" y="2407"/>
                </a:lnTo>
                <a:lnTo>
                  <a:pt x="47" y="2415"/>
                </a:lnTo>
                <a:lnTo>
                  <a:pt x="35" y="2421"/>
                </a:lnTo>
                <a:lnTo>
                  <a:pt x="24" y="2426"/>
                </a:lnTo>
                <a:lnTo>
                  <a:pt x="12" y="2430"/>
                </a:lnTo>
                <a:lnTo>
                  <a:pt x="0" y="2432"/>
                </a:lnTo>
                <a:lnTo>
                  <a:pt x="16" y="2442"/>
                </a:lnTo>
                <a:lnTo>
                  <a:pt x="31" y="2454"/>
                </a:lnTo>
                <a:lnTo>
                  <a:pt x="45" y="2466"/>
                </a:lnTo>
                <a:lnTo>
                  <a:pt x="58" y="2481"/>
                </a:lnTo>
                <a:lnTo>
                  <a:pt x="69" y="2497"/>
                </a:lnTo>
                <a:lnTo>
                  <a:pt x="81" y="2513"/>
                </a:lnTo>
                <a:lnTo>
                  <a:pt x="91" y="2531"/>
                </a:lnTo>
                <a:lnTo>
                  <a:pt x="101" y="2548"/>
                </a:lnTo>
                <a:lnTo>
                  <a:pt x="119" y="2585"/>
                </a:lnTo>
                <a:lnTo>
                  <a:pt x="138" y="2621"/>
                </a:lnTo>
                <a:lnTo>
                  <a:pt x="148" y="2638"/>
                </a:lnTo>
                <a:lnTo>
                  <a:pt x="157" y="2656"/>
                </a:lnTo>
                <a:lnTo>
                  <a:pt x="169" y="2671"/>
                </a:lnTo>
                <a:lnTo>
                  <a:pt x="179" y="2687"/>
                </a:lnTo>
                <a:lnTo>
                  <a:pt x="193" y="2702"/>
                </a:lnTo>
                <a:lnTo>
                  <a:pt x="208" y="2717"/>
                </a:lnTo>
                <a:lnTo>
                  <a:pt x="222" y="2732"/>
                </a:lnTo>
                <a:lnTo>
                  <a:pt x="237" y="2745"/>
                </a:lnTo>
                <a:lnTo>
                  <a:pt x="254" y="2758"/>
                </a:lnTo>
                <a:lnTo>
                  <a:pt x="270" y="2771"/>
                </a:lnTo>
                <a:lnTo>
                  <a:pt x="288" y="2782"/>
                </a:lnTo>
                <a:lnTo>
                  <a:pt x="305" y="2793"/>
                </a:lnTo>
                <a:lnTo>
                  <a:pt x="341" y="2814"/>
                </a:lnTo>
                <a:lnTo>
                  <a:pt x="378" y="2833"/>
                </a:lnTo>
                <a:lnTo>
                  <a:pt x="415" y="2851"/>
                </a:lnTo>
                <a:lnTo>
                  <a:pt x="452" y="2867"/>
                </a:lnTo>
                <a:lnTo>
                  <a:pt x="509" y="2890"/>
                </a:lnTo>
                <a:lnTo>
                  <a:pt x="566" y="2912"/>
                </a:lnTo>
                <a:lnTo>
                  <a:pt x="625" y="2932"/>
                </a:lnTo>
                <a:lnTo>
                  <a:pt x="683" y="2952"/>
                </a:lnTo>
                <a:lnTo>
                  <a:pt x="742" y="2969"/>
                </a:lnTo>
                <a:lnTo>
                  <a:pt x="803" y="2986"/>
                </a:lnTo>
                <a:lnTo>
                  <a:pt x="862" y="3001"/>
                </a:lnTo>
                <a:lnTo>
                  <a:pt x="923" y="3015"/>
                </a:lnTo>
                <a:lnTo>
                  <a:pt x="984" y="3029"/>
                </a:lnTo>
                <a:lnTo>
                  <a:pt x="1045" y="3040"/>
                </a:lnTo>
                <a:lnTo>
                  <a:pt x="1106" y="3050"/>
                </a:lnTo>
                <a:lnTo>
                  <a:pt x="1168" y="3061"/>
                </a:lnTo>
                <a:lnTo>
                  <a:pt x="1228" y="3069"/>
                </a:lnTo>
                <a:lnTo>
                  <a:pt x="1290" y="3076"/>
                </a:lnTo>
                <a:lnTo>
                  <a:pt x="1351" y="3082"/>
                </a:lnTo>
                <a:lnTo>
                  <a:pt x="1412" y="3088"/>
                </a:lnTo>
                <a:lnTo>
                  <a:pt x="1464" y="3091"/>
                </a:lnTo>
                <a:lnTo>
                  <a:pt x="1529" y="3094"/>
                </a:lnTo>
                <a:lnTo>
                  <a:pt x="1606" y="3095"/>
                </a:lnTo>
                <a:lnTo>
                  <a:pt x="1647" y="3094"/>
                </a:lnTo>
                <a:lnTo>
                  <a:pt x="1691" y="3094"/>
                </a:lnTo>
                <a:lnTo>
                  <a:pt x="1736" y="3092"/>
                </a:lnTo>
                <a:lnTo>
                  <a:pt x="1782" y="3090"/>
                </a:lnTo>
                <a:lnTo>
                  <a:pt x="1830" y="3087"/>
                </a:lnTo>
                <a:lnTo>
                  <a:pt x="1878" y="3082"/>
                </a:lnTo>
                <a:lnTo>
                  <a:pt x="1926" y="3077"/>
                </a:lnTo>
                <a:lnTo>
                  <a:pt x="1975" y="3071"/>
                </a:lnTo>
                <a:lnTo>
                  <a:pt x="2023" y="3063"/>
                </a:lnTo>
                <a:lnTo>
                  <a:pt x="2070" y="3053"/>
                </a:lnTo>
                <a:lnTo>
                  <a:pt x="2116" y="3043"/>
                </a:lnTo>
                <a:lnTo>
                  <a:pt x="2163" y="3031"/>
                </a:lnTo>
                <a:lnTo>
                  <a:pt x="2207" y="3018"/>
                </a:lnTo>
                <a:lnTo>
                  <a:pt x="2249" y="3002"/>
                </a:lnTo>
                <a:lnTo>
                  <a:pt x="2268" y="2994"/>
                </a:lnTo>
                <a:lnTo>
                  <a:pt x="2289" y="2985"/>
                </a:lnTo>
                <a:lnTo>
                  <a:pt x="2307" y="2976"/>
                </a:lnTo>
                <a:lnTo>
                  <a:pt x="2326" y="2966"/>
                </a:lnTo>
                <a:lnTo>
                  <a:pt x="2344" y="2956"/>
                </a:lnTo>
                <a:lnTo>
                  <a:pt x="2360" y="2945"/>
                </a:lnTo>
                <a:lnTo>
                  <a:pt x="2377" y="2934"/>
                </a:lnTo>
                <a:lnTo>
                  <a:pt x="2392" y="2922"/>
                </a:lnTo>
                <a:lnTo>
                  <a:pt x="2406" y="2910"/>
                </a:lnTo>
                <a:lnTo>
                  <a:pt x="2421" y="2897"/>
                </a:lnTo>
                <a:lnTo>
                  <a:pt x="2433" y="2883"/>
                </a:lnTo>
                <a:lnTo>
                  <a:pt x="2445" y="2870"/>
                </a:lnTo>
                <a:lnTo>
                  <a:pt x="2457" y="2856"/>
                </a:lnTo>
                <a:lnTo>
                  <a:pt x="2466" y="2840"/>
                </a:lnTo>
                <a:lnTo>
                  <a:pt x="2475" y="2824"/>
                </a:lnTo>
                <a:lnTo>
                  <a:pt x="2482" y="2807"/>
                </a:lnTo>
                <a:lnTo>
                  <a:pt x="2489" y="2791"/>
                </a:lnTo>
                <a:lnTo>
                  <a:pt x="2495" y="2774"/>
                </a:lnTo>
                <a:lnTo>
                  <a:pt x="2499" y="2755"/>
                </a:lnTo>
                <a:lnTo>
                  <a:pt x="2502" y="2737"/>
                </a:lnTo>
                <a:lnTo>
                  <a:pt x="2503" y="2716"/>
                </a:lnTo>
                <a:lnTo>
                  <a:pt x="2503" y="2697"/>
                </a:lnTo>
                <a:lnTo>
                  <a:pt x="2502" y="2675"/>
                </a:lnTo>
                <a:lnTo>
                  <a:pt x="2500" y="2654"/>
                </a:lnTo>
                <a:lnTo>
                  <a:pt x="2532" y="2655"/>
                </a:lnTo>
                <a:lnTo>
                  <a:pt x="2565" y="2658"/>
                </a:lnTo>
                <a:lnTo>
                  <a:pt x="2598" y="2662"/>
                </a:lnTo>
                <a:lnTo>
                  <a:pt x="2631" y="2670"/>
                </a:lnTo>
                <a:lnTo>
                  <a:pt x="2664" y="2678"/>
                </a:lnTo>
                <a:lnTo>
                  <a:pt x="2697" y="2690"/>
                </a:lnTo>
                <a:lnTo>
                  <a:pt x="2730" y="2703"/>
                </a:lnTo>
                <a:lnTo>
                  <a:pt x="2764" y="2717"/>
                </a:lnTo>
                <a:lnTo>
                  <a:pt x="2797" y="2734"/>
                </a:lnTo>
                <a:lnTo>
                  <a:pt x="2830" y="2751"/>
                </a:lnTo>
                <a:lnTo>
                  <a:pt x="2862" y="2770"/>
                </a:lnTo>
                <a:lnTo>
                  <a:pt x="2895" y="2790"/>
                </a:lnTo>
                <a:lnTo>
                  <a:pt x="2928" y="2812"/>
                </a:lnTo>
                <a:lnTo>
                  <a:pt x="2961" y="2834"/>
                </a:lnTo>
                <a:lnTo>
                  <a:pt x="2993" y="2857"/>
                </a:lnTo>
                <a:lnTo>
                  <a:pt x="3024" y="2881"/>
                </a:lnTo>
                <a:lnTo>
                  <a:pt x="3056" y="2906"/>
                </a:lnTo>
                <a:lnTo>
                  <a:pt x="3087" y="2931"/>
                </a:lnTo>
                <a:lnTo>
                  <a:pt x="3147" y="2983"/>
                </a:lnTo>
                <a:lnTo>
                  <a:pt x="3206" y="3036"/>
                </a:lnTo>
                <a:lnTo>
                  <a:pt x="3262" y="3089"/>
                </a:lnTo>
                <a:lnTo>
                  <a:pt x="3315" y="3142"/>
                </a:lnTo>
                <a:lnTo>
                  <a:pt x="3367" y="3193"/>
                </a:lnTo>
                <a:lnTo>
                  <a:pt x="3458" y="3286"/>
                </a:lnTo>
                <a:lnTo>
                  <a:pt x="3445" y="3285"/>
                </a:lnTo>
                <a:lnTo>
                  <a:pt x="3432" y="3284"/>
                </a:lnTo>
                <a:lnTo>
                  <a:pt x="3419" y="3282"/>
                </a:lnTo>
                <a:lnTo>
                  <a:pt x="3405" y="3278"/>
                </a:lnTo>
                <a:lnTo>
                  <a:pt x="3391" y="3275"/>
                </a:lnTo>
                <a:lnTo>
                  <a:pt x="3377" y="3270"/>
                </a:lnTo>
                <a:lnTo>
                  <a:pt x="3348" y="3259"/>
                </a:lnTo>
                <a:lnTo>
                  <a:pt x="3319" y="3246"/>
                </a:lnTo>
                <a:lnTo>
                  <a:pt x="3290" y="3232"/>
                </a:lnTo>
                <a:lnTo>
                  <a:pt x="3259" y="3215"/>
                </a:lnTo>
                <a:lnTo>
                  <a:pt x="3228" y="3199"/>
                </a:lnTo>
                <a:lnTo>
                  <a:pt x="3166" y="3165"/>
                </a:lnTo>
                <a:lnTo>
                  <a:pt x="3134" y="3149"/>
                </a:lnTo>
                <a:lnTo>
                  <a:pt x="3103" y="3133"/>
                </a:lnTo>
                <a:lnTo>
                  <a:pt x="3071" y="3119"/>
                </a:lnTo>
                <a:lnTo>
                  <a:pt x="3041" y="3107"/>
                </a:lnTo>
                <a:lnTo>
                  <a:pt x="3010" y="3097"/>
                </a:lnTo>
                <a:lnTo>
                  <a:pt x="2995" y="3093"/>
                </a:lnTo>
                <a:lnTo>
                  <a:pt x="2980" y="3090"/>
                </a:lnTo>
                <a:lnTo>
                  <a:pt x="2926" y="3081"/>
                </a:lnTo>
                <a:lnTo>
                  <a:pt x="2873" y="3074"/>
                </a:lnTo>
                <a:lnTo>
                  <a:pt x="2818" y="3069"/>
                </a:lnTo>
                <a:lnTo>
                  <a:pt x="2764" y="3065"/>
                </a:lnTo>
                <a:lnTo>
                  <a:pt x="2710" y="3063"/>
                </a:lnTo>
                <a:lnTo>
                  <a:pt x="2655" y="3062"/>
                </a:lnTo>
                <a:lnTo>
                  <a:pt x="2600" y="3063"/>
                </a:lnTo>
                <a:lnTo>
                  <a:pt x="2546" y="3064"/>
                </a:lnTo>
                <a:lnTo>
                  <a:pt x="2490" y="3067"/>
                </a:lnTo>
                <a:lnTo>
                  <a:pt x="2436" y="3070"/>
                </a:lnTo>
                <a:lnTo>
                  <a:pt x="2381" y="3074"/>
                </a:lnTo>
                <a:lnTo>
                  <a:pt x="2327" y="3079"/>
                </a:lnTo>
                <a:lnTo>
                  <a:pt x="2218" y="3090"/>
                </a:lnTo>
                <a:lnTo>
                  <a:pt x="2111" y="3103"/>
                </a:lnTo>
                <a:lnTo>
                  <a:pt x="2030" y="3113"/>
                </a:lnTo>
                <a:lnTo>
                  <a:pt x="1948" y="3124"/>
                </a:lnTo>
                <a:lnTo>
                  <a:pt x="1907" y="3131"/>
                </a:lnTo>
                <a:lnTo>
                  <a:pt x="1868" y="3138"/>
                </a:lnTo>
                <a:lnTo>
                  <a:pt x="1827" y="3148"/>
                </a:lnTo>
                <a:lnTo>
                  <a:pt x="1787" y="3157"/>
                </a:lnTo>
                <a:lnTo>
                  <a:pt x="1747" y="3166"/>
                </a:lnTo>
                <a:lnTo>
                  <a:pt x="1707" y="3178"/>
                </a:lnTo>
                <a:lnTo>
                  <a:pt x="1668" y="3191"/>
                </a:lnTo>
                <a:lnTo>
                  <a:pt x="1629" y="3204"/>
                </a:lnTo>
                <a:lnTo>
                  <a:pt x="1591" y="3219"/>
                </a:lnTo>
                <a:lnTo>
                  <a:pt x="1554" y="3236"/>
                </a:lnTo>
                <a:lnTo>
                  <a:pt x="1517" y="3254"/>
                </a:lnTo>
                <a:lnTo>
                  <a:pt x="1481" y="3275"/>
                </a:lnTo>
                <a:lnTo>
                  <a:pt x="1452" y="3292"/>
                </a:lnTo>
                <a:lnTo>
                  <a:pt x="1422" y="3312"/>
                </a:lnTo>
                <a:lnTo>
                  <a:pt x="1392" y="3333"/>
                </a:lnTo>
                <a:lnTo>
                  <a:pt x="1364" y="3355"/>
                </a:lnTo>
                <a:lnTo>
                  <a:pt x="1337" y="3378"/>
                </a:lnTo>
                <a:lnTo>
                  <a:pt x="1311" y="3404"/>
                </a:lnTo>
                <a:lnTo>
                  <a:pt x="1299" y="3417"/>
                </a:lnTo>
                <a:lnTo>
                  <a:pt x="1288" y="3430"/>
                </a:lnTo>
                <a:lnTo>
                  <a:pt x="1277" y="3444"/>
                </a:lnTo>
                <a:lnTo>
                  <a:pt x="1266" y="3458"/>
                </a:lnTo>
                <a:lnTo>
                  <a:pt x="1256" y="3473"/>
                </a:lnTo>
                <a:lnTo>
                  <a:pt x="1247" y="3491"/>
                </a:lnTo>
                <a:lnTo>
                  <a:pt x="1227" y="3527"/>
                </a:lnTo>
                <a:lnTo>
                  <a:pt x="1208" y="3564"/>
                </a:lnTo>
                <a:lnTo>
                  <a:pt x="1197" y="3582"/>
                </a:lnTo>
                <a:lnTo>
                  <a:pt x="1187" y="3600"/>
                </a:lnTo>
                <a:lnTo>
                  <a:pt x="1176" y="3617"/>
                </a:lnTo>
                <a:lnTo>
                  <a:pt x="1164" y="3634"/>
                </a:lnTo>
                <a:lnTo>
                  <a:pt x="1151" y="3650"/>
                </a:lnTo>
                <a:lnTo>
                  <a:pt x="1137" y="3664"/>
                </a:lnTo>
                <a:lnTo>
                  <a:pt x="1123" y="3676"/>
                </a:lnTo>
                <a:lnTo>
                  <a:pt x="1106" y="3688"/>
                </a:lnTo>
                <a:lnTo>
                  <a:pt x="1097" y="3693"/>
                </a:lnTo>
                <a:lnTo>
                  <a:pt x="1088" y="3697"/>
                </a:lnTo>
                <a:lnTo>
                  <a:pt x="1079" y="3701"/>
                </a:lnTo>
                <a:lnTo>
                  <a:pt x="1069" y="3704"/>
                </a:lnTo>
                <a:lnTo>
                  <a:pt x="1088" y="3707"/>
                </a:lnTo>
                <a:lnTo>
                  <a:pt x="1107" y="3711"/>
                </a:lnTo>
                <a:lnTo>
                  <a:pt x="1126" y="3716"/>
                </a:lnTo>
                <a:lnTo>
                  <a:pt x="1145" y="3721"/>
                </a:lnTo>
                <a:lnTo>
                  <a:pt x="1164" y="3728"/>
                </a:lnTo>
                <a:lnTo>
                  <a:pt x="1182" y="3735"/>
                </a:lnTo>
                <a:lnTo>
                  <a:pt x="1218" y="3750"/>
                </a:lnTo>
                <a:lnTo>
                  <a:pt x="1254" y="3767"/>
                </a:lnTo>
                <a:lnTo>
                  <a:pt x="1290" y="3785"/>
                </a:lnTo>
                <a:lnTo>
                  <a:pt x="1324" y="3803"/>
                </a:lnTo>
                <a:lnTo>
                  <a:pt x="1360" y="3823"/>
                </a:lnTo>
                <a:lnTo>
                  <a:pt x="1431" y="3863"/>
                </a:lnTo>
                <a:lnTo>
                  <a:pt x="1467" y="3881"/>
                </a:lnTo>
                <a:lnTo>
                  <a:pt x="1503" y="3900"/>
                </a:lnTo>
                <a:lnTo>
                  <a:pt x="1540" y="3916"/>
                </a:lnTo>
                <a:lnTo>
                  <a:pt x="1577" y="3930"/>
                </a:lnTo>
                <a:lnTo>
                  <a:pt x="1596" y="3938"/>
                </a:lnTo>
                <a:lnTo>
                  <a:pt x="1615" y="3943"/>
                </a:lnTo>
                <a:lnTo>
                  <a:pt x="1634" y="3949"/>
                </a:lnTo>
                <a:lnTo>
                  <a:pt x="1654" y="3953"/>
                </a:lnTo>
                <a:lnTo>
                  <a:pt x="1697" y="3961"/>
                </a:lnTo>
                <a:lnTo>
                  <a:pt x="1741" y="3968"/>
                </a:lnTo>
                <a:lnTo>
                  <a:pt x="1785" y="3975"/>
                </a:lnTo>
                <a:lnTo>
                  <a:pt x="1829" y="3979"/>
                </a:lnTo>
                <a:lnTo>
                  <a:pt x="1874" y="3982"/>
                </a:lnTo>
                <a:lnTo>
                  <a:pt x="1918" y="3984"/>
                </a:lnTo>
                <a:lnTo>
                  <a:pt x="1962" y="3985"/>
                </a:lnTo>
                <a:lnTo>
                  <a:pt x="2006" y="3985"/>
                </a:lnTo>
                <a:lnTo>
                  <a:pt x="2051" y="3984"/>
                </a:lnTo>
                <a:lnTo>
                  <a:pt x="2095" y="3983"/>
                </a:lnTo>
                <a:lnTo>
                  <a:pt x="2139" y="3980"/>
                </a:lnTo>
                <a:lnTo>
                  <a:pt x="2184" y="3977"/>
                </a:lnTo>
                <a:lnTo>
                  <a:pt x="2272" y="3969"/>
                </a:lnTo>
                <a:lnTo>
                  <a:pt x="2359" y="3960"/>
                </a:lnTo>
                <a:lnTo>
                  <a:pt x="2407" y="3954"/>
                </a:lnTo>
                <a:lnTo>
                  <a:pt x="2470" y="3945"/>
                </a:lnTo>
                <a:lnTo>
                  <a:pt x="2547" y="3931"/>
                </a:lnTo>
                <a:lnTo>
                  <a:pt x="2635" y="3915"/>
                </a:lnTo>
                <a:lnTo>
                  <a:pt x="2681" y="3906"/>
                </a:lnTo>
                <a:lnTo>
                  <a:pt x="2729" y="3895"/>
                </a:lnTo>
                <a:lnTo>
                  <a:pt x="2778" y="3883"/>
                </a:lnTo>
                <a:lnTo>
                  <a:pt x="2829" y="3871"/>
                </a:lnTo>
                <a:lnTo>
                  <a:pt x="2879" y="3857"/>
                </a:lnTo>
                <a:lnTo>
                  <a:pt x="2929" y="3841"/>
                </a:lnTo>
                <a:lnTo>
                  <a:pt x="2980" y="3826"/>
                </a:lnTo>
                <a:lnTo>
                  <a:pt x="3029" y="3809"/>
                </a:lnTo>
                <a:lnTo>
                  <a:pt x="3078" y="3790"/>
                </a:lnTo>
                <a:lnTo>
                  <a:pt x="3125" y="3771"/>
                </a:lnTo>
                <a:lnTo>
                  <a:pt x="3171" y="3750"/>
                </a:lnTo>
                <a:lnTo>
                  <a:pt x="3214" y="3729"/>
                </a:lnTo>
                <a:lnTo>
                  <a:pt x="3255" y="3705"/>
                </a:lnTo>
                <a:lnTo>
                  <a:pt x="3274" y="3693"/>
                </a:lnTo>
                <a:lnTo>
                  <a:pt x="3293" y="3680"/>
                </a:lnTo>
                <a:lnTo>
                  <a:pt x="3311" y="3668"/>
                </a:lnTo>
                <a:lnTo>
                  <a:pt x="3328" y="3655"/>
                </a:lnTo>
                <a:lnTo>
                  <a:pt x="3344" y="3642"/>
                </a:lnTo>
                <a:lnTo>
                  <a:pt x="3359" y="3627"/>
                </a:lnTo>
                <a:lnTo>
                  <a:pt x="3374" y="3614"/>
                </a:lnTo>
                <a:lnTo>
                  <a:pt x="3387" y="3600"/>
                </a:lnTo>
                <a:lnTo>
                  <a:pt x="3398" y="3584"/>
                </a:lnTo>
                <a:lnTo>
                  <a:pt x="3410" y="3570"/>
                </a:lnTo>
                <a:lnTo>
                  <a:pt x="3420" y="3553"/>
                </a:lnTo>
                <a:lnTo>
                  <a:pt x="3428" y="3538"/>
                </a:lnTo>
                <a:lnTo>
                  <a:pt x="3435" y="3522"/>
                </a:lnTo>
                <a:lnTo>
                  <a:pt x="3441" y="3505"/>
                </a:lnTo>
                <a:lnTo>
                  <a:pt x="3446" y="3489"/>
                </a:lnTo>
                <a:lnTo>
                  <a:pt x="3450" y="3471"/>
                </a:lnTo>
                <a:lnTo>
                  <a:pt x="3452" y="3454"/>
                </a:lnTo>
                <a:lnTo>
                  <a:pt x="3453" y="3436"/>
                </a:lnTo>
                <a:lnTo>
                  <a:pt x="3452" y="3417"/>
                </a:lnTo>
                <a:lnTo>
                  <a:pt x="3449" y="3399"/>
                </a:lnTo>
                <a:lnTo>
                  <a:pt x="3444" y="3379"/>
                </a:lnTo>
                <a:lnTo>
                  <a:pt x="3438" y="3360"/>
                </a:lnTo>
                <a:lnTo>
                  <a:pt x="3450" y="3361"/>
                </a:lnTo>
                <a:lnTo>
                  <a:pt x="3462" y="3362"/>
                </a:lnTo>
                <a:lnTo>
                  <a:pt x="3473" y="3364"/>
                </a:lnTo>
                <a:lnTo>
                  <a:pt x="3485" y="3367"/>
                </a:lnTo>
                <a:lnTo>
                  <a:pt x="3498" y="3370"/>
                </a:lnTo>
                <a:lnTo>
                  <a:pt x="3509" y="3374"/>
                </a:lnTo>
                <a:lnTo>
                  <a:pt x="3534" y="3384"/>
                </a:lnTo>
                <a:lnTo>
                  <a:pt x="3557" y="3398"/>
                </a:lnTo>
                <a:lnTo>
                  <a:pt x="3582" y="3412"/>
                </a:lnTo>
                <a:lnTo>
                  <a:pt x="3606" y="3429"/>
                </a:lnTo>
                <a:lnTo>
                  <a:pt x="3631" y="3449"/>
                </a:lnTo>
                <a:lnTo>
                  <a:pt x="3655" y="3470"/>
                </a:lnTo>
                <a:lnTo>
                  <a:pt x="3680" y="3493"/>
                </a:lnTo>
                <a:lnTo>
                  <a:pt x="3705" y="3518"/>
                </a:lnTo>
                <a:lnTo>
                  <a:pt x="3729" y="3544"/>
                </a:lnTo>
                <a:lnTo>
                  <a:pt x="3754" y="3571"/>
                </a:lnTo>
                <a:lnTo>
                  <a:pt x="3778" y="3598"/>
                </a:lnTo>
                <a:lnTo>
                  <a:pt x="3802" y="3628"/>
                </a:lnTo>
                <a:lnTo>
                  <a:pt x="3826" y="3657"/>
                </a:lnTo>
                <a:lnTo>
                  <a:pt x="3872" y="3718"/>
                </a:lnTo>
                <a:lnTo>
                  <a:pt x="3917" y="3780"/>
                </a:lnTo>
                <a:lnTo>
                  <a:pt x="3960" y="3840"/>
                </a:lnTo>
                <a:lnTo>
                  <a:pt x="4001" y="3900"/>
                </a:lnTo>
                <a:lnTo>
                  <a:pt x="4074" y="4006"/>
                </a:lnTo>
                <a:lnTo>
                  <a:pt x="4106" y="4051"/>
                </a:lnTo>
                <a:lnTo>
                  <a:pt x="4135" y="4089"/>
                </a:lnTo>
                <a:lnTo>
                  <a:pt x="4124" y="4090"/>
                </a:lnTo>
                <a:lnTo>
                  <a:pt x="4112" y="4090"/>
                </a:lnTo>
                <a:lnTo>
                  <a:pt x="4101" y="4089"/>
                </a:lnTo>
                <a:lnTo>
                  <a:pt x="4091" y="4087"/>
                </a:lnTo>
                <a:lnTo>
                  <a:pt x="4071" y="4083"/>
                </a:lnTo>
                <a:lnTo>
                  <a:pt x="4052" y="4077"/>
                </a:lnTo>
                <a:lnTo>
                  <a:pt x="4034" y="4069"/>
                </a:lnTo>
                <a:lnTo>
                  <a:pt x="4016" y="4060"/>
                </a:lnTo>
                <a:lnTo>
                  <a:pt x="4000" y="4048"/>
                </a:lnTo>
                <a:lnTo>
                  <a:pt x="3982" y="4037"/>
                </a:lnTo>
                <a:lnTo>
                  <a:pt x="3949" y="4012"/>
                </a:lnTo>
                <a:lnTo>
                  <a:pt x="3931" y="4000"/>
                </a:lnTo>
                <a:lnTo>
                  <a:pt x="3913" y="3988"/>
                </a:lnTo>
                <a:lnTo>
                  <a:pt x="3894" y="3976"/>
                </a:lnTo>
                <a:lnTo>
                  <a:pt x="3874" y="3964"/>
                </a:lnTo>
                <a:lnTo>
                  <a:pt x="3852" y="3954"/>
                </a:lnTo>
                <a:lnTo>
                  <a:pt x="3830" y="3945"/>
                </a:lnTo>
                <a:lnTo>
                  <a:pt x="3808" y="3938"/>
                </a:lnTo>
                <a:lnTo>
                  <a:pt x="3786" y="3931"/>
                </a:lnTo>
                <a:lnTo>
                  <a:pt x="3764" y="3926"/>
                </a:lnTo>
                <a:lnTo>
                  <a:pt x="3742" y="3921"/>
                </a:lnTo>
                <a:lnTo>
                  <a:pt x="3720" y="3917"/>
                </a:lnTo>
                <a:lnTo>
                  <a:pt x="3697" y="3914"/>
                </a:lnTo>
                <a:lnTo>
                  <a:pt x="3675" y="3912"/>
                </a:lnTo>
                <a:lnTo>
                  <a:pt x="3652" y="3910"/>
                </a:lnTo>
                <a:lnTo>
                  <a:pt x="3607" y="3908"/>
                </a:lnTo>
                <a:lnTo>
                  <a:pt x="3562" y="3908"/>
                </a:lnTo>
                <a:lnTo>
                  <a:pt x="3517" y="3909"/>
                </a:lnTo>
                <a:lnTo>
                  <a:pt x="3472" y="3912"/>
                </a:lnTo>
                <a:lnTo>
                  <a:pt x="3422" y="3916"/>
                </a:lnTo>
                <a:lnTo>
                  <a:pt x="3372" y="3921"/>
                </a:lnTo>
                <a:lnTo>
                  <a:pt x="3272" y="3933"/>
                </a:lnTo>
                <a:lnTo>
                  <a:pt x="3173" y="3947"/>
                </a:lnTo>
                <a:lnTo>
                  <a:pt x="3073" y="3962"/>
                </a:lnTo>
                <a:lnTo>
                  <a:pt x="2974" y="3980"/>
                </a:lnTo>
                <a:lnTo>
                  <a:pt x="2876" y="3999"/>
                </a:lnTo>
                <a:lnTo>
                  <a:pt x="2777" y="4020"/>
                </a:lnTo>
                <a:lnTo>
                  <a:pt x="2680" y="4042"/>
                </a:lnTo>
                <a:lnTo>
                  <a:pt x="2605" y="4059"/>
                </a:lnTo>
                <a:lnTo>
                  <a:pt x="2526" y="4076"/>
                </a:lnTo>
                <a:lnTo>
                  <a:pt x="2444" y="4094"/>
                </a:lnTo>
                <a:lnTo>
                  <a:pt x="2403" y="4105"/>
                </a:lnTo>
                <a:lnTo>
                  <a:pt x="2362" y="4116"/>
                </a:lnTo>
                <a:lnTo>
                  <a:pt x="2322" y="4128"/>
                </a:lnTo>
                <a:lnTo>
                  <a:pt x="2282" y="4142"/>
                </a:lnTo>
                <a:lnTo>
                  <a:pt x="2244" y="4157"/>
                </a:lnTo>
                <a:lnTo>
                  <a:pt x="2206" y="4173"/>
                </a:lnTo>
                <a:lnTo>
                  <a:pt x="2169" y="4191"/>
                </a:lnTo>
                <a:lnTo>
                  <a:pt x="2151" y="4200"/>
                </a:lnTo>
                <a:lnTo>
                  <a:pt x="2135" y="4210"/>
                </a:lnTo>
                <a:lnTo>
                  <a:pt x="2118" y="4220"/>
                </a:lnTo>
                <a:lnTo>
                  <a:pt x="2102" y="4232"/>
                </a:lnTo>
                <a:lnTo>
                  <a:pt x="2087" y="4243"/>
                </a:lnTo>
                <a:lnTo>
                  <a:pt x="2071" y="4254"/>
                </a:lnTo>
                <a:lnTo>
                  <a:pt x="2030" y="4289"/>
                </a:lnTo>
                <a:lnTo>
                  <a:pt x="1989" y="4326"/>
                </a:lnTo>
                <a:lnTo>
                  <a:pt x="1950" y="4364"/>
                </a:lnTo>
                <a:lnTo>
                  <a:pt x="1914" y="4403"/>
                </a:lnTo>
                <a:lnTo>
                  <a:pt x="1896" y="4423"/>
                </a:lnTo>
                <a:lnTo>
                  <a:pt x="1879" y="4444"/>
                </a:lnTo>
                <a:lnTo>
                  <a:pt x="1861" y="4465"/>
                </a:lnTo>
                <a:lnTo>
                  <a:pt x="1845" y="4487"/>
                </a:lnTo>
                <a:lnTo>
                  <a:pt x="1830" y="4508"/>
                </a:lnTo>
                <a:lnTo>
                  <a:pt x="1814" y="4531"/>
                </a:lnTo>
                <a:lnTo>
                  <a:pt x="1799" y="4553"/>
                </a:lnTo>
                <a:lnTo>
                  <a:pt x="1786" y="4577"/>
                </a:lnTo>
                <a:lnTo>
                  <a:pt x="1773" y="4599"/>
                </a:lnTo>
                <a:lnTo>
                  <a:pt x="1762" y="4621"/>
                </a:lnTo>
                <a:lnTo>
                  <a:pt x="1750" y="4644"/>
                </a:lnTo>
                <a:lnTo>
                  <a:pt x="1736" y="4665"/>
                </a:lnTo>
                <a:lnTo>
                  <a:pt x="1722" y="4685"/>
                </a:lnTo>
                <a:lnTo>
                  <a:pt x="1714" y="4695"/>
                </a:lnTo>
                <a:lnTo>
                  <a:pt x="1705" y="4704"/>
                </a:lnTo>
                <a:lnTo>
                  <a:pt x="1696" y="4712"/>
                </a:lnTo>
                <a:lnTo>
                  <a:pt x="1686" y="4719"/>
                </a:lnTo>
                <a:lnTo>
                  <a:pt x="1676" y="4727"/>
                </a:lnTo>
                <a:lnTo>
                  <a:pt x="1665" y="4733"/>
                </a:lnTo>
                <a:lnTo>
                  <a:pt x="1686" y="4741"/>
                </a:lnTo>
                <a:lnTo>
                  <a:pt x="1708" y="4749"/>
                </a:lnTo>
                <a:lnTo>
                  <a:pt x="1728" y="4758"/>
                </a:lnTo>
                <a:lnTo>
                  <a:pt x="1750" y="4768"/>
                </a:lnTo>
                <a:lnTo>
                  <a:pt x="1790" y="4788"/>
                </a:lnTo>
                <a:lnTo>
                  <a:pt x="1829" y="4811"/>
                </a:lnTo>
                <a:lnTo>
                  <a:pt x="1868" y="4833"/>
                </a:lnTo>
                <a:lnTo>
                  <a:pt x="1905" y="4856"/>
                </a:lnTo>
                <a:lnTo>
                  <a:pt x="1943" y="4878"/>
                </a:lnTo>
                <a:lnTo>
                  <a:pt x="1981" y="4900"/>
                </a:lnTo>
                <a:lnTo>
                  <a:pt x="2019" y="4920"/>
                </a:lnTo>
                <a:lnTo>
                  <a:pt x="2039" y="4929"/>
                </a:lnTo>
                <a:lnTo>
                  <a:pt x="2058" y="4938"/>
                </a:lnTo>
                <a:lnTo>
                  <a:pt x="2078" y="4946"/>
                </a:lnTo>
                <a:lnTo>
                  <a:pt x="2098" y="4954"/>
                </a:lnTo>
                <a:lnTo>
                  <a:pt x="2119" y="4960"/>
                </a:lnTo>
                <a:lnTo>
                  <a:pt x="2139" y="4966"/>
                </a:lnTo>
                <a:lnTo>
                  <a:pt x="2161" y="4971"/>
                </a:lnTo>
                <a:lnTo>
                  <a:pt x="2182" y="4976"/>
                </a:lnTo>
                <a:lnTo>
                  <a:pt x="2205" y="4979"/>
                </a:lnTo>
                <a:lnTo>
                  <a:pt x="2227" y="4981"/>
                </a:lnTo>
                <a:lnTo>
                  <a:pt x="2250" y="4982"/>
                </a:lnTo>
                <a:lnTo>
                  <a:pt x="2274" y="4982"/>
                </a:lnTo>
                <a:lnTo>
                  <a:pt x="2298" y="4980"/>
                </a:lnTo>
                <a:lnTo>
                  <a:pt x="2323" y="4977"/>
                </a:lnTo>
                <a:lnTo>
                  <a:pt x="2369" y="4969"/>
                </a:lnTo>
                <a:lnTo>
                  <a:pt x="2414" y="4962"/>
                </a:lnTo>
                <a:lnTo>
                  <a:pt x="2503" y="4945"/>
                </a:lnTo>
                <a:lnTo>
                  <a:pt x="2593" y="4926"/>
                </a:lnTo>
                <a:lnTo>
                  <a:pt x="2682" y="4906"/>
                </a:lnTo>
                <a:lnTo>
                  <a:pt x="2771" y="4884"/>
                </a:lnTo>
                <a:lnTo>
                  <a:pt x="2859" y="4862"/>
                </a:lnTo>
                <a:lnTo>
                  <a:pt x="3037" y="4817"/>
                </a:lnTo>
                <a:lnTo>
                  <a:pt x="3089" y="4803"/>
                </a:lnTo>
                <a:lnTo>
                  <a:pt x="3156" y="4789"/>
                </a:lnTo>
                <a:lnTo>
                  <a:pt x="3235" y="4772"/>
                </a:lnTo>
                <a:lnTo>
                  <a:pt x="3324" y="4751"/>
                </a:lnTo>
                <a:lnTo>
                  <a:pt x="3418" y="4728"/>
                </a:lnTo>
                <a:lnTo>
                  <a:pt x="3467" y="4714"/>
                </a:lnTo>
                <a:lnTo>
                  <a:pt x="3516" y="4701"/>
                </a:lnTo>
                <a:lnTo>
                  <a:pt x="3565" y="4686"/>
                </a:lnTo>
                <a:lnTo>
                  <a:pt x="3616" y="4670"/>
                </a:lnTo>
                <a:lnTo>
                  <a:pt x="3664" y="4653"/>
                </a:lnTo>
                <a:lnTo>
                  <a:pt x="3713" y="4634"/>
                </a:lnTo>
                <a:lnTo>
                  <a:pt x="3760" y="4616"/>
                </a:lnTo>
                <a:lnTo>
                  <a:pt x="3805" y="4595"/>
                </a:lnTo>
                <a:lnTo>
                  <a:pt x="3849" y="4574"/>
                </a:lnTo>
                <a:lnTo>
                  <a:pt x="3890" y="4551"/>
                </a:lnTo>
                <a:lnTo>
                  <a:pt x="3911" y="4539"/>
                </a:lnTo>
                <a:lnTo>
                  <a:pt x="3930" y="4528"/>
                </a:lnTo>
                <a:lnTo>
                  <a:pt x="3949" y="4515"/>
                </a:lnTo>
                <a:lnTo>
                  <a:pt x="3966" y="4502"/>
                </a:lnTo>
                <a:lnTo>
                  <a:pt x="3983" y="4489"/>
                </a:lnTo>
                <a:lnTo>
                  <a:pt x="3999" y="4476"/>
                </a:lnTo>
                <a:lnTo>
                  <a:pt x="4014" y="4462"/>
                </a:lnTo>
                <a:lnTo>
                  <a:pt x="4028" y="4448"/>
                </a:lnTo>
                <a:lnTo>
                  <a:pt x="4042" y="4434"/>
                </a:lnTo>
                <a:lnTo>
                  <a:pt x="4054" y="4418"/>
                </a:lnTo>
                <a:lnTo>
                  <a:pt x="4065" y="4403"/>
                </a:lnTo>
                <a:lnTo>
                  <a:pt x="4076" y="4387"/>
                </a:lnTo>
                <a:lnTo>
                  <a:pt x="4085" y="4372"/>
                </a:lnTo>
                <a:lnTo>
                  <a:pt x="4092" y="4356"/>
                </a:lnTo>
                <a:lnTo>
                  <a:pt x="4099" y="4339"/>
                </a:lnTo>
                <a:lnTo>
                  <a:pt x="4104" y="4322"/>
                </a:lnTo>
                <a:lnTo>
                  <a:pt x="4107" y="4304"/>
                </a:lnTo>
                <a:lnTo>
                  <a:pt x="4110" y="4286"/>
                </a:lnTo>
                <a:lnTo>
                  <a:pt x="4111" y="4269"/>
                </a:lnTo>
                <a:lnTo>
                  <a:pt x="4111" y="4249"/>
                </a:lnTo>
                <a:lnTo>
                  <a:pt x="4109" y="4231"/>
                </a:lnTo>
                <a:lnTo>
                  <a:pt x="4106" y="4211"/>
                </a:lnTo>
                <a:lnTo>
                  <a:pt x="4101" y="4191"/>
                </a:lnTo>
                <a:lnTo>
                  <a:pt x="4095" y="4171"/>
                </a:lnTo>
                <a:lnTo>
                  <a:pt x="4105" y="4170"/>
                </a:lnTo>
                <a:lnTo>
                  <a:pt x="4116" y="4170"/>
                </a:lnTo>
                <a:lnTo>
                  <a:pt x="4127" y="4172"/>
                </a:lnTo>
                <a:lnTo>
                  <a:pt x="4138" y="4174"/>
                </a:lnTo>
                <a:lnTo>
                  <a:pt x="4149" y="4177"/>
                </a:lnTo>
                <a:lnTo>
                  <a:pt x="4161" y="4180"/>
                </a:lnTo>
                <a:lnTo>
                  <a:pt x="4172" y="4186"/>
                </a:lnTo>
                <a:lnTo>
                  <a:pt x="4184" y="4191"/>
                </a:lnTo>
                <a:lnTo>
                  <a:pt x="4208" y="4204"/>
                </a:lnTo>
                <a:lnTo>
                  <a:pt x="4232" y="4220"/>
                </a:lnTo>
                <a:lnTo>
                  <a:pt x="4257" y="4240"/>
                </a:lnTo>
                <a:lnTo>
                  <a:pt x="4283" y="4261"/>
                </a:lnTo>
                <a:lnTo>
                  <a:pt x="4308" y="4285"/>
                </a:lnTo>
                <a:lnTo>
                  <a:pt x="4335" y="4311"/>
                </a:lnTo>
                <a:lnTo>
                  <a:pt x="4360" y="4337"/>
                </a:lnTo>
                <a:lnTo>
                  <a:pt x="4387" y="4367"/>
                </a:lnTo>
                <a:lnTo>
                  <a:pt x="4413" y="4398"/>
                </a:lnTo>
                <a:lnTo>
                  <a:pt x="4439" y="4429"/>
                </a:lnTo>
                <a:lnTo>
                  <a:pt x="4465" y="4461"/>
                </a:lnTo>
                <a:lnTo>
                  <a:pt x="4491" y="4495"/>
                </a:lnTo>
                <a:lnTo>
                  <a:pt x="4542" y="4564"/>
                </a:lnTo>
                <a:lnTo>
                  <a:pt x="4591" y="4632"/>
                </a:lnTo>
                <a:lnTo>
                  <a:pt x="4638" y="4701"/>
                </a:lnTo>
                <a:lnTo>
                  <a:pt x="4682" y="4766"/>
                </a:lnTo>
                <a:lnTo>
                  <a:pt x="4761" y="4881"/>
                </a:lnTo>
                <a:lnTo>
                  <a:pt x="4794" y="4928"/>
                </a:lnTo>
                <a:lnTo>
                  <a:pt x="4822" y="4965"/>
                </a:lnTo>
                <a:lnTo>
                  <a:pt x="4806" y="4966"/>
                </a:lnTo>
                <a:lnTo>
                  <a:pt x="4791" y="4966"/>
                </a:lnTo>
                <a:lnTo>
                  <a:pt x="4776" y="4965"/>
                </a:lnTo>
                <a:lnTo>
                  <a:pt x="4762" y="4963"/>
                </a:lnTo>
                <a:lnTo>
                  <a:pt x="4748" y="4960"/>
                </a:lnTo>
                <a:lnTo>
                  <a:pt x="4734" y="4957"/>
                </a:lnTo>
                <a:lnTo>
                  <a:pt x="4720" y="4952"/>
                </a:lnTo>
                <a:lnTo>
                  <a:pt x="4707" y="4948"/>
                </a:lnTo>
                <a:lnTo>
                  <a:pt x="4680" y="4936"/>
                </a:lnTo>
                <a:lnTo>
                  <a:pt x="4655" y="4922"/>
                </a:lnTo>
                <a:lnTo>
                  <a:pt x="4629" y="4908"/>
                </a:lnTo>
                <a:lnTo>
                  <a:pt x="4603" y="4892"/>
                </a:lnTo>
                <a:lnTo>
                  <a:pt x="4550" y="4860"/>
                </a:lnTo>
                <a:lnTo>
                  <a:pt x="4523" y="4844"/>
                </a:lnTo>
                <a:lnTo>
                  <a:pt x="4495" y="4830"/>
                </a:lnTo>
                <a:lnTo>
                  <a:pt x="4465" y="4817"/>
                </a:lnTo>
                <a:lnTo>
                  <a:pt x="4451" y="4812"/>
                </a:lnTo>
                <a:lnTo>
                  <a:pt x="4434" y="4807"/>
                </a:lnTo>
                <a:lnTo>
                  <a:pt x="4419" y="4801"/>
                </a:lnTo>
                <a:lnTo>
                  <a:pt x="4402" y="4798"/>
                </a:lnTo>
                <a:lnTo>
                  <a:pt x="4385" y="4795"/>
                </a:lnTo>
                <a:lnTo>
                  <a:pt x="4368" y="4793"/>
                </a:lnTo>
                <a:lnTo>
                  <a:pt x="4342" y="4791"/>
                </a:lnTo>
                <a:lnTo>
                  <a:pt x="4316" y="4789"/>
                </a:lnTo>
                <a:lnTo>
                  <a:pt x="4290" y="4788"/>
                </a:lnTo>
                <a:lnTo>
                  <a:pt x="4264" y="4788"/>
                </a:lnTo>
                <a:lnTo>
                  <a:pt x="4212" y="4789"/>
                </a:lnTo>
                <a:lnTo>
                  <a:pt x="4160" y="4793"/>
                </a:lnTo>
                <a:lnTo>
                  <a:pt x="4107" y="4798"/>
                </a:lnTo>
                <a:lnTo>
                  <a:pt x="4055" y="4806"/>
                </a:lnTo>
                <a:lnTo>
                  <a:pt x="4002" y="4814"/>
                </a:lnTo>
                <a:lnTo>
                  <a:pt x="3950" y="4824"/>
                </a:lnTo>
                <a:lnTo>
                  <a:pt x="3897" y="4835"/>
                </a:lnTo>
                <a:lnTo>
                  <a:pt x="3845" y="4848"/>
                </a:lnTo>
                <a:lnTo>
                  <a:pt x="3794" y="4860"/>
                </a:lnTo>
                <a:lnTo>
                  <a:pt x="3742" y="4873"/>
                </a:lnTo>
                <a:lnTo>
                  <a:pt x="3640" y="4902"/>
                </a:lnTo>
                <a:lnTo>
                  <a:pt x="3542" y="4929"/>
                </a:lnTo>
                <a:lnTo>
                  <a:pt x="3455" y="4954"/>
                </a:lnTo>
                <a:lnTo>
                  <a:pt x="3367" y="4981"/>
                </a:lnTo>
                <a:lnTo>
                  <a:pt x="3322" y="4995"/>
                </a:lnTo>
                <a:lnTo>
                  <a:pt x="3279" y="5009"/>
                </a:lnTo>
                <a:lnTo>
                  <a:pt x="3236" y="5025"/>
                </a:lnTo>
                <a:lnTo>
                  <a:pt x="3193" y="5041"/>
                </a:lnTo>
                <a:lnTo>
                  <a:pt x="3150" y="5059"/>
                </a:lnTo>
                <a:lnTo>
                  <a:pt x="3108" y="5076"/>
                </a:lnTo>
                <a:lnTo>
                  <a:pt x="3066" y="5095"/>
                </a:lnTo>
                <a:lnTo>
                  <a:pt x="3025" y="5116"/>
                </a:lnTo>
                <a:lnTo>
                  <a:pt x="2985" y="5137"/>
                </a:lnTo>
                <a:lnTo>
                  <a:pt x="2945" y="5160"/>
                </a:lnTo>
                <a:lnTo>
                  <a:pt x="2908" y="5185"/>
                </a:lnTo>
                <a:lnTo>
                  <a:pt x="2870" y="5210"/>
                </a:lnTo>
                <a:lnTo>
                  <a:pt x="2834" y="5236"/>
                </a:lnTo>
                <a:lnTo>
                  <a:pt x="2800" y="5264"/>
                </a:lnTo>
                <a:lnTo>
                  <a:pt x="2767" y="5293"/>
                </a:lnTo>
                <a:lnTo>
                  <a:pt x="2735" y="5324"/>
                </a:lnTo>
                <a:lnTo>
                  <a:pt x="2706" y="5356"/>
                </a:lnTo>
                <a:lnTo>
                  <a:pt x="2691" y="5373"/>
                </a:lnTo>
                <a:lnTo>
                  <a:pt x="2678" y="5391"/>
                </a:lnTo>
                <a:lnTo>
                  <a:pt x="2665" y="5408"/>
                </a:lnTo>
                <a:lnTo>
                  <a:pt x="2652" y="5426"/>
                </a:lnTo>
                <a:lnTo>
                  <a:pt x="2640" y="5445"/>
                </a:lnTo>
                <a:lnTo>
                  <a:pt x="2629" y="5463"/>
                </a:lnTo>
                <a:lnTo>
                  <a:pt x="2622" y="5478"/>
                </a:lnTo>
                <a:lnTo>
                  <a:pt x="2614" y="5493"/>
                </a:lnTo>
                <a:lnTo>
                  <a:pt x="2601" y="5526"/>
                </a:lnTo>
                <a:lnTo>
                  <a:pt x="2574" y="5594"/>
                </a:lnTo>
                <a:lnTo>
                  <a:pt x="2560" y="5629"/>
                </a:lnTo>
                <a:lnTo>
                  <a:pt x="2553" y="5646"/>
                </a:lnTo>
                <a:lnTo>
                  <a:pt x="2545" y="5661"/>
                </a:lnTo>
                <a:lnTo>
                  <a:pt x="2536" y="5675"/>
                </a:lnTo>
                <a:lnTo>
                  <a:pt x="2525" y="5690"/>
                </a:lnTo>
                <a:lnTo>
                  <a:pt x="2514" y="5702"/>
                </a:lnTo>
                <a:lnTo>
                  <a:pt x="2503" y="5713"/>
                </a:lnTo>
                <a:lnTo>
                  <a:pt x="2512" y="5714"/>
                </a:lnTo>
                <a:lnTo>
                  <a:pt x="2522" y="5715"/>
                </a:lnTo>
                <a:lnTo>
                  <a:pt x="2541" y="5720"/>
                </a:lnTo>
                <a:lnTo>
                  <a:pt x="2559" y="5727"/>
                </a:lnTo>
                <a:lnTo>
                  <a:pt x="2577" y="5735"/>
                </a:lnTo>
                <a:lnTo>
                  <a:pt x="2593" y="5745"/>
                </a:lnTo>
                <a:lnTo>
                  <a:pt x="2609" y="5755"/>
                </a:lnTo>
                <a:lnTo>
                  <a:pt x="2625" y="5768"/>
                </a:lnTo>
                <a:lnTo>
                  <a:pt x="2640" y="5780"/>
                </a:lnTo>
                <a:lnTo>
                  <a:pt x="2671" y="5807"/>
                </a:lnTo>
                <a:lnTo>
                  <a:pt x="2701" y="5832"/>
                </a:lnTo>
                <a:lnTo>
                  <a:pt x="2716" y="5844"/>
                </a:lnTo>
                <a:lnTo>
                  <a:pt x="2732" y="5856"/>
                </a:lnTo>
                <a:lnTo>
                  <a:pt x="2749" y="5866"/>
                </a:lnTo>
                <a:lnTo>
                  <a:pt x="2765" y="5875"/>
                </a:lnTo>
                <a:lnTo>
                  <a:pt x="2792" y="5886"/>
                </a:lnTo>
                <a:lnTo>
                  <a:pt x="2818" y="5897"/>
                </a:lnTo>
                <a:lnTo>
                  <a:pt x="2846" y="5904"/>
                </a:lnTo>
                <a:lnTo>
                  <a:pt x="2875" y="5911"/>
                </a:lnTo>
                <a:lnTo>
                  <a:pt x="2903" y="5916"/>
                </a:lnTo>
                <a:lnTo>
                  <a:pt x="2932" y="5920"/>
                </a:lnTo>
                <a:lnTo>
                  <a:pt x="2961" y="5924"/>
                </a:lnTo>
                <a:lnTo>
                  <a:pt x="2989" y="5927"/>
                </a:lnTo>
                <a:lnTo>
                  <a:pt x="3045" y="5931"/>
                </a:lnTo>
                <a:lnTo>
                  <a:pt x="3100" y="5933"/>
                </a:lnTo>
                <a:lnTo>
                  <a:pt x="3156" y="5933"/>
                </a:lnTo>
                <a:lnTo>
                  <a:pt x="3212" y="5931"/>
                </a:lnTo>
                <a:lnTo>
                  <a:pt x="3267" y="5926"/>
                </a:lnTo>
                <a:lnTo>
                  <a:pt x="3322" y="5920"/>
                </a:lnTo>
                <a:lnTo>
                  <a:pt x="3378" y="5913"/>
                </a:lnTo>
                <a:lnTo>
                  <a:pt x="3433" y="5904"/>
                </a:lnTo>
                <a:lnTo>
                  <a:pt x="3487" y="5895"/>
                </a:lnTo>
                <a:lnTo>
                  <a:pt x="3543" y="5882"/>
                </a:lnTo>
                <a:lnTo>
                  <a:pt x="3597" y="5870"/>
                </a:lnTo>
                <a:lnTo>
                  <a:pt x="3651" y="5857"/>
                </a:lnTo>
                <a:lnTo>
                  <a:pt x="3705" y="5842"/>
                </a:lnTo>
                <a:lnTo>
                  <a:pt x="3759" y="5827"/>
                </a:lnTo>
                <a:lnTo>
                  <a:pt x="3812" y="5811"/>
                </a:lnTo>
                <a:lnTo>
                  <a:pt x="3865" y="5794"/>
                </a:lnTo>
                <a:lnTo>
                  <a:pt x="3983" y="5757"/>
                </a:lnTo>
                <a:lnTo>
                  <a:pt x="4058" y="5734"/>
                </a:lnTo>
                <a:lnTo>
                  <a:pt x="4138" y="5705"/>
                </a:lnTo>
                <a:lnTo>
                  <a:pt x="4181" y="5690"/>
                </a:lnTo>
                <a:lnTo>
                  <a:pt x="4224" y="5673"/>
                </a:lnTo>
                <a:lnTo>
                  <a:pt x="4267" y="5656"/>
                </a:lnTo>
                <a:lnTo>
                  <a:pt x="4311" y="5638"/>
                </a:lnTo>
                <a:lnTo>
                  <a:pt x="4354" y="5618"/>
                </a:lnTo>
                <a:lnTo>
                  <a:pt x="4397" y="5598"/>
                </a:lnTo>
                <a:lnTo>
                  <a:pt x="4439" y="5576"/>
                </a:lnTo>
                <a:lnTo>
                  <a:pt x="4481" y="5553"/>
                </a:lnTo>
                <a:lnTo>
                  <a:pt x="4521" y="5530"/>
                </a:lnTo>
                <a:lnTo>
                  <a:pt x="4559" y="5505"/>
                </a:lnTo>
                <a:lnTo>
                  <a:pt x="4596" y="5480"/>
                </a:lnTo>
                <a:lnTo>
                  <a:pt x="4630" y="5453"/>
                </a:lnTo>
                <a:lnTo>
                  <a:pt x="4646" y="5439"/>
                </a:lnTo>
                <a:lnTo>
                  <a:pt x="4662" y="5425"/>
                </a:lnTo>
                <a:lnTo>
                  <a:pt x="4676" y="5411"/>
                </a:lnTo>
                <a:lnTo>
                  <a:pt x="4690" y="5397"/>
                </a:lnTo>
                <a:lnTo>
                  <a:pt x="4704" y="5381"/>
                </a:lnTo>
                <a:lnTo>
                  <a:pt x="4716" y="5367"/>
                </a:lnTo>
                <a:lnTo>
                  <a:pt x="4727" y="5352"/>
                </a:lnTo>
                <a:lnTo>
                  <a:pt x="4739" y="5336"/>
                </a:lnTo>
                <a:lnTo>
                  <a:pt x="4748" y="5320"/>
                </a:lnTo>
                <a:lnTo>
                  <a:pt x="4757" y="5303"/>
                </a:lnTo>
                <a:lnTo>
                  <a:pt x="4764" y="5287"/>
                </a:lnTo>
                <a:lnTo>
                  <a:pt x="4771" y="5271"/>
                </a:lnTo>
                <a:lnTo>
                  <a:pt x="4776" y="5254"/>
                </a:lnTo>
                <a:lnTo>
                  <a:pt x="4782" y="5237"/>
                </a:lnTo>
                <a:lnTo>
                  <a:pt x="4785" y="5219"/>
                </a:lnTo>
                <a:lnTo>
                  <a:pt x="4787" y="5202"/>
                </a:lnTo>
                <a:lnTo>
                  <a:pt x="4788" y="5184"/>
                </a:lnTo>
                <a:lnTo>
                  <a:pt x="4788" y="5165"/>
                </a:lnTo>
                <a:lnTo>
                  <a:pt x="4786" y="5147"/>
                </a:lnTo>
                <a:lnTo>
                  <a:pt x="4783" y="5128"/>
                </a:lnTo>
                <a:lnTo>
                  <a:pt x="4778" y="5109"/>
                </a:lnTo>
                <a:lnTo>
                  <a:pt x="4772" y="5089"/>
                </a:lnTo>
                <a:lnTo>
                  <a:pt x="4765" y="5070"/>
                </a:lnTo>
                <a:lnTo>
                  <a:pt x="4756" y="5049"/>
                </a:lnTo>
                <a:lnTo>
                  <a:pt x="4767" y="5047"/>
                </a:lnTo>
                <a:lnTo>
                  <a:pt x="4780" y="5047"/>
                </a:lnTo>
                <a:lnTo>
                  <a:pt x="4791" y="5047"/>
                </a:lnTo>
                <a:lnTo>
                  <a:pt x="4803" y="5048"/>
                </a:lnTo>
                <a:lnTo>
                  <a:pt x="4814" y="5050"/>
                </a:lnTo>
                <a:lnTo>
                  <a:pt x="4827" y="5053"/>
                </a:lnTo>
                <a:lnTo>
                  <a:pt x="4840" y="5058"/>
                </a:lnTo>
                <a:lnTo>
                  <a:pt x="4852" y="5062"/>
                </a:lnTo>
                <a:lnTo>
                  <a:pt x="4865" y="5068"/>
                </a:lnTo>
                <a:lnTo>
                  <a:pt x="4878" y="5075"/>
                </a:lnTo>
                <a:lnTo>
                  <a:pt x="4891" y="5082"/>
                </a:lnTo>
                <a:lnTo>
                  <a:pt x="4905" y="5090"/>
                </a:lnTo>
                <a:lnTo>
                  <a:pt x="4931" y="5109"/>
                </a:lnTo>
                <a:lnTo>
                  <a:pt x="4958" y="5130"/>
                </a:lnTo>
                <a:lnTo>
                  <a:pt x="4985" y="5155"/>
                </a:lnTo>
                <a:lnTo>
                  <a:pt x="5013" y="5182"/>
                </a:lnTo>
                <a:lnTo>
                  <a:pt x="5041" y="5210"/>
                </a:lnTo>
                <a:lnTo>
                  <a:pt x="5069" y="5241"/>
                </a:lnTo>
                <a:lnTo>
                  <a:pt x="5097" y="5273"/>
                </a:lnTo>
                <a:lnTo>
                  <a:pt x="5125" y="5307"/>
                </a:lnTo>
                <a:lnTo>
                  <a:pt x="5152" y="5341"/>
                </a:lnTo>
                <a:lnTo>
                  <a:pt x="5180" y="5376"/>
                </a:lnTo>
                <a:lnTo>
                  <a:pt x="5234" y="5450"/>
                </a:lnTo>
                <a:lnTo>
                  <a:pt x="5288" y="5524"/>
                </a:lnTo>
                <a:lnTo>
                  <a:pt x="5338" y="5598"/>
                </a:lnTo>
                <a:lnTo>
                  <a:pt x="5386" y="5668"/>
                </a:lnTo>
                <a:lnTo>
                  <a:pt x="5470" y="5793"/>
                </a:lnTo>
                <a:lnTo>
                  <a:pt x="5506" y="5844"/>
                </a:lnTo>
                <a:lnTo>
                  <a:pt x="5537" y="5885"/>
                </a:lnTo>
                <a:lnTo>
                  <a:pt x="5520" y="5886"/>
                </a:lnTo>
                <a:lnTo>
                  <a:pt x="5505" y="5886"/>
                </a:lnTo>
                <a:lnTo>
                  <a:pt x="5491" y="5885"/>
                </a:lnTo>
                <a:lnTo>
                  <a:pt x="5475" y="5884"/>
                </a:lnTo>
                <a:lnTo>
                  <a:pt x="5461" y="5882"/>
                </a:lnTo>
                <a:lnTo>
                  <a:pt x="5447" y="5879"/>
                </a:lnTo>
                <a:lnTo>
                  <a:pt x="5432" y="5875"/>
                </a:lnTo>
                <a:lnTo>
                  <a:pt x="5418" y="5871"/>
                </a:lnTo>
                <a:lnTo>
                  <a:pt x="5391" y="5862"/>
                </a:lnTo>
                <a:lnTo>
                  <a:pt x="5365" y="5850"/>
                </a:lnTo>
                <a:lnTo>
                  <a:pt x="5338" y="5836"/>
                </a:lnTo>
                <a:lnTo>
                  <a:pt x="5311" y="5822"/>
                </a:lnTo>
                <a:lnTo>
                  <a:pt x="5258" y="5792"/>
                </a:lnTo>
                <a:lnTo>
                  <a:pt x="5230" y="5777"/>
                </a:lnTo>
                <a:lnTo>
                  <a:pt x="5203" y="5763"/>
                </a:lnTo>
                <a:lnTo>
                  <a:pt x="5174" y="5749"/>
                </a:lnTo>
                <a:lnTo>
                  <a:pt x="5144" y="5737"/>
                </a:lnTo>
                <a:lnTo>
                  <a:pt x="5114" y="5727"/>
                </a:lnTo>
                <a:lnTo>
                  <a:pt x="5097" y="5723"/>
                </a:lnTo>
                <a:lnTo>
                  <a:pt x="5081" y="5718"/>
                </a:lnTo>
                <a:lnTo>
                  <a:pt x="5057" y="5713"/>
                </a:lnTo>
                <a:lnTo>
                  <a:pt x="5034" y="5710"/>
                </a:lnTo>
                <a:lnTo>
                  <a:pt x="5010" y="5707"/>
                </a:lnTo>
                <a:lnTo>
                  <a:pt x="4986" y="5705"/>
                </a:lnTo>
                <a:lnTo>
                  <a:pt x="4963" y="5704"/>
                </a:lnTo>
                <a:lnTo>
                  <a:pt x="4938" y="5704"/>
                </a:lnTo>
                <a:lnTo>
                  <a:pt x="4914" y="5705"/>
                </a:lnTo>
                <a:lnTo>
                  <a:pt x="4890" y="5706"/>
                </a:lnTo>
                <a:lnTo>
                  <a:pt x="4866" y="5708"/>
                </a:lnTo>
                <a:lnTo>
                  <a:pt x="4841" y="5710"/>
                </a:lnTo>
                <a:lnTo>
                  <a:pt x="4793" y="5717"/>
                </a:lnTo>
                <a:lnTo>
                  <a:pt x="4744" y="5726"/>
                </a:lnTo>
                <a:lnTo>
                  <a:pt x="4694" y="5737"/>
                </a:lnTo>
                <a:lnTo>
                  <a:pt x="4645" y="5748"/>
                </a:lnTo>
                <a:lnTo>
                  <a:pt x="4597" y="5761"/>
                </a:lnTo>
                <a:lnTo>
                  <a:pt x="4549" y="5776"/>
                </a:lnTo>
                <a:lnTo>
                  <a:pt x="4501" y="5790"/>
                </a:lnTo>
                <a:lnTo>
                  <a:pt x="4408" y="5818"/>
                </a:lnTo>
                <a:lnTo>
                  <a:pt x="4361" y="5832"/>
                </a:lnTo>
                <a:lnTo>
                  <a:pt x="4316" y="5844"/>
                </a:lnTo>
                <a:lnTo>
                  <a:pt x="4221" y="5872"/>
                </a:lnTo>
                <a:lnTo>
                  <a:pt x="4125" y="5900"/>
                </a:lnTo>
                <a:lnTo>
                  <a:pt x="4077" y="5915"/>
                </a:lnTo>
                <a:lnTo>
                  <a:pt x="4029" y="5932"/>
                </a:lnTo>
                <a:lnTo>
                  <a:pt x="3981" y="5948"/>
                </a:lnTo>
                <a:lnTo>
                  <a:pt x="3934" y="5965"/>
                </a:lnTo>
                <a:lnTo>
                  <a:pt x="3887" y="5985"/>
                </a:lnTo>
                <a:lnTo>
                  <a:pt x="3841" y="6004"/>
                </a:lnTo>
                <a:lnTo>
                  <a:pt x="3796" y="6026"/>
                </a:lnTo>
                <a:lnTo>
                  <a:pt x="3751" y="6048"/>
                </a:lnTo>
                <a:lnTo>
                  <a:pt x="3707" y="6073"/>
                </a:lnTo>
                <a:lnTo>
                  <a:pt x="3665" y="6099"/>
                </a:lnTo>
                <a:lnTo>
                  <a:pt x="3623" y="6125"/>
                </a:lnTo>
                <a:lnTo>
                  <a:pt x="3583" y="6155"/>
                </a:lnTo>
                <a:lnTo>
                  <a:pt x="3563" y="6170"/>
                </a:lnTo>
                <a:lnTo>
                  <a:pt x="3546" y="6186"/>
                </a:lnTo>
                <a:lnTo>
                  <a:pt x="3527" y="6201"/>
                </a:lnTo>
                <a:lnTo>
                  <a:pt x="3510" y="6217"/>
                </a:lnTo>
                <a:lnTo>
                  <a:pt x="3494" y="6235"/>
                </a:lnTo>
                <a:lnTo>
                  <a:pt x="3477" y="6252"/>
                </a:lnTo>
                <a:lnTo>
                  <a:pt x="3462" y="6271"/>
                </a:lnTo>
                <a:lnTo>
                  <a:pt x="3446" y="6289"/>
                </a:lnTo>
                <a:lnTo>
                  <a:pt x="3431" y="6309"/>
                </a:lnTo>
                <a:lnTo>
                  <a:pt x="3417" y="6327"/>
                </a:lnTo>
                <a:lnTo>
                  <a:pt x="3390" y="6367"/>
                </a:lnTo>
                <a:lnTo>
                  <a:pt x="3364" y="6408"/>
                </a:lnTo>
                <a:lnTo>
                  <a:pt x="3341" y="6450"/>
                </a:lnTo>
                <a:lnTo>
                  <a:pt x="3332" y="6471"/>
                </a:lnTo>
                <a:lnTo>
                  <a:pt x="3321" y="6494"/>
                </a:lnTo>
                <a:lnTo>
                  <a:pt x="3311" y="6519"/>
                </a:lnTo>
                <a:lnTo>
                  <a:pt x="3300" y="6544"/>
                </a:lnTo>
                <a:lnTo>
                  <a:pt x="3288" y="6569"/>
                </a:lnTo>
                <a:lnTo>
                  <a:pt x="3281" y="6580"/>
                </a:lnTo>
                <a:lnTo>
                  <a:pt x="3273" y="6591"/>
                </a:lnTo>
                <a:lnTo>
                  <a:pt x="3266" y="6601"/>
                </a:lnTo>
                <a:lnTo>
                  <a:pt x="3257" y="6610"/>
                </a:lnTo>
                <a:lnTo>
                  <a:pt x="3248" y="6617"/>
                </a:lnTo>
                <a:lnTo>
                  <a:pt x="3238" y="6623"/>
                </a:lnTo>
                <a:lnTo>
                  <a:pt x="3254" y="6625"/>
                </a:lnTo>
                <a:lnTo>
                  <a:pt x="3270" y="6627"/>
                </a:lnTo>
                <a:lnTo>
                  <a:pt x="3287" y="6630"/>
                </a:lnTo>
                <a:lnTo>
                  <a:pt x="3302" y="6634"/>
                </a:lnTo>
                <a:lnTo>
                  <a:pt x="3317" y="6640"/>
                </a:lnTo>
                <a:lnTo>
                  <a:pt x="3333" y="6645"/>
                </a:lnTo>
                <a:lnTo>
                  <a:pt x="3348" y="6651"/>
                </a:lnTo>
                <a:lnTo>
                  <a:pt x="3363" y="6658"/>
                </a:lnTo>
                <a:lnTo>
                  <a:pt x="3393" y="6673"/>
                </a:lnTo>
                <a:lnTo>
                  <a:pt x="3423" y="6691"/>
                </a:lnTo>
                <a:lnTo>
                  <a:pt x="3482" y="6728"/>
                </a:lnTo>
                <a:lnTo>
                  <a:pt x="3512" y="6747"/>
                </a:lnTo>
                <a:lnTo>
                  <a:pt x="3543" y="6765"/>
                </a:lnTo>
                <a:lnTo>
                  <a:pt x="3574" y="6782"/>
                </a:lnTo>
                <a:lnTo>
                  <a:pt x="3605" y="6797"/>
                </a:lnTo>
                <a:lnTo>
                  <a:pt x="3621" y="6805"/>
                </a:lnTo>
                <a:lnTo>
                  <a:pt x="3637" y="6811"/>
                </a:lnTo>
                <a:lnTo>
                  <a:pt x="3654" y="6817"/>
                </a:lnTo>
                <a:lnTo>
                  <a:pt x="3671" y="6822"/>
                </a:lnTo>
                <a:lnTo>
                  <a:pt x="3688" y="6826"/>
                </a:lnTo>
                <a:lnTo>
                  <a:pt x="3706" y="6829"/>
                </a:lnTo>
                <a:lnTo>
                  <a:pt x="3723" y="6831"/>
                </a:lnTo>
                <a:lnTo>
                  <a:pt x="3742" y="6832"/>
                </a:lnTo>
                <a:lnTo>
                  <a:pt x="3786" y="6833"/>
                </a:lnTo>
                <a:lnTo>
                  <a:pt x="3831" y="6833"/>
                </a:lnTo>
                <a:lnTo>
                  <a:pt x="3875" y="6831"/>
                </a:lnTo>
                <a:lnTo>
                  <a:pt x="3920" y="6828"/>
                </a:lnTo>
                <a:lnTo>
                  <a:pt x="3964" y="6824"/>
                </a:lnTo>
                <a:lnTo>
                  <a:pt x="4009" y="6819"/>
                </a:lnTo>
                <a:lnTo>
                  <a:pt x="4053" y="6813"/>
                </a:lnTo>
                <a:lnTo>
                  <a:pt x="4098" y="6806"/>
                </a:lnTo>
                <a:lnTo>
                  <a:pt x="4142" y="6798"/>
                </a:lnTo>
                <a:lnTo>
                  <a:pt x="4186" y="6789"/>
                </a:lnTo>
                <a:lnTo>
                  <a:pt x="4230" y="6780"/>
                </a:lnTo>
                <a:lnTo>
                  <a:pt x="4274" y="6770"/>
                </a:lnTo>
                <a:lnTo>
                  <a:pt x="4361" y="6748"/>
                </a:lnTo>
                <a:lnTo>
                  <a:pt x="4447" y="6724"/>
                </a:lnTo>
                <a:lnTo>
                  <a:pt x="4495" y="6709"/>
                </a:lnTo>
                <a:lnTo>
                  <a:pt x="4558" y="6689"/>
                </a:lnTo>
                <a:lnTo>
                  <a:pt x="4634" y="6662"/>
                </a:lnTo>
                <a:lnTo>
                  <a:pt x="4719" y="6629"/>
                </a:lnTo>
                <a:lnTo>
                  <a:pt x="4764" y="6612"/>
                </a:lnTo>
                <a:lnTo>
                  <a:pt x="4811" y="6592"/>
                </a:lnTo>
                <a:lnTo>
                  <a:pt x="4858" y="6572"/>
                </a:lnTo>
                <a:lnTo>
                  <a:pt x="4908" y="6550"/>
                </a:lnTo>
                <a:lnTo>
                  <a:pt x="4956" y="6529"/>
                </a:lnTo>
                <a:lnTo>
                  <a:pt x="5004" y="6505"/>
                </a:lnTo>
                <a:lnTo>
                  <a:pt x="5052" y="6481"/>
                </a:lnTo>
                <a:lnTo>
                  <a:pt x="5100" y="6455"/>
                </a:lnTo>
                <a:lnTo>
                  <a:pt x="5146" y="6430"/>
                </a:lnTo>
                <a:lnTo>
                  <a:pt x="5191" y="6403"/>
                </a:lnTo>
                <a:lnTo>
                  <a:pt x="5234" y="6375"/>
                </a:lnTo>
                <a:lnTo>
                  <a:pt x="5275" y="6347"/>
                </a:lnTo>
                <a:lnTo>
                  <a:pt x="5314" y="6318"/>
                </a:lnTo>
                <a:lnTo>
                  <a:pt x="5350" y="6288"/>
                </a:lnTo>
                <a:lnTo>
                  <a:pt x="5368" y="6274"/>
                </a:lnTo>
                <a:lnTo>
                  <a:pt x="5383" y="6258"/>
                </a:lnTo>
                <a:lnTo>
                  <a:pt x="5398" y="6243"/>
                </a:lnTo>
                <a:lnTo>
                  <a:pt x="5413" y="6228"/>
                </a:lnTo>
                <a:lnTo>
                  <a:pt x="5426" y="6212"/>
                </a:lnTo>
                <a:lnTo>
                  <a:pt x="5438" y="6197"/>
                </a:lnTo>
                <a:lnTo>
                  <a:pt x="5450" y="6182"/>
                </a:lnTo>
                <a:lnTo>
                  <a:pt x="5460" y="6165"/>
                </a:lnTo>
                <a:lnTo>
                  <a:pt x="5469" y="6150"/>
                </a:lnTo>
                <a:lnTo>
                  <a:pt x="5476" y="6133"/>
                </a:lnTo>
                <a:lnTo>
                  <a:pt x="5483" y="6118"/>
                </a:lnTo>
                <a:lnTo>
                  <a:pt x="5489" y="6102"/>
                </a:lnTo>
                <a:lnTo>
                  <a:pt x="5493" y="6085"/>
                </a:lnTo>
                <a:lnTo>
                  <a:pt x="5496" y="6070"/>
                </a:lnTo>
                <a:lnTo>
                  <a:pt x="5497" y="6053"/>
                </a:lnTo>
                <a:lnTo>
                  <a:pt x="5497" y="6037"/>
                </a:lnTo>
                <a:lnTo>
                  <a:pt x="5496" y="6021"/>
                </a:lnTo>
                <a:lnTo>
                  <a:pt x="5493" y="6004"/>
                </a:lnTo>
                <a:lnTo>
                  <a:pt x="5488" y="5988"/>
                </a:lnTo>
                <a:lnTo>
                  <a:pt x="5481" y="5972"/>
                </a:lnTo>
                <a:lnTo>
                  <a:pt x="5491" y="5969"/>
                </a:lnTo>
                <a:lnTo>
                  <a:pt x="5501" y="5968"/>
                </a:lnTo>
                <a:lnTo>
                  <a:pt x="5510" y="5968"/>
                </a:lnTo>
                <a:lnTo>
                  <a:pt x="5520" y="5969"/>
                </a:lnTo>
                <a:lnTo>
                  <a:pt x="5531" y="5971"/>
                </a:lnTo>
                <a:lnTo>
                  <a:pt x="5541" y="5972"/>
                </a:lnTo>
                <a:lnTo>
                  <a:pt x="5561" y="5978"/>
                </a:lnTo>
                <a:lnTo>
                  <a:pt x="5582" y="5986"/>
                </a:lnTo>
                <a:lnTo>
                  <a:pt x="5602" y="5996"/>
                </a:lnTo>
                <a:lnTo>
                  <a:pt x="5624" y="6009"/>
                </a:lnTo>
                <a:lnTo>
                  <a:pt x="5645" y="6024"/>
                </a:lnTo>
                <a:lnTo>
                  <a:pt x="5667" y="6040"/>
                </a:lnTo>
                <a:lnTo>
                  <a:pt x="5689" y="6059"/>
                </a:lnTo>
                <a:lnTo>
                  <a:pt x="5711" y="6078"/>
                </a:lnTo>
                <a:lnTo>
                  <a:pt x="5733" y="6100"/>
                </a:lnTo>
                <a:lnTo>
                  <a:pt x="5755" y="6122"/>
                </a:lnTo>
                <a:lnTo>
                  <a:pt x="5776" y="6146"/>
                </a:lnTo>
                <a:lnTo>
                  <a:pt x="5799" y="6170"/>
                </a:lnTo>
                <a:lnTo>
                  <a:pt x="5821" y="6196"/>
                </a:lnTo>
                <a:lnTo>
                  <a:pt x="5863" y="6247"/>
                </a:lnTo>
                <a:lnTo>
                  <a:pt x="5905" y="6300"/>
                </a:lnTo>
                <a:lnTo>
                  <a:pt x="5945" y="6354"/>
                </a:lnTo>
                <a:lnTo>
                  <a:pt x="5982" y="6405"/>
                </a:lnTo>
                <a:lnTo>
                  <a:pt x="6052" y="6498"/>
                </a:lnTo>
                <a:lnTo>
                  <a:pt x="6083" y="6537"/>
                </a:lnTo>
                <a:lnTo>
                  <a:pt x="6109" y="6570"/>
                </a:lnTo>
                <a:lnTo>
                  <a:pt x="6099" y="6572"/>
                </a:lnTo>
                <a:lnTo>
                  <a:pt x="6088" y="6573"/>
                </a:lnTo>
                <a:lnTo>
                  <a:pt x="6078" y="6573"/>
                </a:lnTo>
                <a:lnTo>
                  <a:pt x="6066" y="6573"/>
                </a:lnTo>
                <a:lnTo>
                  <a:pt x="6056" y="6571"/>
                </a:lnTo>
                <a:lnTo>
                  <a:pt x="6046" y="6569"/>
                </a:lnTo>
                <a:lnTo>
                  <a:pt x="6024" y="6564"/>
                </a:lnTo>
                <a:lnTo>
                  <a:pt x="6004" y="6556"/>
                </a:lnTo>
                <a:lnTo>
                  <a:pt x="5983" y="6546"/>
                </a:lnTo>
                <a:lnTo>
                  <a:pt x="5963" y="6535"/>
                </a:lnTo>
                <a:lnTo>
                  <a:pt x="5942" y="6524"/>
                </a:lnTo>
                <a:lnTo>
                  <a:pt x="5899" y="6500"/>
                </a:lnTo>
                <a:lnTo>
                  <a:pt x="5878" y="6489"/>
                </a:lnTo>
                <a:lnTo>
                  <a:pt x="5855" y="6479"/>
                </a:lnTo>
                <a:lnTo>
                  <a:pt x="5832" y="6469"/>
                </a:lnTo>
                <a:lnTo>
                  <a:pt x="5808" y="6463"/>
                </a:lnTo>
                <a:lnTo>
                  <a:pt x="5796" y="6460"/>
                </a:lnTo>
                <a:lnTo>
                  <a:pt x="5784" y="6458"/>
                </a:lnTo>
                <a:lnTo>
                  <a:pt x="5770" y="6457"/>
                </a:lnTo>
                <a:lnTo>
                  <a:pt x="5757" y="6456"/>
                </a:lnTo>
                <a:lnTo>
                  <a:pt x="5738" y="6456"/>
                </a:lnTo>
                <a:lnTo>
                  <a:pt x="5718" y="6456"/>
                </a:lnTo>
                <a:lnTo>
                  <a:pt x="5678" y="6459"/>
                </a:lnTo>
                <a:lnTo>
                  <a:pt x="5638" y="6464"/>
                </a:lnTo>
                <a:lnTo>
                  <a:pt x="5598" y="6472"/>
                </a:lnTo>
                <a:lnTo>
                  <a:pt x="5558" y="6481"/>
                </a:lnTo>
                <a:lnTo>
                  <a:pt x="5519" y="6491"/>
                </a:lnTo>
                <a:lnTo>
                  <a:pt x="5479" y="6503"/>
                </a:lnTo>
                <a:lnTo>
                  <a:pt x="5440" y="6517"/>
                </a:lnTo>
                <a:lnTo>
                  <a:pt x="5401" y="6530"/>
                </a:lnTo>
                <a:lnTo>
                  <a:pt x="5363" y="6545"/>
                </a:lnTo>
                <a:lnTo>
                  <a:pt x="5287" y="6577"/>
                </a:lnTo>
                <a:lnTo>
                  <a:pt x="5213" y="6610"/>
                </a:lnTo>
                <a:lnTo>
                  <a:pt x="5141" y="6642"/>
                </a:lnTo>
                <a:lnTo>
                  <a:pt x="5068" y="6673"/>
                </a:lnTo>
                <a:lnTo>
                  <a:pt x="4997" y="6707"/>
                </a:lnTo>
                <a:lnTo>
                  <a:pt x="4961" y="6725"/>
                </a:lnTo>
                <a:lnTo>
                  <a:pt x="4925" y="6742"/>
                </a:lnTo>
                <a:lnTo>
                  <a:pt x="4889" y="6762"/>
                </a:lnTo>
                <a:lnTo>
                  <a:pt x="4854" y="6780"/>
                </a:lnTo>
                <a:lnTo>
                  <a:pt x="4819" y="6800"/>
                </a:lnTo>
                <a:lnTo>
                  <a:pt x="4786" y="6822"/>
                </a:lnTo>
                <a:lnTo>
                  <a:pt x="4753" y="6843"/>
                </a:lnTo>
                <a:lnTo>
                  <a:pt x="4720" y="6866"/>
                </a:lnTo>
                <a:lnTo>
                  <a:pt x="4688" y="6890"/>
                </a:lnTo>
                <a:lnTo>
                  <a:pt x="4658" y="6915"/>
                </a:lnTo>
                <a:lnTo>
                  <a:pt x="4628" y="6941"/>
                </a:lnTo>
                <a:lnTo>
                  <a:pt x="4599" y="6968"/>
                </a:lnTo>
                <a:lnTo>
                  <a:pt x="4588" y="6980"/>
                </a:lnTo>
                <a:lnTo>
                  <a:pt x="4577" y="6992"/>
                </a:lnTo>
                <a:lnTo>
                  <a:pt x="4567" y="7004"/>
                </a:lnTo>
                <a:lnTo>
                  <a:pt x="4558" y="7018"/>
                </a:lnTo>
                <a:lnTo>
                  <a:pt x="4549" y="7031"/>
                </a:lnTo>
                <a:lnTo>
                  <a:pt x="4542" y="7043"/>
                </a:lnTo>
                <a:lnTo>
                  <a:pt x="4527" y="7071"/>
                </a:lnTo>
                <a:lnTo>
                  <a:pt x="4514" y="7099"/>
                </a:lnTo>
                <a:lnTo>
                  <a:pt x="4503" y="7127"/>
                </a:lnTo>
                <a:lnTo>
                  <a:pt x="4493" y="7156"/>
                </a:lnTo>
                <a:lnTo>
                  <a:pt x="4482" y="7185"/>
                </a:lnTo>
                <a:lnTo>
                  <a:pt x="4463" y="7242"/>
                </a:lnTo>
                <a:lnTo>
                  <a:pt x="4453" y="7271"/>
                </a:lnTo>
                <a:lnTo>
                  <a:pt x="4441" y="7297"/>
                </a:lnTo>
                <a:lnTo>
                  <a:pt x="4430" y="7324"/>
                </a:lnTo>
                <a:lnTo>
                  <a:pt x="4416" y="7349"/>
                </a:lnTo>
                <a:lnTo>
                  <a:pt x="4409" y="7361"/>
                </a:lnTo>
                <a:lnTo>
                  <a:pt x="4400" y="7372"/>
                </a:lnTo>
                <a:lnTo>
                  <a:pt x="4392" y="7383"/>
                </a:lnTo>
                <a:lnTo>
                  <a:pt x="4383" y="7395"/>
                </a:lnTo>
                <a:lnTo>
                  <a:pt x="4395" y="7394"/>
                </a:lnTo>
                <a:lnTo>
                  <a:pt x="4408" y="7394"/>
                </a:lnTo>
                <a:lnTo>
                  <a:pt x="4420" y="7395"/>
                </a:lnTo>
                <a:lnTo>
                  <a:pt x="4432" y="7396"/>
                </a:lnTo>
                <a:lnTo>
                  <a:pt x="4457" y="7401"/>
                </a:lnTo>
                <a:lnTo>
                  <a:pt x="4481" y="7408"/>
                </a:lnTo>
                <a:lnTo>
                  <a:pt x="4507" y="7416"/>
                </a:lnTo>
                <a:lnTo>
                  <a:pt x="4532" y="7425"/>
                </a:lnTo>
                <a:lnTo>
                  <a:pt x="4582" y="7448"/>
                </a:lnTo>
                <a:lnTo>
                  <a:pt x="4607" y="7459"/>
                </a:lnTo>
                <a:lnTo>
                  <a:pt x="4633" y="7470"/>
                </a:lnTo>
                <a:lnTo>
                  <a:pt x="4660" y="7480"/>
                </a:lnTo>
                <a:lnTo>
                  <a:pt x="4686" y="7488"/>
                </a:lnTo>
                <a:lnTo>
                  <a:pt x="4713" y="7495"/>
                </a:lnTo>
                <a:lnTo>
                  <a:pt x="4741" y="7500"/>
                </a:lnTo>
                <a:lnTo>
                  <a:pt x="4755" y="7501"/>
                </a:lnTo>
                <a:lnTo>
                  <a:pt x="4769" y="7502"/>
                </a:lnTo>
                <a:lnTo>
                  <a:pt x="4784" y="7502"/>
                </a:lnTo>
                <a:lnTo>
                  <a:pt x="4798" y="7502"/>
                </a:lnTo>
                <a:lnTo>
                  <a:pt x="4842" y="7497"/>
                </a:lnTo>
                <a:lnTo>
                  <a:pt x="4886" y="7492"/>
                </a:lnTo>
                <a:lnTo>
                  <a:pt x="4930" y="7484"/>
                </a:lnTo>
                <a:lnTo>
                  <a:pt x="4973" y="7476"/>
                </a:lnTo>
                <a:lnTo>
                  <a:pt x="5017" y="7465"/>
                </a:lnTo>
                <a:lnTo>
                  <a:pt x="5059" y="7453"/>
                </a:lnTo>
                <a:lnTo>
                  <a:pt x="5102" y="7441"/>
                </a:lnTo>
                <a:lnTo>
                  <a:pt x="5144" y="7426"/>
                </a:lnTo>
                <a:lnTo>
                  <a:pt x="5186" y="7411"/>
                </a:lnTo>
                <a:lnTo>
                  <a:pt x="5227" y="7396"/>
                </a:lnTo>
                <a:lnTo>
                  <a:pt x="5268" y="7378"/>
                </a:lnTo>
                <a:lnTo>
                  <a:pt x="5309" y="7361"/>
                </a:lnTo>
                <a:lnTo>
                  <a:pt x="5350" y="7342"/>
                </a:lnTo>
                <a:lnTo>
                  <a:pt x="5390" y="7324"/>
                </a:lnTo>
                <a:lnTo>
                  <a:pt x="5470" y="7285"/>
                </a:lnTo>
                <a:lnTo>
                  <a:pt x="5553" y="7244"/>
                </a:lnTo>
                <a:lnTo>
                  <a:pt x="5604" y="7219"/>
                </a:lnTo>
                <a:lnTo>
                  <a:pt x="5660" y="7189"/>
                </a:lnTo>
                <a:lnTo>
                  <a:pt x="5717" y="7157"/>
                </a:lnTo>
                <a:lnTo>
                  <a:pt x="5776" y="7121"/>
                </a:lnTo>
                <a:lnTo>
                  <a:pt x="5806" y="7103"/>
                </a:lnTo>
                <a:lnTo>
                  <a:pt x="5835" y="7083"/>
                </a:lnTo>
                <a:lnTo>
                  <a:pt x="5864" y="7063"/>
                </a:lnTo>
                <a:lnTo>
                  <a:pt x="5892" y="7042"/>
                </a:lnTo>
                <a:lnTo>
                  <a:pt x="5919" y="7021"/>
                </a:lnTo>
                <a:lnTo>
                  <a:pt x="5945" y="6999"/>
                </a:lnTo>
                <a:lnTo>
                  <a:pt x="5969" y="6977"/>
                </a:lnTo>
                <a:lnTo>
                  <a:pt x="5993" y="6953"/>
                </a:lnTo>
                <a:lnTo>
                  <a:pt x="6013" y="6930"/>
                </a:lnTo>
                <a:lnTo>
                  <a:pt x="6033" y="6906"/>
                </a:lnTo>
                <a:lnTo>
                  <a:pt x="6050" y="6881"/>
                </a:lnTo>
                <a:lnTo>
                  <a:pt x="6064" y="6856"/>
                </a:lnTo>
                <a:lnTo>
                  <a:pt x="6071" y="6843"/>
                </a:lnTo>
                <a:lnTo>
                  <a:pt x="6077" y="6831"/>
                </a:lnTo>
                <a:lnTo>
                  <a:pt x="6082" y="6818"/>
                </a:lnTo>
                <a:lnTo>
                  <a:pt x="6086" y="6806"/>
                </a:lnTo>
                <a:lnTo>
                  <a:pt x="6090" y="6792"/>
                </a:lnTo>
                <a:lnTo>
                  <a:pt x="6093" y="6779"/>
                </a:lnTo>
                <a:lnTo>
                  <a:pt x="6095" y="6766"/>
                </a:lnTo>
                <a:lnTo>
                  <a:pt x="6096" y="6752"/>
                </a:lnTo>
                <a:lnTo>
                  <a:pt x="6096" y="6739"/>
                </a:lnTo>
                <a:lnTo>
                  <a:pt x="6096" y="6726"/>
                </a:lnTo>
                <a:lnTo>
                  <a:pt x="6095" y="6712"/>
                </a:lnTo>
                <a:lnTo>
                  <a:pt x="6092" y="6699"/>
                </a:lnTo>
                <a:lnTo>
                  <a:pt x="6089" y="6686"/>
                </a:lnTo>
                <a:lnTo>
                  <a:pt x="6085" y="6671"/>
                </a:lnTo>
                <a:lnTo>
                  <a:pt x="6080" y="6658"/>
                </a:lnTo>
                <a:lnTo>
                  <a:pt x="6074" y="6644"/>
                </a:lnTo>
                <a:lnTo>
                  <a:pt x="6082" y="6643"/>
                </a:lnTo>
                <a:lnTo>
                  <a:pt x="6090" y="6642"/>
                </a:lnTo>
                <a:lnTo>
                  <a:pt x="6106" y="6641"/>
                </a:lnTo>
                <a:lnTo>
                  <a:pt x="6123" y="6643"/>
                </a:lnTo>
                <a:lnTo>
                  <a:pt x="6140" y="6647"/>
                </a:lnTo>
                <a:lnTo>
                  <a:pt x="6158" y="6653"/>
                </a:lnTo>
                <a:lnTo>
                  <a:pt x="6176" y="6661"/>
                </a:lnTo>
                <a:lnTo>
                  <a:pt x="6193" y="6671"/>
                </a:lnTo>
                <a:lnTo>
                  <a:pt x="6212" y="6683"/>
                </a:lnTo>
                <a:lnTo>
                  <a:pt x="6230" y="6696"/>
                </a:lnTo>
                <a:lnTo>
                  <a:pt x="6249" y="6710"/>
                </a:lnTo>
                <a:lnTo>
                  <a:pt x="6267" y="6727"/>
                </a:lnTo>
                <a:lnTo>
                  <a:pt x="6287" y="6743"/>
                </a:lnTo>
                <a:lnTo>
                  <a:pt x="6305" y="6762"/>
                </a:lnTo>
                <a:lnTo>
                  <a:pt x="6324" y="6780"/>
                </a:lnTo>
                <a:lnTo>
                  <a:pt x="6361" y="6820"/>
                </a:lnTo>
                <a:lnTo>
                  <a:pt x="6396" y="6862"/>
                </a:lnTo>
                <a:lnTo>
                  <a:pt x="6432" y="6905"/>
                </a:lnTo>
                <a:lnTo>
                  <a:pt x="6466" y="6947"/>
                </a:lnTo>
                <a:lnTo>
                  <a:pt x="6498" y="6988"/>
                </a:lnTo>
                <a:lnTo>
                  <a:pt x="6555" y="7063"/>
                </a:lnTo>
                <a:lnTo>
                  <a:pt x="6581" y="7095"/>
                </a:lnTo>
                <a:lnTo>
                  <a:pt x="6602" y="7120"/>
                </a:lnTo>
                <a:lnTo>
                  <a:pt x="7076" y="7646"/>
                </a:lnTo>
                <a:lnTo>
                  <a:pt x="7095" y="7668"/>
                </a:lnTo>
                <a:lnTo>
                  <a:pt x="7115" y="7695"/>
                </a:lnTo>
                <a:lnTo>
                  <a:pt x="7135" y="7724"/>
                </a:lnTo>
                <a:lnTo>
                  <a:pt x="7157" y="7755"/>
                </a:lnTo>
                <a:lnTo>
                  <a:pt x="7203" y="7822"/>
                </a:lnTo>
                <a:lnTo>
                  <a:pt x="7250" y="7892"/>
                </a:lnTo>
                <a:lnTo>
                  <a:pt x="7274" y="7925"/>
                </a:lnTo>
                <a:lnTo>
                  <a:pt x="7300" y="7958"/>
                </a:lnTo>
                <a:lnTo>
                  <a:pt x="7326" y="7989"/>
                </a:lnTo>
                <a:lnTo>
                  <a:pt x="7351" y="8017"/>
                </a:lnTo>
                <a:lnTo>
                  <a:pt x="7364" y="8030"/>
                </a:lnTo>
                <a:lnTo>
                  <a:pt x="7377" y="8042"/>
                </a:lnTo>
                <a:lnTo>
                  <a:pt x="7389" y="8054"/>
                </a:lnTo>
                <a:lnTo>
                  <a:pt x="7403" y="8064"/>
                </a:lnTo>
                <a:lnTo>
                  <a:pt x="7416" y="8072"/>
                </a:lnTo>
                <a:lnTo>
                  <a:pt x="7428" y="8080"/>
                </a:lnTo>
                <a:lnTo>
                  <a:pt x="7442" y="8086"/>
                </a:lnTo>
                <a:lnTo>
                  <a:pt x="7455" y="8093"/>
                </a:lnTo>
                <a:lnTo>
                  <a:pt x="7469" y="8097"/>
                </a:lnTo>
                <a:lnTo>
                  <a:pt x="7484" y="8099"/>
                </a:lnTo>
                <a:lnTo>
                  <a:pt x="7497" y="8099"/>
                </a:lnTo>
                <a:lnTo>
                  <a:pt x="7509" y="8098"/>
                </a:lnTo>
                <a:lnTo>
                  <a:pt x="7521" y="8095"/>
                </a:lnTo>
                <a:lnTo>
                  <a:pt x="7533" y="8089"/>
                </a:lnTo>
                <a:lnTo>
                  <a:pt x="7543" y="8082"/>
                </a:lnTo>
                <a:lnTo>
                  <a:pt x="7553" y="8075"/>
                </a:lnTo>
                <a:lnTo>
                  <a:pt x="7562" y="8066"/>
                </a:lnTo>
                <a:lnTo>
                  <a:pt x="7571" y="8055"/>
                </a:lnTo>
                <a:lnTo>
                  <a:pt x="7579" y="8043"/>
                </a:lnTo>
                <a:lnTo>
                  <a:pt x="7586" y="8031"/>
                </a:lnTo>
                <a:lnTo>
                  <a:pt x="7592" y="8018"/>
                </a:lnTo>
                <a:lnTo>
                  <a:pt x="7597" y="8003"/>
                </a:lnTo>
                <a:lnTo>
                  <a:pt x="7602" y="7988"/>
                </a:lnTo>
                <a:lnTo>
                  <a:pt x="7606" y="7973"/>
                </a:lnTo>
                <a:lnTo>
                  <a:pt x="7610" y="7957"/>
                </a:lnTo>
                <a:lnTo>
                  <a:pt x="7613" y="7941"/>
                </a:lnTo>
                <a:lnTo>
                  <a:pt x="7615" y="7924"/>
                </a:lnTo>
                <a:lnTo>
                  <a:pt x="7616" y="7908"/>
                </a:lnTo>
                <a:lnTo>
                  <a:pt x="7617" y="7892"/>
                </a:lnTo>
                <a:lnTo>
                  <a:pt x="7617" y="7875"/>
                </a:lnTo>
                <a:lnTo>
                  <a:pt x="7616" y="7860"/>
                </a:lnTo>
                <a:lnTo>
                  <a:pt x="7614" y="7844"/>
                </a:lnTo>
                <a:lnTo>
                  <a:pt x="7611" y="7828"/>
                </a:lnTo>
                <a:lnTo>
                  <a:pt x="7607" y="7814"/>
                </a:lnTo>
                <a:lnTo>
                  <a:pt x="7603" y="7799"/>
                </a:lnTo>
                <a:lnTo>
                  <a:pt x="7598" y="7787"/>
                </a:lnTo>
                <a:lnTo>
                  <a:pt x="7593" y="7775"/>
                </a:lnTo>
                <a:lnTo>
                  <a:pt x="7587" y="7763"/>
                </a:lnTo>
                <a:lnTo>
                  <a:pt x="7580" y="7753"/>
                </a:lnTo>
                <a:lnTo>
                  <a:pt x="7572" y="7744"/>
                </a:lnTo>
                <a:lnTo>
                  <a:pt x="7512" y="7686"/>
                </a:lnTo>
                <a:lnTo>
                  <a:pt x="7453" y="7628"/>
                </a:lnTo>
                <a:lnTo>
                  <a:pt x="7333" y="7515"/>
                </a:lnTo>
                <a:lnTo>
                  <a:pt x="7213" y="7402"/>
                </a:lnTo>
                <a:lnTo>
                  <a:pt x="7091" y="7290"/>
                </a:lnTo>
                <a:lnTo>
                  <a:pt x="6970" y="7178"/>
                </a:lnTo>
                <a:lnTo>
                  <a:pt x="6850" y="7064"/>
                </a:lnTo>
                <a:lnTo>
                  <a:pt x="6791" y="7006"/>
                </a:lnTo>
                <a:lnTo>
                  <a:pt x="6731" y="6948"/>
                </a:lnTo>
                <a:lnTo>
                  <a:pt x="6673" y="6890"/>
                </a:lnTo>
                <a:lnTo>
                  <a:pt x="6615" y="6830"/>
                </a:lnTo>
                <a:lnTo>
                  <a:pt x="6384" y="6592"/>
                </a:lnTo>
                <a:lnTo>
                  <a:pt x="6269" y="6474"/>
                </a:lnTo>
                <a:lnTo>
                  <a:pt x="6156" y="6354"/>
                </a:lnTo>
                <a:lnTo>
                  <a:pt x="6135" y="6333"/>
                </a:lnTo>
                <a:lnTo>
                  <a:pt x="6113" y="6312"/>
                </a:lnTo>
                <a:lnTo>
                  <a:pt x="6063" y="6265"/>
                </a:lnTo>
                <a:lnTo>
                  <a:pt x="6037" y="6240"/>
                </a:lnTo>
                <a:lnTo>
                  <a:pt x="6011" y="6214"/>
                </a:lnTo>
                <a:lnTo>
                  <a:pt x="5987" y="6188"/>
                </a:lnTo>
                <a:lnTo>
                  <a:pt x="5963" y="6160"/>
                </a:lnTo>
                <a:lnTo>
                  <a:pt x="5941" y="6132"/>
                </a:lnTo>
                <a:lnTo>
                  <a:pt x="5932" y="6118"/>
                </a:lnTo>
                <a:lnTo>
                  <a:pt x="5924" y="6105"/>
                </a:lnTo>
                <a:lnTo>
                  <a:pt x="5916" y="6090"/>
                </a:lnTo>
                <a:lnTo>
                  <a:pt x="5909" y="6076"/>
                </a:lnTo>
                <a:lnTo>
                  <a:pt x="5904" y="6063"/>
                </a:lnTo>
                <a:lnTo>
                  <a:pt x="5898" y="6048"/>
                </a:lnTo>
                <a:lnTo>
                  <a:pt x="5895" y="6035"/>
                </a:lnTo>
                <a:lnTo>
                  <a:pt x="5893" y="6021"/>
                </a:lnTo>
                <a:lnTo>
                  <a:pt x="5893" y="6007"/>
                </a:lnTo>
                <a:lnTo>
                  <a:pt x="5894" y="5994"/>
                </a:lnTo>
                <a:lnTo>
                  <a:pt x="5896" y="5980"/>
                </a:lnTo>
                <a:lnTo>
                  <a:pt x="5900" y="5966"/>
                </a:lnTo>
                <a:lnTo>
                  <a:pt x="5907" y="5954"/>
                </a:lnTo>
                <a:lnTo>
                  <a:pt x="5915" y="5941"/>
                </a:lnTo>
                <a:lnTo>
                  <a:pt x="5930" y="5950"/>
                </a:lnTo>
                <a:lnTo>
                  <a:pt x="5947" y="5959"/>
                </a:lnTo>
                <a:lnTo>
                  <a:pt x="5962" y="5966"/>
                </a:lnTo>
                <a:lnTo>
                  <a:pt x="5978" y="5972"/>
                </a:lnTo>
                <a:lnTo>
                  <a:pt x="5995" y="5977"/>
                </a:lnTo>
                <a:lnTo>
                  <a:pt x="6011" y="5981"/>
                </a:lnTo>
                <a:lnTo>
                  <a:pt x="6028" y="5984"/>
                </a:lnTo>
                <a:lnTo>
                  <a:pt x="6044" y="5985"/>
                </a:lnTo>
                <a:lnTo>
                  <a:pt x="6060" y="5986"/>
                </a:lnTo>
                <a:lnTo>
                  <a:pt x="6077" y="5986"/>
                </a:lnTo>
                <a:lnTo>
                  <a:pt x="6094" y="5985"/>
                </a:lnTo>
                <a:lnTo>
                  <a:pt x="6111" y="5983"/>
                </a:lnTo>
                <a:lnTo>
                  <a:pt x="6128" y="5980"/>
                </a:lnTo>
                <a:lnTo>
                  <a:pt x="6144" y="5976"/>
                </a:lnTo>
                <a:lnTo>
                  <a:pt x="6162" y="5972"/>
                </a:lnTo>
                <a:lnTo>
                  <a:pt x="6178" y="5965"/>
                </a:lnTo>
                <a:lnTo>
                  <a:pt x="6196" y="5959"/>
                </a:lnTo>
                <a:lnTo>
                  <a:pt x="6212" y="5952"/>
                </a:lnTo>
                <a:lnTo>
                  <a:pt x="6229" y="5945"/>
                </a:lnTo>
                <a:lnTo>
                  <a:pt x="6246" y="5937"/>
                </a:lnTo>
                <a:lnTo>
                  <a:pt x="6280" y="5917"/>
                </a:lnTo>
                <a:lnTo>
                  <a:pt x="6313" y="5897"/>
                </a:lnTo>
                <a:lnTo>
                  <a:pt x="6346" y="5873"/>
                </a:lnTo>
                <a:lnTo>
                  <a:pt x="6379" y="5848"/>
                </a:lnTo>
                <a:lnTo>
                  <a:pt x="6412" y="5821"/>
                </a:lnTo>
                <a:lnTo>
                  <a:pt x="6444" y="5792"/>
                </a:lnTo>
                <a:lnTo>
                  <a:pt x="6475" y="5763"/>
                </a:lnTo>
                <a:lnTo>
                  <a:pt x="6506" y="5732"/>
                </a:lnTo>
                <a:lnTo>
                  <a:pt x="6537" y="5700"/>
                </a:lnTo>
                <a:lnTo>
                  <a:pt x="6565" y="5667"/>
                </a:lnTo>
                <a:lnTo>
                  <a:pt x="6594" y="5634"/>
                </a:lnTo>
                <a:lnTo>
                  <a:pt x="6622" y="5602"/>
                </a:lnTo>
                <a:lnTo>
                  <a:pt x="6648" y="5569"/>
                </a:lnTo>
                <a:lnTo>
                  <a:pt x="6674" y="5536"/>
                </a:lnTo>
                <a:lnTo>
                  <a:pt x="6722" y="5474"/>
                </a:lnTo>
                <a:lnTo>
                  <a:pt x="6765" y="5414"/>
                </a:lnTo>
                <a:lnTo>
                  <a:pt x="6802" y="5360"/>
                </a:lnTo>
                <a:lnTo>
                  <a:pt x="6834" y="5315"/>
                </a:lnTo>
                <a:lnTo>
                  <a:pt x="6879" y="5245"/>
                </a:lnTo>
                <a:lnTo>
                  <a:pt x="6923" y="5174"/>
                </a:lnTo>
                <a:lnTo>
                  <a:pt x="6965" y="5103"/>
                </a:lnTo>
                <a:lnTo>
                  <a:pt x="7006" y="5030"/>
                </a:lnTo>
                <a:lnTo>
                  <a:pt x="7045" y="4956"/>
                </a:lnTo>
                <a:lnTo>
                  <a:pt x="7082" y="4881"/>
                </a:lnTo>
                <a:lnTo>
                  <a:pt x="7099" y="4843"/>
                </a:lnTo>
                <a:lnTo>
                  <a:pt x="7117" y="4806"/>
                </a:lnTo>
                <a:lnTo>
                  <a:pt x="7132" y="4768"/>
                </a:lnTo>
                <a:lnTo>
                  <a:pt x="7148" y="4729"/>
                </a:lnTo>
                <a:lnTo>
                  <a:pt x="7160" y="4698"/>
                </a:lnTo>
                <a:lnTo>
                  <a:pt x="7171" y="4668"/>
                </a:lnTo>
                <a:lnTo>
                  <a:pt x="7180" y="4637"/>
                </a:lnTo>
                <a:lnTo>
                  <a:pt x="7188" y="4607"/>
                </a:lnTo>
                <a:lnTo>
                  <a:pt x="7196" y="4576"/>
                </a:lnTo>
                <a:lnTo>
                  <a:pt x="7201" y="4545"/>
                </a:lnTo>
                <a:lnTo>
                  <a:pt x="7203" y="4512"/>
                </a:lnTo>
                <a:lnTo>
                  <a:pt x="7204" y="4496"/>
                </a:lnTo>
                <a:lnTo>
                  <a:pt x="7203" y="4480"/>
                </a:lnTo>
                <a:lnTo>
                  <a:pt x="7202" y="4461"/>
                </a:lnTo>
                <a:lnTo>
                  <a:pt x="7200" y="4441"/>
                </a:lnTo>
                <a:lnTo>
                  <a:pt x="7197" y="4421"/>
                </a:lnTo>
                <a:lnTo>
                  <a:pt x="7193" y="4400"/>
                </a:lnTo>
                <a:lnTo>
                  <a:pt x="7183" y="4357"/>
                </a:lnTo>
                <a:lnTo>
                  <a:pt x="7174" y="4313"/>
                </a:lnTo>
                <a:lnTo>
                  <a:pt x="7171" y="4291"/>
                </a:lnTo>
                <a:lnTo>
                  <a:pt x="7168" y="4270"/>
                </a:lnTo>
                <a:lnTo>
                  <a:pt x="7166" y="4248"/>
                </a:lnTo>
                <a:lnTo>
                  <a:pt x="7165" y="4228"/>
                </a:lnTo>
                <a:lnTo>
                  <a:pt x="7166" y="4207"/>
                </a:lnTo>
                <a:lnTo>
                  <a:pt x="7169" y="4187"/>
                </a:lnTo>
                <a:lnTo>
                  <a:pt x="7173" y="4168"/>
                </a:lnTo>
                <a:lnTo>
                  <a:pt x="7176" y="4159"/>
                </a:lnTo>
                <a:lnTo>
                  <a:pt x="7180" y="4150"/>
                </a:lnTo>
                <a:lnTo>
                  <a:pt x="7166" y="4158"/>
                </a:lnTo>
                <a:lnTo>
                  <a:pt x="7149" y="4165"/>
                </a:lnTo>
                <a:lnTo>
                  <a:pt x="7133" y="4170"/>
                </a:lnTo>
                <a:lnTo>
                  <a:pt x="7117" y="4173"/>
                </a:lnTo>
                <a:lnTo>
                  <a:pt x="7098" y="4175"/>
                </a:lnTo>
                <a:lnTo>
                  <a:pt x="7080" y="4175"/>
                </a:lnTo>
                <a:lnTo>
                  <a:pt x="7061" y="4175"/>
                </a:lnTo>
                <a:lnTo>
                  <a:pt x="7043" y="4174"/>
                </a:lnTo>
                <a:lnTo>
                  <a:pt x="7005" y="4170"/>
                </a:lnTo>
                <a:lnTo>
                  <a:pt x="6967" y="4166"/>
                </a:lnTo>
                <a:lnTo>
                  <a:pt x="6932" y="4162"/>
                </a:lnTo>
                <a:lnTo>
                  <a:pt x="6915" y="4162"/>
                </a:lnTo>
                <a:lnTo>
                  <a:pt x="6899" y="4162"/>
                </a:lnTo>
                <a:lnTo>
                  <a:pt x="6878" y="4163"/>
                </a:lnTo>
                <a:lnTo>
                  <a:pt x="6856" y="4166"/>
                </a:lnTo>
                <a:lnTo>
                  <a:pt x="6836" y="4169"/>
                </a:lnTo>
                <a:lnTo>
                  <a:pt x="6816" y="4174"/>
                </a:lnTo>
                <a:lnTo>
                  <a:pt x="6797" y="4180"/>
                </a:lnTo>
                <a:lnTo>
                  <a:pt x="6778" y="4187"/>
                </a:lnTo>
                <a:lnTo>
                  <a:pt x="6759" y="4195"/>
                </a:lnTo>
                <a:lnTo>
                  <a:pt x="6742" y="4203"/>
                </a:lnTo>
                <a:lnTo>
                  <a:pt x="6723" y="4212"/>
                </a:lnTo>
                <a:lnTo>
                  <a:pt x="6706" y="4222"/>
                </a:lnTo>
                <a:lnTo>
                  <a:pt x="6689" y="4234"/>
                </a:lnTo>
                <a:lnTo>
                  <a:pt x="6672" y="4245"/>
                </a:lnTo>
                <a:lnTo>
                  <a:pt x="6639" y="4270"/>
                </a:lnTo>
                <a:lnTo>
                  <a:pt x="6607" y="4296"/>
                </a:lnTo>
                <a:lnTo>
                  <a:pt x="6574" y="4326"/>
                </a:lnTo>
                <a:lnTo>
                  <a:pt x="6541" y="4356"/>
                </a:lnTo>
                <a:lnTo>
                  <a:pt x="6508" y="4386"/>
                </a:lnTo>
                <a:lnTo>
                  <a:pt x="6476" y="4418"/>
                </a:lnTo>
                <a:lnTo>
                  <a:pt x="6445" y="4450"/>
                </a:lnTo>
                <a:lnTo>
                  <a:pt x="6414" y="4482"/>
                </a:lnTo>
                <a:lnTo>
                  <a:pt x="6352" y="4548"/>
                </a:lnTo>
                <a:lnTo>
                  <a:pt x="6293" y="4615"/>
                </a:lnTo>
                <a:lnTo>
                  <a:pt x="6234" y="4684"/>
                </a:lnTo>
                <a:lnTo>
                  <a:pt x="6177" y="4753"/>
                </a:lnTo>
                <a:lnTo>
                  <a:pt x="6122" y="4823"/>
                </a:lnTo>
                <a:lnTo>
                  <a:pt x="6070" y="4890"/>
                </a:lnTo>
                <a:lnTo>
                  <a:pt x="6018" y="4957"/>
                </a:lnTo>
                <a:lnTo>
                  <a:pt x="5994" y="4992"/>
                </a:lnTo>
                <a:lnTo>
                  <a:pt x="5969" y="5027"/>
                </a:lnTo>
                <a:lnTo>
                  <a:pt x="5945" y="5063"/>
                </a:lnTo>
                <a:lnTo>
                  <a:pt x="5921" y="5099"/>
                </a:lnTo>
                <a:lnTo>
                  <a:pt x="5898" y="5134"/>
                </a:lnTo>
                <a:lnTo>
                  <a:pt x="5877" y="5171"/>
                </a:lnTo>
                <a:lnTo>
                  <a:pt x="5856" y="5208"/>
                </a:lnTo>
                <a:lnTo>
                  <a:pt x="5837" y="5246"/>
                </a:lnTo>
                <a:lnTo>
                  <a:pt x="5820" y="5285"/>
                </a:lnTo>
                <a:lnTo>
                  <a:pt x="5803" y="5324"/>
                </a:lnTo>
                <a:lnTo>
                  <a:pt x="5788" y="5364"/>
                </a:lnTo>
                <a:lnTo>
                  <a:pt x="5774" y="5404"/>
                </a:lnTo>
                <a:lnTo>
                  <a:pt x="5762" y="5446"/>
                </a:lnTo>
                <a:lnTo>
                  <a:pt x="5757" y="5467"/>
                </a:lnTo>
                <a:lnTo>
                  <a:pt x="5753" y="5489"/>
                </a:lnTo>
                <a:lnTo>
                  <a:pt x="5749" y="5510"/>
                </a:lnTo>
                <a:lnTo>
                  <a:pt x="5746" y="5532"/>
                </a:lnTo>
                <a:lnTo>
                  <a:pt x="5744" y="5555"/>
                </a:lnTo>
                <a:lnTo>
                  <a:pt x="5742" y="5576"/>
                </a:lnTo>
                <a:lnTo>
                  <a:pt x="5742" y="5598"/>
                </a:lnTo>
                <a:lnTo>
                  <a:pt x="5742" y="5620"/>
                </a:lnTo>
                <a:lnTo>
                  <a:pt x="5743" y="5642"/>
                </a:lnTo>
                <a:lnTo>
                  <a:pt x="5745" y="5664"/>
                </a:lnTo>
                <a:lnTo>
                  <a:pt x="5748" y="5686"/>
                </a:lnTo>
                <a:lnTo>
                  <a:pt x="5752" y="5707"/>
                </a:lnTo>
                <a:lnTo>
                  <a:pt x="5757" y="5729"/>
                </a:lnTo>
                <a:lnTo>
                  <a:pt x="5763" y="5749"/>
                </a:lnTo>
                <a:lnTo>
                  <a:pt x="5771" y="5770"/>
                </a:lnTo>
                <a:lnTo>
                  <a:pt x="5780" y="5787"/>
                </a:lnTo>
                <a:lnTo>
                  <a:pt x="5789" y="5802"/>
                </a:lnTo>
                <a:lnTo>
                  <a:pt x="5798" y="5816"/>
                </a:lnTo>
                <a:lnTo>
                  <a:pt x="5815" y="5839"/>
                </a:lnTo>
                <a:lnTo>
                  <a:pt x="5824" y="5850"/>
                </a:lnTo>
                <a:lnTo>
                  <a:pt x="5830" y="5859"/>
                </a:lnTo>
                <a:lnTo>
                  <a:pt x="5836" y="5869"/>
                </a:lnTo>
                <a:lnTo>
                  <a:pt x="5840" y="5878"/>
                </a:lnTo>
                <a:lnTo>
                  <a:pt x="5841" y="5889"/>
                </a:lnTo>
                <a:lnTo>
                  <a:pt x="5841" y="5900"/>
                </a:lnTo>
                <a:lnTo>
                  <a:pt x="5839" y="5913"/>
                </a:lnTo>
                <a:lnTo>
                  <a:pt x="5833" y="5926"/>
                </a:lnTo>
                <a:lnTo>
                  <a:pt x="5825" y="5943"/>
                </a:lnTo>
                <a:lnTo>
                  <a:pt x="5812" y="5961"/>
                </a:lnTo>
                <a:lnTo>
                  <a:pt x="5783" y="5926"/>
                </a:lnTo>
                <a:lnTo>
                  <a:pt x="5748" y="5889"/>
                </a:lnTo>
                <a:lnTo>
                  <a:pt x="5672" y="5808"/>
                </a:lnTo>
                <a:lnTo>
                  <a:pt x="5631" y="5765"/>
                </a:lnTo>
                <a:lnTo>
                  <a:pt x="5590" y="5719"/>
                </a:lnTo>
                <a:lnTo>
                  <a:pt x="5550" y="5674"/>
                </a:lnTo>
                <a:lnTo>
                  <a:pt x="5512" y="5627"/>
                </a:lnTo>
                <a:lnTo>
                  <a:pt x="5494" y="5604"/>
                </a:lnTo>
                <a:lnTo>
                  <a:pt x="5476" y="5580"/>
                </a:lnTo>
                <a:lnTo>
                  <a:pt x="5460" y="5556"/>
                </a:lnTo>
                <a:lnTo>
                  <a:pt x="5446" y="5532"/>
                </a:lnTo>
                <a:lnTo>
                  <a:pt x="5431" y="5507"/>
                </a:lnTo>
                <a:lnTo>
                  <a:pt x="5418" y="5484"/>
                </a:lnTo>
                <a:lnTo>
                  <a:pt x="5407" y="5459"/>
                </a:lnTo>
                <a:lnTo>
                  <a:pt x="5397" y="5435"/>
                </a:lnTo>
                <a:lnTo>
                  <a:pt x="5389" y="5411"/>
                </a:lnTo>
                <a:lnTo>
                  <a:pt x="5382" y="5386"/>
                </a:lnTo>
                <a:lnTo>
                  <a:pt x="5378" y="5363"/>
                </a:lnTo>
                <a:lnTo>
                  <a:pt x="5376" y="5339"/>
                </a:lnTo>
                <a:lnTo>
                  <a:pt x="5376" y="5316"/>
                </a:lnTo>
                <a:lnTo>
                  <a:pt x="5378" y="5292"/>
                </a:lnTo>
                <a:lnTo>
                  <a:pt x="5379" y="5280"/>
                </a:lnTo>
                <a:lnTo>
                  <a:pt x="5382" y="5269"/>
                </a:lnTo>
                <a:lnTo>
                  <a:pt x="5385" y="5257"/>
                </a:lnTo>
                <a:lnTo>
                  <a:pt x="5389" y="5246"/>
                </a:lnTo>
                <a:lnTo>
                  <a:pt x="5408" y="5252"/>
                </a:lnTo>
                <a:lnTo>
                  <a:pt x="5426" y="5257"/>
                </a:lnTo>
                <a:lnTo>
                  <a:pt x="5443" y="5261"/>
                </a:lnTo>
                <a:lnTo>
                  <a:pt x="5462" y="5264"/>
                </a:lnTo>
                <a:lnTo>
                  <a:pt x="5479" y="5265"/>
                </a:lnTo>
                <a:lnTo>
                  <a:pt x="5498" y="5264"/>
                </a:lnTo>
                <a:lnTo>
                  <a:pt x="5515" y="5261"/>
                </a:lnTo>
                <a:lnTo>
                  <a:pt x="5533" y="5258"/>
                </a:lnTo>
                <a:lnTo>
                  <a:pt x="5550" y="5253"/>
                </a:lnTo>
                <a:lnTo>
                  <a:pt x="5567" y="5247"/>
                </a:lnTo>
                <a:lnTo>
                  <a:pt x="5585" y="5241"/>
                </a:lnTo>
                <a:lnTo>
                  <a:pt x="5602" y="5232"/>
                </a:lnTo>
                <a:lnTo>
                  <a:pt x="5619" y="5223"/>
                </a:lnTo>
                <a:lnTo>
                  <a:pt x="5636" y="5212"/>
                </a:lnTo>
                <a:lnTo>
                  <a:pt x="5652" y="5201"/>
                </a:lnTo>
                <a:lnTo>
                  <a:pt x="5669" y="5188"/>
                </a:lnTo>
                <a:lnTo>
                  <a:pt x="5685" y="5174"/>
                </a:lnTo>
                <a:lnTo>
                  <a:pt x="5702" y="5160"/>
                </a:lnTo>
                <a:lnTo>
                  <a:pt x="5718" y="5145"/>
                </a:lnTo>
                <a:lnTo>
                  <a:pt x="5734" y="5128"/>
                </a:lnTo>
                <a:lnTo>
                  <a:pt x="5750" y="5112"/>
                </a:lnTo>
                <a:lnTo>
                  <a:pt x="5765" y="5094"/>
                </a:lnTo>
                <a:lnTo>
                  <a:pt x="5796" y="5057"/>
                </a:lnTo>
                <a:lnTo>
                  <a:pt x="5827" y="5017"/>
                </a:lnTo>
                <a:lnTo>
                  <a:pt x="5856" y="4975"/>
                </a:lnTo>
                <a:lnTo>
                  <a:pt x="5885" y="4931"/>
                </a:lnTo>
                <a:lnTo>
                  <a:pt x="5913" y="4884"/>
                </a:lnTo>
                <a:lnTo>
                  <a:pt x="5940" y="4838"/>
                </a:lnTo>
                <a:lnTo>
                  <a:pt x="5966" y="4790"/>
                </a:lnTo>
                <a:lnTo>
                  <a:pt x="5992" y="4742"/>
                </a:lnTo>
                <a:lnTo>
                  <a:pt x="6016" y="4694"/>
                </a:lnTo>
                <a:lnTo>
                  <a:pt x="6041" y="4646"/>
                </a:lnTo>
                <a:lnTo>
                  <a:pt x="6063" y="4599"/>
                </a:lnTo>
                <a:lnTo>
                  <a:pt x="6106" y="4505"/>
                </a:lnTo>
                <a:lnTo>
                  <a:pt x="6181" y="4341"/>
                </a:lnTo>
                <a:lnTo>
                  <a:pt x="6213" y="4274"/>
                </a:lnTo>
                <a:lnTo>
                  <a:pt x="6226" y="4245"/>
                </a:lnTo>
                <a:lnTo>
                  <a:pt x="6240" y="4220"/>
                </a:lnTo>
                <a:lnTo>
                  <a:pt x="6279" y="4148"/>
                </a:lnTo>
                <a:lnTo>
                  <a:pt x="6317" y="4074"/>
                </a:lnTo>
                <a:lnTo>
                  <a:pt x="6336" y="4037"/>
                </a:lnTo>
                <a:lnTo>
                  <a:pt x="6354" y="3999"/>
                </a:lnTo>
                <a:lnTo>
                  <a:pt x="6371" y="3962"/>
                </a:lnTo>
                <a:lnTo>
                  <a:pt x="6387" y="3924"/>
                </a:lnTo>
                <a:lnTo>
                  <a:pt x="6403" y="3885"/>
                </a:lnTo>
                <a:lnTo>
                  <a:pt x="6416" y="3846"/>
                </a:lnTo>
                <a:lnTo>
                  <a:pt x="6428" y="3808"/>
                </a:lnTo>
                <a:lnTo>
                  <a:pt x="6438" y="3768"/>
                </a:lnTo>
                <a:lnTo>
                  <a:pt x="6448" y="3728"/>
                </a:lnTo>
                <a:lnTo>
                  <a:pt x="6455" y="3687"/>
                </a:lnTo>
                <a:lnTo>
                  <a:pt x="6459" y="3646"/>
                </a:lnTo>
                <a:lnTo>
                  <a:pt x="6461" y="3603"/>
                </a:lnTo>
                <a:lnTo>
                  <a:pt x="6461" y="3587"/>
                </a:lnTo>
                <a:lnTo>
                  <a:pt x="6461" y="3572"/>
                </a:lnTo>
                <a:lnTo>
                  <a:pt x="6459" y="3555"/>
                </a:lnTo>
                <a:lnTo>
                  <a:pt x="6457" y="3539"/>
                </a:lnTo>
                <a:lnTo>
                  <a:pt x="6450" y="3506"/>
                </a:lnTo>
                <a:lnTo>
                  <a:pt x="6441" y="3472"/>
                </a:lnTo>
                <a:lnTo>
                  <a:pt x="6431" y="3439"/>
                </a:lnTo>
                <a:lnTo>
                  <a:pt x="6420" y="3404"/>
                </a:lnTo>
                <a:lnTo>
                  <a:pt x="6397" y="3335"/>
                </a:lnTo>
                <a:lnTo>
                  <a:pt x="6386" y="3301"/>
                </a:lnTo>
                <a:lnTo>
                  <a:pt x="6377" y="3268"/>
                </a:lnTo>
                <a:lnTo>
                  <a:pt x="6368" y="3234"/>
                </a:lnTo>
                <a:lnTo>
                  <a:pt x="6362" y="3202"/>
                </a:lnTo>
                <a:lnTo>
                  <a:pt x="6359" y="3186"/>
                </a:lnTo>
                <a:lnTo>
                  <a:pt x="6358" y="3170"/>
                </a:lnTo>
                <a:lnTo>
                  <a:pt x="6357" y="3154"/>
                </a:lnTo>
                <a:lnTo>
                  <a:pt x="6357" y="3138"/>
                </a:lnTo>
                <a:lnTo>
                  <a:pt x="6358" y="3124"/>
                </a:lnTo>
                <a:lnTo>
                  <a:pt x="6361" y="3109"/>
                </a:lnTo>
                <a:lnTo>
                  <a:pt x="6364" y="3094"/>
                </a:lnTo>
                <a:lnTo>
                  <a:pt x="6368" y="3080"/>
                </a:lnTo>
                <a:lnTo>
                  <a:pt x="6353" y="3093"/>
                </a:lnTo>
                <a:lnTo>
                  <a:pt x="6337" y="3105"/>
                </a:lnTo>
                <a:lnTo>
                  <a:pt x="6321" y="3114"/>
                </a:lnTo>
                <a:lnTo>
                  <a:pt x="6304" y="3121"/>
                </a:lnTo>
                <a:lnTo>
                  <a:pt x="6287" y="3127"/>
                </a:lnTo>
                <a:lnTo>
                  <a:pt x="6268" y="3131"/>
                </a:lnTo>
                <a:lnTo>
                  <a:pt x="6251" y="3135"/>
                </a:lnTo>
                <a:lnTo>
                  <a:pt x="6232" y="3138"/>
                </a:lnTo>
                <a:lnTo>
                  <a:pt x="6196" y="3143"/>
                </a:lnTo>
                <a:lnTo>
                  <a:pt x="6158" y="3147"/>
                </a:lnTo>
                <a:lnTo>
                  <a:pt x="6121" y="3152"/>
                </a:lnTo>
                <a:lnTo>
                  <a:pt x="6102" y="3155"/>
                </a:lnTo>
                <a:lnTo>
                  <a:pt x="6084" y="3159"/>
                </a:lnTo>
                <a:lnTo>
                  <a:pt x="6063" y="3165"/>
                </a:lnTo>
                <a:lnTo>
                  <a:pt x="6045" y="3171"/>
                </a:lnTo>
                <a:lnTo>
                  <a:pt x="6026" y="3179"/>
                </a:lnTo>
                <a:lnTo>
                  <a:pt x="6008" y="3189"/>
                </a:lnTo>
                <a:lnTo>
                  <a:pt x="5991" y="3198"/>
                </a:lnTo>
                <a:lnTo>
                  <a:pt x="5973" y="3208"/>
                </a:lnTo>
                <a:lnTo>
                  <a:pt x="5957" y="3219"/>
                </a:lnTo>
                <a:lnTo>
                  <a:pt x="5941" y="3231"/>
                </a:lnTo>
                <a:lnTo>
                  <a:pt x="5926" y="3244"/>
                </a:lnTo>
                <a:lnTo>
                  <a:pt x="5911" y="3256"/>
                </a:lnTo>
                <a:lnTo>
                  <a:pt x="5896" y="3271"/>
                </a:lnTo>
                <a:lnTo>
                  <a:pt x="5882" y="3285"/>
                </a:lnTo>
                <a:lnTo>
                  <a:pt x="5855" y="3315"/>
                </a:lnTo>
                <a:lnTo>
                  <a:pt x="5830" y="3345"/>
                </a:lnTo>
                <a:lnTo>
                  <a:pt x="5796" y="3388"/>
                </a:lnTo>
                <a:lnTo>
                  <a:pt x="5764" y="3433"/>
                </a:lnTo>
                <a:lnTo>
                  <a:pt x="5733" y="3477"/>
                </a:lnTo>
                <a:lnTo>
                  <a:pt x="5704" y="3523"/>
                </a:lnTo>
                <a:lnTo>
                  <a:pt x="5675" y="3569"/>
                </a:lnTo>
                <a:lnTo>
                  <a:pt x="5647" y="3616"/>
                </a:lnTo>
                <a:lnTo>
                  <a:pt x="5620" y="3663"/>
                </a:lnTo>
                <a:lnTo>
                  <a:pt x="5594" y="3711"/>
                </a:lnTo>
                <a:lnTo>
                  <a:pt x="5568" y="3759"/>
                </a:lnTo>
                <a:lnTo>
                  <a:pt x="5543" y="3809"/>
                </a:lnTo>
                <a:lnTo>
                  <a:pt x="5519" y="3858"/>
                </a:lnTo>
                <a:lnTo>
                  <a:pt x="5495" y="3907"/>
                </a:lnTo>
                <a:lnTo>
                  <a:pt x="5450" y="4005"/>
                </a:lnTo>
                <a:lnTo>
                  <a:pt x="5405" y="4105"/>
                </a:lnTo>
                <a:lnTo>
                  <a:pt x="5363" y="4200"/>
                </a:lnTo>
                <a:lnTo>
                  <a:pt x="5318" y="4299"/>
                </a:lnTo>
                <a:lnTo>
                  <a:pt x="5298" y="4351"/>
                </a:lnTo>
                <a:lnTo>
                  <a:pt x="5276" y="4402"/>
                </a:lnTo>
                <a:lnTo>
                  <a:pt x="5257" y="4454"/>
                </a:lnTo>
                <a:lnTo>
                  <a:pt x="5239" y="4506"/>
                </a:lnTo>
                <a:lnTo>
                  <a:pt x="5221" y="4560"/>
                </a:lnTo>
                <a:lnTo>
                  <a:pt x="5206" y="4613"/>
                </a:lnTo>
                <a:lnTo>
                  <a:pt x="5193" y="4666"/>
                </a:lnTo>
                <a:lnTo>
                  <a:pt x="5182" y="4719"/>
                </a:lnTo>
                <a:lnTo>
                  <a:pt x="5177" y="4746"/>
                </a:lnTo>
                <a:lnTo>
                  <a:pt x="5174" y="4773"/>
                </a:lnTo>
                <a:lnTo>
                  <a:pt x="5170" y="4799"/>
                </a:lnTo>
                <a:lnTo>
                  <a:pt x="5168" y="4826"/>
                </a:lnTo>
                <a:lnTo>
                  <a:pt x="5167" y="4853"/>
                </a:lnTo>
                <a:lnTo>
                  <a:pt x="5166" y="4879"/>
                </a:lnTo>
                <a:lnTo>
                  <a:pt x="5166" y="4905"/>
                </a:lnTo>
                <a:lnTo>
                  <a:pt x="5167" y="4932"/>
                </a:lnTo>
                <a:lnTo>
                  <a:pt x="5169" y="4955"/>
                </a:lnTo>
                <a:lnTo>
                  <a:pt x="5172" y="4978"/>
                </a:lnTo>
                <a:lnTo>
                  <a:pt x="5176" y="5000"/>
                </a:lnTo>
                <a:lnTo>
                  <a:pt x="5182" y="5023"/>
                </a:lnTo>
                <a:lnTo>
                  <a:pt x="5189" y="5044"/>
                </a:lnTo>
                <a:lnTo>
                  <a:pt x="5199" y="5066"/>
                </a:lnTo>
                <a:lnTo>
                  <a:pt x="5210" y="5086"/>
                </a:lnTo>
                <a:lnTo>
                  <a:pt x="5222" y="5106"/>
                </a:lnTo>
                <a:lnTo>
                  <a:pt x="5247" y="5139"/>
                </a:lnTo>
                <a:lnTo>
                  <a:pt x="5266" y="5163"/>
                </a:lnTo>
                <a:lnTo>
                  <a:pt x="5281" y="5183"/>
                </a:lnTo>
                <a:lnTo>
                  <a:pt x="5287" y="5191"/>
                </a:lnTo>
                <a:lnTo>
                  <a:pt x="5291" y="5200"/>
                </a:lnTo>
                <a:lnTo>
                  <a:pt x="5295" y="5209"/>
                </a:lnTo>
                <a:lnTo>
                  <a:pt x="5297" y="5219"/>
                </a:lnTo>
                <a:lnTo>
                  <a:pt x="5299" y="5230"/>
                </a:lnTo>
                <a:lnTo>
                  <a:pt x="5299" y="5243"/>
                </a:lnTo>
                <a:lnTo>
                  <a:pt x="5299" y="5257"/>
                </a:lnTo>
                <a:lnTo>
                  <a:pt x="5297" y="5275"/>
                </a:lnTo>
                <a:lnTo>
                  <a:pt x="5292" y="5317"/>
                </a:lnTo>
                <a:lnTo>
                  <a:pt x="5258" y="5277"/>
                </a:lnTo>
                <a:lnTo>
                  <a:pt x="5217" y="5232"/>
                </a:lnTo>
                <a:lnTo>
                  <a:pt x="5123" y="5129"/>
                </a:lnTo>
                <a:lnTo>
                  <a:pt x="5071" y="5073"/>
                </a:lnTo>
                <a:lnTo>
                  <a:pt x="5017" y="5015"/>
                </a:lnTo>
                <a:lnTo>
                  <a:pt x="4965" y="4954"/>
                </a:lnTo>
                <a:lnTo>
                  <a:pt x="4913" y="4893"/>
                </a:lnTo>
                <a:lnTo>
                  <a:pt x="4888" y="4861"/>
                </a:lnTo>
                <a:lnTo>
                  <a:pt x="4865" y="4829"/>
                </a:lnTo>
                <a:lnTo>
                  <a:pt x="4841" y="4798"/>
                </a:lnTo>
                <a:lnTo>
                  <a:pt x="4819" y="4767"/>
                </a:lnTo>
                <a:lnTo>
                  <a:pt x="4799" y="4735"/>
                </a:lnTo>
                <a:lnTo>
                  <a:pt x="4781" y="4704"/>
                </a:lnTo>
                <a:lnTo>
                  <a:pt x="4763" y="4672"/>
                </a:lnTo>
                <a:lnTo>
                  <a:pt x="4748" y="4642"/>
                </a:lnTo>
                <a:lnTo>
                  <a:pt x="4734" y="4612"/>
                </a:lnTo>
                <a:lnTo>
                  <a:pt x="4723" y="4581"/>
                </a:lnTo>
                <a:lnTo>
                  <a:pt x="4715" y="4552"/>
                </a:lnTo>
                <a:lnTo>
                  <a:pt x="4709" y="4523"/>
                </a:lnTo>
                <a:lnTo>
                  <a:pt x="4707" y="4508"/>
                </a:lnTo>
                <a:lnTo>
                  <a:pt x="4705" y="4495"/>
                </a:lnTo>
                <a:lnTo>
                  <a:pt x="4704" y="4481"/>
                </a:lnTo>
                <a:lnTo>
                  <a:pt x="4704" y="4467"/>
                </a:lnTo>
                <a:lnTo>
                  <a:pt x="4705" y="4454"/>
                </a:lnTo>
                <a:lnTo>
                  <a:pt x="4707" y="4441"/>
                </a:lnTo>
                <a:lnTo>
                  <a:pt x="4709" y="4427"/>
                </a:lnTo>
                <a:lnTo>
                  <a:pt x="4712" y="4414"/>
                </a:lnTo>
                <a:lnTo>
                  <a:pt x="4726" y="4417"/>
                </a:lnTo>
                <a:lnTo>
                  <a:pt x="4741" y="4419"/>
                </a:lnTo>
                <a:lnTo>
                  <a:pt x="4755" y="4420"/>
                </a:lnTo>
                <a:lnTo>
                  <a:pt x="4768" y="4420"/>
                </a:lnTo>
                <a:lnTo>
                  <a:pt x="4783" y="4419"/>
                </a:lnTo>
                <a:lnTo>
                  <a:pt x="4796" y="4418"/>
                </a:lnTo>
                <a:lnTo>
                  <a:pt x="4809" y="4416"/>
                </a:lnTo>
                <a:lnTo>
                  <a:pt x="4823" y="4413"/>
                </a:lnTo>
                <a:lnTo>
                  <a:pt x="4836" y="4410"/>
                </a:lnTo>
                <a:lnTo>
                  <a:pt x="4849" y="4406"/>
                </a:lnTo>
                <a:lnTo>
                  <a:pt x="4863" y="4402"/>
                </a:lnTo>
                <a:lnTo>
                  <a:pt x="4875" y="4397"/>
                </a:lnTo>
                <a:lnTo>
                  <a:pt x="4900" y="4384"/>
                </a:lnTo>
                <a:lnTo>
                  <a:pt x="4925" y="4370"/>
                </a:lnTo>
                <a:lnTo>
                  <a:pt x="4950" y="4354"/>
                </a:lnTo>
                <a:lnTo>
                  <a:pt x="4972" y="4335"/>
                </a:lnTo>
                <a:lnTo>
                  <a:pt x="4996" y="4315"/>
                </a:lnTo>
                <a:lnTo>
                  <a:pt x="5018" y="4293"/>
                </a:lnTo>
                <a:lnTo>
                  <a:pt x="5040" y="4271"/>
                </a:lnTo>
                <a:lnTo>
                  <a:pt x="5060" y="4246"/>
                </a:lnTo>
                <a:lnTo>
                  <a:pt x="5081" y="4220"/>
                </a:lnTo>
                <a:lnTo>
                  <a:pt x="5101" y="4195"/>
                </a:lnTo>
                <a:lnTo>
                  <a:pt x="5120" y="4167"/>
                </a:lnTo>
                <a:lnTo>
                  <a:pt x="5138" y="4139"/>
                </a:lnTo>
                <a:lnTo>
                  <a:pt x="5157" y="4112"/>
                </a:lnTo>
                <a:lnTo>
                  <a:pt x="5173" y="4083"/>
                </a:lnTo>
                <a:lnTo>
                  <a:pt x="5190" y="4054"/>
                </a:lnTo>
                <a:lnTo>
                  <a:pt x="5206" y="4026"/>
                </a:lnTo>
                <a:lnTo>
                  <a:pt x="5235" y="3968"/>
                </a:lnTo>
                <a:lnTo>
                  <a:pt x="5262" y="3913"/>
                </a:lnTo>
                <a:lnTo>
                  <a:pt x="5286" y="3861"/>
                </a:lnTo>
                <a:lnTo>
                  <a:pt x="5306" y="3814"/>
                </a:lnTo>
                <a:lnTo>
                  <a:pt x="5325" y="3771"/>
                </a:lnTo>
                <a:lnTo>
                  <a:pt x="5376" y="3647"/>
                </a:lnTo>
                <a:lnTo>
                  <a:pt x="5400" y="3583"/>
                </a:lnTo>
                <a:lnTo>
                  <a:pt x="5425" y="3521"/>
                </a:lnTo>
                <a:lnTo>
                  <a:pt x="5450" y="3457"/>
                </a:lnTo>
                <a:lnTo>
                  <a:pt x="5472" y="3393"/>
                </a:lnTo>
                <a:lnTo>
                  <a:pt x="5494" y="3328"/>
                </a:lnTo>
                <a:lnTo>
                  <a:pt x="5515" y="3263"/>
                </a:lnTo>
                <a:lnTo>
                  <a:pt x="5534" y="3198"/>
                </a:lnTo>
                <a:lnTo>
                  <a:pt x="5551" y="3132"/>
                </a:lnTo>
                <a:lnTo>
                  <a:pt x="5567" y="3066"/>
                </a:lnTo>
                <a:lnTo>
                  <a:pt x="5581" y="3000"/>
                </a:lnTo>
                <a:lnTo>
                  <a:pt x="5592" y="2934"/>
                </a:lnTo>
                <a:lnTo>
                  <a:pt x="5597" y="2900"/>
                </a:lnTo>
                <a:lnTo>
                  <a:pt x="5601" y="2866"/>
                </a:lnTo>
                <a:lnTo>
                  <a:pt x="5604" y="2833"/>
                </a:lnTo>
                <a:lnTo>
                  <a:pt x="5607" y="2799"/>
                </a:lnTo>
                <a:lnTo>
                  <a:pt x="5609" y="2765"/>
                </a:lnTo>
                <a:lnTo>
                  <a:pt x="5612" y="2732"/>
                </a:lnTo>
                <a:lnTo>
                  <a:pt x="5612" y="2697"/>
                </a:lnTo>
                <a:lnTo>
                  <a:pt x="5612" y="2662"/>
                </a:lnTo>
                <a:lnTo>
                  <a:pt x="5610" y="2626"/>
                </a:lnTo>
                <a:lnTo>
                  <a:pt x="5608" y="2591"/>
                </a:lnTo>
                <a:lnTo>
                  <a:pt x="5603" y="2556"/>
                </a:lnTo>
                <a:lnTo>
                  <a:pt x="5597" y="2522"/>
                </a:lnTo>
                <a:lnTo>
                  <a:pt x="5593" y="2504"/>
                </a:lnTo>
                <a:lnTo>
                  <a:pt x="5589" y="2488"/>
                </a:lnTo>
                <a:lnTo>
                  <a:pt x="5584" y="2471"/>
                </a:lnTo>
                <a:lnTo>
                  <a:pt x="5578" y="2455"/>
                </a:lnTo>
                <a:lnTo>
                  <a:pt x="5568" y="2435"/>
                </a:lnTo>
                <a:lnTo>
                  <a:pt x="5556" y="2414"/>
                </a:lnTo>
                <a:lnTo>
                  <a:pt x="5543" y="2393"/>
                </a:lnTo>
                <a:lnTo>
                  <a:pt x="5527" y="2371"/>
                </a:lnTo>
                <a:lnTo>
                  <a:pt x="5494" y="2325"/>
                </a:lnTo>
                <a:lnTo>
                  <a:pt x="5459" y="2279"/>
                </a:lnTo>
                <a:lnTo>
                  <a:pt x="5441" y="2255"/>
                </a:lnTo>
                <a:lnTo>
                  <a:pt x="5425" y="2232"/>
                </a:lnTo>
                <a:lnTo>
                  <a:pt x="5411" y="2208"/>
                </a:lnTo>
                <a:lnTo>
                  <a:pt x="5397" y="2186"/>
                </a:lnTo>
                <a:lnTo>
                  <a:pt x="5387" y="2162"/>
                </a:lnTo>
                <a:lnTo>
                  <a:pt x="5382" y="2151"/>
                </a:lnTo>
                <a:lnTo>
                  <a:pt x="5379" y="2139"/>
                </a:lnTo>
                <a:lnTo>
                  <a:pt x="5376" y="2129"/>
                </a:lnTo>
                <a:lnTo>
                  <a:pt x="5374" y="2118"/>
                </a:lnTo>
                <a:lnTo>
                  <a:pt x="5373" y="2107"/>
                </a:lnTo>
                <a:lnTo>
                  <a:pt x="5372" y="2096"/>
                </a:lnTo>
                <a:lnTo>
                  <a:pt x="5360" y="2110"/>
                </a:lnTo>
                <a:lnTo>
                  <a:pt x="5347" y="2122"/>
                </a:lnTo>
                <a:lnTo>
                  <a:pt x="5333" y="2133"/>
                </a:lnTo>
                <a:lnTo>
                  <a:pt x="5317" y="2144"/>
                </a:lnTo>
                <a:lnTo>
                  <a:pt x="5301" y="2154"/>
                </a:lnTo>
                <a:lnTo>
                  <a:pt x="5285" y="2162"/>
                </a:lnTo>
                <a:lnTo>
                  <a:pt x="5266" y="2170"/>
                </a:lnTo>
                <a:lnTo>
                  <a:pt x="5249" y="2178"/>
                </a:lnTo>
                <a:lnTo>
                  <a:pt x="5175" y="2207"/>
                </a:lnTo>
                <a:lnTo>
                  <a:pt x="5141" y="2222"/>
                </a:lnTo>
                <a:lnTo>
                  <a:pt x="5125" y="2231"/>
                </a:lnTo>
                <a:lnTo>
                  <a:pt x="5109" y="2239"/>
                </a:lnTo>
                <a:lnTo>
                  <a:pt x="5091" y="2251"/>
                </a:lnTo>
                <a:lnTo>
                  <a:pt x="5074" y="2263"/>
                </a:lnTo>
                <a:lnTo>
                  <a:pt x="5057" y="2276"/>
                </a:lnTo>
                <a:lnTo>
                  <a:pt x="5041" y="2289"/>
                </a:lnTo>
                <a:lnTo>
                  <a:pt x="5025" y="2302"/>
                </a:lnTo>
                <a:lnTo>
                  <a:pt x="5011" y="2317"/>
                </a:lnTo>
                <a:lnTo>
                  <a:pt x="4998" y="2331"/>
                </a:lnTo>
                <a:lnTo>
                  <a:pt x="4984" y="2346"/>
                </a:lnTo>
                <a:lnTo>
                  <a:pt x="4971" y="2362"/>
                </a:lnTo>
                <a:lnTo>
                  <a:pt x="4959" y="2378"/>
                </a:lnTo>
                <a:lnTo>
                  <a:pt x="4948" y="2395"/>
                </a:lnTo>
                <a:lnTo>
                  <a:pt x="4936" y="2411"/>
                </a:lnTo>
                <a:lnTo>
                  <a:pt x="4915" y="2447"/>
                </a:lnTo>
                <a:lnTo>
                  <a:pt x="4894" y="2484"/>
                </a:lnTo>
                <a:lnTo>
                  <a:pt x="4875" y="2524"/>
                </a:lnTo>
                <a:lnTo>
                  <a:pt x="4855" y="2565"/>
                </a:lnTo>
                <a:lnTo>
                  <a:pt x="4818" y="2647"/>
                </a:lnTo>
                <a:lnTo>
                  <a:pt x="4784" y="2730"/>
                </a:lnTo>
                <a:lnTo>
                  <a:pt x="4751" y="2813"/>
                </a:lnTo>
                <a:lnTo>
                  <a:pt x="4719" y="2897"/>
                </a:lnTo>
                <a:lnTo>
                  <a:pt x="4688" y="2982"/>
                </a:lnTo>
                <a:lnTo>
                  <a:pt x="4659" y="3067"/>
                </a:lnTo>
                <a:lnTo>
                  <a:pt x="4629" y="3152"/>
                </a:lnTo>
                <a:lnTo>
                  <a:pt x="4579" y="3297"/>
                </a:lnTo>
                <a:lnTo>
                  <a:pt x="4554" y="3372"/>
                </a:lnTo>
                <a:lnTo>
                  <a:pt x="4531" y="3446"/>
                </a:lnTo>
                <a:lnTo>
                  <a:pt x="4508" y="3521"/>
                </a:lnTo>
                <a:lnTo>
                  <a:pt x="4498" y="3559"/>
                </a:lnTo>
                <a:lnTo>
                  <a:pt x="4489" y="3596"/>
                </a:lnTo>
                <a:lnTo>
                  <a:pt x="4479" y="3633"/>
                </a:lnTo>
                <a:lnTo>
                  <a:pt x="4471" y="3671"/>
                </a:lnTo>
                <a:lnTo>
                  <a:pt x="4463" y="3709"/>
                </a:lnTo>
                <a:lnTo>
                  <a:pt x="4457" y="3747"/>
                </a:lnTo>
                <a:lnTo>
                  <a:pt x="4450" y="3795"/>
                </a:lnTo>
                <a:lnTo>
                  <a:pt x="4444" y="3843"/>
                </a:lnTo>
                <a:lnTo>
                  <a:pt x="4440" y="3892"/>
                </a:lnTo>
                <a:lnTo>
                  <a:pt x="4439" y="3915"/>
                </a:lnTo>
                <a:lnTo>
                  <a:pt x="4439" y="3940"/>
                </a:lnTo>
                <a:lnTo>
                  <a:pt x="4439" y="3963"/>
                </a:lnTo>
                <a:lnTo>
                  <a:pt x="4440" y="3988"/>
                </a:lnTo>
                <a:lnTo>
                  <a:pt x="4442" y="4011"/>
                </a:lnTo>
                <a:lnTo>
                  <a:pt x="4444" y="4036"/>
                </a:lnTo>
                <a:lnTo>
                  <a:pt x="4449" y="4060"/>
                </a:lnTo>
                <a:lnTo>
                  <a:pt x="4453" y="4083"/>
                </a:lnTo>
                <a:lnTo>
                  <a:pt x="4458" y="4107"/>
                </a:lnTo>
                <a:lnTo>
                  <a:pt x="4464" y="4130"/>
                </a:lnTo>
                <a:lnTo>
                  <a:pt x="4468" y="4144"/>
                </a:lnTo>
                <a:lnTo>
                  <a:pt x="4473" y="4156"/>
                </a:lnTo>
                <a:lnTo>
                  <a:pt x="4483" y="4179"/>
                </a:lnTo>
                <a:lnTo>
                  <a:pt x="4496" y="4203"/>
                </a:lnTo>
                <a:lnTo>
                  <a:pt x="4509" y="4225"/>
                </a:lnTo>
                <a:lnTo>
                  <a:pt x="4523" y="4245"/>
                </a:lnTo>
                <a:lnTo>
                  <a:pt x="4538" y="4266"/>
                </a:lnTo>
                <a:lnTo>
                  <a:pt x="4567" y="4305"/>
                </a:lnTo>
                <a:lnTo>
                  <a:pt x="4581" y="4325"/>
                </a:lnTo>
                <a:lnTo>
                  <a:pt x="4593" y="4344"/>
                </a:lnTo>
                <a:lnTo>
                  <a:pt x="4604" y="4364"/>
                </a:lnTo>
                <a:lnTo>
                  <a:pt x="4614" y="4384"/>
                </a:lnTo>
                <a:lnTo>
                  <a:pt x="4618" y="4395"/>
                </a:lnTo>
                <a:lnTo>
                  <a:pt x="4622" y="4405"/>
                </a:lnTo>
                <a:lnTo>
                  <a:pt x="4624" y="4415"/>
                </a:lnTo>
                <a:lnTo>
                  <a:pt x="4626" y="4426"/>
                </a:lnTo>
                <a:lnTo>
                  <a:pt x="4627" y="4438"/>
                </a:lnTo>
                <a:lnTo>
                  <a:pt x="4628" y="4449"/>
                </a:lnTo>
                <a:lnTo>
                  <a:pt x="4628" y="4460"/>
                </a:lnTo>
                <a:lnTo>
                  <a:pt x="4626" y="4471"/>
                </a:lnTo>
                <a:lnTo>
                  <a:pt x="4495" y="4296"/>
                </a:lnTo>
                <a:lnTo>
                  <a:pt x="4428" y="4210"/>
                </a:lnTo>
                <a:lnTo>
                  <a:pt x="4360" y="4124"/>
                </a:lnTo>
                <a:lnTo>
                  <a:pt x="4340" y="4101"/>
                </a:lnTo>
                <a:lnTo>
                  <a:pt x="4316" y="4074"/>
                </a:lnTo>
                <a:lnTo>
                  <a:pt x="4260" y="4014"/>
                </a:lnTo>
                <a:lnTo>
                  <a:pt x="4196" y="3950"/>
                </a:lnTo>
                <a:lnTo>
                  <a:pt x="4164" y="3915"/>
                </a:lnTo>
                <a:lnTo>
                  <a:pt x="4132" y="3880"/>
                </a:lnTo>
                <a:lnTo>
                  <a:pt x="4101" y="3845"/>
                </a:lnTo>
                <a:lnTo>
                  <a:pt x="4073" y="3810"/>
                </a:lnTo>
                <a:lnTo>
                  <a:pt x="4046" y="3775"/>
                </a:lnTo>
                <a:lnTo>
                  <a:pt x="4034" y="3757"/>
                </a:lnTo>
                <a:lnTo>
                  <a:pt x="4022" y="3740"/>
                </a:lnTo>
                <a:lnTo>
                  <a:pt x="4013" y="3723"/>
                </a:lnTo>
                <a:lnTo>
                  <a:pt x="4004" y="3706"/>
                </a:lnTo>
                <a:lnTo>
                  <a:pt x="3996" y="3691"/>
                </a:lnTo>
                <a:lnTo>
                  <a:pt x="3990" y="3674"/>
                </a:lnTo>
                <a:lnTo>
                  <a:pt x="3984" y="3659"/>
                </a:lnTo>
                <a:lnTo>
                  <a:pt x="3980" y="3644"/>
                </a:lnTo>
                <a:lnTo>
                  <a:pt x="3978" y="3629"/>
                </a:lnTo>
                <a:lnTo>
                  <a:pt x="3977" y="3615"/>
                </a:lnTo>
                <a:lnTo>
                  <a:pt x="3978" y="3597"/>
                </a:lnTo>
                <a:lnTo>
                  <a:pt x="3979" y="3581"/>
                </a:lnTo>
                <a:lnTo>
                  <a:pt x="3982" y="3567"/>
                </a:lnTo>
                <a:lnTo>
                  <a:pt x="3985" y="3553"/>
                </a:lnTo>
                <a:lnTo>
                  <a:pt x="3990" y="3542"/>
                </a:lnTo>
                <a:lnTo>
                  <a:pt x="3994" y="3532"/>
                </a:lnTo>
                <a:lnTo>
                  <a:pt x="3999" y="3523"/>
                </a:lnTo>
                <a:lnTo>
                  <a:pt x="4005" y="3514"/>
                </a:lnTo>
                <a:lnTo>
                  <a:pt x="4012" y="3506"/>
                </a:lnTo>
                <a:lnTo>
                  <a:pt x="4019" y="3500"/>
                </a:lnTo>
                <a:lnTo>
                  <a:pt x="4026" y="3495"/>
                </a:lnTo>
                <a:lnTo>
                  <a:pt x="4035" y="3490"/>
                </a:lnTo>
                <a:lnTo>
                  <a:pt x="4044" y="3485"/>
                </a:lnTo>
                <a:lnTo>
                  <a:pt x="4053" y="3482"/>
                </a:lnTo>
                <a:lnTo>
                  <a:pt x="4073" y="3475"/>
                </a:lnTo>
                <a:lnTo>
                  <a:pt x="4094" y="3469"/>
                </a:lnTo>
                <a:lnTo>
                  <a:pt x="4117" y="3464"/>
                </a:lnTo>
                <a:lnTo>
                  <a:pt x="4140" y="3458"/>
                </a:lnTo>
                <a:lnTo>
                  <a:pt x="4165" y="3452"/>
                </a:lnTo>
                <a:lnTo>
                  <a:pt x="4190" y="3444"/>
                </a:lnTo>
                <a:lnTo>
                  <a:pt x="4203" y="3439"/>
                </a:lnTo>
                <a:lnTo>
                  <a:pt x="4216" y="3433"/>
                </a:lnTo>
                <a:lnTo>
                  <a:pt x="4228" y="3425"/>
                </a:lnTo>
                <a:lnTo>
                  <a:pt x="4242" y="3418"/>
                </a:lnTo>
                <a:lnTo>
                  <a:pt x="4254" y="3410"/>
                </a:lnTo>
                <a:lnTo>
                  <a:pt x="4266" y="3401"/>
                </a:lnTo>
                <a:lnTo>
                  <a:pt x="4291" y="3380"/>
                </a:lnTo>
                <a:lnTo>
                  <a:pt x="4314" y="3359"/>
                </a:lnTo>
                <a:lnTo>
                  <a:pt x="4337" y="3336"/>
                </a:lnTo>
                <a:lnTo>
                  <a:pt x="4358" y="3313"/>
                </a:lnTo>
                <a:lnTo>
                  <a:pt x="4379" y="3288"/>
                </a:lnTo>
                <a:lnTo>
                  <a:pt x="4399" y="3262"/>
                </a:lnTo>
                <a:lnTo>
                  <a:pt x="4418" y="3237"/>
                </a:lnTo>
                <a:lnTo>
                  <a:pt x="4436" y="3210"/>
                </a:lnTo>
                <a:lnTo>
                  <a:pt x="4453" y="3184"/>
                </a:lnTo>
                <a:lnTo>
                  <a:pt x="4470" y="3156"/>
                </a:lnTo>
                <a:lnTo>
                  <a:pt x="4485" y="3128"/>
                </a:lnTo>
                <a:lnTo>
                  <a:pt x="4501" y="3099"/>
                </a:lnTo>
                <a:lnTo>
                  <a:pt x="4515" y="3072"/>
                </a:lnTo>
                <a:lnTo>
                  <a:pt x="4529" y="3043"/>
                </a:lnTo>
                <a:lnTo>
                  <a:pt x="4556" y="2985"/>
                </a:lnTo>
                <a:lnTo>
                  <a:pt x="4579" y="2931"/>
                </a:lnTo>
                <a:lnTo>
                  <a:pt x="4601" y="2878"/>
                </a:lnTo>
                <a:lnTo>
                  <a:pt x="4624" y="2824"/>
                </a:lnTo>
                <a:lnTo>
                  <a:pt x="4645" y="2770"/>
                </a:lnTo>
                <a:lnTo>
                  <a:pt x="4666" y="2714"/>
                </a:lnTo>
                <a:lnTo>
                  <a:pt x="4685" y="2659"/>
                </a:lnTo>
                <a:lnTo>
                  <a:pt x="4704" y="2603"/>
                </a:lnTo>
                <a:lnTo>
                  <a:pt x="4722" y="2547"/>
                </a:lnTo>
                <a:lnTo>
                  <a:pt x="4740" y="2491"/>
                </a:lnTo>
                <a:lnTo>
                  <a:pt x="4755" y="2433"/>
                </a:lnTo>
                <a:lnTo>
                  <a:pt x="4770" y="2377"/>
                </a:lnTo>
                <a:lnTo>
                  <a:pt x="4785" y="2320"/>
                </a:lnTo>
                <a:lnTo>
                  <a:pt x="4797" y="2263"/>
                </a:lnTo>
                <a:lnTo>
                  <a:pt x="4809" y="2206"/>
                </a:lnTo>
                <a:lnTo>
                  <a:pt x="4819" y="2149"/>
                </a:lnTo>
                <a:lnTo>
                  <a:pt x="4829" y="2091"/>
                </a:lnTo>
                <a:lnTo>
                  <a:pt x="4833" y="2055"/>
                </a:lnTo>
                <a:lnTo>
                  <a:pt x="4836" y="2022"/>
                </a:lnTo>
                <a:lnTo>
                  <a:pt x="4837" y="1988"/>
                </a:lnTo>
                <a:lnTo>
                  <a:pt x="4837" y="1955"/>
                </a:lnTo>
                <a:lnTo>
                  <a:pt x="4836" y="1923"/>
                </a:lnTo>
                <a:lnTo>
                  <a:pt x="4833" y="1891"/>
                </a:lnTo>
                <a:lnTo>
                  <a:pt x="4828" y="1861"/>
                </a:lnTo>
                <a:lnTo>
                  <a:pt x="4823" y="1831"/>
                </a:lnTo>
                <a:lnTo>
                  <a:pt x="4816" y="1801"/>
                </a:lnTo>
                <a:lnTo>
                  <a:pt x="4808" y="1773"/>
                </a:lnTo>
                <a:lnTo>
                  <a:pt x="4800" y="1744"/>
                </a:lnTo>
                <a:lnTo>
                  <a:pt x="4791" y="1715"/>
                </a:lnTo>
                <a:lnTo>
                  <a:pt x="4781" y="1688"/>
                </a:lnTo>
                <a:lnTo>
                  <a:pt x="4769" y="1660"/>
                </a:lnTo>
                <a:lnTo>
                  <a:pt x="4746" y="1606"/>
                </a:lnTo>
                <a:lnTo>
                  <a:pt x="4721" y="1551"/>
                </a:lnTo>
                <a:lnTo>
                  <a:pt x="4694" y="1497"/>
                </a:lnTo>
                <a:lnTo>
                  <a:pt x="4668" y="1443"/>
                </a:lnTo>
                <a:lnTo>
                  <a:pt x="4642" y="1388"/>
                </a:lnTo>
                <a:lnTo>
                  <a:pt x="4617" y="1331"/>
                </a:lnTo>
                <a:lnTo>
                  <a:pt x="4604" y="1302"/>
                </a:lnTo>
                <a:lnTo>
                  <a:pt x="4593" y="1274"/>
                </a:lnTo>
                <a:lnTo>
                  <a:pt x="4582" y="1244"/>
                </a:lnTo>
                <a:lnTo>
                  <a:pt x="4572" y="1213"/>
                </a:lnTo>
                <a:lnTo>
                  <a:pt x="4561" y="1182"/>
                </a:lnTo>
                <a:lnTo>
                  <a:pt x="4552" y="1151"/>
                </a:lnTo>
                <a:lnTo>
                  <a:pt x="4539" y="1170"/>
                </a:lnTo>
                <a:lnTo>
                  <a:pt x="4523" y="1190"/>
                </a:lnTo>
                <a:lnTo>
                  <a:pt x="4508" y="1209"/>
                </a:lnTo>
                <a:lnTo>
                  <a:pt x="4493" y="1226"/>
                </a:lnTo>
                <a:lnTo>
                  <a:pt x="4475" y="1244"/>
                </a:lnTo>
                <a:lnTo>
                  <a:pt x="4458" y="1260"/>
                </a:lnTo>
                <a:lnTo>
                  <a:pt x="4440" y="1276"/>
                </a:lnTo>
                <a:lnTo>
                  <a:pt x="4422" y="1291"/>
                </a:lnTo>
                <a:lnTo>
                  <a:pt x="4385" y="1321"/>
                </a:lnTo>
                <a:lnTo>
                  <a:pt x="4347" y="1348"/>
                </a:lnTo>
                <a:lnTo>
                  <a:pt x="4269" y="1404"/>
                </a:lnTo>
                <a:lnTo>
                  <a:pt x="4230" y="1432"/>
                </a:lnTo>
                <a:lnTo>
                  <a:pt x="4192" y="1461"/>
                </a:lnTo>
                <a:lnTo>
                  <a:pt x="4156" y="1492"/>
                </a:lnTo>
                <a:lnTo>
                  <a:pt x="4138" y="1508"/>
                </a:lnTo>
                <a:lnTo>
                  <a:pt x="4121" y="1525"/>
                </a:lnTo>
                <a:lnTo>
                  <a:pt x="4104" y="1542"/>
                </a:lnTo>
                <a:lnTo>
                  <a:pt x="4088" y="1559"/>
                </a:lnTo>
                <a:lnTo>
                  <a:pt x="4073" y="1579"/>
                </a:lnTo>
                <a:lnTo>
                  <a:pt x="4057" y="1598"/>
                </a:lnTo>
                <a:lnTo>
                  <a:pt x="4043" y="1619"/>
                </a:lnTo>
                <a:lnTo>
                  <a:pt x="4029" y="1641"/>
                </a:lnTo>
                <a:lnTo>
                  <a:pt x="4017" y="1664"/>
                </a:lnTo>
                <a:lnTo>
                  <a:pt x="4006" y="1688"/>
                </a:lnTo>
                <a:lnTo>
                  <a:pt x="3982" y="1741"/>
                </a:lnTo>
                <a:lnTo>
                  <a:pt x="3960" y="1794"/>
                </a:lnTo>
                <a:lnTo>
                  <a:pt x="3938" y="1848"/>
                </a:lnTo>
                <a:lnTo>
                  <a:pt x="3918" y="1903"/>
                </a:lnTo>
                <a:lnTo>
                  <a:pt x="3898" y="1958"/>
                </a:lnTo>
                <a:lnTo>
                  <a:pt x="3880" y="2013"/>
                </a:lnTo>
                <a:lnTo>
                  <a:pt x="3862" y="2070"/>
                </a:lnTo>
                <a:lnTo>
                  <a:pt x="3846" y="2125"/>
                </a:lnTo>
                <a:lnTo>
                  <a:pt x="3830" y="2181"/>
                </a:lnTo>
                <a:lnTo>
                  <a:pt x="3814" y="2238"/>
                </a:lnTo>
                <a:lnTo>
                  <a:pt x="3800" y="2295"/>
                </a:lnTo>
                <a:lnTo>
                  <a:pt x="3786" y="2352"/>
                </a:lnTo>
                <a:lnTo>
                  <a:pt x="3760" y="2465"/>
                </a:lnTo>
                <a:lnTo>
                  <a:pt x="3735" y="2578"/>
                </a:lnTo>
                <a:close/>
                <a:moveTo>
                  <a:pt x="2476" y="2582"/>
                </a:moveTo>
                <a:lnTo>
                  <a:pt x="2476" y="2582"/>
                </a:lnTo>
                <a:lnTo>
                  <a:pt x="2465" y="2562"/>
                </a:lnTo>
                <a:lnTo>
                  <a:pt x="2452" y="2542"/>
                </a:lnTo>
                <a:lnTo>
                  <a:pt x="2436" y="2522"/>
                </a:lnTo>
                <a:lnTo>
                  <a:pt x="2419" y="2502"/>
                </a:lnTo>
                <a:lnTo>
                  <a:pt x="2449" y="2520"/>
                </a:lnTo>
                <a:lnTo>
                  <a:pt x="2483" y="2540"/>
                </a:lnTo>
                <a:lnTo>
                  <a:pt x="2561" y="2588"/>
                </a:lnTo>
                <a:lnTo>
                  <a:pt x="2536" y="2584"/>
                </a:lnTo>
                <a:lnTo>
                  <a:pt x="2513" y="2582"/>
                </a:lnTo>
                <a:lnTo>
                  <a:pt x="2493" y="2582"/>
                </a:lnTo>
                <a:lnTo>
                  <a:pt x="2476" y="2582"/>
                </a:lnTo>
                <a:close/>
              </a:path>
            </a:pathLst>
          </a:custGeom>
          <a:solidFill>
            <a:srgbClr val="BAE18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5122" name="标题 1"/>
          <p:cNvSpPr txBox="1"/>
          <p:nvPr/>
        </p:nvSpPr>
        <p:spPr bwMode="auto">
          <a:xfrm>
            <a:off x="827088" y="1109663"/>
            <a:ext cx="554513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7.6 </a:t>
            </a:r>
            <a:r>
              <a:rPr lang="zh-CN" altLang="en-US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分配排序</a:t>
            </a:r>
            <a:endParaRPr lang="zh-CN" altLang="en-US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16388" name="直接连接符 24"/>
          <p:cNvCxnSpPr>
            <a:cxnSpLocks noChangeShapeType="1"/>
          </p:cNvCxnSpPr>
          <p:nvPr/>
        </p:nvCxnSpPr>
        <p:spPr bwMode="auto">
          <a:xfrm>
            <a:off x="3330575" y="1666875"/>
            <a:ext cx="0" cy="4714875"/>
          </a:xfrm>
          <a:prstGeom prst="line">
            <a:avLst/>
          </a:prstGeom>
          <a:noFill/>
          <a:ln w="3810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25"/>
          <p:cNvCxnSpPr>
            <a:cxnSpLocks noChangeShapeType="1"/>
          </p:cNvCxnSpPr>
          <p:nvPr/>
        </p:nvCxnSpPr>
        <p:spPr bwMode="auto">
          <a:xfrm>
            <a:off x="1016000" y="1663700"/>
            <a:ext cx="3268663" cy="0"/>
          </a:xfrm>
          <a:prstGeom prst="line">
            <a:avLst/>
          </a:prstGeom>
          <a:noFill/>
          <a:ln w="5715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60575" y="223202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7.6.1</a:t>
            </a:r>
            <a:endParaRPr lang="en-US" sz="2400" b="1" i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0575" y="292417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7.6.2</a:t>
            </a:r>
            <a:endParaRPr lang="en-US" altLang="zh-CN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392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桶排序</a:t>
            </a:r>
            <a:endParaRPr lang="zh-CN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393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基数排序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6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</a:t>
            </a:r>
            <a:r>
              <a:rPr lang="zh-CN" altLang="en-US" dirty="0" smtClean="0"/>
              <a:t>排序（稳定排序）</a:t>
            </a:r>
            <a:endParaRPr lang="zh-CN" altLang="en-US" dirty="0"/>
          </a:p>
        </p:txBody>
      </p:sp>
      <p:sp>
        <p:nvSpPr>
          <p:cNvPr id="3" name="MH_SubTitle_1"/>
          <p:cNvSpPr/>
          <p:nvPr>
            <p:custDataLst>
              <p:tags r:id="rId1"/>
            </p:custDataLst>
          </p:nvPr>
        </p:nvSpPr>
        <p:spPr>
          <a:xfrm>
            <a:off x="457200" y="1484784"/>
            <a:ext cx="1951037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算法思想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60" y="2564904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基数</a:t>
            </a:r>
            <a:r>
              <a:rPr lang="zh-CN" altLang="zh-CN" sz="2000" dirty="0" smtClean="0"/>
              <a:t>排序主要思想</a:t>
            </a:r>
            <a:r>
              <a:rPr lang="zh-CN" altLang="en-US" sz="2000" dirty="0" smtClean="0"/>
              <a:t>：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通过</a:t>
            </a:r>
            <a:r>
              <a:rPr lang="zh-CN" altLang="zh-CN" sz="2000" b="1" dirty="0">
                <a:solidFill>
                  <a:srgbClr val="FF0000"/>
                </a:solidFill>
              </a:rPr>
              <a:t>多关键字排序对单逻辑记录进行排序</a:t>
            </a:r>
            <a:r>
              <a:rPr lang="zh-CN" altLang="zh-CN" sz="2000" dirty="0"/>
              <a:t>的方法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 bwMode="auto">
          <a:xfrm flipH="1">
            <a:off x="6875463" y="2036763"/>
            <a:ext cx="460375" cy="476250"/>
          </a:xfrm>
          <a:custGeom>
            <a:avLst/>
            <a:gdLst>
              <a:gd name="T0" fmla="*/ 215713171 w 7617"/>
              <a:gd name="T1" fmla="*/ 194912619 h 8099"/>
              <a:gd name="T2" fmla="*/ 186862848 w 7617"/>
              <a:gd name="T3" fmla="*/ 154137527 h 8099"/>
              <a:gd name="T4" fmla="*/ 209688925 w 7617"/>
              <a:gd name="T5" fmla="*/ 69433828 h 8099"/>
              <a:gd name="T6" fmla="*/ 185536456 w 7617"/>
              <a:gd name="T7" fmla="*/ 27220166 h 8099"/>
              <a:gd name="T8" fmla="*/ 159173412 w 7617"/>
              <a:gd name="T9" fmla="*/ 113639048 h 8099"/>
              <a:gd name="T10" fmla="*/ 173487962 w 7617"/>
              <a:gd name="T11" fmla="*/ 157291045 h 8099"/>
              <a:gd name="T12" fmla="*/ 148009101 w 7617"/>
              <a:gd name="T13" fmla="*/ 113251885 h 8099"/>
              <a:gd name="T14" fmla="*/ 130157348 w 7617"/>
              <a:gd name="T15" fmla="*/ 20193847 h 8099"/>
              <a:gd name="T16" fmla="*/ 94785557 w 7617"/>
              <a:gd name="T17" fmla="*/ 22794140 h 8099"/>
              <a:gd name="T18" fmla="*/ 118551064 w 7617"/>
              <a:gd name="T19" fmla="*/ 108493737 h 8099"/>
              <a:gd name="T20" fmla="*/ 105397165 w 7617"/>
              <a:gd name="T21" fmla="*/ 111149305 h 8099"/>
              <a:gd name="T22" fmla="*/ 73175614 w 7617"/>
              <a:gd name="T23" fmla="*/ 41328315 h 8099"/>
              <a:gd name="T24" fmla="*/ 6300716 w 7617"/>
              <a:gd name="T25" fmla="*/ 3706741 h 8099"/>
              <a:gd name="T26" fmla="*/ 35427038 w 7617"/>
              <a:gd name="T27" fmla="*/ 76349596 h 8099"/>
              <a:gd name="T28" fmla="*/ 100865051 w 7617"/>
              <a:gd name="T29" fmla="*/ 116018005 h 8099"/>
              <a:gd name="T30" fmla="*/ 31281886 w 7617"/>
              <a:gd name="T31" fmla="*/ 115686117 h 8099"/>
              <a:gd name="T32" fmla="*/ 3813436 w 7617"/>
              <a:gd name="T33" fmla="*/ 138148370 h 8099"/>
              <a:gd name="T34" fmla="*/ 78039209 w 7617"/>
              <a:gd name="T35" fmla="*/ 170845970 h 8099"/>
              <a:gd name="T36" fmla="*/ 138337158 w 7617"/>
              <a:gd name="T37" fmla="*/ 150264725 h 8099"/>
              <a:gd name="T38" fmla="*/ 180120158 w 7617"/>
              <a:gd name="T39" fmla="*/ 177872289 h 8099"/>
              <a:gd name="T40" fmla="*/ 81852645 w 7617"/>
              <a:gd name="T41" fmla="*/ 181191868 h 8099"/>
              <a:gd name="T42" fmla="*/ 73175614 w 7617"/>
              <a:gd name="T43" fmla="*/ 210403828 h 8099"/>
              <a:gd name="T44" fmla="*/ 170116500 w 7617"/>
              <a:gd name="T45" fmla="*/ 209684543 h 8099"/>
              <a:gd name="T46" fmla="*/ 202006570 w 7617"/>
              <a:gd name="T47" fmla="*/ 191980203 h 8099"/>
              <a:gd name="T48" fmla="*/ 204327874 w 7617"/>
              <a:gd name="T49" fmla="*/ 216544801 h 8099"/>
              <a:gd name="T50" fmla="*/ 104789216 w 7617"/>
              <a:gd name="T51" fmla="*/ 244705824 h 8099"/>
              <a:gd name="T52" fmla="*/ 120595899 w 7617"/>
              <a:gd name="T53" fmla="*/ 275300843 h 8099"/>
              <a:gd name="T54" fmla="*/ 222621601 w 7617"/>
              <a:gd name="T55" fmla="*/ 246088883 h 8099"/>
              <a:gd name="T56" fmla="*/ 253737982 w 7617"/>
              <a:gd name="T57" fmla="*/ 256268720 h 8099"/>
              <a:gd name="T58" fmla="*/ 218310709 w 7617"/>
              <a:gd name="T59" fmla="*/ 266891229 h 8099"/>
              <a:gd name="T60" fmla="*/ 141487399 w 7617"/>
              <a:gd name="T61" fmla="*/ 311428572 h 8099"/>
              <a:gd name="T62" fmla="*/ 186697108 w 7617"/>
              <a:gd name="T63" fmla="*/ 327141117 h 8099"/>
              <a:gd name="T64" fmla="*/ 264294108 w 7617"/>
              <a:gd name="T65" fmla="*/ 289740880 h 8099"/>
              <a:gd name="T66" fmla="*/ 304308506 w 7617"/>
              <a:gd name="T67" fmla="*/ 323323591 h 8099"/>
              <a:gd name="T68" fmla="*/ 251416678 w 7617"/>
              <a:gd name="T69" fmla="*/ 319561339 h 8099"/>
              <a:gd name="T70" fmla="*/ 181723019 w 7617"/>
              <a:gd name="T71" fmla="*/ 363434672 h 8099"/>
              <a:gd name="T72" fmla="*/ 226490519 w 7617"/>
              <a:gd name="T73" fmla="*/ 376546924 h 8099"/>
              <a:gd name="T74" fmla="*/ 303755804 w 7617"/>
              <a:gd name="T75" fmla="*/ 335827108 h 8099"/>
              <a:gd name="T76" fmla="*/ 334706209 w 7617"/>
              <a:gd name="T77" fmla="*/ 363545458 h 8099"/>
              <a:gd name="T78" fmla="*/ 264515330 w 7617"/>
              <a:gd name="T79" fmla="*/ 377432035 h 8099"/>
              <a:gd name="T80" fmla="*/ 256059051 w 7617"/>
              <a:gd name="T81" fmla="*/ 413283152 h 8099"/>
              <a:gd name="T82" fmla="*/ 332329658 w 7617"/>
              <a:gd name="T83" fmla="*/ 383407418 h 8099"/>
              <a:gd name="T84" fmla="*/ 357366310 w 7617"/>
              <a:gd name="T85" fmla="*/ 384347804 h 8099"/>
              <a:gd name="T86" fmla="*/ 419598836 w 7617"/>
              <a:gd name="T87" fmla="*/ 443601795 h 8099"/>
              <a:gd name="T88" fmla="*/ 335093171 w 7617"/>
              <a:gd name="T89" fmla="*/ 346615679 h 8099"/>
              <a:gd name="T90" fmla="*/ 344267658 w 7617"/>
              <a:gd name="T91" fmla="*/ 328911575 h 8099"/>
              <a:gd name="T92" fmla="*/ 398154634 w 7617"/>
              <a:gd name="T93" fmla="*/ 248744452 h 8099"/>
              <a:gd name="T94" fmla="*/ 373559956 w 7617"/>
              <a:gd name="T95" fmla="*/ 232091520 h 8099"/>
              <a:gd name="T96" fmla="*/ 317738874 w 7617"/>
              <a:gd name="T97" fmla="*/ 304844691 h 8099"/>
              <a:gd name="T98" fmla="*/ 300992526 w 7617"/>
              <a:gd name="T99" fmla="*/ 306061924 h 8099"/>
              <a:gd name="T100" fmla="*/ 322049766 w 7617"/>
              <a:gd name="T101" fmla="*/ 277569249 h 8099"/>
              <a:gd name="T102" fmla="*/ 353552874 w 7617"/>
              <a:gd name="T103" fmla="*/ 184511211 h 8099"/>
              <a:gd name="T104" fmla="*/ 325089513 w 7617"/>
              <a:gd name="T105" fmla="*/ 181745091 h 8099"/>
              <a:gd name="T106" fmla="*/ 285848804 w 7617"/>
              <a:gd name="T107" fmla="*/ 275411394 h 8099"/>
              <a:gd name="T108" fmla="*/ 260259449 w 7617"/>
              <a:gd name="T109" fmla="*/ 250238297 h 8099"/>
              <a:gd name="T110" fmla="*/ 290823127 w 7617"/>
              <a:gd name="T111" fmla="*/ 216489525 h 8099"/>
              <a:gd name="T112" fmla="*/ 303645310 w 7617"/>
              <a:gd name="T113" fmla="*/ 128632308 h 8099"/>
              <a:gd name="T114" fmla="*/ 271644982 w 7617"/>
              <a:gd name="T115" fmla="*/ 135382016 h 8099"/>
              <a:gd name="T116" fmla="*/ 247216279 w 7617"/>
              <a:gd name="T117" fmla="*/ 229933665 h 8099"/>
              <a:gd name="T118" fmla="*/ 220189804 w 7617"/>
              <a:gd name="T119" fmla="*/ 202436887 h 8099"/>
              <a:gd name="T120" fmla="*/ 245171209 w 7617"/>
              <a:gd name="T121" fmla="*/ 177595677 h 8099"/>
              <a:gd name="T122" fmla="*/ 263575665 w 7617"/>
              <a:gd name="T123" fmla="*/ 91840805 h 8099"/>
              <a:gd name="T124" fmla="*/ 220079310 w 7617"/>
              <a:gd name="T125" fmla="*/ 96322106 h 80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17" h="8099">
                <a:moveTo>
                  <a:pt x="3735" y="2578"/>
                </a:moveTo>
                <a:lnTo>
                  <a:pt x="3735" y="2578"/>
                </a:lnTo>
                <a:lnTo>
                  <a:pt x="3721" y="2650"/>
                </a:lnTo>
                <a:lnTo>
                  <a:pt x="3709" y="2721"/>
                </a:lnTo>
                <a:lnTo>
                  <a:pt x="3704" y="2758"/>
                </a:lnTo>
                <a:lnTo>
                  <a:pt x="3699" y="2794"/>
                </a:lnTo>
                <a:lnTo>
                  <a:pt x="3695" y="2831"/>
                </a:lnTo>
                <a:lnTo>
                  <a:pt x="3692" y="2868"/>
                </a:lnTo>
                <a:lnTo>
                  <a:pt x="3690" y="2905"/>
                </a:lnTo>
                <a:lnTo>
                  <a:pt x="3689" y="2942"/>
                </a:lnTo>
                <a:lnTo>
                  <a:pt x="3689" y="2978"/>
                </a:lnTo>
                <a:lnTo>
                  <a:pt x="3691" y="3014"/>
                </a:lnTo>
                <a:lnTo>
                  <a:pt x="3694" y="3051"/>
                </a:lnTo>
                <a:lnTo>
                  <a:pt x="3700" y="3087"/>
                </a:lnTo>
                <a:lnTo>
                  <a:pt x="3706" y="3123"/>
                </a:lnTo>
                <a:lnTo>
                  <a:pt x="3714" y="3159"/>
                </a:lnTo>
                <a:lnTo>
                  <a:pt x="3720" y="3185"/>
                </a:lnTo>
                <a:lnTo>
                  <a:pt x="3728" y="3210"/>
                </a:lnTo>
                <a:lnTo>
                  <a:pt x="3737" y="3236"/>
                </a:lnTo>
                <a:lnTo>
                  <a:pt x="3748" y="3260"/>
                </a:lnTo>
                <a:lnTo>
                  <a:pt x="3759" y="3285"/>
                </a:lnTo>
                <a:lnTo>
                  <a:pt x="3772" y="3309"/>
                </a:lnTo>
                <a:lnTo>
                  <a:pt x="3787" y="3332"/>
                </a:lnTo>
                <a:lnTo>
                  <a:pt x="3802" y="3354"/>
                </a:lnTo>
                <a:lnTo>
                  <a:pt x="3819" y="3375"/>
                </a:lnTo>
                <a:lnTo>
                  <a:pt x="3836" y="3393"/>
                </a:lnTo>
                <a:lnTo>
                  <a:pt x="3849" y="3407"/>
                </a:lnTo>
                <a:lnTo>
                  <a:pt x="3861" y="3418"/>
                </a:lnTo>
                <a:lnTo>
                  <a:pt x="3882" y="3437"/>
                </a:lnTo>
                <a:lnTo>
                  <a:pt x="3889" y="3444"/>
                </a:lnTo>
                <a:lnTo>
                  <a:pt x="3895" y="3451"/>
                </a:lnTo>
                <a:lnTo>
                  <a:pt x="3899" y="3458"/>
                </a:lnTo>
                <a:lnTo>
                  <a:pt x="3902" y="3466"/>
                </a:lnTo>
                <a:lnTo>
                  <a:pt x="3904" y="3477"/>
                </a:lnTo>
                <a:lnTo>
                  <a:pt x="3905" y="3489"/>
                </a:lnTo>
                <a:lnTo>
                  <a:pt x="3905" y="3504"/>
                </a:lnTo>
                <a:lnTo>
                  <a:pt x="3903" y="3523"/>
                </a:lnTo>
                <a:lnTo>
                  <a:pt x="3898" y="3574"/>
                </a:lnTo>
                <a:lnTo>
                  <a:pt x="3811" y="3475"/>
                </a:lnTo>
                <a:lnTo>
                  <a:pt x="3724" y="3376"/>
                </a:lnTo>
                <a:lnTo>
                  <a:pt x="3680" y="3327"/>
                </a:lnTo>
                <a:lnTo>
                  <a:pt x="3635" y="3280"/>
                </a:lnTo>
                <a:lnTo>
                  <a:pt x="3590" y="3232"/>
                </a:lnTo>
                <a:lnTo>
                  <a:pt x="3544" y="3186"/>
                </a:lnTo>
                <a:lnTo>
                  <a:pt x="3525" y="3168"/>
                </a:lnTo>
                <a:lnTo>
                  <a:pt x="3502" y="3148"/>
                </a:lnTo>
                <a:lnTo>
                  <a:pt x="3444" y="3098"/>
                </a:lnTo>
                <a:lnTo>
                  <a:pt x="3414" y="3071"/>
                </a:lnTo>
                <a:lnTo>
                  <a:pt x="3382" y="3042"/>
                </a:lnTo>
                <a:lnTo>
                  <a:pt x="3352" y="3012"/>
                </a:lnTo>
                <a:lnTo>
                  <a:pt x="3338" y="2997"/>
                </a:lnTo>
                <a:lnTo>
                  <a:pt x="3325" y="2982"/>
                </a:lnTo>
                <a:lnTo>
                  <a:pt x="3312" y="2966"/>
                </a:lnTo>
                <a:lnTo>
                  <a:pt x="3301" y="2952"/>
                </a:lnTo>
                <a:lnTo>
                  <a:pt x="3291" y="2938"/>
                </a:lnTo>
                <a:lnTo>
                  <a:pt x="3283" y="2922"/>
                </a:lnTo>
                <a:lnTo>
                  <a:pt x="3276" y="2909"/>
                </a:lnTo>
                <a:lnTo>
                  <a:pt x="3271" y="2895"/>
                </a:lnTo>
                <a:lnTo>
                  <a:pt x="3268" y="2881"/>
                </a:lnTo>
                <a:lnTo>
                  <a:pt x="3267" y="2869"/>
                </a:lnTo>
                <a:lnTo>
                  <a:pt x="3268" y="2857"/>
                </a:lnTo>
                <a:lnTo>
                  <a:pt x="3270" y="2851"/>
                </a:lnTo>
                <a:lnTo>
                  <a:pt x="3272" y="2845"/>
                </a:lnTo>
                <a:lnTo>
                  <a:pt x="3275" y="2839"/>
                </a:lnTo>
                <a:lnTo>
                  <a:pt x="3278" y="2834"/>
                </a:lnTo>
                <a:lnTo>
                  <a:pt x="3283" y="2829"/>
                </a:lnTo>
                <a:lnTo>
                  <a:pt x="3288" y="2824"/>
                </a:lnTo>
                <a:lnTo>
                  <a:pt x="3293" y="2820"/>
                </a:lnTo>
                <a:lnTo>
                  <a:pt x="3300" y="2815"/>
                </a:lnTo>
                <a:lnTo>
                  <a:pt x="3315" y="2806"/>
                </a:lnTo>
                <a:lnTo>
                  <a:pt x="3334" y="2799"/>
                </a:lnTo>
                <a:lnTo>
                  <a:pt x="3355" y="2793"/>
                </a:lnTo>
                <a:lnTo>
                  <a:pt x="3381" y="2786"/>
                </a:lnTo>
                <a:lnTo>
                  <a:pt x="3405" y="2777"/>
                </a:lnTo>
                <a:lnTo>
                  <a:pt x="3429" y="2765"/>
                </a:lnTo>
                <a:lnTo>
                  <a:pt x="3452" y="2752"/>
                </a:lnTo>
                <a:lnTo>
                  <a:pt x="3473" y="2738"/>
                </a:lnTo>
                <a:lnTo>
                  <a:pt x="3494" y="2721"/>
                </a:lnTo>
                <a:lnTo>
                  <a:pt x="3512" y="2704"/>
                </a:lnTo>
                <a:lnTo>
                  <a:pt x="3530" y="2685"/>
                </a:lnTo>
                <a:lnTo>
                  <a:pt x="3548" y="2665"/>
                </a:lnTo>
                <a:lnTo>
                  <a:pt x="3563" y="2644"/>
                </a:lnTo>
                <a:lnTo>
                  <a:pt x="3579" y="2621"/>
                </a:lnTo>
                <a:lnTo>
                  <a:pt x="3593" y="2597"/>
                </a:lnTo>
                <a:lnTo>
                  <a:pt x="3606" y="2573"/>
                </a:lnTo>
                <a:lnTo>
                  <a:pt x="3620" y="2547"/>
                </a:lnTo>
                <a:lnTo>
                  <a:pt x="3631" y="2522"/>
                </a:lnTo>
                <a:lnTo>
                  <a:pt x="3642" y="2495"/>
                </a:lnTo>
                <a:lnTo>
                  <a:pt x="3652" y="2468"/>
                </a:lnTo>
                <a:lnTo>
                  <a:pt x="3663" y="2441"/>
                </a:lnTo>
                <a:lnTo>
                  <a:pt x="3672" y="2413"/>
                </a:lnTo>
                <a:lnTo>
                  <a:pt x="3680" y="2385"/>
                </a:lnTo>
                <a:lnTo>
                  <a:pt x="3695" y="2329"/>
                </a:lnTo>
                <a:lnTo>
                  <a:pt x="3709" y="2274"/>
                </a:lnTo>
                <a:lnTo>
                  <a:pt x="3720" y="2219"/>
                </a:lnTo>
                <a:lnTo>
                  <a:pt x="3729" y="2167"/>
                </a:lnTo>
                <a:lnTo>
                  <a:pt x="3747" y="2071"/>
                </a:lnTo>
                <a:lnTo>
                  <a:pt x="3756" y="2014"/>
                </a:lnTo>
                <a:lnTo>
                  <a:pt x="3764" y="1957"/>
                </a:lnTo>
                <a:lnTo>
                  <a:pt x="3772" y="1899"/>
                </a:lnTo>
                <a:lnTo>
                  <a:pt x="3779" y="1841"/>
                </a:lnTo>
                <a:lnTo>
                  <a:pt x="3786" y="1783"/>
                </a:lnTo>
                <a:lnTo>
                  <a:pt x="3791" y="1724"/>
                </a:lnTo>
                <a:lnTo>
                  <a:pt x="3796" y="1665"/>
                </a:lnTo>
                <a:lnTo>
                  <a:pt x="3799" y="1607"/>
                </a:lnTo>
                <a:lnTo>
                  <a:pt x="3801" y="1548"/>
                </a:lnTo>
                <a:lnTo>
                  <a:pt x="3802" y="1489"/>
                </a:lnTo>
                <a:lnTo>
                  <a:pt x="3802" y="1430"/>
                </a:lnTo>
                <a:lnTo>
                  <a:pt x="3801" y="1372"/>
                </a:lnTo>
                <a:lnTo>
                  <a:pt x="3798" y="1314"/>
                </a:lnTo>
                <a:lnTo>
                  <a:pt x="3794" y="1255"/>
                </a:lnTo>
                <a:lnTo>
                  <a:pt x="3788" y="1198"/>
                </a:lnTo>
                <a:lnTo>
                  <a:pt x="3779" y="1140"/>
                </a:lnTo>
                <a:lnTo>
                  <a:pt x="3775" y="1110"/>
                </a:lnTo>
                <a:lnTo>
                  <a:pt x="3769" y="1080"/>
                </a:lnTo>
                <a:lnTo>
                  <a:pt x="3762" y="1049"/>
                </a:lnTo>
                <a:lnTo>
                  <a:pt x="3754" y="1020"/>
                </a:lnTo>
                <a:lnTo>
                  <a:pt x="3746" y="990"/>
                </a:lnTo>
                <a:lnTo>
                  <a:pt x="3736" y="960"/>
                </a:lnTo>
                <a:lnTo>
                  <a:pt x="3725" y="931"/>
                </a:lnTo>
                <a:lnTo>
                  <a:pt x="3714" y="903"/>
                </a:lnTo>
                <a:lnTo>
                  <a:pt x="3702" y="874"/>
                </a:lnTo>
                <a:lnTo>
                  <a:pt x="3689" y="846"/>
                </a:lnTo>
                <a:lnTo>
                  <a:pt x="3676" y="819"/>
                </a:lnTo>
                <a:lnTo>
                  <a:pt x="3662" y="791"/>
                </a:lnTo>
                <a:lnTo>
                  <a:pt x="3646" y="764"/>
                </a:lnTo>
                <a:lnTo>
                  <a:pt x="3631" y="738"/>
                </a:lnTo>
                <a:lnTo>
                  <a:pt x="3615" y="711"/>
                </a:lnTo>
                <a:lnTo>
                  <a:pt x="3597" y="685"/>
                </a:lnTo>
                <a:lnTo>
                  <a:pt x="3586" y="668"/>
                </a:lnTo>
                <a:lnTo>
                  <a:pt x="3572" y="652"/>
                </a:lnTo>
                <a:lnTo>
                  <a:pt x="3546" y="618"/>
                </a:lnTo>
                <a:lnTo>
                  <a:pt x="3516" y="583"/>
                </a:lnTo>
                <a:lnTo>
                  <a:pt x="3487" y="548"/>
                </a:lnTo>
                <a:lnTo>
                  <a:pt x="3460" y="512"/>
                </a:lnTo>
                <a:lnTo>
                  <a:pt x="3446" y="495"/>
                </a:lnTo>
                <a:lnTo>
                  <a:pt x="3434" y="476"/>
                </a:lnTo>
                <a:lnTo>
                  <a:pt x="3423" y="457"/>
                </a:lnTo>
                <a:lnTo>
                  <a:pt x="3414" y="439"/>
                </a:lnTo>
                <a:lnTo>
                  <a:pt x="3405" y="419"/>
                </a:lnTo>
                <a:lnTo>
                  <a:pt x="3398" y="400"/>
                </a:lnTo>
                <a:lnTo>
                  <a:pt x="3394" y="416"/>
                </a:lnTo>
                <a:lnTo>
                  <a:pt x="3389" y="431"/>
                </a:lnTo>
                <a:lnTo>
                  <a:pt x="3382" y="447"/>
                </a:lnTo>
                <a:lnTo>
                  <a:pt x="3375" y="462"/>
                </a:lnTo>
                <a:lnTo>
                  <a:pt x="3367" y="476"/>
                </a:lnTo>
                <a:lnTo>
                  <a:pt x="3357" y="492"/>
                </a:lnTo>
                <a:lnTo>
                  <a:pt x="3347" y="506"/>
                </a:lnTo>
                <a:lnTo>
                  <a:pt x="3336" y="521"/>
                </a:lnTo>
                <a:lnTo>
                  <a:pt x="3312" y="549"/>
                </a:lnTo>
                <a:lnTo>
                  <a:pt x="3286" y="577"/>
                </a:lnTo>
                <a:lnTo>
                  <a:pt x="3259" y="605"/>
                </a:lnTo>
                <a:lnTo>
                  <a:pt x="3230" y="633"/>
                </a:lnTo>
                <a:lnTo>
                  <a:pt x="3172" y="689"/>
                </a:lnTo>
                <a:lnTo>
                  <a:pt x="3144" y="717"/>
                </a:lnTo>
                <a:lnTo>
                  <a:pt x="3118" y="746"/>
                </a:lnTo>
                <a:lnTo>
                  <a:pt x="3092" y="775"/>
                </a:lnTo>
                <a:lnTo>
                  <a:pt x="3081" y="790"/>
                </a:lnTo>
                <a:lnTo>
                  <a:pt x="3069" y="805"/>
                </a:lnTo>
                <a:lnTo>
                  <a:pt x="3059" y="821"/>
                </a:lnTo>
                <a:lnTo>
                  <a:pt x="3049" y="837"/>
                </a:lnTo>
                <a:lnTo>
                  <a:pt x="3041" y="852"/>
                </a:lnTo>
                <a:lnTo>
                  <a:pt x="3033" y="869"/>
                </a:lnTo>
                <a:lnTo>
                  <a:pt x="3013" y="915"/>
                </a:lnTo>
                <a:lnTo>
                  <a:pt x="2996" y="960"/>
                </a:lnTo>
                <a:lnTo>
                  <a:pt x="2979" y="1006"/>
                </a:lnTo>
                <a:lnTo>
                  <a:pt x="2965" y="1053"/>
                </a:lnTo>
                <a:lnTo>
                  <a:pt x="2952" y="1099"/>
                </a:lnTo>
                <a:lnTo>
                  <a:pt x="2939" y="1147"/>
                </a:lnTo>
                <a:lnTo>
                  <a:pt x="2928" y="1193"/>
                </a:lnTo>
                <a:lnTo>
                  <a:pt x="2919" y="1241"/>
                </a:lnTo>
                <a:lnTo>
                  <a:pt x="2911" y="1288"/>
                </a:lnTo>
                <a:lnTo>
                  <a:pt x="2903" y="1335"/>
                </a:lnTo>
                <a:lnTo>
                  <a:pt x="2896" y="1383"/>
                </a:lnTo>
                <a:lnTo>
                  <a:pt x="2891" y="1431"/>
                </a:lnTo>
                <a:lnTo>
                  <a:pt x="2887" y="1480"/>
                </a:lnTo>
                <a:lnTo>
                  <a:pt x="2883" y="1529"/>
                </a:lnTo>
                <a:lnTo>
                  <a:pt x="2881" y="1578"/>
                </a:lnTo>
                <a:lnTo>
                  <a:pt x="2879" y="1627"/>
                </a:lnTo>
                <a:lnTo>
                  <a:pt x="2876" y="1712"/>
                </a:lnTo>
                <a:lnTo>
                  <a:pt x="2875" y="1797"/>
                </a:lnTo>
                <a:lnTo>
                  <a:pt x="2875" y="1883"/>
                </a:lnTo>
                <a:lnTo>
                  <a:pt x="2877" y="1969"/>
                </a:lnTo>
                <a:lnTo>
                  <a:pt x="2880" y="2054"/>
                </a:lnTo>
                <a:lnTo>
                  <a:pt x="2883" y="2097"/>
                </a:lnTo>
                <a:lnTo>
                  <a:pt x="2886" y="2139"/>
                </a:lnTo>
                <a:lnTo>
                  <a:pt x="2890" y="2182"/>
                </a:lnTo>
                <a:lnTo>
                  <a:pt x="2895" y="2224"/>
                </a:lnTo>
                <a:lnTo>
                  <a:pt x="2900" y="2268"/>
                </a:lnTo>
                <a:lnTo>
                  <a:pt x="2906" y="2310"/>
                </a:lnTo>
                <a:lnTo>
                  <a:pt x="2914" y="2354"/>
                </a:lnTo>
                <a:lnTo>
                  <a:pt x="2924" y="2397"/>
                </a:lnTo>
                <a:lnTo>
                  <a:pt x="2936" y="2439"/>
                </a:lnTo>
                <a:lnTo>
                  <a:pt x="2943" y="2460"/>
                </a:lnTo>
                <a:lnTo>
                  <a:pt x="2951" y="2481"/>
                </a:lnTo>
                <a:lnTo>
                  <a:pt x="2959" y="2501"/>
                </a:lnTo>
                <a:lnTo>
                  <a:pt x="2968" y="2522"/>
                </a:lnTo>
                <a:lnTo>
                  <a:pt x="2977" y="2541"/>
                </a:lnTo>
                <a:lnTo>
                  <a:pt x="2987" y="2561"/>
                </a:lnTo>
                <a:lnTo>
                  <a:pt x="2998" y="2580"/>
                </a:lnTo>
                <a:lnTo>
                  <a:pt x="3009" y="2599"/>
                </a:lnTo>
                <a:lnTo>
                  <a:pt x="3021" y="2618"/>
                </a:lnTo>
                <a:lnTo>
                  <a:pt x="3035" y="2636"/>
                </a:lnTo>
                <a:lnTo>
                  <a:pt x="3051" y="2658"/>
                </a:lnTo>
                <a:lnTo>
                  <a:pt x="3068" y="2677"/>
                </a:lnTo>
                <a:lnTo>
                  <a:pt x="3085" y="2693"/>
                </a:lnTo>
                <a:lnTo>
                  <a:pt x="3100" y="2707"/>
                </a:lnTo>
                <a:lnTo>
                  <a:pt x="3129" y="2731"/>
                </a:lnTo>
                <a:lnTo>
                  <a:pt x="3142" y="2742"/>
                </a:lnTo>
                <a:lnTo>
                  <a:pt x="3154" y="2752"/>
                </a:lnTo>
                <a:lnTo>
                  <a:pt x="3166" y="2763"/>
                </a:lnTo>
                <a:lnTo>
                  <a:pt x="3175" y="2775"/>
                </a:lnTo>
                <a:lnTo>
                  <a:pt x="3183" y="2787"/>
                </a:lnTo>
                <a:lnTo>
                  <a:pt x="3190" y="2802"/>
                </a:lnTo>
                <a:lnTo>
                  <a:pt x="3195" y="2819"/>
                </a:lnTo>
                <a:lnTo>
                  <a:pt x="3200" y="2839"/>
                </a:lnTo>
                <a:lnTo>
                  <a:pt x="3201" y="2862"/>
                </a:lnTo>
                <a:lnTo>
                  <a:pt x="3201" y="2888"/>
                </a:lnTo>
                <a:lnTo>
                  <a:pt x="3176" y="2870"/>
                </a:lnTo>
                <a:lnTo>
                  <a:pt x="3139" y="2843"/>
                </a:lnTo>
                <a:lnTo>
                  <a:pt x="3034" y="2770"/>
                </a:lnTo>
                <a:lnTo>
                  <a:pt x="2971" y="2726"/>
                </a:lnTo>
                <a:lnTo>
                  <a:pt x="2903" y="2677"/>
                </a:lnTo>
                <a:lnTo>
                  <a:pt x="2835" y="2626"/>
                </a:lnTo>
                <a:lnTo>
                  <a:pt x="2767" y="2573"/>
                </a:lnTo>
                <a:lnTo>
                  <a:pt x="2735" y="2546"/>
                </a:lnTo>
                <a:lnTo>
                  <a:pt x="2704" y="2520"/>
                </a:lnTo>
                <a:lnTo>
                  <a:pt x="2673" y="2494"/>
                </a:lnTo>
                <a:lnTo>
                  <a:pt x="2644" y="2467"/>
                </a:lnTo>
                <a:lnTo>
                  <a:pt x="2618" y="2442"/>
                </a:lnTo>
                <a:lnTo>
                  <a:pt x="2593" y="2417"/>
                </a:lnTo>
                <a:lnTo>
                  <a:pt x="2571" y="2393"/>
                </a:lnTo>
                <a:lnTo>
                  <a:pt x="2552" y="2369"/>
                </a:lnTo>
                <a:lnTo>
                  <a:pt x="2537" y="2346"/>
                </a:lnTo>
                <a:lnTo>
                  <a:pt x="2529" y="2336"/>
                </a:lnTo>
                <a:lnTo>
                  <a:pt x="2524" y="2325"/>
                </a:lnTo>
                <a:lnTo>
                  <a:pt x="2519" y="2315"/>
                </a:lnTo>
                <a:lnTo>
                  <a:pt x="2515" y="2305"/>
                </a:lnTo>
                <a:lnTo>
                  <a:pt x="2512" y="2295"/>
                </a:lnTo>
                <a:lnTo>
                  <a:pt x="2511" y="2286"/>
                </a:lnTo>
                <a:lnTo>
                  <a:pt x="2510" y="2278"/>
                </a:lnTo>
                <a:lnTo>
                  <a:pt x="2510" y="2270"/>
                </a:lnTo>
                <a:lnTo>
                  <a:pt x="2512" y="2261"/>
                </a:lnTo>
                <a:lnTo>
                  <a:pt x="2514" y="2254"/>
                </a:lnTo>
                <a:lnTo>
                  <a:pt x="2518" y="2247"/>
                </a:lnTo>
                <a:lnTo>
                  <a:pt x="2523" y="2241"/>
                </a:lnTo>
                <a:lnTo>
                  <a:pt x="2530" y="2235"/>
                </a:lnTo>
                <a:lnTo>
                  <a:pt x="2538" y="2229"/>
                </a:lnTo>
                <a:lnTo>
                  <a:pt x="2557" y="2216"/>
                </a:lnTo>
                <a:lnTo>
                  <a:pt x="2574" y="2202"/>
                </a:lnTo>
                <a:lnTo>
                  <a:pt x="2591" y="2186"/>
                </a:lnTo>
                <a:lnTo>
                  <a:pt x="2606" y="2169"/>
                </a:lnTo>
                <a:lnTo>
                  <a:pt x="2622" y="2151"/>
                </a:lnTo>
                <a:lnTo>
                  <a:pt x="2634" y="2132"/>
                </a:lnTo>
                <a:lnTo>
                  <a:pt x="2646" y="2112"/>
                </a:lnTo>
                <a:lnTo>
                  <a:pt x="2657" y="2091"/>
                </a:lnTo>
                <a:lnTo>
                  <a:pt x="2668" y="2070"/>
                </a:lnTo>
                <a:lnTo>
                  <a:pt x="2678" y="2047"/>
                </a:lnTo>
                <a:lnTo>
                  <a:pt x="2686" y="2024"/>
                </a:lnTo>
                <a:lnTo>
                  <a:pt x="2693" y="2000"/>
                </a:lnTo>
                <a:lnTo>
                  <a:pt x="2701" y="1975"/>
                </a:lnTo>
                <a:lnTo>
                  <a:pt x="2707" y="1951"/>
                </a:lnTo>
                <a:lnTo>
                  <a:pt x="2712" y="1925"/>
                </a:lnTo>
                <a:lnTo>
                  <a:pt x="2717" y="1900"/>
                </a:lnTo>
                <a:lnTo>
                  <a:pt x="2721" y="1874"/>
                </a:lnTo>
                <a:lnTo>
                  <a:pt x="2724" y="1848"/>
                </a:lnTo>
                <a:lnTo>
                  <a:pt x="2729" y="1796"/>
                </a:lnTo>
                <a:lnTo>
                  <a:pt x="2732" y="1745"/>
                </a:lnTo>
                <a:lnTo>
                  <a:pt x="2733" y="1694"/>
                </a:lnTo>
                <a:lnTo>
                  <a:pt x="2733" y="1645"/>
                </a:lnTo>
                <a:lnTo>
                  <a:pt x="2732" y="1597"/>
                </a:lnTo>
                <a:lnTo>
                  <a:pt x="2730" y="1553"/>
                </a:lnTo>
                <a:lnTo>
                  <a:pt x="2727" y="1512"/>
                </a:lnTo>
                <a:lnTo>
                  <a:pt x="2722" y="1453"/>
                </a:lnTo>
                <a:lnTo>
                  <a:pt x="2716" y="1395"/>
                </a:lnTo>
                <a:lnTo>
                  <a:pt x="2708" y="1335"/>
                </a:lnTo>
                <a:lnTo>
                  <a:pt x="2697" y="1277"/>
                </a:lnTo>
                <a:lnTo>
                  <a:pt x="2685" y="1218"/>
                </a:lnTo>
                <a:lnTo>
                  <a:pt x="2673" y="1160"/>
                </a:lnTo>
                <a:lnTo>
                  <a:pt x="2657" y="1101"/>
                </a:lnTo>
                <a:lnTo>
                  <a:pt x="2642" y="1043"/>
                </a:lnTo>
                <a:lnTo>
                  <a:pt x="2625" y="986"/>
                </a:lnTo>
                <a:lnTo>
                  <a:pt x="2606" y="928"/>
                </a:lnTo>
                <a:lnTo>
                  <a:pt x="2587" y="871"/>
                </a:lnTo>
                <a:lnTo>
                  <a:pt x="2566" y="815"/>
                </a:lnTo>
                <a:lnTo>
                  <a:pt x="2546" y="759"/>
                </a:lnTo>
                <a:lnTo>
                  <a:pt x="2523" y="704"/>
                </a:lnTo>
                <a:lnTo>
                  <a:pt x="2501" y="650"/>
                </a:lnTo>
                <a:lnTo>
                  <a:pt x="2477" y="595"/>
                </a:lnTo>
                <a:lnTo>
                  <a:pt x="2455" y="548"/>
                </a:lnTo>
                <a:lnTo>
                  <a:pt x="2432" y="501"/>
                </a:lnTo>
                <a:lnTo>
                  <a:pt x="2409" y="455"/>
                </a:lnTo>
                <a:lnTo>
                  <a:pt x="2383" y="409"/>
                </a:lnTo>
                <a:lnTo>
                  <a:pt x="2370" y="386"/>
                </a:lnTo>
                <a:lnTo>
                  <a:pt x="2355" y="365"/>
                </a:lnTo>
                <a:lnTo>
                  <a:pt x="2341" y="343"/>
                </a:lnTo>
                <a:lnTo>
                  <a:pt x="2326" y="322"/>
                </a:lnTo>
                <a:lnTo>
                  <a:pt x="2309" y="301"/>
                </a:lnTo>
                <a:lnTo>
                  <a:pt x="2293" y="281"/>
                </a:lnTo>
                <a:lnTo>
                  <a:pt x="2275" y="261"/>
                </a:lnTo>
                <a:lnTo>
                  <a:pt x="2258" y="242"/>
                </a:lnTo>
                <a:lnTo>
                  <a:pt x="2240" y="225"/>
                </a:lnTo>
                <a:lnTo>
                  <a:pt x="2222" y="210"/>
                </a:lnTo>
                <a:lnTo>
                  <a:pt x="2203" y="196"/>
                </a:lnTo>
                <a:lnTo>
                  <a:pt x="2182" y="181"/>
                </a:lnTo>
                <a:lnTo>
                  <a:pt x="2140" y="154"/>
                </a:lnTo>
                <a:lnTo>
                  <a:pt x="2096" y="126"/>
                </a:lnTo>
                <a:lnTo>
                  <a:pt x="2053" y="98"/>
                </a:lnTo>
                <a:lnTo>
                  <a:pt x="2033" y="84"/>
                </a:lnTo>
                <a:lnTo>
                  <a:pt x="2013" y="69"/>
                </a:lnTo>
                <a:lnTo>
                  <a:pt x="1995" y="53"/>
                </a:lnTo>
                <a:lnTo>
                  <a:pt x="1978" y="36"/>
                </a:lnTo>
                <a:lnTo>
                  <a:pt x="1963" y="18"/>
                </a:lnTo>
                <a:lnTo>
                  <a:pt x="1948" y="0"/>
                </a:lnTo>
                <a:lnTo>
                  <a:pt x="1949" y="10"/>
                </a:lnTo>
                <a:lnTo>
                  <a:pt x="1949" y="22"/>
                </a:lnTo>
                <a:lnTo>
                  <a:pt x="1947" y="34"/>
                </a:lnTo>
                <a:lnTo>
                  <a:pt x="1944" y="46"/>
                </a:lnTo>
                <a:lnTo>
                  <a:pt x="1940" y="59"/>
                </a:lnTo>
                <a:lnTo>
                  <a:pt x="1935" y="73"/>
                </a:lnTo>
                <a:lnTo>
                  <a:pt x="1929" y="86"/>
                </a:lnTo>
                <a:lnTo>
                  <a:pt x="1921" y="100"/>
                </a:lnTo>
                <a:lnTo>
                  <a:pt x="1903" y="130"/>
                </a:lnTo>
                <a:lnTo>
                  <a:pt x="1884" y="161"/>
                </a:lnTo>
                <a:lnTo>
                  <a:pt x="1861" y="192"/>
                </a:lnTo>
                <a:lnTo>
                  <a:pt x="1839" y="224"/>
                </a:lnTo>
                <a:lnTo>
                  <a:pt x="1791" y="288"/>
                </a:lnTo>
                <a:lnTo>
                  <a:pt x="1768" y="321"/>
                </a:lnTo>
                <a:lnTo>
                  <a:pt x="1748" y="351"/>
                </a:lnTo>
                <a:lnTo>
                  <a:pt x="1729" y="382"/>
                </a:lnTo>
                <a:lnTo>
                  <a:pt x="1722" y="398"/>
                </a:lnTo>
                <a:lnTo>
                  <a:pt x="1715" y="412"/>
                </a:lnTo>
                <a:lnTo>
                  <a:pt x="1709" y="426"/>
                </a:lnTo>
                <a:lnTo>
                  <a:pt x="1704" y="441"/>
                </a:lnTo>
                <a:lnTo>
                  <a:pt x="1699" y="454"/>
                </a:lnTo>
                <a:lnTo>
                  <a:pt x="1697" y="467"/>
                </a:lnTo>
                <a:lnTo>
                  <a:pt x="1692" y="511"/>
                </a:lnTo>
                <a:lnTo>
                  <a:pt x="1689" y="555"/>
                </a:lnTo>
                <a:lnTo>
                  <a:pt x="1688" y="599"/>
                </a:lnTo>
                <a:lnTo>
                  <a:pt x="1689" y="643"/>
                </a:lnTo>
                <a:lnTo>
                  <a:pt x="1692" y="689"/>
                </a:lnTo>
                <a:lnTo>
                  <a:pt x="1696" y="734"/>
                </a:lnTo>
                <a:lnTo>
                  <a:pt x="1702" y="779"/>
                </a:lnTo>
                <a:lnTo>
                  <a:pt x="1708" y="824"/>
                </a:lnTo>
                <a:lnTo>
                  <a:pt x="1716" y="869"/>
                </a:lnTo>
                <a:lnTo>
                  <a:pt x="1724" y="914"/>
                </a:lnTo>
                <a:lnTo>
                  <a:pt x="1734" y="958"/>
                </a:lnTo>
                <a:lnTo>
                  <a:pt x="1744" y="1002"/>
                </a:lnTo>
                <a:lnTo>
                  <a:pt x="1765" y="1089"/>
                </a:lnTo>
                <a:lnTo>
                  <a:pt x="1788" y="1173"/>
                </a:lnTo>
                <a:lnTo>
                  <a:pt x="1801" y="1220"/>
                </a:lnTo>
                <a:lnTo>
                  <a:pt x="1815" y="1267"/>
                </a:lnTo>
                <a:lnTo>
                  <a:pt x="1830" y="1314"/>
                </a:lnTo>
                <a:lnTo>
                  <a:pt x="1846" y="1360"/>
                </a:lnTo>
                <a:lnTo>
                  <a:pt x="1862" y="1405"/>
                </a:lnTo>
                <a:lnTo>
                  <a:pt x="1880" y="1450"/>
                </a:lnTo>
                <a:lnTo>
                  <a:pt x="1898" y="1495"/>
                </a:lnTo>
                <a:lnTo>
                  <a:pt x="1917" y="1540"/>
                </a:lnTo>
                <a:lnTo>
                  <a:pt x="1937" y="1584"/>
                </a:lnTo>
                <a:lnTo>
                  <a:pt x="1958" y="1628"/>
                </a:lnTo>
                <a:lnTo>
                  <a:pt x="1978" y="1671"/>
                </a:lnTo>
                <a:lnTo>
                  <a:pt x="2001" y="1714"/>
                </a:lnTo>
                <a:lnTo>
                  <a:pt x="2023" y="1757"/>
                </a:lnTo>
                <a:lnTo>
                  <a:pt x="2047" y="1800"/>
                </a:lnTo>
                <a:lnTo>
                  <a:pt x="2071" y="1842"/>
                </a:lnTo>
                <a:lnTo>
                  <a:pt x="2096" y="1884"/>
                </a:lnTo>
                <a:lnTo>
                  <a:pt x="2121" y="1922"/>
                </a:lnTo>
                <a:lnTo>
                  <a:pt x="2145" y="1961"/>
                </a:lnTo>
                <a:lnTo>
                  <a:pt x="2171" y="1999"/>
                </a:lnTo>
                <a:lnTo>
                  <a:pt x="2197" y="2036"/>
                </a:lnTo>
                <a:lnTo>
                  <a:pt x="2225" y="2072"/>
                </a:lnTo>
                <a:lnTo>
                  <a:pt x="2254" y="2107"/>
                </a:lnTo>
                <a:lnTo>
                  <a:pt x="2285" y="2140"/>
                </a:lnTo>
                <a:lnTo>
                  <a:pt x="2301" y="2156"/>
                </a:lnTo>
                <a:lnTo>
                  <a:pt x="2317" y="2172"/>
                </a:lnTo>
                <a:lnTo>
                  <a:pt x="2349" y="2201"/>
                </a:lnTo>
                <a:lnTo>
                  <a:pt x="2373" y="2221"/>
                </a:lnTo>
                <a:lnTo>
                  <a:pt x="2391" y="2239"/>
                </a:lnTo>
                <a:lnTo>
                  <a:pt x="2398" y="2247"/>
                </a:lnTo>
                <a:lnTo>
                  <a:pt x="2405" y="2255"/>
                </a:lnTo>
                <a:lnTo>
                  <a:pt x="2412" y="2263"/>
                </a:lnTo>
                <a:lnTo>
                  <a:pt x="2418" y="2273"/>
                </a:lnTo>
                <a:lnTo>
                  <a:pt x="2423" y="2284"/>
                </a:lnTo>
                <a:lnTo>
                  <a:pt x="2428" y="2296"/>
                </a:lnTo>
                <a:lnTo>
                  <a:pt x="2440" y="2326"/>
                </a:lnTo>
                <a:lnTo>
                  <a:pt x="2455" y="2368"/>
                </a:lnTo>
                <a:lnTo>
                  <a:pt x="2429" y="2355"/>
                </a:lnTo>
                <a:lnTo>
                  <a:pt x="2396" y="2339"/>
                </a:lnTo>
                <a:lnTo>
                  <a:pt x="2314" y="2300"/>
                </a:lnTo>
                <a:lnTo>
                  <a:pt x="2268" y="2278"/>
                </a:lnTo>
                <a:lnTo>
                  <a:pt x="2219" y="2253"/>
                </a:lnTo>
                <a:lnTo>
                  <a:pt x="2170" y="2228"/>
                </a:lnTo>
                <a:lnTo>
                  <a:pt x="2121" y="2200"/>
                </a:lnTo>
                <a:lnTo>
                  <a:pt x="2073" y="2172"/>
                </a:lnTo>
                <a:lnTo>
                  <a:pt x="2051" y="2157"/>
                </a:lnTo>
                <a:lnTo>
                  <a:pt x="2029" y="2142"/>
                </a:lnTo>
                <a:lnTo>
                  <a:pt x="2009" y="2128"/>
                </a:lnTo>
                <a:lnTo>
                  <a:pt x="1990" y="2113"/>
                </a:lnTo>
                <a:lnTo>
                  <a:pt x="1973" y="2098"/>
                </a:lnTo>
                <a:lnTo>
                  <a:pt x="1957" y="2083"/>
                </a:lnTo>
                <a:lnTo>
                  <a:pt x="1942" y="2068"/>
                </a:lnTo>
                <a:lnTo>
                  <a:pt x="1931" y="2053"/>
                </a:lnTo>
                <a:lnTo>
                  <a:pt x="1921" y="2038"/>
                </a:lnTo>
                <a:lnTo>
                  <a:pt x="1913" y="2024"/>
                </a:lnTo>
                <a:lnTo>
                  <a:pt x="1907" y="2009"/>
                </a:lnTo>
                <a:lnTo>
                  <a:pt x="1906" y="2002"/>
                </a:lnTo>
                <a:lnTo>
                  <a:pt x="1905" y="1995"/>
                </a:lnTo>
                <a:lnTo>
                  <a:pt x="1904" y="1988"/>
                </a:lnTo>
                <a:lnTo>
                  <a:pt x="1905" y="1981"/>
                </a:lnTo>
                <a:lnTo>
                  <a:pt x="1906" y="1973"/>
                </a:lnTo>
                <a:lnTo>
                  <a:pt x="1908" y="1966"/>
                </a:lnTo>
                <a:lnTo>
                  <a:pt x="1916" y="1943"/>
                </a:lnTo>
                <a:lnTo>
                  <a:pt x="1921" y="1918"/>
                </a:lnTo>
                <a:lnTo>
                  <a:pt x="1925" y="1894"/>
                </a:lnTo>
                <a:lnTo>
                  <a:pt x="1927" y="1869"/>
                </a:lnTo>
                <a:lnTo>
                  <a:pt x="1928" y="1843"/>
                </a:lnTo>
                <a:lnTo>
                  <a:pt x="1927" y="1819"/>
                </a:lnTo>
                <a:lnTo>
                  <a:pt x="1926" y="1792"/>
                </a:lnTo>
                <a:lnTo>
                  <a:pt x="1923" y="1766"/>
                </a:lnTo>
                <a:lnTo>
                  <a:pt x="1919" y="1741"/>
                </a:lnTo>
                <a:lnTo>
                  <a:pt x="1914" y="1714"/>
                </a:lnTo>
                <a:lnTo>
                  <a:pt x="1906" y="1688"/>
                </a:lnTo>
                <a:lnTo>
                  <a:pt x="1899" y="1662"/>
                </a:lnTo>
                <a:lnTo>
                  <a:pt x="1891" y="1635"/>
                </a:lnTo>
                <a:lnTo>
                  <a:pt x="1883" y="1609"/>
                </a:lnTo>
                <a:lnTo>
                  <a:pt x="1873" y="1583"/>
                </a:lnTo>
                <a:lnTo>
                  <a:pt x="1862" y="1556"/>
                </a:lnTo>
                <a:lnTo>
                  <a:pt x="1840" y="1505"/>
                </a:lnTo>
                <a:lnTo>
                  <a:pt x="1815" y="1454"/>
                </a:lnTo>
                <a:lnTo>
                  <a:pt x="1789" y="1405"/>
                </a:lnTo>
                <a:lnTo>
                  <a:pt x="1762" y="1357"/>
                </a:lnTo>
                <a:lnTo>
                  <a:pt x="1735" y="1310"/>
                </a:lnTo>
                <a:lnTo>
                  <a:pt x="1708" y="1266"/>
                </a:lnTo>
                <a:lnTo>
                  <a:pt x="1656" y="1187"/>
                </a:lnTo>
                <a:lnTo>
                  <a:pt x="1620" y="1130"/>
                </a:lnTo>
                <a:lnTo>
                  <a:pt x="1581" y="1074"/>
                </a:lnTo>
                <a:lnTo>
                  <a:pt x="1541" y="1018"/>
                </a:lnTo>
                <a:lnTo>
                  <a:pt x="1500" y="963"/>
                </a:lnTo>
                <a:lnTo>
                  <a:pt x="1457" y="908"/>
                </a:lnTo>
                <a:lnTo>
                  <a:pt x="1414" y="854"/>
                </a:lnTo>
                <a:lnTo>
                  <a:pt x="1370" y="800"/>
                </a:lnTo>
                <a:lnTo>
                  <a:pt x="1324" y="747"/>
                </a:lnTo>
                <a:lnTo>
                  <a:pt x="1278" y="696"/>
                </a:lnTo>
                <a:lnTo>
                  <a:pt x="1231" y="643"/>
                </a:lnTo>
                <a:lnTo>
                  <a:pt x="1184" y="593"/>
                </a:lnTo>
                <a:lnTo>
                  <a:pt x="1135" y="544"/>
                </a:lnTo>
                <a:lnTo>
                  <a:pt x="1086" y="496"/>
                </a:lnTo>
                <a:lnTo>
                  <a:pt x="1037" y="449"/>
                </a:lnTo>
                <a:lnTo>
                  <a:pt x="985" y="403"/>
                </a:lnTo>
                <a:lnTo>
                  <a:pt x="935" y="358"/>
                </a:lnTo>
                <a:lnTo>
                  <a:pt x="894" y="323"/>
                </a:lnTo>
                <a:lnTo>
                  <a:pt x="852" y="290"/>
                </a:lnTo>
                <a:lnTo>
                  <a:pt x="809" y="257"/>
                </a:lnTo>
                <a:lnTo>
                  <a:pt x="764" y="226"/>
                </a:lnTo>
                <a:lnTo>
                  <a:pt x="741" y="212"/>
                </a:lnTo>
                <a:lnTo>
                  <a:pt x="719" y="198"/>
                </a:lnTo>
                <a:lnTo>
                  <a:pt x="695" y="184"/>
                </a:lnTo>
                <a:lnTo>
                  <a:pt x="672" y="172"/>
                </a:lnTo>
                <a:lnTo>
                  <a:pt x="648" y="160"/>
                </a:lnTo>
                <a:lnTo>
                  <a:pt x="624" y="149"/>
                </a:lnTo>
                <a:lnTo>
                  <a:pt x="599" y="137"/>
                </a:lnTo>
                <a:lnTo>
                  <a:pt x="573" y="128"/>
                </a:lnTo>
                <a:lnTo>
                  <a:pt x="545" y="118"/>
                </a:lnTo>
                <a:lnTo>
                  <a:pt x="516" y="110"/>
                </a:lnTo>
                <a:lnTo>
                  <a:pt x="486" y="103"/>
                </a:lnTo>
                <a:lnTo>
                  <a:pt x="457" y="98"/>
                </a:lnTo>
                <a:lnTo>
                  <a:pt x="427" y="93"/>
                </a:lnTo>
                <a:lnTo>
                  <a:pt x="396" y="90"/>
                </a:lnTo>
                <a:lnTo>
                  <a:pt x="336" y="84"/>
                </a:lnTo>
                <a:lnTo>
                  <a:pt x="276" y="77"/>
                </a:lnTo>
                <a:lnTo>
                  <a:pt x="246" y="73"/>
                </a:lnTo>
                <a:lnTo>
                  <a:pt x="217" y="68"/>
                </a:lnTo>
                <a:lnTo>
                  <a:pt x="187" y="61"/>
                </a:lnTo>
                <a:lnTo>
                  <a:pt x="158" y="53"/>
                </a:lnTo>
                <a:lnTo>
                  <a:pt x="130" y="44"/>
                </a:lnTo>
                <a:lnTo>
                  <a:pt x="102" y="33"/>
                </a:lnTo>
                <a:lnTo>
                  <a:pt x="109" y="49"/>
                </a:lnTo>
                <a:lnTo>
                  <a:pt x="114" y="67"/>
                </a:lnTo>
                <a:lnTo>
                  <a:pt x="117" y="84"/>
                </a:lnTo>
                <a:lnTo>
                  <a:pt x="119" y="101"/>
                </a:lnTo>
                <a:lnTo>
                  <a:pt x="119" y="119"/>
                </a:lnTo>
                <a:lnTo>
                  <a:pt x="118" y="137"/>
                </a:lnTo>
                <a:lnTo>
                  <a:pt x="116" y="156"/>
                </a:lnTo>
                <a:lnTo>
                  <a:pt x="113" y="173"/>
                </a:lnTo>
                <a:lnTo>
                  <a:pt x="106" y="210"/>
                </a:lnTo>
                <a:lnTo>
                  <a:pt x="97" y="246"/>
                </a:lnTo>
                <a:lnTo>
                  <a:pt x="89" y="282"/>
                </a:lnTo>
                <a:lnTo>
                  <a:pt x="83" y="316"/>
                </a:lnTo>
                <a:lnTo>
                  <a:pt x="78" y="345"/>
                </a:lnTo>
                <a:lnTo>
                  <a:pt x="76" y="375"/>
                </a:lnTo>
                <a:lnTo>
                  <a:pt x="75" y="406"/>
                </a:lnTo>
                <a:lnTo>
                  <a:pt x="75" y="435"/>
                </a:lnTo>
                <a:lnTo>
                  <a:pt x="77" y="465"/>
                </a:lnTo>
                <a:lnTo>
                  <a:pt x="81" y="495"/>
                </a:lnTo>
                <a:lnTo>
                  <a:pt x="85" y="525"/>
                </a:lnTo>
                <a:lnTo>
                  <a:pt x="91" y="554"/>
                </a:lnTo>
                <a:lnTo>
                  <a:pt x="98" y="583"/>
                </a:lnTo>
                <a:lnTo>
                  <a:pt x="106" y="612"/>
                </a:lnTo>
                <a:lnTo>
                  <a:pt x="115" y="640"/>
                </a:lnTo>
                <a:lnTo>
                  <a:pt x="126" y="668"/>
                </a:lnTo>
                <a:lnTo>
                  <a:pt x="138" y="696"/>
                </a:lnTo>
                <a:lnTo>
                  <a:pt x="150" y="723"/>
                </a:lnTo>
                <a:lnTo>
                  <a:pt x="165" y="750"/>
                </a:lnTo>
                <a:lnTo>
                  <a:pt x="179" y="776"/>
                </a:lnTo>
                <a:lnTo>
                  <a:pt x="208" y="822"/>
                </a:lnTo>
                <a:lnTo>
                  <a:pt x="237" y="868"/>
                </a:lnTo>
                <a:lnTo>
                  <a:pt x="267" y="913"/>
                </a:lnTo>
                <a:lnTo>
                  <a:pt x="299" y="957"/>
                </a:lnTo>
                <a:lnTo>
                  <a:pt x="331" y="1001"/>
                </a:lnTo>
                <a:lnTo>
                  <a:pt x="363" y="1044"/>
                </a:lnTo>
                <a:lnTo>
                  <a:pt x="396" y="1087"/>
                </a:lnTo>
                <a:lnTo>
                  <a:pt x="430" y="1130"/>
                </a:lnTo>
                <a:lnTo>
                  <a:pt x="500" y="1215"/>
                </a:lnTo>
                <a:lnTo>
                  <a:pt x="570" y="1298"/>
                </a:lnTo>
                <a:lnTo>
                  <a:pt x="641" y="1380"/>
                </a:lnTo>
                <a:lnTo>
                  <a:pt x="712" y="1461"/>
                </a:lnTo>
                <a:lnTo>
                  <a:pt x="782" y="1541"/>
                </a:lnTo>
                <a:lnTo>
                  <a:pt x="854" y="1620"/>
                </a:lnTo>
                <a:lnTo>
                  <a:pt x="890" y="1658"/>
                </a:lnTo>
                <a:lnTo>
                  <a:pt x="927" y="1696"/>
                </a:lnTo>
                <a:lnTo>
                  <a:pt x="965" y="1733"/>
                </a:lnTo>
                <a:lnTo>
                  <a:pt x="1003" y="1770"/>
                </a:lnTo>
                <a:lnTo>
                  <a:pt x="1042" y="1804"/>
                </a:lnTo>
                <a:lnTo>
                  <a:pt x="1082" y="1838"/>
                </a:lnTo>
                <a:lnTo>
                  <a:pt x="1123" y="1872"/>
                </a:lnTo>
                <a:lnTo>
                  <a:pt x="1165" y="1904"/>
                </a:lnTo>
                <a:lnTo>
                  <a:pt x="1209" y="1933"/>
                </a:lnTo>
                <a:lnTo>
                  <a:pt x="1253" y="1963"/>
                </a:lnTo>
                <a:lnTo>
                  <a:pt x="1299" y="1990"/>
                </a:lnTo>
                <a:lnTo>
                  <a:pt x="1346" y="2016"/>
                </a:lnTo>
                <a:lnTo>
                  <a:pt x="1393" y="2040"/>
                </a:lnTo>
                <a:lnTo>
                  <a:pt x="1418" y="2051"/>
                </a:lnTo>
                <a:lnTo>
                  <a:pt x="1443" y="2062"/>
                </a:lnTo>
                <a:lnTo>
                  <a:pt x="1469" y="2072"/>
                </a:lnTo>
                <a:lnTo>
                  <a:pt x="1496" y="2082"/>
                </a:lnTo>
                <a:lnTo>
                  <a:pt x="1522" y="2090"/>
                </a:lnTo>
                <a:lnTo>
                  <a:pt x="1549" y="2097"/>
                </a:lnTo>
                <a:lnTo>
                  <a:pt x="1577" y="2104"/>
                </a:lnTo>
                <a:lnTo>
                  <a:pt x="1603" y="2109"/>
                </a:lnTo>
                <a:lnTo>
                  <a:pt x="1631" y="2112"/>
                </a:lnTo>
                <a:lnTo>
                  <a:pt x="1657" y="2113"/>
                </a:lnTo>
                <a:lnTo>
                  <a:pt x="1685" y="2113"/>
                </a:lnTo>
                <a:lnTo>
                  <a:pt x="1712" y="2110"/>
                </a:lnTo>
                <a:lnTo>
                  <a:pt x="1738" y="2106"/>
                </a:lnTo>
                <a:lnTo>
                  <a:pt x="1752" y="2103"/>
                </a:lnTo>
                <a:lnTo>
                  <a:pt x="1765" y="2098"/>
                </a:lnTo>
                <a:lnTo>
                  <a:pt x="1776" y="2095"/>
                </a:lnTo>
                <a:lnTo>
                  <a:pt x="1789" y="2094"/>
                </a:lnTo>
                <a:lnTo>
                  <a:pt x="1801" y="2094"/>
                </a:lnTo>
                <a:lnTo>
                  <a:pt x="1813" y="2095"/>
                </a:lnTo>
                <a:lnTo>
                  <a:pt x="1825" y="2097"/>
                </a:lnTo>
                <a:lnTo>
                  <a:pt x="1839" y="2102"/>
                </a:lnTo>
                <a:lnTo>
                  <a:pt x="1852" y="2106"/>
                </a:lnTo>
                <a:lnTo>
                  <a:pt x="1865" y="2112"/>
                </a:lnTo>
                <a:lnTo>
                  <a:pt x="1879" y="2118"/>
                </a:lnTo>
                <a:lnTo>
                  <a:pt x="1892" y="2125"/>
                </a:lnTo>
                <a:lnTo>
                  <a:pt x="1920" y="2142"/>
                </a:lnTo>
                <a:lnTo>
                  <a:pt x="1947" y="2162"/>
                </a:lnTo>
                <a:lnTo>
                  <a:pt x="1975" y="2183"/>
                </a:lnTo>
                <a:lnTo>
                  <a:pt x="2003" y="2207"/>
                </a:lnTo>
                <a:lnTo>
                  <a:pt x="2029" y="2231"/>
                </a:lnTo>
                <a:lnTo>
                  <a:pt x="2082" y="2278"/>
                </a:lnTo>
                <a:lnTo>
                  <a:pt x="2131" y="2321"/>
                </a:lnTo>
                <a:lnTo>
                  <a:pt x="2153" y="2340"/>
                </a:lnTo>
                <a:lnTo>
                  <a:pt x="2174" y="2356"/>
                </a:lnTo>
                <a:lnTo>
                  <a:pt x="2099" y="2332"/>
                </a:lnTo>
                <a:lnTo>
                  <a:pt x="2024" y="2310"/>
                </a:lnTo>
                <a:lnTo>
                  <a:pt x="1948" y="2288"/>
                </a:lnTo>
                <a:lnTo>
                  <a:pt x="1872" y="2268"/>
                </a:lnTo>
                <a:lnTo>
                  <a:pt x="1795" y="2249"/>
                </a:lnTo>
                <a:lnTo>
                  <a:pt x="1717" y="2232"/>
                </a:lnTo>
                <a:lnTo>
                  <a:pt x="1639" y="2215"/>
                </a:lnTo>
                <a:lnTo>
                  <a:pt x="1561" y="2200"/>
                </a:lnTo>
                <a:lnTo>
                  <a:pt x="1483" y="2186"/>
                </a:lnTo>
                <a:lnTo>
                  <a:pt x="1404" y="2172"/>
                </a:lnTo>
                <a:lnTo>
                  <a:pt x="1325" y="2160"/>
                </a:lnTo>
                <a:lnTo>
                  <a:pt x="1248" y="2149"/>
                </a:lnTo>
                <a:lnTo>
                  <a:pt x="1169" y="2137"/>
                </a:lnTo>
                <a:lnTo>
                  <a:pt x="1091" y="2127"/>
                </a:lnTo>
                <a:lnTo>
                  <a:pt x="935" y="2109"/>
                </a:lnTo>
                <a:lnTo>
                  <a:pt x="868" y="2100"/>
                </a:lnTo>
                <a:lnTo>
                  <a:pt x="801" y="2094"/>
                </a:lnTo>
                <a:lnTo>
                  <a:pt x="734" y="2089"/>
                </a:lnTo>
                <a:lnTo>
                  <a:pt x="700" y="2088"/>
                </a:lnTo>
                <a:lnTo>
                  <a:pt x="667" y="2087"/>
                </a:lnTo>
                <a:lnTo>
                  <a:pt x="633" y="2087"/>
                </a:lnTo>
                <a:lnTo>
                  <a:pt x="600" y="2089"/>
                </a:lnTo>
                <a:lnTo>
                  <a:pt x="566" y="2091"/>
                </a:lnTo>
                <a:lnTo>
                  <a:pt x="532" y="2095"/>
                </a:lnTo>
                <a:lnTo>
                  <a:pt x="500" y="2100"/>
                </a:lnTo>
                <a:lnTo>
                  <a:pt x="467" y="2107"/>
                </a:lnTo>
                <a:lnTo>
                  <a:pt x="434" y="2115"/>
                </a:lnTo>
                <a:lnTo>
                  <a:pt x="401" y="2125"/>
                </a:lnTo>
                <a:lnTo>
                  <a:pt x="364" y="2138"/>
                </a:lnTo>
                <a:lnTo>
                  <a:pt x="329" y="2154"/>
                </a:lnTo>
                <a:lnTo>
                  <a:pt x="311" y="2163"/>
                </a:lnTo>
                <a:lnTo>
                  <a:pt x="294" y="2171"/>
                </a:lnTo>
                <a:lnTo>
                  <a:pt x="276" y="2181"/>
                </a:lnTo>
                <a:lnTo>
                  <a:pt x="260" y="2192"/>
                </a:lnTo>
                <a:lnTo>
                  <a:pt x="244" y="2202"/>
                </a:lnTo>
                <a:lnTo>
                  <a:pt x="228" y="2213"/>
                </a:lnTo>
                <a:lnTo>
                  <a:pt x="213" y="2225"/>
                </a:lnTo>
                <a:lnTo>
                  <a:pt x="198" y="2238"/>
                </a:lnTo>
                <a:lnTo>
                  <a:pt x="184" y="2251"/>
                </a:lnTo>
                <a:lnTo>
                  <a:pt x="171" y="2265"/>
                </a:lnTo>
                <a:lnTo>
                  <a:pt x="157" y="2280"/>
                </a:lnTo>
                <a:lnTo>
                  <a:pt x="144" y="2295"/>
                </a:lnTo>
                <a:lnTo>
                  <a:pt x="130" y="2316"/>
                </a:lnTo>
                <a:lnTo>
                  <a:pt x="115" y="2337"/>
                </a:lnTo>
                <a:lnTo>
                  <a:pt x="100" y="2359"/>
                </a:lnTo>
                <a:lnTo>
                  <a:pt x="84" y="2379"/>
                </a:lnTo>
                <a:lnTo>
                  <a:pt x="75" y="2389"/>
                </a:lnTo>
                <a:lnTo>
                  <a:pt x="66" y="2399"/>
                </a:lnTo>
                <a:lnTo>
                  <a:pt x="57" y="2407"/>
                </a:lnTo>
                <a:lnTo>
                  <a:pt x="47" y="2415"/>
                </a:lnTo>
                <a:lnTo>
                  <a:pt x="35" y="2421"/>
                </a:lnTo>
                <a:lnTo>
                  <a:pt x="24" y="2426"/>
                </a:lnTo>
                <a:lnTo>
                  <a:pt x="12" y="2430"/>
                </a:lnTo>
                <a:lnTo>
                  <a:pt x="0" y="2432"/>
                </a:lnTo>
                <a:lnTo>
                  <a:pt x="16" y="2442"/>
                </a:lnTo>
                <a:lnTo>
                  <a:pt x="31" y="2454"/>
                </a:lnTo>
                <a:lnTo>
                  <a:pt x="45" y="2466"/>
                </a:lnTo>
                <a:lnTo>
                  <a:pt x="58" y="2481"/>
                </a:lnTo>
                <a:lnTo>
                  <a:pt x="69" y="2497"/>
                </a:lnTo>
                <a:lnTo>
                  <a:pt x="81" y="2513"/>
                </a:lnTo>
                <a:lnTo>
                  <a:pt x="91" y="2531"/>
                </a:lnTo>
                <a:lnTo>
                  <a:pt x="101" y="2548"/>
                </a:lnTo>
                <a:lnTo>
                  <a:pt x="119" y="2585"/>
                </a:lnTo>
                <a:lnTo>
                  <a:pt x="138" y="2621"/>
                </a:lnTo>
                <a:lnTo>
                  <a:pt x="148" y="2638"/>
                </a:lnTo>
                <a:lnTo>
                  <a:pt x="157" y="2656"/>
                </a:lnTo>
                <a:lnTo>
                  <a:pt x="169" y="2671"/>
                </a:lnTo>
                <a:lnTo>
                  <a:pt x="179" y="2687"/>
                </a:lnTo>
                <a:lnTo>
                  <a:pt x="193" y="2702"/>
                </a:lnTo>
                <a:lnTo>
                  <a:pt x="208" y="2717"/>
                </a:lnTo>
                <a:lnTo>
                  <a:pt x="222" y="2732"/>
                </a:lnTo>
                <a:lnTo>
                  <a:pt x="237" y="2745"/>
                </a:lnTo>
                <a:lnTo>
                  <a:pt x="254" y="2758"/>
                </a:lnTo>
                <a:lnTo>
                  <a:pt x="270" y="2771"/>
                </a:lnTo>
                <a:lnTo>
                  <a:pt x="288" y="2782"/>
                </a:lnTo>
                <a:lnTo>
                  <a:pt x="305" y="2793"/>
                </a:lnTo>
                <a:lnTo>
                  <a:pt x="341" y="2814"/>
                </a:lnTo>
                <a:lnTo>
                  <a:pt x="378" y="2833"/>
                </a:lnTo>
                <a:lnTo>
                  <a:pt x="415" y="2851"/>
                </a:lnTo>
                <a:lnTo>
                  <a:pt x="452" y="2867"/>
                </a:lnTo>
                <a:lnTo>
                  <a:pt x="509" y="2890"/>
                </a:lnTo>
                <a:lnTo>
                  <a:pt x="566" y="2912"/>
                </a:lnTo>
                <a:lnTo>
                  <a:pt x="625" y="2932"/>
                </a:lnTo>
                <a:lnTo>
                  <a:pt x="683" y="2952"/>
                </a:lnTo>
                <a:lnTo>
                  <a:pt x="742" y="2969"/>
                </a:lnTo>
                <a:lnTo>
                  <a:pt x="803" y="2986"/>
                </a:lnTo>
                <a:lnTo>
                  <a:pt x="862" y="3001"/>
                </a:lnTo>
                <a:lnTo>
                  <a:pt x="923" y="3015"/>
                </a:lnTo>
                <a:lnTo>
                  <a:pt x="984" y="3029"/>
                </a:lnTo>
                <a:lnTo>
                  <a:pt x="1045" y="3040"/>
                </a:lnTo>
                <a:lnTo>
                  <a:pt x="1106" y="3050"/>
                </a:lnTo>
                <a:lnTo>
                  <a:pt x="1168" y="3061"/>
                </a:lnTo>
                <a:lnTo>
                  <a:pt x="1228" y="3069"/>
                </a:lnTo>
                <a:lnTo>
                  <a:pt x="1290" y="3076"/>
                </a:lnTo>
                <a:lnTo>
                  <a:pt x="1351" y="3082"/>
                </a:lnTo>
                <a:lnTo>
                  <a:pt x="1412" y="3088"/>
                </a:lnTo>
                <a:lnTo>
                  <a:pt x="1464" y="3091"/>
                </a:lnTo>
                <a:lnTo>
                  <a:pt x="1529" y="3094"/>
                </a:lnTo>
                <a:lnTo>
                  <a:pt x="1606" y="3095"/>
                </a:lnTo>
                <a:lnTo>
                  <a:pt x="1647" y="3094"/>
                </a:lnTo>
                <a:lnTo>
                  <a:pt x="1691" y="3094"/>
                </a:lnTo>
                <a:lnTo>
                  <a:pt x="1736" y="3092"/>
                </a:lnTo>
                <a:lnTo>
                  <a:pt x="1782" y="3090"/>
                </a:lnTo>
                <a:lnTo>
                  <a:pt x="1830" y="3087"/>
                </a:lnTo>
                <a:lnTo>
                  <a:pt x="1878" y="3082"/>
                </a:lnTo>
                <a:lnTo>
                  <a:pt x="1926" y="3077"/>
                </a:lnTo>
                <a:lnTo>
                  <a:pt x="1975" y="3071"/>
                </a:lnTo>
                <a:lnTo>
                  <a:pt x="2023" y="3063"/>
                </a:lnTo>
                <a:lnTo>
                  <a:pt x="2070" y="3053"/>
                </a:lnTo>
                <a:lnTo>
                  <a:pt x="2116" y="3043"/>
                </a:lnTo>
                <a:lnTo>
                  <a:pt x="2163" y="3031"/>
                </a:lnTo>
                <a:lnTo>
                  <a:pt x="2207" y="3018"/>
                </a:lnTo>
                <a:lnTo>
                  <a:pt x="2249" y="3002"/>
                </a:lnTo>
                <a:lnTo>
                  <a:pt x="2268" y="2994"/>
                </a:lnTo>
                <a:lnTo>
                  <a:pt x="2289" y="2985"/>
                </a:lnTo>
                <a:lnTo>
                  <a:pt x="2307" y="2976"/>
                </a:lnTo>
                <a:lnTo>
                  <a:pt x="2326" y="2966"/>
                </a:lnTo>
                <a:lnTo>
                  <a:pt x="2344" y="2956"/>
                </a:lnTo>
                <a:lnTo>
                  <a:pt x="2360" y="2945"/>
                </a:lnTo>
                <a:lnTo>
                  <a:pt x="2377" y="2934"/>
                </a:lnTo>
                <a:lnTo>
                  <a:pt x="2392" y="2922"/>
                </a:lnTo>
                <a:lnTo>
                  <a:pt x="2406" y="2910"/>
                </a:lnTo>
                <a:lnTo>
                  <a:pt x="2421" y="2897"/>
                </a:lnTo>
                <a:lnTo>
                  <a:pt x="2433" y="2883"/>
                </a:lnTo>
                <a:lnTo>
                  <a:pt x="2445" y="2870"/>
                </a:lnTo>
                <a:lnTo>
                  <a:pt x="2457" y="2856"/>
                </a:lnTo>
                <a:lnTo>
                  <a:pt x="2466" y="2840"/>
                </a:lnTo>
                <a:lnTo>
                  <a:pt x="2475" y="2824"/>
                </a:lnTo>
                <a:lnTo>
                  <a:pt x="2482" y="2807"/>
                </a:lnTo>
                <a:lnTo>
                  <a:pt x="2489" y="2791"/>
                </a:lnTo>
                <a:lnTo>
                  <a:pt x="2495" y="2774"/>
                </a:lnTo>
                <a:lnTo>
                  <a:pt x="2499" y="2755"/>
                </a:lnTo>
                <a:lnTo>
                  <a:pt x="2502" y="2737"/>
                </a:lnTo>
                <a:lnTo>
                  <a:pt x="2503" y="2716"/>
                </a:lnTo>
                <a:lnTo>
                  <a:pt x="2503" y="2697"/>
                </a:lnTo>
                <a:lnTo>
                  <a:pt x="2502" y="2675"/>
                </a:lnTo>
                <a:lnTo>
                  <a:pt x="2500" y="2654"/>
                </a:lnTo>
                <a:lnTo>
                  <a:pt x="2532" y="2655"/>
                </a:lnTo>
                <a:lnTo>
                  <a:pt x="2565" y="2658"/>
                </a:lnTo>
                <a:lnTo>
                  <a:pt x="2598" y="2662"/>
                </a:lnTo>
                <a:lnTo>
                  <a:pt x="2631" y="2670"/>
                </a:lnTo>
                <a:lnTo>
                  <a:pt x="2664" y="2678"/>
                </a:lnTo>
                <a:lnTo>
                  <a:pt x="2697" y="2690"/>
                </a:lnTo>
                <a:lnTo>
                  <a:pt x="2730" y="2703"/>
                </a:lnTo>
                <a:lnTo>
                  <a:pt x="2764" y="2717"/>
                </a:lnTo>
                <a:lnTo>
                  <a:pt x="2797" y="2734"/>
                </a:lnTo>
                <a:lnTo>
                  <a:pt x="2830" y="2751"/>
                </a:lnTo>
                <a:lnTo>
                  <a:pt x="2862" y="2770"/>
                </a:lnTo>
                <a:lnTo>
                  <a:pt x="2895" y="2790"/>
                </a:lnTo>
                <a:lnTo>
                  <a:pt x="2928" y="2812"/>
                </a:lnTo>
                <a:lnTo>
                  <a:pt x="2961" y="2834"/>
                </a:lnTo>
                <a:lnTo>
                  <a:pt x="2993" y="2857"/>
                </a:lnTo>
                <a:lnTo>
                  <a:pt x="3024" y="2881"/>
                </a:lnTo>
                <a:lnTo>
                  <a:pt x="3056" y="2906"/>
                </a:lnTo>
                <a:lnTo>
                  <a:pt x="3087" y="2931"/>
                </a:lnTo>
                <a:lnTo>
                  <a:pt x="3147" y="2983"/>
                </a:lnTo>
                <a:lnTo>
                  <a:pt x="3206" y="3036"/>
                </a:lnTo>
                <a:lnTo>
                  <a:pt x="3262" y="3089"/>
                </a:lnTo>
                <a:lnTo>
                  <a:pt x="3315" y="3142"/>
                </a:lnTo>
                <a:lnTo>
                  <a:pt x="3367" y="3193"/>
                </a:lnTo>
                <a:lnTo>
                  <a:pt x="3458" y="3286"/>
                </a:lnTo>
                <a:lnTo>
                  <a:pt x="3445" y="3285"/>
                </a:lnTo>
                <a:lnTo>
                  <a:pt x="3432" y="3284"/>
                </a:lnTo>
                <a:lnTo>
                  <a:pt x="3419" y="3282"/>
                </a:lnTo>
                <a:lnTo>
                  <a:pt x="3405" y="3278"/>
                </a:lnTo>
                <a:lnTo>
                  <a:pt x="3391" y="3275"/>
                </a:lnTo>
                <a:lnTo>
                  <a:pt x="3377" y="3270"/>
                </a:lnTo>
                <a:lnTo>
                  <a:pt x="3348" y="3259"/>
                </a:lnTo>
                <a:lnTo>
                  <a:pt x="3319" y="3246"/>
                </a:lnTo>
                <a:lnTo>
                  <a:pt x="3290" y="3232"/>
                </a:lnTo>
                <a:lnTo>
                  <a:pt x="3259" y="3215"/>
                </a:lnTo>
                <a:lnTo>
                  <a:pt x="3228" y="3199"/>
                </a:lnTo>
                <a:lnTo>
                  <a:pt x="3166" y="3165"/>
                </a:lnTo>
                <a:lnTo>
                  <a:pt x="3134" y="3149"/>
                </a:lnTo>
                <a:lnTo>
                  <a:pt x="3103" y="3133"/>
                </a:lnTo>
                <a:lnTo>
                  <a:pt x="3071" y="3119"/>
                </a:lnTo>
                <a:lnTo>
                  <a:pt x="3041" y="3107"/>
                </a:lnTo>
                <a:lnTo>
                  <a:pt x="3010" y="3097"/>
                </a:lnTo>
                <a:lnTo>
                  <a:pt x="2995" y="3093"/>
                </a:lnTo>
                <a:lnTo>
                  <a:pt x="2980" y="3090"/>
                </a:lnTo>
                <a:lnTo>
                  <a:pt x="2926" y="3081"/>
                </a:lnTo>
                <a:lnTo>
                  <a:pt x="2873" y="3074"/>
                </a:lnTo>
                <a:lnTo>
                  <a:pt x="2818" y="3069"/>
                </a:lnTo>
                <a:lnTo>
                  <a:pt x="2764" y="3065"/>
                </a:lnTo>
                <a:lnTo>
                  <a:pt x="2710" y="3063"/>
                </a:lnTo>
                <a:lnTo>
                  <a:pt x="2655" y="3062"/>
                </a:lnTo>
                <a:lnTo>
                  <a:pt x="2600" y="3063"/>
                </a:lnTo>
                <a:lnTo>
                  <a:pt x="2546" y="3064"/>
                </a:lnTo>
                <a:lnTo>
                  <a:pt x="2490" y="3067"/>
                </a:lnTo>
                <a:lnTo>
                  <a:pt x="2436" y="3070"/>
                </a:lnTo>
                <a:lnTo>
                  <a:pt x="2381" y="3074"/>
                </a:lnTo>
                <a:lnTo>
                  <a:pt x="2327" y="3079"/>
                </a:lnTo>
                <a:lnTo>
                  <a:pt x="2218" y="3090"/>
                </a:lnTo>
                <a:lnTo>
                  <a:pt x="2111" y="3103"/>
                </a:lnTo>
                <a:lnTo>
                  <a:pt x="2030" y="3113"/>
                </a:lnTo>
                <a:lnTo>
                  <a:pt x="1948" y="3124"/>
                </a:lnTo>
                <a:lnTo>
                  <a:pt x="1907" y="3131"/>
                </a:lnTo>
                <a:lnTo>
                  <a:pt x="1868" y="3138"/>
                </a:lnTo>
                <a:lnTo>
                  <a:pt x="1827" y="3148"/>
                </a:lnTo>
                <a:lnTo>
                  <a:pt x="1787" y="3157"/>
                </a:lnTo>
                <a:lnTo>
                  <a:pt x="1747" y="3166"/>
                </a:lnTo>
                <a:lnTo>
                  <a:pt x="1707" y="3178"/>
                </a:lnTo>
                <a:lnTo>
                  <a:pt x="1668" y="3191"/>
                </a:lnTo>
                <a:lnTo>
                  <a:pt x="1629" y="3204"/>
                </a:lnTo>
                <a:lnTo>
                  <a:pt x="1591" y="3219"/>
                </a:lnTo>
                <a:lnTo>
                  <a:pt x="1554" y="3236"/>
                </a:lnTo>
                <a:lnTo>
                  <a:pt x="1517" y="3254"/>
                </a:lnTo>
                <a:lnTo>
                  <a:pt x="1481" y="3275"/>
                </a:lnTo>
                <a:lnTo>
                  <a:pt x="1452" y="3292"/>
                </a:lnTo>
                <a:lnTo>
                  <a:pt x="1422" y="3312"/>
                </a:lnTo>
                <a:lnTo>
                  <a:pt x="1392" y="3333"/>
                </a:lnTo>
                <a:lnTo>
                  <a:pt x="1364" y="3355"/>
                </a:lnTo>
                <a:lnTo>
                  <a:pt x="1337" y="3378"/>
                </a:lnTo>
                <a:lnTo>
                  <a:pt x="1311" y="3404"/>
                </a:lnTo>
                <a:lnTo>
                  <a:pt x="1299" y="3417"/>
                </a:lnTo>
                <a:lnTo>
                  <a:pt x="1288" y="3430"/>
                </a:lnTo>
                <a:lnTo>
                  <a:pt x="1277" y="3444"/>
                </a:lnTo>
                <a:lnTo>
                  <a:pt x="1266" y="3458"/>
                </a:lnTo>
                <a:lnTo>
                  <a:pt x="1256" y="3473"/>
                </a:lnTo>
                <a:lnTo>
                  <a:pt x="1247" y="3491"/>
                </a:lnTo>
                <a:lnTo>
                  <a:pt x="1227" y="3527"/>
                </a:lnTo>
                <a:lnTo>
                  <a:pt x="1208" y="3564"/>
                </a:lnTo>
                <a:lnTo>
                  <a:pt x="1197" y="3582"/>
                </a:lnTo>
                <a:lnTo>
                  <a:pt x="1187" y="3600"/>
                </a:lnTo>
                <a:lnTo>
                  <a:pt x="1176" y="3617"/>
                </a:lnTo>
                <a:lnTo>
                  <a:pt x="1164" y="3634"/>
                </a:lnTo>
                <a:lnTo>
                  <a:pt x="1151" y="3650"/>
                </a:lnTo>
                <a:lnTo>
                  <a:pt x="1137" y="3664"/>
                </a:lnTo>
                <a:lnTo>
                  <a:pt x="1123" y="3676"/>
                </a:lnTo>
                <a:lnTo>
                  <a:pt x="1106" y="3688"/>
                </a:lnTo>
                <a:lnTo>
                  <a:pt x="1097" y="3693"/>
                </a:lnTo>
                <a:lnTo>
                  <a:pt x="1088" y="3697"/>
                </a:lnTo>
                <a:lnTo>
                  <a:pt x="1079" y="3701"/>
                </a:lnTo>
                <a:lnTo>
                  <a:pt x="1069" y="3704"/>
                </a:lnTo>
                <a:lnTo>
                  <a:pt x="1088" y="3707"/>
                </a:lnTo>
                <a:lnTo>
                  <a:pt x="1107" y="3711"/>
                </a:lnTo>
                <a:lnTo>
                  <a:pt x="1126" y="3716"/>
                </a:lnTo>
                <a:lnTo>
                  <a:pt x="1145" y="3721"/>
                </a:lnTo>
                <a:lnTo>
                  <a:pt x="1164" y="3728"/>
                </a:lnTo>
                <a:lnTo>
                  <a:pt x="1182" y="3735"/>
                </a:lnTo>
                <a:lnTo>
                  <a:pt x="1218" y="3750"/>
                </a:lnTo>
                <a:lnTo>
                  <a:pt x="1254" y="3767"/>
                </a:lnTo>
                <a:lnTo>
                  <a:pt x="1290" y="3785"/>
                </a:lnTo>
                <a:lnTo>
                  <a:pt x="1324" y="3803"/>
                </a:lnTo>
                <a:lnTo>
                  <a:pt x="1360" y="3823"/>
                </a:lnTo>
                <a:lnTo>
                  <a:pt x="1431" y="3863"/>
                </a:lnTo>
                <a:lnTo>
                  <a:pt x="1467" y="3881"/>
                </a:lnTo>
                <a:lnTo>
                  <a:pt x="1503" y="3900"/>
                </a:lnTo>
                <a:lnTo>
                  <a:pt x="1540" y="3916"/>
                </a:lnTo>
                <a:lnTo>
                  <a:pt x="1577" y="3930"/>
                </a:lnTo>
                <a:lnTo>
                  <a:pt x="1596" y="3938"/>
                </a:lnTo>
                <a:lnTo>
                  <a:pt x="1615" y="3943"/>
                </a:lnTo>
                <a:lnTo>
                  <a:pt x="1634" y="3949"/>
                </a:lnTo>
                <a:lnTo>
                  <a:pt x="1654" y="3953"/>
                </a:lnTo>
                <a:lnTo>
                  <a:pt x="1697" y="3961"/>
                </a:lnTo>
                <a:lnTo>
                  <a:pt x="1741" y="3968"/>
                </a:lnTo>
                <a:lnTo>
                  <a:pt x="1785" y="3975"/>
                </a:lnTo>
                <a:lnTo>
                  <a:pt x="1829" y="3979"/>
                </a:lnTo>
                <a:lnTo>
                  <a:pt x="1874" y="3982"/>
                </a:lnTo>
                <a:lnTo>
                  <a:pt x="1918" y="3984"/>
                </a:lnTo>
                <a:lnTo>
                  <a:pt x="1962" y="3985"/>
                </a:lnTo>
                <a:lnTo>
                  <a:pt x="2006" y="3985"/>
                </a:lnTo>
                <a:lnTo>
                  <a:pt x="2051" y="3984"/>
                </a:lnTo>
                <a:lnTo>
                  <a:pt x="2095" y="3983"/>
                </a:lnTo>
                <a:lnTo>
                  <a:pt x="2139" y="3980"/>
                </a:lnTo>
                <a:lnTo>
                  <a:pt x="2184" y="3977"/>
                </a:lnTo>
                <a:lnTo>
                  <a:pt x="2272" y="3969"/>
                </a:lnTo>
                <a:lnTo>
                  <a:pt x="2359" y="3960"/>
                </a:lnTo>
                <a:lnTo>
                  <a:pt x="2407" y="3954"/>
                </a:lnTo>
                <a:lnTo>
                  <a:pt x="2470" y="3945"/>
                </a:lnTo>
                <a:lnTo>
                  <a:pt x="2547" y="3931"/>
                </a:lnTo>
                <a:lnTo>
                  <a:pt x="2635" y="3915"/>
                </a:lnTo>
                <a:lnTo>
                  <a:pt x="2681" y="3906"/>
                </a:lnTo>
                <a:lnTo>
                  <a:pt x="2729" y="3895"/>
                </a:lnTo>
                <a:lnTo>
                  <a:pt x="2778" y="3883"/>
                </a:lnTo>
                <a:lnTo>
                  <a:pt x="2829" y="3871"/>
                </a:lnTo>
                <a:lnTo>
                  <a:pt x="2879" y="3857"/>
                </a:lnTo>
                <a:lnTo>
                  <a:pt x="2929" y="3841"/>
                </a:lnTo>
                <a:lnTo>
                  <a:pt x="2980" y="3826"/>
                </a:lnTo>
                <a:lnTo>
                  <a:pt x="3029" y="3809"/>
                </a:lnTo>
                <a:lnTo>
                  <a:pt x="3078" y="3790"/>
                </a:lnTo>
                <a:lnTo>
                  <a:pt x="3125" y="3771"/>
                </a:lnTo>
                <a:lnTo>
                  <a:pt x="3171" y="3750"/>
                </a:lnTo>
                <a:lnTo>
                  <a:pt x="3214" y="3729"/>
                </a:lnTo>
                <a:lnTo>
                  <a:pt x="3255" y="3705"/>
                </a:lnTo>
                <a:lnTo>
                  <a:pt x="3274" y="3693"/>
                </a:lnTo>
                <a:lnTo>
                  <a:pt x="3293" y="3680"/>
                </a:lnTo>
                <a:lnTo>
                  <a:pt x="3311" y="3668"/>
                </a:lnTo>
                <a:lnTo>
                  <a:pt x="3328" y="3655"/>
                </a:lnTo>
                <a:lnTo>
                  <a:pt x="3344" y="3642"/>
                </a:lnTo>
                <a:lnTo>
                  <a:pt x="3359" y="3627"/>
                </a:lnTo>
                <a:lnTo>
                  <a:pt x="3374" y="3614"/>
                </a:lnTo>
                <a:lnTo>
                  <a:pt x="3387" y="3600"/>
                </a:lnTo>
                <a:lnTo>
                  <a:pt x="3398" y="3584"/>
                </a:lnTo>
                <a:lnTo>
                  <a:pt x="3410" y="3570"/>
                </a:lnTo>
                <a:lnTo>
                  <a:pt x="3420" y="3553"/>
                </a:lnTo>
                <a:lnTo>
                  <a:pt x="3428" y="3538"/>
                </a:lnTo>
                <a:lnTo>
                  <a:pt x="3435" y="3522"/>
                </a:lnTo>
                <a:lnTo>
                  <a:pt x="3441" y="3505"/>
                </a:lnTo>
                <a:lnTo>
                  <a:pt x="3446" y="3489"/>
                </a:lnTo>
                <a:lnTo>
                  <a:pt x="3450" y="3471"/>
                </a:lnTo>
                <a:lnTo>
                  <a:pt x="3452" y="3454"/>
                </a:lnTo>
                <a:lnTo>
                  <a:pt x="3453" y="3436"/>
                </a:lnTo>
                <a:lnTo>
                  <a:pt x="3452" y="3417"/>
                </a:lnTo>
                <a:lnTo>
                  <a:pt x="3449" y="3399"/>
                </a:lnTo>
                <a:lnTo>
                  <a:pt x="3444" y="3379"/>
                </a:lnTo>
                <a:lnTo>
                  <a:pt x="3438" y="3360"/>
                </a:lnTo>
                <a:lnTo>
                  <a:pt x="3450" y="3361"/>
                </a:lnTo>
                <a:lnTo>
                  <a:pt x="3462" y="3362"/>
                </a:lnTo>
                <a:lnTo>
                  <a:pt x="3473" y="3364"/>
                </a:lnTo>
                <a:lnTo>
                  <a:pt x="3485" y="3367"/>
                </a:lnTo>
                <a:lnTo>
                  <a:pt x="3498" y="3370"/>
                </a:lnTo>
                <a:lnTo>
                  <a:pt x="3509" y="3374"/>
                </a:lnTo>
                <a:lnTo>
                  <a:pt x="3534" y="3384"/>
                </a:lnTo>
                <a:lnTo>
                  <a:pt x="3557" y="3398"/>
                </a:lnTo>
                <a:lnTo>
                  <a:pt x="3582" y="3412"/>
                </a:lnTo>
                <a:lnTo>
                  <a:pt x="3606" y="3429"/>
                </a:lnTo>
                <a:lnTo>
                  <a:pt x="3631" y="3449"/>
                </a:lnTo>
                <a:lnTo>
                  <a:pt x="3655" y="3470"/>
                </a:lnTo>
                <a:lnTo>
                  <a:pt x="3680" y="3493"/>
                </a:lnTo>
                <a:lnTo>
                  <a:pt x="3705" y="3518"/>
                </a:lnTo>
                <a:lnTo>
                  <a:pt x="3729" y="3544"/>
                </a:lnTo>
                <a:lnTo>
                  <a:pt x="3754" y="3571"/>
                </a:lnTo>
                <a:lnTo>
                  <a:pt x="3778" y="3598"/>
                </a:lnTo>
                <a:lnTo>
                  <a:pt x="3802" y="3628"/>
                </a:lnTo>
                <a:lnTo>
                  <a:pt x="3826" y="3657"/>
                </a:lnTo>
                <a:lnTo>
                  <a:pt x="3872" y="3718"/>
                </a:lnTo>
                <a:lnTo>
                  <a:pt x="3917" y="3780"/>
                </a:lnTo>
                <a:lnTo>
                  <a:pt x="3960" y="3840"/>
                </a:lnTo>
                <a:lnTo>
                  <a:pt x="4001" y="3900"/>
                </a:lnTo>
                <a:lnTo>
                  <a:pt x="4074" y="4006"/>
                </a:lnTo>
                <a:lnTo>
                  <a:pt x="4106" y="4051"/>
                </a:lnTo>
                <a:lnTo>
                  <a:pt x="4135" y="4089"/>
                </a:lnTo>
                <a:lnTo>
                  <a:pt x="4124" y="4090"/>
                </a:lnTo>
                <a:lnTo>
                  <a:pt x="4112" y="4090"/>
                </a:lnTo>
                <a:lnTo>
                  <a:pt x="4101" y="4089"/>
                </a:lnTo>
                <a:lnTo>
                  <a:pt x="4091" y="4087"/>
                </a:lnTo>
                <a:lnTo>
                  <a:pt x="4071" y="4083"/>
                </a:lnTo>
                <a:lnTo>
                  <a:pt x="4052" y="4077"/>
                </a:lnTo>
                <a:lnTo>
                  <a:pt x="4034" y="4069"/>
                </a:lnTo>
                <a:lnTo>
                  <a:pt x="4016" y="4060"/>
                </a:lnTo>
                <a:lnTo>
                  <a:pt x="4000" y="4048"/>
                </a:lnTo>
                <a:lnTo>
                  <a:pt x="3982" y="4037"/>
                </a:lnTo>
                <a:lnTo>
                  <a:pt x="3949" y="4012"/>
                </a:lnTo>
                <a:lnTo>
                  <a:pt x="3931" y="4000"/>
                </a:lnTo>
                <a:lnTo>
                  <a:pt x="3913" y="3988"/>
                </a:lnTo>
                <a:lnTo>
                  <a:pt x="3894" y="3976"/>
                </a:lnTo>
                <a:lnTo>
                  <a:pt x="3874" y="3964"/>
                </a:lnTo>
                <a:lnTo>
                  <a:pt x="3852" y="3954"/>
                </a:lnTo>
                <a:lnTo>
                  <a:pt x="3830" y="3945"/>
                </a:lnTo>
                <a:lnTo>
                  <a:pt x="3808" y="3938"/>
                </a:lnTo>
                <a:lnTo>
                  <a:pt x="3786" y="3931"/>
                </a:lnTo>
                <a:lnTo>
                  <a:pt x="3764" y="3926"/>
                </a:lnTo>
                <a:lnTo>
                  <a:pt x="3742" y="3921"/>
                </a:lnTo>
                <a:lnTo>
                  <a:pt x="3720" y="3917"/>
                </a:lnTo>
                <a:lnTo>
                  <a:pt x="3697" y="3914"/>
                </a:lnTo>
                <a:lnTo>
                  <a:pt x="3675" y="3912"/>
                </a:lnTo>
                <a:lnTo>
                  <a:pt x="3652" y="3910"/>
                </a:lnTo>
                <a:lnTo>
                  <a:pt x="3607" y="3908"/>
                </a:lnTo>
                <a:lnTo>
                  <a:pt x="3562" y="3908"/>
                </a:lnTo>
                <a:lnTo>
                  <a:pt x="3517" y="3909"/>
                </a:lnTo>
                <a:lnTo>
                  <a:pt x="3472" y="3912"/>
                </a:lnTo>
                <a:lnTo>
                  <a:pt x="3422" y="3916"/>
                </a:lnTo>
                <a:lnTo>
                  <a:pt x="3372" y="3921"/>
                </a:lnTo>
                <a:lnTo>
                  <a:pt x="3272" y="3933"/>
                </a:lnTo>
                <a:lnTo>
                  <a:pt x="3173" y="3947"/>
                </a:lnTo>
                <a:lnTo>
                  <a:pt x="3073" y="3962"/>
                </a:lnTo>
                <a:lnTo>
                  <a:pt x="2974" y="3980"/>
                </a:lnTo>
                <a:lnTo>
                  <a:pt x="2876" y="3999"/>
                </a:lnTo>
                <a:lnTo>
                  <a:pt x="2777" y="4020"/>
                </a:lnTo>
                <a:lnTo>
                  <a:pt x="2680" y="4042"/>
                </a:lnTo>
                <a:lnTo>
                  <a:pt x="2605" y="4059"/>
                </a:lnTo>
                <a:lnTo>
                  <a:pt x="2526" y="4076"/>
                </a:lnTo>
                <a:lnTo>
                  <a:pt x="2444" y="4094"/>
                </a:lnTo>
                <a:lnTo>
                  <a:pt x="2403" y="4105"/>
                </a:lnTo>
                <a:lnTo>
                  <a:pt x="2362" y="4116"/>
                </a:lnTo>
                <a:lnTo>
                  <a:pt x="2322" y="4128"/>
                </a:lnTo>
                <a:lnTo>
                  <a:pt x="2282" y="4142"/>
                </a:lnTo>
                <a:lnTo>
                  <a:pt x="2244" y="4157"/>
                </a:lnTo>
                <a:lnTo>
                  <a:pt x="2206" y="4173"/>
                </a:lnTo>
                <a:lnTo>
                  <a:pt x="2169" y="4191"/>
                </a:lnTo>
                <a:lnTo>
                  <a:pt x="2151" y="4200"/>
                </a:lnTo>
                <a:lnTo>
                  <a:pt x="2135" y="4210"/>
                </a:lnTo>
                <a:lnTo>
                  <a:pt x="2118" y="4220"/>
                </a:lnTo>
                <a:lnTo>
                  <a:pt x="2102" y="4232"/>
                </a:lnTo>
                <a:lnTo>
                  <a:pt x="2087" y="4243"/>
                </a:lnTo>
                <a:lnTo>
                  <a:pt x="2071" y="4254"/>
                </a:lnTo>
                <a:lnTo>
                  <a:pt x="2030" y="4289"/>
                </a:lnTo>
                <a:lnTo>
                  <a:pt x="1989" y="4326"/>
                </a:lnTo>
                <a:lnTo>
                  <a:pt x="1950" y="4364"/>
                </a:lnTo>
                <a:lnTo>
                  <a:pt x="1914" y="4403"/>
                </a:lnTo>
                <a:lnTo>
                  <a:pt x="1896" y="4423"/>
                </a:lnTo>
                <a:lnTo>
                  <a:pt x="1879" y="4444"/>
                </a:lnTo>
                <a:lnTo>
                  <a:pt x="1861" y="4465"/>
                </a:lnTo>
                <a:lnTo>
                  <a:pt x="1845" y="4487"/>
                </a:lnTo>
                <a:lnTo>
                  <a:pt x="1830" y="4508"/>
                </a:lnTo>
                <a:lnTo>
                  <a:pt x="1814" y="4531"/>
                </a:lnTo>
                <a:lnTo>
                  <a:pt x="1799" y="4553"/>
                </a:lnTo>
                <a:lnTo>
                  <a:pt x="1786" y="4577"/>
                </a:lnTo>
                <a:lnTo>
                  <a:pt x="1773" y="4599"/>
                </a:lnTo>
                <a:lnTo>
                  <a:pt x="1762" y="4621"/>
                </a:lnTo>
                <a:lnTo>
                  <a:pt x="1750" y="4644"/>
                </a:lnTo>
                <a:lnTo>
                  <a:pt x="1736" y="4665"/>
                </a:lnTo>
                <a:lnTo>
                  <a:pt x="1722" y="4685"/>
                </a:lnTo>
                <a:lnTo>
                  <a:pt x="1714" y="4695"/>
                </a:lnTo>
                <a:lnTo>
                  <a:pt x="1705" y="4704"/>
                </a:lnTo>
                <a:lnTo>
                  <a:pt x="1696" y="4712"/>
                </a:lnTo>
                <a:lnTo>
                  <a:pt x="1686" y="4719"/>
                </a:lnTo>
                <a:lnTo>
                  <a:pt x="1676" y="4727"/>
                </a:lnTo>
                <a:lnTo>
                  <a:pt x="1665" y="4733"/>
                </a:lnTo>
                <a:lnTo>
                  <a:pt x="1686" y="4741"/>
                </a:lnTo>
                <a:lnTo>
                  <a:pt x="1708" y="4749"/>
                </a:lnTo>
                <a:lnTo>
                  <a:pt x="1728" y="4758"/>
                </a:lnTo>
                <a:lnTo>
                  <a:pt x="1750" y="4768"/>
                </a:lnTo>
                <a:lnTo>
                  <a:pt x="1790" y="4788"/>
                </a:lnTo>
                <a:lnTo>
                  <a:pt x="1829" y="4811"/>
                </a:lnTo>
                <a:lnTo>
                  <a:pt x="1868" y="4833"/>
                </a:lnTo>
                <a:lnTo>
                  <a:pt x="1905" y="4856"/>
                </a:lnTo>
                <a:lnTo>
                  <a:pt x="1943" y="4878"/>
                </a:lnTo>
                <a:lnTo>
                  <a:pt x="1981" y="4900"/>
                </a:lnTo>
                <a:lnTo>
                  <a:pt x="2019" y="4920"/>
                </a:lnTo>
                <a:lnTo>
                  <a:pt x="2039" y="4929"/>
                </a:lnTo>
                <a:lnTo>
                  <a:pt x="2058" y="4938"/>
                </a:lnTo>
                <a:lnTo>
                  <a:pt x="2078" y="4946"/>
                </a:lnTo>
                <a:lnTo>
                  <a:pt x="2098" y="4954"/>
                </a:lnTo>
                <a:lnTo>
                  <a:pt x="2119" y="4960"/>
                </a:lnTo>
                <a:lnTo>
                  <a:pt x="2139" y="4966"/>
                </a:lnTo>
                <a:lnTo>
                  <a:pt x="2161" y="4971"/>
                </a:lnTo>
                <a:lnTo>
                  <a:pt x="2182" y="4976"/>
                </a:lnTo>
                <a:lnTo>
                  <a:pt x="2205" y="4979"/>
                </a:lnTo>
                <a:lnTo>
                  <a:pt x="2227" y="4981"/>
                </a:lnTo>
                <a:lnTo>
                  <a:pt x="2250" y="4982"/>
                </a:lnTo>
                <a:lnTo>
                  <a:pt x="2274" y="4982"/>
                </a:lnTo>
                <a:lnTo>
                  <a:pt x="2298" y="4980"/>
                </a:lnTo>
                <a:lnTo>
                  <a:pt x="2323" y="4977"/>
                </a:lnTo>
                <a:lnTo>
                  <a:pt x="2369" y="4969"/>
                </a:lnTo>
                <a:lnTo>
                  <a:pt x="2414" y="4962"/>
                </a:lnTo>
                <a:lnTo>
                  <a:pt x="2503" y="4945"/>
                </a:lnTo>
                <a:lnTo>
                  <a:pt x="2593" y="4926"/>
                </a:lnTo>
                <a:lnTo>
                  <a:pt x="2682" y="4906"/>
                </a:lnTo>
                <a:lnTo>
                  <a:pt x="2771" y="4884"/>
                </a:lnTo>
                <a:lnTo>
                  <a:pt x="2859" y="4862"/>
                </a:lnTo>
                <a:lnTo>
                  <a:pt x="3037" y="4817"/>
                </a:lnTo>
                <a:lnTo>
                  <a:pt x="3089" y="4803"/>
                </a:lnTo>
                <a:lnTo>
                  <a:pt x="3156" y="4789"/>
                </a:lnTo>
                <a:lnTo>
                  <a:pt x="3235" y="4772"/>
                </a:lnTo>
                <a:lnTo>
                  <a:pt x="3324" y="4751"/>
                </a:lnTo>
                <a:lnTo>
                  <a:pt x="3418" y="4728"/>
                </a:lnTo>
                <a:lnTo>
                  <a:pt x="3467" y="4714"/>
                </a:lnTo>
                <a:lnTo>
                  <a:pt x="3516" y="4701"/>
                </a:lnTo>
                <a:lnTo>
                  <a:pt x="3565" y="4686"/>
                </a:lnTo>
                <a:lnTo>
                  <a:pt x="3616" y="4670"/>
                </a:lnTo>
                <a:lnTo>
                  <a:pt x="3664" y="4653"/>
                </a:lnTo>
                <a:lnTo>
                  <a:pt x="3713" y="4634"/>
                </a:lnTo>
                <a:lnTo>
                  <a:pt x="3760" y="4616"/>
                </a:lnTo>
                <a:lnTo>
                  <a:pt x="3805" y="4595"/>
                </a:lnTo>
                <a:lnTo>
                  <a:pt x="3849" y="4574"/>
                </a:lnTo>
                <a:lnTo>
                  <a:pt x="3890" y="4551"/>
                </a:lnTo>
                <a:lnTo>
                  <a:pt x="3911" y="4539"/>
                </a:lnTo>
                <a:lnTo>
                  <a:pt x="3930" y="4528"/>
                </a:lnTo>
                <a:lnTo>
                  <a:pt x="3949" y="4515"/>
                </a:lnTo>
                <a:lnTo>
                  <a:pt x="3966" y="4502"/>
                </a:lnTo>
                <a:lnTo>
                  <a:pt x="3983" y="4489"/>
                </a:lnTo>
                <a:lnTo>
                  <a:pt x="3999" y="4476"/>
                </a:lnTo>
                <a:lnTo>
                  <a:pt x="4014" y="4462"/>
                </a:lnTo>
                <a:lnTo>
                  <a:pt x="4028" y="4448"/>
                </a:lnTo>
                <a:lnTo>
                  <a:pt x="4042" y="4434"/>
                </a:lnTo>
                <a:lnTo>
                  <a:pt x="4054" y="4418"/>
                </a:lnTo>
                <a:lnTo>
                  <a:pt x="4065" y="4403"/>
                </a:lnTo>
                <a:lnTo>
                  <a:pt x="4076" y="4387"/>
                </a:lnTo>
                <a:lnTo>
                  <a:pt x="4085" y="4372"/>
                </a:lnTo>
                <a:lnTo>
                  <a:pt x="4092" y="4356"/>
                </a:lnTo>
                <a:lnTo>
                  <a:pt x="4099" y="4339"/>
                </a:lnTo>
                <a:lnTo>
                  <a:pt x="4104" y="4322"/>
                </a:lnTo>
                <a:lnTo>
                  <a:pt x="4107" y="4304"/>
                </a:lnTo>
                <a:lnTo>
                  <a:pt x="4110" y="4286"/>
                </a:lnTo>
                <a:lnTo>
                  <a:pt x="4111" y="4269"/>
                </a:lnTo>
                <a:lnTo>
                  <a:pt x="4111" y="4249"/>
                </a:lnTo>
                <a:lnTo>
                  <a:pt x="4109" y="4231"/>
                </a:lnTo>
                <a:lnTo>
                  <a:pt x="4106" y="4211"/>
                </a:lnTo>
                <a:lnTo>
                  <a:pt x="4101" y="4191"/>
                </a:lnTo>
                <a:lnTo>
                  <a:pt x="4095" y="4171"/>
                </a:lnTo>
                <a:lnTo>
                  <a:pt x="4105" y="4170"/>
                </a:lnTo>
                <a:lnTo>
                  <a:pt x="4116" y="4170"/>
                </a:lnTo>
                <a:lnTo>
                  <a:pt x="4127" y="4172"/>
                </a:lnTo>
                <a:lnTo>
                  <a:pt x="4138" y="4174"/>
                </a:lnTo>
                <a:lnTo>
                  <a:pt x="4149" y="4177"/>
                </a:lnTo>
                <a:lnTo>
                  <a:pt x="4161" y="4180"/>
                </a:lnTo>
                <a:lnTo>
                  <a:pt x="4172" y="4186"/>
                </a:lnTo>
                <a:lnTo>
                  <a:pt x="4184" y="4191"/>
                </a:lnTo>
                <a:lnTo>
                  <a:pt x="4208" y="4204"/>
                </a:lnTo>
                <a:lnTo>
                  <a:pt x="4232" y="4220"/>
                </a:lnTo>
                <a:lnTo>
                  <a:pt x="4257" y="4240"/>
                </a:lnTo>
                <a:lnTo>
                  <a:pt x="4283" y="4261"/>
                </a:lnTo>
                <a:lnTo>
                  <a:pt x="4308" y="4285"/>
                </a:lnTo>
                <a:lnTo>
                  <a:pt x="4335" y="4311"/>
                </a:lnTo>
                <a:lnTo>
                  <a:pt x="4360" y="4337"/>
                </a:lnTo>
                <a:lnTo>
                  <a:pt x="4387" y="4367"/>
                </a:lnTo>
                <a:lnTo>
                  <a:pt x="4413" y="4398"/>
                </a:lnTo>
                <a:lnTo>
                  <a:pt x="4439" y="4429"/>
                </a:lnTo>
                <a:lnTo>
                  <a:pt x="4465" y="4461"/>
                </a:lnTo>
                <a:lnTo>
                  <a:pt x="4491" y="4495"/>
                </a:lnTo>
                <a:lnTo>
                  <a:pt x="4542" y="4564"/>
                </a:lnTo>
                <a:lnTo>
                  <a:pt x="4591" y="4632"/>
                </a:lnTo>
                <a:lnTo>
                  <a:pt x="4638" y="4701"/>
                </a:lnTo>
                <a:lnTo>
                  <a:pt x="4682" y="4766"/>
                </a:lnTo>
                <a:lnTo>
                  <a:pt x="4761" y="4881"/>
                </a:lnTo>
                <a:lnTo>
                  <a:pt x="4794" y="4928"/>
                </a:lnTo>
                <a:lnTo>
                  <a:pt x="4822" y="4965"/>
                </a:lnTo>
                <a:lnTo>
                  <a:pt x="4806" y="4966"/>
                </a:lnTo>
                <a:lnTo>
                  <a:pt x="4791" y="4966"/>
                </a:lnTo>
                <a:lnTo>
                  <a:pt x="4776" y="4965"/>
                </a:lnTo>
                <a:lnTo>
                  <a:pt x="4762" y="4963"/>
                </a:lnTo>
                <a:lnTo>
                  <a:pt x="4748" y="4960"/>
                </a:lnTo>
                <a:lnTo>
                  <a:pt x="4734" y="4957"/>
                </a:lnTo>
                <a:lnTo>
                  <a:pt x="4720" y="4952"/>
                </a:lnTo>
                <a:lnTo>
                  <a:pt x="4707" y="4948"/>
                </a:lnTo>
                <a:lnTo>
                  <a:pt x="4680" y="4936"/>
                </a:lnTo>
                <a:lnTo>
                  <a:pt x="4655" y="4922"/>
                </a:lnTo>
                <a:lnTo>
                  <a:pt x="4629" y="4908"/>
                </a:lnTo>
                <a:lnTo>
                  <a:pt x="4603" y="4892"/>
                </a:lnTo>
                <a:lnTo>
                  <a:pt x="4550" y="4860"/>
                </a:lnTo>
                <a:lnTo>
                  <a:pt x="4523" y="4844"/>
                </a:lnTo>
                <a:lnTo>
                  <a:pt x="4495" y="4830"/>
                </a:lnTo>
                <a:lnTo>
                  <a:pt x="4465" y="4817"/>
                </a:lnTo>
                <a:lnTo>
                  <a:pt x="4451" y="4812"/>
                </a:lnTo>
                <a:lnTo>
                  <a:pt x="4434" y="4807"/>
                </a:lnTo>
                <a:lnTo>
                  <a:pt x="4419" y="4801"/>
                </a:lnTo>
                <a:lnTo>
                  <a:pt x="4402" y="4798"/>
                </a:lnTo>
                <a:lnTo>
                  <a:pt x="4385" y="4795"/>
                </a:lnTo>
                <a:lnTo>
                  <a:pt x="4368" y="4793"/>
                </a:lnTo>
                <a:lnTo>
                  <a:pt x="4342" y="4791"/>
                </a:lnTo>
                <a:lnTo>
                  <a:pt x="4316" y="4789"/>
                </a:lnTo>
                <a:lnTo>
                  <a:pt x="4290" y="4788"/>
                </a:lnTo>
                <a:lnTo>
                  <a:pt x="4264" y="4788"/>
                </a:lnTo>
                <a:lnTo>
                  <a:pt x="4212" y="4789"/>
                </a:lnTo>
                <a:lnTo>
                  <a:pt x="4160" y="4793"/>
                </a:lnTo>
                <a:lnTo>
                  <a:pt x="4107" y="4798"/>
                </a:lnTo>
                <a:lnTo>
                  <a:pt x="4055" y="4806"/>
                </a:lnTo>
                <a:lnTo>
                  <a:pt x="4002" y="4814"/>
                </a:lnTo>
                <a:lnTo>
                  <a:pt x="3950" y="4824"/>
                </a:lnTo>
                <a:lnTo>
                  <a:pt x="3897" y="4835"/>
                </a:lnTo>
                <a:lnTo>
                  <a:pt x="3845" y="4848"/>
                </a:lnTo>
                <a:lnTo>
                  <a:pt x="3794" y="4860"/>
                </a:lnTo>
                <a:lnTo>
                  <a:pt x="3742" y="4873"/>
                </a:lnTo>
                <a:lnTo>
                  <a:pt x="3640" y="4902"/>
                </a:lnTo>
                <a:lnTo>
                  <a:pt x="3542" y="4929"/>
                </a:lnTo>
                <a:lnTo>
                  <a:pt x="3455" y="4954"/>
                </a:lnTo>
                <a:lnTo>
                  <a:pt x="3367" y="4981"/>
                </a:lnTo>
                <a:lnTo>
                  <a:pt x="3322" y="4995"/>
                </a:lnTo>
                <a:lnTo>
                  <a:pt x="3279" y="5009"/>
                </a:lnTo>
                <a:lnTo>
                  <a:pt x="3236" y="5025"/>
                </a:lnTo>
                <a:lnTo>
                  <a:pt x="3193" y="5041"/>
                </a:lnTo>
                <a:lnTo>
                  <a:pt x="3150" y="5059"/>
                </a:lnTo>
                <a:lnTo>
                  <a:pt x="3108" y="5076"/>
                </a:lnTo>
                <a:lnTo>
                  <a:pt x="3066" y="5095"/>
                </a:lnTo>
                <a:lnTo>
                  <a:pt x="3025" y="5116"/>
                </a:lnTo>
                <a:lnTo>
                  <a:pt x="2985" y="5137"/>
                </a:lnTo>
                <a:lnTo>
                  <a:pt x="2945" y="5160"/>
                </a:lnTo>
                <a:lnTo>
                  <a:pt x="2908" y="5185"/>
                </a:lnTo>
                <a:lnTo>
                  <a:pt x="2870" y="5210"/>
                </a:lnTo>
                <a:lnTo>
                  <a:pt x="2834" y="5236"/>
                </a:lnTo>
                <a:lnTo>
                  <a:pt x="2800" y="5264"/>
                </a:lnTo>
                <a:lnTo>
                  <a:pt x="2767" y="5293"/>
                </a:lnTo>
                <a:lnTo>
                  <a:pt x="2735" y="5324"/>
                </a:lnTo>
                <a:lnTo>
                  <a:pt x="2706" y="5356"/>
                </a:lnTo>
                <a:lnTo>
                  <a:pt x="2691" y="5373"/>
                </a:lnTo>
                <a:lnTo>
                  <a:pt x="2678" y="5391"/>
                </a:lnTo>
                <a:lnTo>
                  <a:pt x="2665" y="5408"/>
                </a:lnTo>
                <a:lnTo>
                  <a:pt x="2652" y="5426"/>
                </a:lnTo>
                <a:lnTo>
                  <a:pt x="2640" y="5445"/>
                </a:lnTo>
                <a:lnTo>
                  <a:pt x="2629" y="5463"/>
                </a:lnTo>
                <a:lnTo>
                  <a:pt x="2622" y="5478"/>
                </a:lnTo>
                <a:lnTo>
                  <a:pt x="2614" y="5493"/>
                </a:lnTo>
                <a:lnTo>
                  <a:pt x="2601" y="5526"/>
                </a:lnTo>
                <a:lnTo>
                  <a:pt x="2574" y="5594"/>
                </a:lnTo>
                <a:lnTo>
                  <a:pt x="2560" y="5629"/>
                </a:lnTo>
                <a:lnTo>
                  <a:pt x="2553" y="5646"/>
                </a:lnTo>
                <a:lnTo>
                  <a:pt x="2545" y="5661"/>
                </a:lnTo>
                <a:lnTo>
                  <a:pt x="2536" y="5675"/>
                </a:lnTo>
                <a:lnTo>
                  <a:pt x="2525" y="5690"/>
                </a:lnTo>
                <a:lnTo>
                  <a:pt x="2514" y="5702"/>
                </a:lnTo>
                <a:lnTo>
                  <a:pt x="2503" y="5713"/>
                </a:lnTo>
                <a:lnTo>
                  <a:pt x="2512" y="5714"/>
                </a:lnTo>
                <a:lnTo>
                  <a:pt x="2522" y="5715"/>
                </a:lnTo>
                <a:lnTo>
                  <a:pt x="2541" y="5720"/>
                </a:lnTo>
                <a:lnTo>
                  <a:pt x="2559" y="5727"/>
                </a:lnTo>
                <a:lnTo>
                  <a:pt x="2577" y="5735"/>
                </a:lnTo>
                <a:lnTo>
                  <a:pt x="2593" y="5745"/>
                </a:lnTo>
                <a:lnTo>
                  <a:pt x="2609" y="5755"/>
                </a:lnTo>
                <a:lnTo>
                  <a:pt x="2625" y="5768"/>
                </a:lnTo>
                <a:lnTo>
                  <a:pt x="2640" y="5780"/>
                </a:lnTo>
                <a:lnTo>
                  <a:pt x="2671" y="5807"/>
                </a:lnTo>
                <a:lnTo>
                  <a:pt x="2701" y="5832"/>
                </a:lnTo>
                <a:lnTo>
                  <a:pt x="2716" y="5844"/>
                </a:lnTo>
                <a:lnTo>
                  <a:pt x="2732" y="5856"/>
                </a:lnTo>
                <a:lnTo>
                  <a:pt x="2749" y="5866"/>
                </a:lnTo>
                <a:lnTo>
                  <a:pt x="2765" y="5875"/>
                </a:lnTo>
                <a:lnTo>
                  <a:pt x="2792" y="5886"/>
                </a:lnTo>
                <a:lnTo>
                  <a:pt x="2818" y="5897"/>
                </a:lnTo>
                <a:lnTo>
                  <a:pt x="2846" y="5904"/>
                </a:lnTo>
                <a:lnTo>
                  <a:pt x="2875" y="5911"/>
                </a:lnTo>
                <a:lnTo>
                  <a:pt x="2903" y="5916"/>
                </a:lnTo>
                <a:lnTo>
                  <a:pt x="2932" y="5920"/>
                </a:lnTo>
                <a:lnTo>
                  <a:pt x="2961" y="5924"/>
                </a:lnTo>
                <a:lnTo>
                  <a:pt x="2989" y="5927"/>
                </a:lnTo>
                <a:lnTo>
                  <a:pt x="3045" y="5931"/>
                </a:lnTo>
                <a:lnTo>
                  <a:pt x="3100" y="5933"/>
                </a:lnTo>
                <a:lnTo>
                  <a:pt x="3156" y="5933"/>
                </a:lnTo>
                <a:lnTo>
                  <a:pt x="3212" y="5931"/>
                </a:lnTo>
                <a:lnTo>
                  <a:pt x="3267" y="5926"/>
                </a:lnTo>
                <a:lnTo>
                  <a:pt x="3322" y="5920"/>
                </a:lnTo>
                <a:lnTo>
                  <a:pt x="3378" y="5913"/>
                </a:lnTo>
                <a:lnTo>
                  <a:pt x="3433" y="5904"/>
                </a:lnTo>
                <a:lnTo>
                  <a:pt x="3487" y="5895"/>
                </a:lnTo>
                <a:lnTo>
                  <a:pt x="3543" y="5882"/>
                </a:lnTo>
                <a:lnTo>
                  <a:pt x="3597" y="5870"/>
                </a:lnTo>
                <a:lnTo>
                  <a:pt x="3651" y="5857"/>
                </a:lnTo>
                <a:lnTo>
                  <a:pt x="3705" y="5842"/>
                </a:lnTo>
                <a:lnTo>
                  <a:pt x="3759" y="5827"/>
                </a:lnTo>
                <a:lnTo>
                  <a:pt x="3812" y="5811"/>
                </a:lnTo>
                <a:lnTo>
                  <a:pt x="3865" y="5794"/>
                </a:lnTo>
                <a:lnTo>
                  <a:pt x="3983" y="5757"/>
                </a:lnTo>
                <a:lnTo>
                  <a:pt x="4058" y="5734"/>
                </a:lnTo>
                <a:lnTo>
                  <a:pt x="4138" y="5705"/>
                </a:lnTo>
                <a:lnTo>
                  <a:pt x="4181" y="5690"/>
                </a:lnTo>
                <a:lnTo>
                  <a:pt x="4224" y="5673"/>
                </a:lnTo>
                <a:lnTo>
                  <a:pt x="4267" y="5656"/>
                </a:lnTo>
                <a:lnTo>
                  <a:pt x="4311" y="5638"/>
                </a:lnTo>
                <a:lnTo>
                  <a:pt x="4354" y="5618"/>
                </a:lnTo>
                <a:lnTo>
                  <a:pt x="4397" y="5598"/>
                </a:lnTo>
                <a:lnTo>
                  <a:pt x="4439" y="5576"/>
                </a:lnTo>
                <a:lnTo>
                  <a:pt x="4481" y="5553"/>
                </a:lnTo>
                <a:lnTo>
                  <a:pt x="4521" y="5530"/>
                </a:lnTo>
                <a:lnTo>
                  <a:pt x="4559" y="5505"/>
                </a:lnTo>
                <a:lnTo>
                  <a:pt x="4596" y="5480"/>
                </a:lnTo>
                <a:lnTo>
                  <a:pt x="4630" y="5453"/>
                </a:lnTo>
                <a:lnTo>
                  <a:pt x="4646" y="5439"/>
                </a:lnTo>
                <a:lnTo>
                  <a:pt x="4662" y="5425"/>
                </a:lnTo>
                <a:lnTo>
                  <a:pt x="4676" y="5411"/>
                </a:lnTo>
                <a:lnTo>
                  <a:pt x="4690" y="5397"/>
                </a:lnTo>
                <a:lnTo>
                  <a:pt x="4704" y="5381"/>
                </a:lnTo>
                <a:lnTo>
                  <a:pt x="4716" y="5367"/>
                </a:lnTo>
                <a:lnTo>
                  <a:pt x="4727" y="5352"/>
                </a:lnTo>
                <a:lnTo>
                  <a:pt x="4739" y="5336"/>
                </a:lnTo>
                <a:lnTo>
                  <a:pt x="4748" y="5320"/>
                </a:lnTo>
                <a:lnTo>
                  <a:pt x="4757" y="5303"/>
                </a:lnTo>
                <a:lnTo>
                  <a:pt x="4764" y="5287"/>
                </a:lnTo>
                <a:lnTo>
                  <a:pt x="4771" y="5271"/>
                </a:lnTo>
                <a:lnTo>
                  <a:pt x="4776" y="5254"/>
                </a:lnTo>
                <a:lnTo>
                  <a:pt x="4782" y="5237"/>
                </a:lnTo>
                <a:lnTo>
                  <a:pt x="4785" y="5219"/>
                </a:lnTo>
                <a:lnTo>
                  <a:pt x="4787" y="5202"/>
                </a:lnTo>
                <a:lnTo>
                  <a:pt x="4788" y="5184"/>
                </a:lnTo>
                <a:lnTo>
                  <a:pt x="4788" y="5165"/>
                </a:lnTo>
                <a:lnTo>
                  <a:pt x="4786" y="5147"/>
                </a:lnTo>
                <a:lnTo>
                  <a:pt x="4783" y="5128"/>
                </a:lnTo>
                <a:lnTo>
                  <a:pt x="4778" y="5109"/>
                </a:lnTo>
                <a:lnTo>
                  <a:pt x="4772" y="5089"/>
                </a:lnTo>
                <a:lnTo>
                  <a:pt x="4765" y="5070"/>
                </a:lnTo>
                <a:lnTo>
                  <a:pt x="4756" y="5049"/>
                </a:lnTo>
                <a:lnTo>
                  <a:pt x="4767" y="5047"/>
                </a:lnTo>
                <a:lnTo>
                  <a:pt x="4780" y="5047"/>
                </a:lnTo>
                <a:lnTo>
                  <a:pt x="4791" y="5047"/>
                </a:lnTo>
                <a:lnTo>
                  <a:pt x="4803" y="5048"/>
                </a:lnTo>
                <a:lnTo>
                  <a:pt x="4814" y="5050"/>
                </a:lnTo>
                <a:lnTo>
                  <a:pt x="4827" y="5053"/>
                </a:lnTo>
                <a:lnTo>
                  <a:pt x="4840" y="5058"/>
                </a:lnTo>
                <a:lnTo>
                  <a:pt x="4852" y="5062"/>
                </a:lnTo>
                <a:lnTo>
                  <a:pt x="4865" y="5068"/>
                </a:lnTo>
                <a:lnTo>
                  <a:pt x="4878" y="5075"/>
                </a:lnTo>
                <a:lnTo>
                  <a:pt x="4891" y="5082"/>
                </a:lnTo>
                <a:lnTo>
                  <a:pt x="4905" y="5090"/>
                </a:lnTo>
                <a:lnTo>
                  <a:pt x="4931" y="5109"/>
                </a:lnTo>
                <a:lnTo>
                  <a:pt x="4958" y="5130"/>
                </a:lnTo>
                <a:lnTo>
                  <a:pt x="4985" y="5155"/>
                </a:lnTo>
                <a:lnTo>
                  <a:pt x="5013" y="5182"/>
                </a:lnTo>
                <a:lnTo>
                  <a:pt x="5041" y="5210"/>
                </a:lnTo>
                <a:lnTo>
                  <a:pt x="5069" y="5241"/>
                </a:lnTo>
                <a:lnTo>
                  <a:pt x="5097" y="5273"/>
                </a:lnTo>
                <a:lnTo>
                  <a:pt x="5125" y="5307"/>
                </a:lnTo>
                <a:lnTo>
                  <a:pt x="5152" y="5341"/>
                </a:lnTo>
                <a:lnTo>
                  <a:pt x="5180" y="5376"/>
                </a:lnTo>
                <a:lnTo>
                  <a:pt x="5234" y="5450"/>
                </a:lnTo>
                <a:lnTo>
                  <a:pt x="5288" y="5524"/>
                </a:lnTo>
                <a:lnTo>
                  <a:pt x="5338" y="5598"/>
                </a:lnTo>
                <a:lnTo>
                  <a:pt x="5386" y="5668"/>
                </a:lnTo>
                <a:lnTo>
                  <a:pt x="5470" y="5793"/>
                </a:lnTo>
                <a:lnTo>
                  <a:pt x="5506" y="5844"/>
                </a:lnTo>
                <a:lnTo>
                  <a:pt x="5537" y="5885"/>
                </a:lnTo>
                <a:lnTo>
                  <a:pt x="5520" y="5886"/>
                </a:lnTo>
                <a:lnTo>
                  <a:pt x="5505" y="5886"/>
                </a:lnTo>
                <a:lnTo>
                  <a:pt x="5491" y="5885"/>
                </a:lnTo>
                <a:lnTo>
                  <a:pt x="5475" y="5884"/>
                </a:lnTo>
                <a:lnTo>
                  <a:pt x="5461" y="5882"/>
                </a:lnTo>
                <a:lnTo>
                  <a:pt x="5447" y="5879"/>
                </a:lnTo>
                <a:lnTo>
                  <a:pt x="5432" y="5875"/>
                </a:lnTo>
                <a:lnTo>
                  <a:pt x="5418" y="5871"/>
                </a:lnTo>
                <a:lnTo>
                  <a:pt x="5391" y="5862"/>
                </a:lnTo>
                <a:lnTo>
                  <a:pt x="5365" y="5850"/>
                </a:lnTo>
                <a:lnTo>
                  <a:pt x="5338" y="5836"/>
                </a:lnTo>
                <a:lnTo>
                  <a:pt x="5311" y="5822"/>
                </a:lnTo>
                <a:lnTo>
                  <a:pt x="5258" y="5792"/>
                </a:lnTo>
                <a:lnTo>
                  <a:pt x="5230" y="5777"/>
                </a:lnTo>
                <a:lnTo>
                  <a:pt x="5203" y="5763"/>
                </a:lnTo>
                <a:lnTo>
                  <a:pt x="5174" y="5749"/>
                </a:lnTo>
                <a:lnTo>
                  <a:pt x="5144" y="5737"/>
                </a:lnTo>
                <a:lnTo>
                  <a:pt x="5114" y="5727"/>
                </a:lnTo>
                <a:lnTo>
                  <a:pt x="5097" y="5723"/>
                </a:lnTo>
                <a:lnTo>
                  <a:pt x="5081" y="5718"/>
                </a:lnTo>
                <a:lnTo>
                  <a:pt x="5057" y="5713"/>
                </a:lnTo>
                <a:lnTo>
                  <a:pt x="5034" y="5710"/>
                </a:lnTo>
                <a:lnTo>
                  <a:pt x="5010" y="5707"/>
                </a:lnTo>
                <a:lnTo>
                  <a:pt x="4986" y="5705"/>
                </a:lnTo>
                <a:lnTo>
                  <a:pt x="4963" y="5704"/>
                </a:lnTo>
                <a:lnTo>
                  <a:pt x="4938" y="5704"/>
                </a:lnTo>
                <a:lnTo>
                  <a:pt x="4914" y="5705"/>
                </a:lnTo>
                <a:lnTo>
                  <a:pt x="4890" y="5706"/>
                </a:lnTo>
                <a:lnTo>
                  <a:pt x="4866" y="5708"/>
                </a:lnTo>
                <a:lnTo>
                  <a:pt x="4841" y="5710"/>
                </a:lnTo>
                <a:lnTo>
                  <a:pt x="4793" y="5717"/>
                </a:lnTo>
                <a:lnTo>
                  <a:pt x="4744" y="5726"/>
                </a:lnTo>
                <a:lnTo>
                  <a:pt x="4694" y="5737"/>
                </a:lnTo>
                <a:lnTo>
                  <a:pt x="4645" y="5748"/>
                </a:lnTo>
                <a:lnTo>
                  <a:pt x="4597" y="5761"/>
                </a:lnTo>
                <a:lnTo>
                  <a:pt x="4549" y="5776"/>
                </a:lnTo>
                <a:lnTo>
                  <a:pt x="4501" y="5790"/>
                </a:lnTo>
                <a:lnTo>
                  <a:pt x="4408" y="5818"/>
                </a:lnTo>
                <a:lnTo>
                  <a:pt x="4361" y="5832"/>
                </a:lnTo>
                <a:lnTo>
                  <a:pt x="4316" y="5844"/>
                </a:lnTo>
                <a:lnTo>
                  <a:pt x="4221" y="5872"/>
                </a:lnTo>
                <a:lnTo>
                  <a:pt x="4125" y="5900"/>
                </a:lnTo>
                <a:lnTo>
                  <a:pt x="4077" y="5915"/>
                </a:lnTo>
                <a:lnTo>
                  <a:pt x="4029" y="5932"/>
                </a:lnTo>
                <a:lnTo>
                  <a:pt x="3981" y="5948"/>
                </a:lnTo>
                <a:lnTo>
                  <a:pt x="3934" y="5965"/>
                </a:lnTo>
                <a:lnTo>
                  <a:pt x="3887" y="5985"/>
                </a:lnTo>
                <a:lnTo>
                  <a:pt x="3841" y="6004"/>
                </a:lnTo>
                <a:lnTo>
                  <a:pt x="3796" y="6026"/>
                </a:lnTo>
                <a:lnTo>
                  <a:pt x="3751" y="6048"/>
                </a:lnTo>
                <a:lnTo>
                  <a:pt x="3707" y="6073"/>
                </a:lnTo>
                <a:lnTo>
                  <a:pt x="3665" y="6099"/>
                </a:lnTo>
                <a:lnTo>
                  <a:pt x="3623" y="6125"/>
                </a:lnTo>
                <a:lnTo>
                  <a:pt x="3583" y="6155"/>
                </a:lnTo>
                <a:lnTo>
                  <a:pt x="3563" y="6170"/>
                </a:lnTo>
                <a:lnTo>
                  <a:pt x="3546" y="6186"/>
                </a:lnTo>
                <a:lnTo>
                  <a:pt x="3527" y="6201"/>
                </a:lnTo>
                <a:lnTo>
                  <a:pt x="3510" y="6217"/>
                </a:lnTo>
                <a:lnTo>
                  <a:pt x="3494" y="6235"/>
                </a:lnTo>
                <a:lnTo>
                  <a:pt x="3477" y="6252"/>
                </a:lnTo>
                <a:lnTo>
                  <a:pt x="3462" y="6271"/>
                </a:lnTo>
                <a:lnTo>
                  <a:pt x="3446" y="6289"/>
                </a:lnTo>
                <a:lnTo>
                  <a:pt x="3431" y="6309"/>
                </a:lnTo>
                <a:lnTo>
                  <a:pt x="3417" y="6327"/>
                </a:lnTo>
                <a:lnTo>
                  <a:pt x="3390" y="6367"/>
                </a:lnTo>
                <a:lnTo>
                  <a:pt x="3364" y="6408"/>
                </a:lnTo>
                <a:lnTo>
                  <a:pt x="3341" y="6450"/>
                </a:lnTo>
                <a:lnTo>
                  <a:pt x="3332" y="6471"/>
                </a:lnTo>
                <a:lnTo>
                  <a:pt x="3321" y="6494"/>
                </a:lnTo>
                <a:lnTo>
                  <a:pt x="3311" y="6519"/>
                </a:lnTo>
                <a:lnTo>
                  <a:pt x="3300" y="6544"/>
                </a:lnTo>
                <a:lnTo>
                  <a:pt x="3288" y="6569"/>
                </a:lnTo>
                <a:lnTo>
                  <a:pt x="3281" y="6580"/>
                </a:lnTo>
                <a:lnTo>
                  <a:pt x="3273" y="6591"/>
                </a:lnTo>
                <a:lnTo>
                  <a:pt x="3266" y="6601"/>
                </a:lnTo>
                <a:lnTo>
                  <a:pt x="3257" y="6610"/>
                </a:lnTo>
                <a:lnTo>
                  <a:pt x="3248" y="6617"/>
                </a:lnTo>
                <a:lnTo>
                  <a:pt x="3238" y="6623"/>
                </a:lnTo>
                <a:lnTo>
                  <a:pt x="3254" y="6625"/>
                </a:lnTo>
                <a:lnTo>
                  <a:pt x="3270" y="6627"/>
                </a:lnTo>
                <a:lnTo>
                  <a:pt x="3287" y="6630"/>
                </a:lnTo>
                <a:lnTo>
                  <a:pt x="3302" y="6634"/>
                </a:lnTo>
                <a:lnTo>
                  <a:pt x="3317" y="6640"/>
                </a:lnTo>
                <a:lnTo>
                  <a:pt x="3333" y="6645"/>
                </a:lnTo>
                <a:lnTo>
                  <a:pt x="3348" y="6651"/>
                </a:lnTo>
                <a:lnTo>
                  <a:pt x="3363" y="6658"/>
                </a:lnTo>
                <a:lnTo>
                  <a:pt x="3393" y="6673"/>
                </a:lnTo>
                <a:lnTo>
                  <a:pt x="3423" y="6691"/>
                </a:lnTo>
                <a:lnTo>
                  <a:pt x="3482" y="6728"/>
                </a:lnTo>
                <a:lnTo>
                  <a:pt x="3512" y="6747"/>
                </a:lnTo>
                <a:lnTo>
                  <a:pt x="3543" y="6765"/>
                </a:lnTo>
                <a:lnTo>
                  <a:pt x="3574" y="6782"/>
                </a:lnTo>
                <a:lnTo>
                  <a:pt x="3605" y="6797"/>
                </a:lnTo>
                <a:lnTo>
                  <a:pt x="3621" y="6805"/>
                </a:lnTo>
                <a:lnTo>
                  <a:pt x="3637" y="6811"/>
                </a:lnTo>
                <a:lnTo>
                  <a:pt x="3654" y="6817"/>
                </a:lnTo>
                <a:lnTo>
                  <a:pt x="3671" y="6822"/>
                </a:lnTo>
                <a:lnTo>
                  <a:pt x="3688" y="6826"/>
                </a:lnTo>
                <a:lnTo>
                  <a:pt x="3706" y="6829"/>
                </a:lnTo>
                <a:lnTo>
                  <a:pt x="3723" y="6831"/>
                </a:lnTo>
                <a:lnTo>
                  <a:pt x="3742" y="6832"/>
                </a:lnTo>
                <a:lnTo>
                  <a:pt x="3786" y="6833"/>
                </a:lnTo>
                <a:lnTo>
                  <a:pt x="3831" y="6833"/>
                </a:lnTo>
                <a:lnTo>
                  <a:pt x="3875" y="6831"/>
                </a:lnTo>
                <a:lnTo>
                  <a:pt x="3920" y="6828"/>
                </a:lnTo>
                <a:lnTo>
                  <a:pt x="3964" y="6824"/>
                </a:lnTo>
                <a:lnTo>
                  <a:pt x="4009" y="6819"/>
                </a:lnTo>
                <a:lnTo>
                  <a:pt x="4053" y="6813"/>
                </a:lnTo>
                <a:lnTo>
                  <a:pt x="4098" y="6806"/>
                </a:lnTo>
                <a:lnTo>
                  <a:pt x="4142" y="6798"/>
                </a:lnTo>
                <a:lnTo>
                  <a:pt x="4186" y="6789"/>
                </a:lnTo>
                <a:lnTo>
                  <a:pt x="4230" y="6780"/>
                </a:lnTo>
                <a:lnTo>
                  <a:pt x="4274" y="6770"/>
                </a:lnTo>
                <a:lnTo>
                  <a:pt x="4361" y="6748"/>
                </a:lnTo>
                <a:lnTo>
                  <a:pt x="4447" y="6724"/>
                </a:lnTo>
                <a:lnTo>
                  <a:pt x="4495" y="6709"/>
                </a:lnTo>
                <a:lnTo>
                  <a:pt x="4558" y="6689"/>
                </a:lnTo>
                <a:lnTo>
                  <a:pt x="4634" y="6662"/>
                </a:lnTo>
                <a:lnTo>
                  <a:pt x="4719" y="6629"/>
                </a:lnTo>
                <a:lnTo>
                  <a:pt x="4764" y="6612"/>
                </a:lnTo>
                <a:lnTo>
                  <a:pt x="4811" y="6592"/>
                </a:lnTo>
                <a:lnTo>
                  <a:pt x="4858" y="6572"/>
                </a:lnTo>
                <a:lnTo>
                  <a:pt x="4908" y="6550"/>
                </a:lnTo>
                <a:lnTo>
                  <a:pt x="4956" y="6529"/>
                </a:lnTo>
                <a:lnTo>
                  <a:pt x="5004" y="6505"/>
                </a:lnTo>
                <a:lnTo>
                  <a:pt x="5052" y="6481"/>
                </a:lnTo>
                <a:lnTo>
                  <a:pt x="5100" y="6455"/>
                </a:lnTo>
                <a:lnTo>
                  <a:pt x="5146" y="6430"/>
                </a:lnTo>
                <a:lnTo>
                  <a:pt x="5191" y="6403"/>
                </a:lnTo>
                <a:lnTo>
                  <a:pt x="5234" y="6375"/>
                </a:lnTo>
                <a:lnTo>
                  <a:pt x="5275" y="6347"/>
                </a:lnTo>
                <a:lnTo>
                  <a:pt x="5314" y="6318"/>
                </a:lnTo>
                <a:lnTo>
                  <a:pt x="5350" y="6288"/>
                </a:lnTo>
                <a:lnTo>
                  <a:pt x="5368" y="6274"/>
                </a:lnTo>
                <a:lnTo>
                  <a:pt x="5383" y="6258"/>
                </a:lnTo>
                <a:lnTo>
                  <a:pt x="5398" y="6243"/>
                </a:lnTo>
                <a:lnTo>
                  <a:pt x="5413" y="6228"/>
                </a:lnTo>
                <a:lnTo>
                  <a:pt x="5426" y="6212"/>
                </a:lnTo>
                <a:lnTo>
                  <a:pt x="5438" y="6197"/>
                </a:lnTo>
                <a:lnTo>
                  <a:pt x="5450" y="6182"/>
                </a:lnTo>
                <a:lnTo>
                  <a:pt x="5460" y="6165"/>
                </a:lnTo>
                <a:lnTo>
                  <a:pt x="5469" y="6150"/>
                </a:lnTo>
                <a:lnTo>
                  <a:pt x="5476" y="6133"/>
                </a:lnTo>
                <a:lnTo>
                  <a:pt x="5483" y="6118"/>
                </a:lnTo>
                <a:lnTo>
                  <a:pt x="5489" y="6102"/>
                </a:lnTo>
                <a:lnTo>
                  <a:pt x="5493" y="6085"/>
                </a:lnTo>
                <a:lnTo>
                  <a:pt x="5496" y="6070"/>
                </a:lnTo>
                <a:lnTo>
                  <a:pt x="5497" y="6053"/>
                </a:lnTo>
                <a:lnTo>
                  <a:pt x="5497" y="6037"/>
                </a:lnTo>
                <a:lnTo>
                  <a:pt x="5496" y="6021"/>
                </a:lnTo>
                <a:lnTo>
                  <a:pt x="5493" y="6004"/>
                </a:lnTo>
                <a:lnTo>
                  <a:pt x="5488" y="5988"/>
                </a:lnTo>
                <a:lnTo>
                  <a:pt x="5481" y="5972"/>
                </a:lnTo>
                <a:lnTo>
                  <a:pt x="5491" y="5969"/>
                </a:lnTo>
                <a:lnTo>
                  <a:pt x="5501" y="5968"/>
                </a:lnTo>
                <a:lnTo>
                  <a:pt x="5510" y="5968"/>
                </a:lnTo>
                <a:lnTo>
                  <a:pt x="5520" y="5969"/>
                </a:lnTo>
                <a:lnTo>
                  <a:pt x="5531" y="5971"/>
                </a:lnTo>
                <a:lnTo>
                  <a:pt x="5541" y="5972"/>
                </a:lnTo>
                <a:lnTo>
                  <a:pt x="5561" y="5978"/>
                </a:lnTo>
                <a:lnTo>
                  <a:pt x="5582" y="5986"/>
                </a:lnTo>
                <a:lnTo>
                  <a:pt x="5602" y="5996"/>
                </a:lnTo>
                <a:lnTo>
                  <a:pt x="5624" y="6009"/>
                </a:lnTo>
                <a:lnTo>
                  <a:pt x="5645" y="6024"/>
                </a:lnTo>
                <a:lnTo>
                  <a:pt x="5667" y="6040"/>
                </a:lnTo>
                <a:lnTo>
                  <a:pt x="5689" y="6059"/>
                </a:lnTo>
                <a:lnTo>
                  <a:pt x="5711" y="6078"/>
                </a:lnTo>
                <a:lnTo>
                  <a:pt x="5733" y="6100"/>
                </a:lnTo>
                <a:lnTo>
                  <a:pt x="5755" y="6122"/>
                </a:lnTo>
                <a:lnTo>
                  <a:pt x="5776" y="6146"/>
                </a:lnTo>
                <a:lnTo>
                  <a:pt x="5799" y="6170"/>
                </a:lnTo>
                <a:lnTo>
                  <a:pt x="5821" y="6196"/>
                </a:lnTo>
                <a:lnTo>
                  <a:pt x="5863" y="6247"/>
                </a:lnTo>
                <a:lnTo>
                  <a:pt x="5905" y="6300"/>
                </a:lnTo>
                <a:lnTo>
                  <a:pt x="5945" y="6354"/>
                </a:lnTo>
                <a:lnTo>
                  <a:pt x="5982" y="6405"/>
                </a:lnTo>
                <a:lnTo>
                  <a:pt x="6052" y="6498"/>
                </a:lnTo>
                <a:lnTo>
                  <a:pt x="6083" y="6537"/>
                </a:lnTo>
                <a:lnTo>
                  <a:pt x="6109" y="6570"/>
                </a:lnTo>
                <a:lnTo>
                  <a:pt x="6099" y="6572"/>
                </a:lnTo>
                <a:lnTo>
                  <a:pt x="6088" y="6573"/>
                </a:lnTo>
                <a:lnTo>
                  <a:pt x="6078" y="6573"/>
                </a:lnTo>
                <a:lnTo>
                  <a:pt x="6066" y="6573"/>
                </a:lnTo>
                <a:lnTo>
                  <a:pt x="6056" y="6571"/>
                </a:lnTo>
                <a:lnTo>
                  <a:pt x="6046" y="6569"/>
                </a:lnTo>
                <a:lnTo>
                  <a:pt x="6024" y="6564"/>
                </a:lnTo>
                <a:lnTo>
                  <a:pt x="6004" y="6556"/>
                </a:lnTo>
                <a:lnTo>
                  <a:pt x="5983" y="6546"/>
                </a:lnTo>
                <a:lnTo>
                  <a:pt x="5963" y="6535"/>
                </a:lnTo>
                <a:lnTo>
                  <a:pt x="5942" y="6524"/>
                </a:lnTo>
                <a:lnTo>
                  <a:pt x="5899" y="6500"/>
                </a:lnTo>
                <a:lnTo>
                  <a:pt x="5878" y="6489"/>
                </a:lnTo>
                <a:lnTo>
                  <a:pt x="5855" y="6479"/>
                </a:lnTo>
                <a:lnTo>
                  <a:pt x="5832" y="6469"/>
                </a:lnTo>
                <a:lnTo>
                  <a:pt x="5808" y="6463"/>
                </a:lnTo>
                <a:lnTo>
                  <a:pt x="5796" y="6460"/>
                </a:lnTo>
                <a:lnTo>
                  <a:pt x="5784" y="6458"/>
                </a:lnTo>
                <a:lnTo>
                  <a:pt x="5770" y="6457"/>
                </a:lnTo>
                <a:lnTo>
                  <a:pt x="5757" y="6456"/>
                </a:lnTo>
                <a:lnTo>
                  <a:pt x="5738" y="6456"/>
                </a:lnTo>
                <a:lnTo>
                  <a:pt x="5718" y="6456"/>
                </a:lnTo>
                <a:lnTo>
                  <a:pt x="5678" y="6459"/>
                </a:lnTo>
                <a:lnTo>
                  <a:pt x="5638" y="6464"/>
                </a:lnTo>
                <a:lnTo>
                  <a:pt x="5598" y="6472"/>
                </a:lnTo>
                <a:lnTo>
                  <a:pt x="5558" y="6481"/>
                </a:lnTo>
                <a:lnTo>
                  <a:pt x="5519" y="6491"/>
                </a:lnTo>
                <a:lnTo>
                  <a:pt x="5479" y="6503"/>
                </a:lnTo>
                <a:lnTo>
                  <a:pt x="5440" y="6517"/>
                </a:lnTo>
                <a:lnTo>
                  <a:pt x="5401" y="6530"/>
                </a:lnTo>
                <a:lnTo>
                  <a:pt x="5363" y="6545"/>
                </a:lnTo>
                <a:lnTo>
                  <a:pt x="5287" y="6577"/>
                </a:lnTo>
                <a:lnTo>
                  <a:pt x="5213" y="6610"/>
                </a:lnTo>
                <a:lnTo>
                  <a:pt x="5141" y="6642"/>
                </a:lnTo>
                <a:lnTo>
                  <a:pt x="5068" y="6673"/>
                </a:lnTo>
                <a:lnTo>
                  <a:pt x="4997" y="6707"/>
                </a:lnTo>
                <a:lnTo>
                  <a:pt x="4961" y="6725"/>
                </a:lnTo>
                <a:lnTo>
                  <a:pt x="4925" y="6742"/>
                </a:lnTo>
                <a:lnTo>
                  <a:pt x="4889" y="6762"/>
                </a:lnTo>
                <a:lnTo>
                  <a:pt x="4854" y="6780"/>
                </a:lnTo>
                <a:lnTo>
                  <a:pt x="4819" y="6800"/>
                </a:lnTo>
                <a:lnTo>
                  <a:pt x="4786" y="6822"/>
                </a:lnTo>
                <a:lnTo>
                  <a:pt x="4753" y="6843"/>
                </a:lnTo>
                <a:lnTo>
                  <a:pt x="4720" y="6866"/>
                </a:lnTo>
                <a:lnTo>
                  <a:pt x="4688" y="6890"/>
                </a:lnTo>
                <a:lnTo>
                  <a:pt x="4658" y="6915"/>
                </a:lnTo>
                <a:lnTo>
                  <a:pt x="4628" y="6941"/>
                </a:lnTo>
                <a:lnTo>
                  <a:pt x="4599" y="6968"/>
                </a:lnTo>
                <a:lnTo>
                  <a:pt x="4588" y="6980"/>
                </a:lnTo>
                <a:lnTo>
                  <a:pt x="4577" y="6992"/>
                </a:lnTo>
                <a:lnTo>
                  <a:pt x="4567" y="7004"/>
                </a:lnTo>
                <a:lnTo>
                  <a:pt x="4558" y="7018"/>
                </a:lnTo>
                <a:lnTo>
                  <a:pt x="4549" y="7031"/>
                </a:lnTo>
                <a:lnTo>
                  <a:pt x="4542" y="7043"/>
                </a:lnTo>
                <a:lnTo>
                  <a:pt x="4527" y="7071"/>
                </a:lnTo>
                <a:lnTo>
                  <a:pt x="4514" y="7099"/>
                </a:lnTo>
                <a:lnTo>
                  <a:pt x="4503" y="7127"/>
                </a:lnTo>
                <a:lnTo>
                  <a:pt x="4493" y="7156"/>
                </a:lnTo>
                <a:lnTo>
                  <a:pt x="4482" y="7185"/>
                </a:lnTo>
                <a:lnTo>
                  <a:pt x="4463" y="7242"/>
                </a:lnTo>
                <a:lnTo>
                  <a:pt x="4453" y="7271"/>
                </a:lnTo>
                <a:lnTo>
                  <a:pt x="4441" y="7297"/>
                </a:lnTo>
                <a:lnTo>
                  <a:pt x="4430" y="7324"/>
                </a:lnTo>
                <a:lnTo>
                  <a:pt x="4416" y="7349"/>
                </a:lnTo>
                <a:lnTo>
                  <a:pt x="4409" y="7361"/>
                </a:lnTo>
                <a:lnTo>
                  <a:pt x="4400" y="7372"/>
                </a:lnTo>
                <a:lnTo>
                  <a:pt x="4392" y="7383"/>
                </a:lnTo>
                <a:lnTo>
                  <a:pt x="4383" y="7395"/>
                </a:lnTo>
                <a:lnTo>
                  <a:pt x="4395" y="7394"/>
                </a:lnTo>
                <a:lnTo>
                  <a:pt x="4408" y="7394"/>
                </a:lnTo>
                <a:lnTo>
                  <a:pt x="4420" y="7395"/>
                </a:lnTo>
                <a:lnTo>
                  <a:pt x="4432" y="7396"/>
                </a:lnTo>
                <a:lnTo>
                  <a:pt x="4457" y="7401"/>
                </a:lnTo>
                <a:lnTo>
                  <a:pt x="4481" y="7408"/>
                </a:lnTo>
                <a:lnTo>
                  <a:pt x="4507" y="7416"/>
                </a:lnTo>
                <a:lnTo>
                  <a:pt x="4532" y="7425"/>
                </a:lnTo>
                <a:lnTo>
                  <a:pt x="4582" y="7448"/>
                </a:lnTo>
                <a:lnTo>
                  <a:pt x="4607" y="7459"/>
                </a:lnTo>
                <a:lnTo>
                  <a:pt x="4633" y="7470"/>
                </a:lnTo>
                <a:lnTo>
                  <a:pt x="4660" y="7480"/>
                </a:lnTo>
                <a:lnTo>
                  <a:pt x="4686" y="7488"/>
                </a:lnTo>
                <a:lnTo>
                  <a:pt x="4713" y="7495"/>
                </a:lnTo>
                <a:lnTo>
                  <a:pt x="4741" y="7500"/>
                </a:lnTo>
                <a:lnTo>
                  <a:pt x="4755" y="7501"/>
                </a:lnTo>
                <a:lnTo>
                  <a:pt x="4769" y="7502"/>
                </a:lnTo>
                <a:lnTo>
                  <a:pt x="4784" y="7502"/>
                </a:lnTo>
                <a:lnTo>
                  <a:pt x="4798" y="7502"/>
                </a:lnTo>
                <a:lnTo>
                  <a:pt x="4842" y="7497"/>
                </a:lnTo>
                <a:lnTo>
                  <a:pt x="4886" y="7492"/>
                </a:lnTo>
                <a:lnTo>
                  <a:pt x="4930" y="7484"/>
                </a:lnTo>
                <a:lnTo>
                  <a:pt x="4973" y="7476"/>
                </a:lnTo>
                <a:lnTo>
                  <a:pt x="5017" y="7465"/>
                </a:lnTo>
                <a:lnTo>
                  <a:pt x="5059" y="7453"/>
                </a:lnTo>
                <a:lnTo>
                  <a:pt x="5102" y="7441"/>
                </a:lnTo>
                <a:lnTo>
                  <a:pt x="5144" y="7426"/>
                </a:lnTo>
                <a:lnTo>
                  <a:pt x="5186" y="7411"/>
                </a:lnTo>
                <a:lnTo>
                  <a:pt x="5227" y="7396"/>
                </a:lnTo>
                <a:lnTo>
                  <a:pt x="5268" y="7378"/>
                </a:lnTo>
                <a:lnTo>
                  <a:pt x="5309" y="7361"/>
                </a:lnTo>
                <a:lnTo>
                  <a:pt x="5350" y="7342"/>
                </a:lnTo>
                <a:lnTo>
                  <a:pt x="5390" y="7324"/>
                </a:lnTo>
                <a:lnTo>
                  <a:pt x="5470" y="7285"/>
                </a:lnTo>
                <a:lnTo>
                  <a:pt x="5553" y="7244"/>
                </a:lnTo>
                <a:lnTo>
                  <a:pt x="5604" y="7219"/>
                </a:lnTo>
                <a:lnTo>
                  <a:pt x="5660" y="7189"/>
                </a:lnTo>
                <a:lnTo>
                  <a:pt x="5717" y="7157"/>
                </a:lnTo>
                <a:lnTo>
                  <a:pt x="5776" y="7121"/>
                </a:lnTo>
                <a:lnTo>
                  <a:pt x="5806" y="7103"/>
                </a:lnTo>
                <a:lnTo>
                  <a:pt x="5835" y="7083"/>
                </a:lnTo>
                <a:lnTo>
                  <a:pt x="5864" y="7063"/>
                </a:lnTo>
                <a:lnTo>
                  <a:pt x="5892" y="7042"/>
                </a:lnTo>
                <a:lnTo>
                  <a:pt x="5919" y="7021"/>
                </a:lnTo>
                <a:lnTo>
                  <a:pt x="5945" y="6999"/>
                </a:lnTo>
                <a:lnTo>
                  <a:pt x="5969" y="6977"/>
                </a:lnTo>
                <a:lnTo>
                  <a:pt x="5993" y="6953"/>
                </a:lnTo>
                <a:lnTo>
                  <a:pt x="6013" y="6930"/>
                </a:lnTo>
                <a:lnTo>
                  <a:pt x="6033" y="6906"/>
                </a:lnTo>
                <a:lnTo>
                  <a:pt x="6050" y="6881"/>
                </a:lnTo>
                <a:lnTo>
                  <a:pt x="6064" y="6856"/>
                </a:lnTo>
                <a:lnTo>
                  <a:pt x="6071" y="6843"/>
                </a:lnTo>
                <a:lnTo>
                  <a:pt x="6077" y="6831"/>
                </a:lnTo>
                <a:lnTo>
                  <a:pt x="6082" y="6818"/>
                </a:lnTo>
                <a:lnTo>
                  <a:pt x="6086" y="6806"/>
                </a:lnTo>
                <a:lnTo>
                  <a:pt x="6090" y="6792"/>
                </a:lnTo>
                <a:lnTo>
                  <a:pt x="6093" y="6779"/>
                </a:lnTo>
                <a:lnTo>
                  <a:pt x="6095" y="6766"/>
                </a:lnTo>
                <a:lnTo>
                  <a:pt x="6096" y="6752"/>
                </a:lnTo>
                <a:lnTo>
                  <a:pt x="6096" y="6739"/>
                </a:lnTo>
                <a:lnTo>
                  <a:pt x="6096" y="6726"/>
                </a:lnTo>
                <a:lnTo>
                  <a:pt x="6095" y="6712"/>
                </a:lnTo>
                <a:lnTo>
                  <a:pt x="6092" y="6699"/>
                </a:lnTo>
                <a:lnTo>
                  <a:pt x="6089" y="6686"/>
                </a:lnTo>
                <a:lnTo>
                  <a:pt x="6085" y="6671"/>
                </a:lnTo>
                <a:lnTo>
                  <a:pt x="6080" y="6658"/>
                </a:lnTo>
                <a:lnTo>
                  <a:pt x="6074" y="6644"/>
                </a:lnTo>
                <a:lnTo>
                  <a:pt x="6082" y="6643"/>
                </a:lnTo>
                <a:lnTo>
                  <a:pt x="6090" y="6642"/>
                </a:lnTo>
                <a:lnTo>
                  <a:pt x="6106" y="6641"/>
                </a:lnTo>
                <a:lnTo>
                  <a:pt x="6123" y="6643"/>
                </a:lnTo>
                <a:lnTo>
                  <a:pt x="6140" y="6647"/>
                </a:lnTo>
                <a:lnTo>
                  <a:pt x="6158" y="6653"/>
                </a:lnTo>
                <a:lnTo>
                  <a:pt x="6176" y="6661"/>
                </a:lnTo>
                <a:lnTo>
                  <a:pt x="6193" y="6671"/>
                </a:lnTo>
                <a:lnTo>
                  <a:pt x="6212" y="6683"/>
                </a:lnTo>
                <a:lnTo>
                  <a:pt x="6230" y="6696"/>
                </a:lnTo>
                <a:lnTo>
                  <a:pt x="6249" y="6710"/>
                </a:lnTo>
                <a:lnTo>
                  <a:pt x="6267" y="6727"/>
                </a:lnTo>
                <a:lnTo>
                  <a:pt x="6287" y="6743"/>
                </a:lnTo>
                <a:lnTo>
                  <a:pt x="6305" y="6762"/>
                </a:lnTo>
                <a:lnTo>
                  <a:pt x="6324" y="6780"/>
                </a:lnTo>
                <a:lnTo>
                  <a:pt x="6361" y="6820"/>
                </a:lnTo>
                <a:lnTo>
                  <a:pt x="6396" y="6862"/>
                </a:lnTo>
                <a:lnTo>
                  <a:pt x="6432" y="6905"/>
                </a:lnTo>
                <a:lnTo>
                  <a:pt x="6466" y="6947"/>
                </a:lnTo>
                <a:lnTo>
                  <a:pt x="6498" y="6988"/>
                </a:lnTo>
                <a:lnTo>
                  <a:pt x="6555" y="7063"/>
                </a:lnTo>
                <a:lnTo>
                  <a:pt x="6581" y="7095"/>
                </a:lnTo>
                <a:lnTo>
                  <a:pt x="6602" y="7120"/>
                </a:lnTo>
                <a:lnTo>
                  <a:pt x="7076" y="7646"/>
                </a:lnTo>
                <a:lnTo>
                  <a:pt x="7095" y="7668"/>
                </a:lnTo>
                <a:lnTo>
                  <a:pt x="7115" y="7695"/>
                </a:lnTo>
                <a:lnTo>
                  <a:pt x="7135" y="7724"/>
                </a:lnTo>
                <a:lnTo>
                  <a:pt x="7157" y="7755"/>
                </a:lnTo>
                <a:lnTo>
                  <a:pt x="7203" y="7822"/>
                </a:lnTo>
                <a:lnTo>
                  <a:pt x="7250" y="7892"/>
                </a:lnTo>
                <a:lnTo>
                  <a:pt x="7274" y="7925"/>
                </a:lnTo>
                <a:lnTo>
                  <a:pt x="7300" y="7958"/>
                </a:lnTo>
                <a:lnTo>
                  <a:pt x="7326" y="7989"/>
                </a:lnTo>
                <a:lnTo>
                  <a:pt x="7351" y="8017"/>
                </a:lnTo>
                <a:lnTo>
                  <a:pt x="7364" y="8030"/>
                </a:lnTo>
                <a:lnTo>
                  <a:pt x="7377" y="8042"/>
                </a:lnTo>
                <a:lnTo>
                  <a:pt x="7389" y="8054"/>
                </a:lnTo>
                <a:lnTo>
                  <a:pt x="7403" y="8064"/>
                </a:lnTo>
                <a:lnTo>
                  <a:pt x="7416" y="8072"/>
                </a:lnTo>
                <a:lnTo>
                  <a:pt x="7428" y="8080"/>
                </a:lnTo>
                <a:lnTo>
                  <a:pt x="7442" y="8086"/>
                </a:lnTo>
                <a:lnTo>
                  <a:pt x="7455" y="8093"/>
                </a:lnTo>
                <a:lnTo>
                  <a:pt x="7469" y="8097"/>
                </a:lnTo>
                <a:lnTo>
                  <a:pt x="7484" y="8099"/>
                </a:lnTo>
                <a:lnTo>
                  <a:pt x="7497" y="8099"/>
                </a:lnTo>
                <a:lnTo>
                  <a:pt x="7509" y="8098"/>
                </a:lnTo>
                <a:lnTo>
                  <a:pt x="7521" y="8095"/>
                </a:lnTo>
                <a:lnTo>
                  <a:pt x="7533" y="8089"/>
                </a:lnTo>
                <a:lnTo>
                  <a:pt x="7543" y="8082"/>
                </a:lnTo>
                <a:lnTo>
                  <a:pt x="7553" y="8075"/>
                </a:lnTo>
                <a:lnTo>
                  <a:pt x="7562" y="8066"/>
                </a:lnTo>
                <a:lnTo>
                  <a:pt x="7571" y="8055"/>
                </a:lnTo>
                <a:lnTo>
                  <a:pt x="7579" y="8043"/>
                </a:lnTo>
                <a:lnTo>
                  <a:pt x="7586" y="8031"/>
                </a:lnTo>
                <a:lnTo>
                  <a:pt x="7592" y="8018"/>
                </a:lnTo>
                <a:lnTo>
                  <a:pt x="7597" y="8003"/>
                </a:lnTo>
                <a:lnTo>
                  <a:pt x="7602" y="7988"/>
                </a:lnTo>
                <a:lnTo>
                  <a:pt x="7606" y="7973"/>
                </a:lnTo>
                <a:lnTo>
                  <a:pt x="7610" y="7957"/>
                </a:lnTo>
                <a:lnTo>
                  <a:pt x="7613" y="7941"/>
                </a:lnTo>
                <a:lnTo>
                  <a:pt x="7615" y="7924"/>
                </a:lnTo>
                <a:lnTo>
                  <a:pt x="7616" y="7908"/>
                </a:lnTo>
                <a:lnTo>
                  <a:pt x="7617" y="7892"/>
                </a:lnTo>
                <a:lnTo>
                  <a:pt x="7617" y="7875"/>
                </a:lnTo>
                <a:lnTo>
                  <a:pt x="7616" y="7860"/>
                </a:lnTo>
                <a:lnTo>
                  <a:pt x="7614" y="7844"/>
                </a:lnTo>
                <a:lnTo>
                  <a:pt x="7611" y="7828"/>
                </a:lnTo>
                <a:lnTo>
                  <a:pt x="7607" y="7814"/>
                </a:lnTo>
                <a:lnTo>
                  <a:pt x="7603" y="7799"/>
                </a:lnTo>
                <a:lnTo>
                  <a:pt x="7598" y="7787"/>
                </a:lnTo>
                <a:lnTo>
                  <a:pt x="7593" y="7775"/>
                </a:lnTo>
                <a:lnTo>
                  <a:pt x="7587" y="7763"/>
                </a:lnTo>
                <a:lnTo>
                  <a:pt x="7580" y="7753"/>
                </a:lnTo>
                <a:lnTo>
                  <a:pt x="7572" y="7744"/>
                </a:lnTo>
                <a:lnTo>
                  <a:pt x="7512" y="7686"/>
                </a:lnTo>
                <a:lnTo>
                  <a:pt x="7453" y="7628"/>
                </a:lnTo>
                <a:lnTo>
                  <a:pt x="7333" y="7515"/>
                </a:lnTo>
                <a:lnTo>
                  <a:pt x="7213" y="7402"/>
                </a:lnTo>
                <a:lnTo>
                  <a:pt x="7091" y="7290"/>
                </a:lnTo>
                <a:lnTo>
                  <a:pt x="6970" y="7178"/>
                </a:lnTo>
                <a:lnTo>
                  <a:pt x="6850" y="7064"/>
                </a:lnTo>
                <a:lnTo>
                  <a:pt x="6791" y="7006"/>
                </a:lnTo>
                <a:lnTo>
                  <a:pt x="6731" y="6948"/>
                </a:lnTo>
                <a:lnTo>
                  <a:pt x="6673" y="6890"/>
                </a:lnTo>
                <a:lnTo>
                  <a:pt x="6615" y="6830"/>
                </a:lnTo>
                <a:lnTo>
                  <a:pt x="6384" y="6592"/>
                </a:lnTo>
                <a:lnTo>
                  <a:pt x="6269" y="6474"/>
                </a:lnTo>
                <a:lnTo>
                  <a:pt x="6156" y="6354"/>
                </a:lnTo>
                <a:lnTo>
                  <a:pt x="6135" y="6333"/>
                </a:lnTo>
                <a:lnTo>
                  <a:pt x="6113" y="6312"/>
                </a:lnTo>
                <a:lnTo>
                  <a:pt x="6063" y="6265"/>
                </a:lnTo>
                <a:lnTo>
                  <a:pt x="6037" y="6240"/>
                </a:lnTo>
                <a:lnTo>
                  <a:pt x="6011" y="6214"/>
                </a:lnTo>
                <a:lnTo>
                  <a:pt x="5987" y="6188"/>
                </a:lnTo>
                <a:lnTo>
                  <a:pt x="5963" y="6160"/>
                </a:lnTo>
                <a:lnTo>
                  <a:pt x="5941" y="6132"/>
                </a:lnTo>
                <a:lnTo>
                  <a:pt x="5932" y="6118"/>
                </a:lnTo>
                <a:lnTo>
                  <a:pt x="5924" y="6105"/>
                </a:lnTo>
                <a:lnTo>
                  <a:pt x="5916" y="6090"/>
                </a:lnTo>
                <a:lnTo>
                  <a:pt x="5909" y="6076"/>
                </a:lnTo>
                <a:lnTo>
                  <a:pt x="5904" y="6063"/>
                </a:lnTo>
                <a:lnTo>
                  <a:pt x="5898" y="6048"/>
                </a:lnTo>
                <a:lnTo>
                  <a:pt x="5895" y="6035"/>
                </a:lnTo>
                <a:lnTo>
                  <a:pt x="5893" y="6021"/>
                </a:lnTo>
                <a:lnTo>
                  <a:pt x="5893" y="6007"/>
                </a:lnTo>
                <a:lnTo>
                  <a:pt x="5894" y="5994"/>
                </a:lnTo>
                <a:lnTo>
                  <a:pt x="5896" y="5980"/>
                </a:lnTo>
                <a:lnTo>
                  <a:pt x="5900" y="5966"/>
                </a:lnTo>
                <a:lnTo>
                  <a:pt x="5907" y="5954"/>
                </a:lnTo>
                <a:lnTo>
                  <a:pt x="5915" y="5941"/>
                </a:lnTo>
                <a:lnTo>
                  <a:pt x="5930" y="5950"/>
                </a:lnTo>
                <a:lnTo>
                  <a:pt x="5947" y="5959"/>
                </a:lnTo>
                <a:lnTo>
                  <a:pt x="5962" y="5966"/>
                </a:lnTo>
                <a:lnTo>
                  <a:pt x="5978" y="5972"/>
                </a:lnTo>
                <a:lnTo>
                  <a:pt x="5995" y="5977"/>
                </a:lnTo>
                <a:lnTo>
                  <a:pt x="6011" y="5981"/>
                </a:lnTo>
                <a:lnTo>
                  <a:pt x="6028" y="5984"/>
                </a:lnTo>
                <a:lnTo>
                  <a:pt x="6044" y="5985"/>
                </a:lnTo>
                <a:lnTo>
                  <a:pt x="6060" y="5986"/>
                </a:lnTo>
                <a:lnTo>
                  <a:pt x="6077" y="5986"/>
                </a:lnTo>
                <a:lnTo>
                  <a:pt x="6094" y="5985"/>
                </a:lnTo>
                <a:lnTo>
                  <a:pt x="6111" y="5983"/>
                </a:lnTo>
                <a:lnTo>
                  <a:pt x="6128" y="5980"/>
                </a:lnTo>
                <a:lnTo>
                  <a:pt x="6144" y="5976"/>
                </a:lnTo>
                <a:lnTo>
                  <a:pt x="6162" y="5972"/>
                </a:lnTo>
                <a:lnTo>
                  <a:pt x="6178" y="5965"/>
                </a:lnTo>
                <a:lnTo>
                  <a:pt x="6196" y="5959"/>
                </a:lnTo>
                <a:lnTo>
                  <a:pt x="6212" y="5952"/>
                </a:lnTo>
                <a:lnTo>
                  <a:pt x="6229" y="5945"/>
                </a:lnTo>
                <a:lnTo>
                  <a:pt x="6246" y="5937"/>
                </a:lnTo>
                <a:lnTo>
                  <a:pt x="6280" y="5917"/>
                </a:lnTo>
                <a:lnTo>
                  <a:pt x="6313" y="5897"/>
                </a:lnTo>
                <a:lnTo>
                  <a:pt x="6346" y="5873"/>
                </a:lnTo>
                <a:lnTo>
                  <a:pt x="6379" y="5848"/>
                </a:lnTo>
                <a:lnTo>
                  <a:pt x="6412" y="5821"/>
                </a:lnTo>
                <a:lnTo>
                  <a:pt x="6444" y="5792"/>
                </a:lnTo>
                <a:lnTo>
                  <a:pt x="6475" y="5763"/>
                </a:lnTo>
                <a:lnTo>
                  <a:pt x="6506" y="5732"/>
                </a:lnTo>
                <a:lnTo>
                  <a:pt x="6537" y="5700"/>
                </a:lnTo>
                <a:lnTo>
                  <a:pt x="6565" y="5667"/>
                </a:lnTo>
                <a:lnTo>
                  <a:pt x="6594" y="5634"/>
                </a:lnTo>
                <a:lnTo>
                  <a:pt x="6622" y="5602"/>
                </a:lnTo>
                <a:lnTo>
                  <a:pt x="6648" y="5569"/>
                </a:lnTo>
                <a:lnTo>
                  <a:pt x="6674" y="5536"/>
                </a:lnTo>
                <a:lnTo>
                  <a:pt x="6722" y="5474"/>
                </a:lnTo>
                <a:lnTo>
                  <a:pt x="6765" y="5414"/>
                </a:lnTo>
                <a:lnTo>
                  <a:pt x="6802" y="5360"/>
                </a:lnTo>
                <a:lnTo>
                  <a:pt x="6834" y="5315"/>
                </a:lnTo>
                <a:lnTo>
                  <a:pt x="6879" y="5245"/>
                </a:lnTo>
                <a:lnTo>
                  <a:pt x="6923" y="5174"/>
                </a:lnTo>
                <a:lnTo>
                  <a:pt x="6965" y="5103"/>
                </a:lnTo>
                <a:lnTo>
                  <a:pt x="7006" y="5030"/>
                </a:lnTo>
                <a:lnTo>
                  <a:pt x="7045" y="4956"/>
                </a:lnTo>
                <a:lnTo>
                  <a:pt x="7082" y="4881"/>
                </a:lnTo>
                <a:lnTo>
                  <a:pt x="7099" y="4843"/>
                </a:lnTo>
                <a:lnTo>
                  <a:pt x="7117" y="4806"/>
                </a:lnTo>
                <a:lnTo>
                  <a:pt x="7132" y="4768"/>
                </a:lnTo>
                <a:lnTo>
                  <a:pt x="7148" y="4729"/>
                </a:lnTo>
                <a:lnTo>
                  <a:pt x="7160" y="4698"/>
                </a:lnTo>
                <a:lnTo>
                  <a:pt x="7171" y="4668"/>
                </a:lnTo>
                <a:lnTo>
                  <a:pt x="7180" y="4637"/>
                </a:lnTo>
                <a:lnTo>
                  <a:pt x="7188" y="4607"/>
                </a:lnTo>
                <a:lnTo>
                  <a:pt x="7196" y="4576"/>
                </a:lnTo>
                <a:lnTo>
                  <a:pt x="7201" y="4545"/>
                </a:lnTo>
                <a:lnTo>
                  <a:pt x="7203" y="4512"/>
                </a:lnTo>
                <a:lnTo>
                  <a:pt x="7204" y="4496"/>
                </a:lnTo>
                <a:lnTo>
                  <a:pt x="7203" y="4480"/>
                </a:lnTo>
                <a:lnTo>
                  <a:pt x="7202" y="4461"/>
                </a:lnTo>
                <a:lnTo>
                  <a:pt x="7200" y="4441"/>
                </a:lnTo>
                <a:lnTo>
                  <a:pt x="7197" y="4421"/>
                </a:lnTo>
                <a:lnTo>
                  <a:pt x="7193" y="4400"/>
                </a:lnTo>
                <a:lnTo>
                  <a:pt x="7183" y="4357"/>
                </a:lnTo>
                <a:lnTo>
                  <a:pt x="7174" y="4313"/>
                </a:lnTo>
                <a:lnTo>
                  <a:pt x="7171" y="4291"/>
                </a:lnTo>
                <a:lnTo>
                  <a:pt x="7168" y="4270"/>
                </a:lnTo>
                <a:lnTo>
                  <a:pt x="7166" y="4248"/>
                </a:lnTo>
                <a:lnTo>
                  <a:pt x="7165" y="4228"/>
                </a:lnTo>
                <a:lnTo>
                  <a:pt x="7166" y="4207"/>
                </a:lnTo>
                <a:lnTo>
                  <a:pt x="7169" y="4187"/>
                </a:lnTo>
                <a:lnTo>
                  <a:pt x="7173" y="4168"/>
                </a:lnTo>
                <a:lnTo>
                  <a:pt x="7176" y="4159"/>
                </a:lnTo>
                <a:lnTo>
                  <a:pt x="7180" y="4150"/>
                </a:lnTo>
                <a:lnTo>
                  <a:pt x="7166" y="4158"/>
                </a:lnTo>
                <a:lnTo>
                  <a:pt x="7149" y="4165"/>
                </a:lnTo>
                <a:lnTo>
                  <a:pt x="7133" y="4170"/>
                </a:lnTo>
                <a:lnTo>
                  <a:pt x="7117" y="4173"/>
                </a:lnTo>
                <a:lnTo>
                  <a:pt x="7098" y="4175"/>
                </a:lnTo>
                <a:lnTo>
                  <a:pt x="7080" y="4175"/>
                </a:lnTo>
                <a:lnTo>
                  <a:pt x="7061" y="4175"/>
                </a:lnTo>
                <a:lnTo>
                  <a:pt x="7043" y="4174"/>
                </a:lnTo>
                <a:lnTo>
                  <a:pt x="7005" y="4170"/>
                </a:lnTo>
                <a:lnTo>
                  <a:pt x="6967" y="4166"/>
                </a:lnTo>
                <a:lnTo>
                  <a:pt x="6932" y="4162"/>
                </a:lnTo>
                <a:lnTo>
                  <a:pt x="6915" y="4162"/>
                </a:lnTo>
                <a:lnTo>
                  <a:pt x="6899" y="4162"/>
                </a:lnTo>
                <a:lnTo>
                  <a:pt x="6878" y="4163"/>
                </a:lnTo>
                <a:lnTo>
                  <a:pt x="6856" y="4166"/>
                </a:lnTo>
                <a:lnTo>
                  <a:pt x="6836" y="4169"/>
                </a:lnTo>
                <a:lnTo>
                  <a:pt x="6816" y="4174"/>
                </a:lnTo>
                <a:lnTo>
                  <a:pt x="6797" y="4180"/>
                </a:lnTo>
                <a:lnTo>
                  <a:pt x="6778" y="4187"/>
                </a:lnTo>
                <a:lnTo>
                  <a:pt x="6759" y="4195"/>
                </a:lnTo>
                <a:lnTo>
                  <a:pt x="6742" y="4203"/>
                </a:lnTo>
                <a:lnTo>
                  <a:pt x="6723" y="4212"/>
                </a:lnTo>
                <a:lnTo>
                  <a:pt x="6706" y="4222"/>
                </a:lnTo>
                <a:lnTo>
                  <a:pt x="6689" y="4234"/>
                </a:lnTo>
                <a:lnTo>
                  <a:pt x="6672" y="4245"/>
                </a:lnTo>
                <a:lnTo>
                  <a:pt x="6639" y="4270"/>
                </a:lnTo>
                <a:lnTo>
                  <a:pt x="6607" y="4296"/>
                </a:lnTo>
                <a:lnTo>
                  <a:pt x="6574" y="4326"/>
                </a:lnTo>
                <a:lnTo>
                  <a:pt x="6541" y="4356"/>
                </a:lnTo>
                <a:lnTo>
                  <a:pt x="6508" y="4386"/>
                </a:lnTo>
                <a:lnTo>
                  <a:pt x="6476" y="4418"/>
                </a:lnTo>
                <a:lnTo>
                  <a:pt x="6445" y="4450"/>
                </a:lnTo>
                <a:lnTo>
                  <a:pt x="6414" y="4482"/>
                </a:lnTo>
                <a:lnTo>
                  <a:pt x="6352" y="4548"/>
                </a:lnTo>
                <a:lnTo>
                  <a:pt x="6293" y="4615"/>
                </a:lnTo>
                <a:lnTo>
                  <a:pt x="6234" y="4684"/>
                </a:lnTo>
                <a:lnTo>
                  <a:pt x="6177" y="4753"/>
                </a:lnTo>
                <a:lnTo>
                  <a:pt x="6122" y="4823"/>
                </a:lnTo>
                <a:lnTo>
                  <a:pt x="6070" y="4890"/>
                </a:lnTo>
                <a:lnTo>
                  <a:pt x="6018" y="4957"/>
                </a:lnTo>
                <a:lnTo>
                  <a:pt x="5994" y="4992"/>
                </a:lnTo>
                <a:lnTo>
                  <a:pt x="5969" y="5027"/>
                </a:lnTo>
                <a:lnTo>
                  <a:pt x="5945" y="5063"/>
                </a:lnTo>
                <a:lnTo>
                  <a:pt x="5921" y="5099"/>
                </a:lnTo>
                <a:lnTo>
                  <a:pt x="5898" y="5134"/>
                </a:lnTo>
                <a:lnTo>
                  <a:pt x="5877" y="5171"/>
                </a:lnTo>
                <a:lnTo>
                  <a:pt x="5856" y="5208"/>
                </a:lnTo>
                <a:lnTo>
                  <a:pt x="5837" y="5246"/>
                </a:lnTo>
                <a:lnTo>
                  <a:pt x="5820" y="5285"/>
                </a:lnTo>
                <a:lnTo>
                  <a:pt x="5803" y="5324"/>
                </a:lnTo>
                <a:lnTo>
                  <a:pt x="5788" y="5364"/>
                </a:lnTo>
                <a:lnTo>
                  <a:pt x="5774" y="5404"/>
                </a:lnTo>
                <a:lnTo>
                  <a:pt x="5762" y="5446"/>
                </a:lnTo>
                <a:lnTo>
                  <a:pt x="5757" y="5467"/>
                </a:lnTo>
                <a:lnTo>
                  <a:pt x="5753" y="5489"/>
                </a:lnTo>
                <a:lnTo>
                  <a:pt x="5749" y="5510"/>
                </a:lnTo>
                <a:lnTo>
                  <a:pt x="5746" y="5532"/>
                </a:lnTo>
                <a:lnTo>
                  <a:pt x="5744" y="5555"/>
                </a:lnTo>
                <a:lnTo>
                  <a:pt x="5742" y="5576"/>
                </a:lnTo>
                <a:lnTo>
                  <a:pt x="5742" y="5598"/>
                </a:lnTo>
                <a:lnTo>
                  <a:pt x="5742" y="5620"/>
                </a:lnTo>
                <a:lnTo>
                  <a:pt x="5743" y="5642"/>
                </a:lnTo>
                <a:lnTo>
                  <a:pt x="5745" y="5664"/>
                </a:lnTo>
                <a:lnTo>
                  <a:pt x="5748" y="5686"/>
                </a:lnTo>
                <a:lnTo>
                  <a:pt x="5752" y="5707"/>
                </a:lnTo>
                <a:lnTo>
                  <a:pt x="5757" y="5729"/>
                </a:lnTo>
                <a:lnTo>
                  <a:pt x="5763" y="5749"/>
                </a:lnTo>
                <a:lnTo>
                  <a:pt x="5771" y="5770"/>
                </a:lnTo>
                <a:lnTo>
                  <a:pt x="5780" y="5787"/>
                </a:lnTo>
                <a:lnTo>
                  <a:pt x="5789" y="5802"/>
                </a:lnTo>
                <a:lnTo>
                  <a:pt x="5798" y="5816"/>
                </a:lnTo>
                <a:lnTo>
                  <a:pt x="5815" y="5839"/>
                </a:lnTo>
                <a:lnTo>
                  <a:pt x="5824" y="5850"/>
                </a:lnTo>
                <a:lnTo>
                  <a:pt x="5830" y="5859"/>
                </a:lnTo>
                <a:lnTo>
                  <a:pt x="5836" y="5869"/>
                </a:lnTo>
                <a:lnTo>
                  <a:pt x="5840" y="5878"/>
                </a:lnTo>
                <a:lnTo>
                  <a:pt x="5841" y="5889"/>
                </a:lnTo>
                <a:lnTo>
                  <a:pt x="5841" y="5900"/>
                </a:lnTo>
                <a:lnTo>
                  <a:pt x="5839" y="5913"/>
                </a:lnTo>
                <a:lnTo>
                  <a:pt x="5833" y="5926"/>
                </a:lnTo>
                <a:lnTo>
                  <a:pt x="5825" y="5943"/>
                </a:lnTo>
                <a:lnTo>
                  <a:pt x="5812" y="5961"/>
                </a:lnTo>
                <a:lnTo>
                  <a:pt x="5783" y="5926"/>
                </a:lnTo>
                <a:lnTo>
                  <a:pt x="5748" y="5889"/>
                </a:lnTo>
                <a:lnTo>
                  <a:pt x="5672" y="5808"/>
                </a:lnTo>
                <a:lnTo>
                  <a:pt x="5631" y="5765"/>
                </a:lnTo>
                <a:lnTo>
                  <a:pt x="5590" y="5719"/>
                </a:lnTo>
                <a:lnTo>
                  <a:pt x="5550" y="5674"/>
                </a:lnTo>
                <a:lnTo>
                  <a:pt x="5512" y="5627"/>
                </a:lnTo>
                <a:lnTo>
                  <a:pt x="5494" y="5604"/>
                </a:lnTo>
                <a:lnTo>
                  <a:pt x="5476" y="5580"/>
                </a:lnTo>
                <a:lnTo>
                  <a:pt x="5460" y="5556"/>
                </a:lnTo>
                <a:lnTo>
                  <a:pt x="5446" y="5532"/>
                </a:lnTo>
                <a:lnTo>
                  <a:pt x="5431" y="5507"/>
                </a:lnTo>
                <a:lnTo>
                  <a:pt x="5418" y="5484"/>
                </a:lnTo>
                <a:lnTo>
                  <a:pt x="5407" y="5459"/>
                </a:lnTo>
                <a:lnTo>
                  <a:pt x="5397" y="5435"/>
                </a:lnTo>
                <a:lnTo>
                  <a:pt x="5389" y="5411"/>
                </a:lnTo>
                <a:lnTo>
                  <a:pt x="5382" y="5386"/>
                </a:lnTo>
                <a:lnTo>
                  <a:pt x="5378" y="5363"/>
                </a:lnTo>
                <a:lnTo>
                  <a:pt x="5376" y="5339"/>
                </a:lnTo>
                <a:lnTo>
                  <a:pt x="5376" y="5316"/>
                </a:lnTo>
                <a:lnTo>
                  <a:pt x="5378" y="5292"/>
                </a:lnTo>
                <a:lnTo>
                  <a:pt x="5379" y="5280"/>
                </a:lnTo>
                <a:lnTo>
                  <a:pt x="5382" y="5269"/>
                </a:lnTo>
                <a:lnTo>
                  <a:pt x="5385" y="5257"/>
                </a:lnTo>
                <a:lnTo>
                  <a:pt x="5389" y="5246"/>
                </a:lnTo>
                <a:lnTo>
                  <a:pt x="5408" y="5252"/>
                </a:lnTo>
                <a:lnTo>
                  <a:pt x="5426" y="5257"/>
                </a:lnTo>
                <a:lnTo>
                  <a:pt x="5443" y="5261"/>
                </a:lnTo>
                <a:lnTo>
                  <a:pt x="5462" y="5264"/>
                </a:lnTo>
                <a:lnTo>
                  <a:pt x="5479" y="5265"/>
                </a:lnTo>
                <a:lnTo>
                  <a:pt x="5498" y="5264"/>
                </a:lnTo>
                <a:lnTo>
                  <a:pt x="5515" y="5261"/>
                </a:lnTo>
                <a:lnTo>
                  <a:pt x="5533" y="5258"/>
                </a:lnTo>
                <a:lnTo>
                  <a:pt x="5550" y="5253"/>
                </a:lnTo>
                <a:lnTo>
                  <a:pt x="5567" y="5247"/>
                </a:lnTo>
                <a:lnTo>
                  <a:pt x="5585" y="5241"/>
                </a:lnTo>
                <a:lnTo>
                  <a:pt x="5602" y="5232"/>
                </a:lnTo>
                <a:lnTo>
                  <a:pt x="5619" y="5223"/>
                </a:lnTo>
                <a:lnTo>
                  <a:pt x="5636" y="5212"/>
                </a:lnTo>
                <a:lnTo>
                  <a:pt x="5652" y="5201"/>
                </a:lnTo>
                <a:lnTo>
                  <a:pt x="5669" y="5188"/>
                </a:lnTo>
                <a:lnTo>
                  <a:pt x="5685" y="5174"/>
                </a:lnTo>
                <a:lnTo>
                  <a:pt x="5702" y="5160"/>
                </a:lnTo>
                <a:lnTo>
                  <a:pt x="5718" y="5145"/>
                </a:lnTo>
                <a:lnTo>
                  <a:pt x="5734" y="5128"/>
                </a:lnTo>
                <a:lnTo>
                  <a:pt x="5750" y="5112"/>
                </a:lnTo>
                <a:lnTo>
                  <a:pt x="5765" y="5094"/>
                </a:lnTo>
                <a:lnTo>
                  <a:pt x="5796" y="5057"/>
                </a:lnTo>
                <a:lnTo>
                  <a:pt x="5827" y="5017"/>
                </a:lnTo>
                <a:lnTo>
                  <a:pt x="5856" y="4975"/>
                </a:lnTo>
                <a:lnTo>
                  <a:pt x="5885" y="4931"/>
                </a:lnTo>
                <a:lnTo>
                  <a:pt x="5913" y="4884"/>
                </a:lnTo>
                <a:lnTo>
                  <a:pt x="5940" y="4838"/>
                </a:lnTo>
                <a:lnTo>
                  <a:pt x="5966" y="4790"/>
                </a:lnTo>
                <a:lnTo>
                  <a:pt x="5992" y="4742"/>
                </a:lnTo>
                <a:lnTo>
                  <a:pt x="6016" y="4694"/>
                </a:lnTo>
                <a:lnTo>
                  <a:pt x="6041" y="4646"/>
                </a:lnTo>
                <a:lnTo>
                  <a:pt x="6063" y="4599"/>
                </a:lnTo>
                <a:lnTo>
                  <a:pt x="6106" y="4505"/>
                </a:lnTo>
                <a:lnTo>
                  <a:pt x="6181" y="4341"/>
                </a:lnTo>
                <a:lnTo>
                  <a:pt x="6213" y="4274"/>
                </a:lnTo>
                <a:lnTo>
                  <a:pt x="6226" y="4245"/>
                </a:lnTo>
                <a:lnTo>
                  <a:pt x="6240" y="4220"/>
                </a:lnTo>
                <a:lnTo>
                  <a:pt x="6279" y="4148"/>
                </a:lnTo>
                <a:lnTo>
                  <a:pt x="6317" y="4074"/>
                </a:lnTo>
                <a:lnTo>
                  <a:pt x="6336" y="4037"/>
                </a:lnTo>
                <a:lnTo>
                  <a:pt x="6354" y="3999"/>
                </a:lnTo>
                <a:lnTo>
                  <a:pt x="6371" y="3962"/>
                </a:lnTo>
                <a:lnTo>
                  <a:pt x="6387" y="3924"/>
                </a:lnTo>
                <a:lnTo>
                  <a:pt x="6403" y="3885"/>
                </a:lnTo>
                <a:lnTo>
                  <a:pt x="6416" y="3846"/>
                </a:lnTo>
                <a:lnTo>
                  <a:pt x="6428" y="3808"/>
                </a:lnTo>
                <a:lnTo>
                  <a:pt x="6438" y="3768"/>
                </a:lnTo>
                <a:lnTo>
                  <a:pt x="6448" y="3728"/>
                </a:lnTo>
                <a:lnTo>
                  <a:pt x="6455" y="3687"/>
                </a:lnTo>
                <a:lnTo>
                  <a:pt x="6459" y="3646"/>
                </a:lnTo>
                <a:lnTo>
                  <a:pt x="6461" y="3603"/>
                </a:lnTo>
                <a:lnTo>
                  <a:pt x="6461" y="3587"/>
                </a:lnTo>
                <a:lnTo>
                  <a:pt x="6461" y="3572"/>
                </a:lnTo>
                <a:lnTo>
                  <a:pt x="6459" y="3555"/>
                </a:lnTo>
                <a:lnTo>
                  <a:pt x="6457" y="3539"/>
                </a:lnTo>
                <a:lnTo>
                  <a:pt x="6450" y="3506"/>
                </a:lnTo>
                <a:lnTo>
                  <a:pt x="6441" y="3472"/>
                </a:lnTo>
                <a:lnTo>
                  <a:pt x="6431" y="3439"/>
                </a:lnTo>
                <a:lnTo>
                  <a:pt x="6420" y="3404"/>
                </a:lnTo>
                <a:lnTo>
                  <a:pt x="6397" y="3335"/>
                </a:lnTo>
                <a:lnTo>
                  <a:pt x="6386" y="3301"/>
                </a:lnTo>
                <a:lnTo>
                  <a:pt x="6377" y="3268"/>
                </a:lnTo>
                <a:lnTo>
                  <a:pt x="6368" y="3234"/>
                </a:lnTo>
                <a:lnTo>
                  <a:pt x="6362" y="3202"/>
                </a:lnTo>
                <a:lnTo>
                  <a:pt x="6359" y="3186"/>
                </a:lnTo>
                <a:lnTo>
                  <a:pt x="6358" y="3170"/>
                </a:lnTo>
                <a:lnTo>
                  <a:pt x="6357" y="3154"/>
                </a:lnTo>
                <a:lnTo>
                  <a:pt x="6357" y="3138"/>
                </a:lnTo>
                <a:lnTo>
                  <a:pt x="6358" y="3124"/>
                </a:lnTo>
                <a:lnTo>
                  <a:pt x="6361" y="3109"/>
                </a:lnTo>
                <a:lnTo>
                  <a:pt x="6364" y="3094"/>
                </a:lnTo>
                <a:lnTo>
                  <a:pt x="6368" y="3080"/>
                </a:lnTo>
                <a:lnTo>
                  <a:pt x="6353" y="3093"/>
                </a:lnTo>
                <a:lnTo>
                  <a:pt x="6337" y="3105"/>
                </a:lnTo>
                <a:lnTo>
                  <a:pt x="6321" y="3114"/>
                </a:lnTo>
                <a:lnTo>
                  <a:pt x="6304" y="3121"/>
                </a:lnTo>
                <a:lnTo>
                  <a:pt x="6287" y="3127"/>
                </a:lnTo>
                <a:lnTo>
                  <a:pt x="6268" y="3131"/>
                </a:lnTo>
                <a:lnTo>
                  <a:pt x="6251" y="3135"/>
                </a:lnTo>
                <a:lnTo>
                  <a:pt x="6232" y="3138"/>
                </a:lnTo>
                <a:lnTo>
                  <a:pt x="6196" y="3143"/>
                </a:lnTo>
                <a:lnTo>
                  <a:pt x="6158" y="3147"/>
                </a:lnTo>
                <a:lnTo>
                  <a:pt x="6121" y="3152"/>
                </a:lnTo>
                <a:lnTo>
                  <a:pt x="6102" y="3155"/>
                </a:lnTo>
                <a:lnTo>
                  <a:pt x="6084" y="3159"/>
                </a:lnTo>
                <a:lnTo>
                  <a:pt x="6063" y="3165"/>
                </a:lnTo>
                <a:lnTo>
                  <a:pt x="6045" y="3171"/>
                </a:lnTo>
                <a:lnTo>
                  <a:pt x="6026" y="3179"/>
                </a:lnTo>
                <a:lnTo>
                  <a:pt x="6008" y="3189"/>
                </a:lnTo>
                <a:lnTo>
                  <a:pt x="5991" y="3198"/>
                </a:lnTo>
                <a:lnTo>
                  <a:pt x="5973" y="3208"/>
                </a:lnTo>
                <a:lnTo>
                  <a:pt x="5957" y="3219"/>
                </a:lnTo>
                <a:lnTo>
                  <a:pt x="5941" y="3231"/>
                </a:lnTo>
                <a:lnTo>
                  <a:pt x="5926" y="3244"/>
                </a:lnTo>
                <a:lnTo>
                  <a:pt x="5911" y="3256"/>
                </a:lnTo>
                <a:lnTo>
                  <a:pt x="5896" y="3271"/>
                </a:lnTo>
                <a:lnTo>
                  <a:pt x="5882" y="3285"/>
                </a:lnTo>
                <a:lnTo>
                  <a:pt x="5855" y="3315"/>
                </a:lnTo>
                <a:lnTo>
                  <a:pt x="5830" y="3345"/>
                </a:lnTo>
                <a:lnTo>
                  <a:pt x="5796" y="3388"/>
                </a:lnTo>
                <a:lnTo>
                  <a:pt x="5764" y="3433"/>
                </a:lnTo>
                <a:lnTo>
                  <a:pt x="5733" y="3477"/>
                </a:lnTo>
                <a:lnTo>
                  <a:pt x="5704" y="3523"/>
                </a:lnTo>
                <a:lnTo>
                  <a:pt x="5675" y="3569"/>
                </a:lnTo>
                <a:lnTo>
                  <a:pt x="5647" y="3616"/>
                </a:lnTo>
                <a:lnTo>
                  <a:pt x="5620" y="3663"/>
                </a:lnTo>
                <a:lnTo>
                  <a:pt x="5594" y="3711"/>
                </a:lnTo>
                <a:lnTo>
                  <a:pt x="5568" y="3759"/>
                </a:lnTo>
                <a:lnTo>
                  <a:pt x="5543" y="3809"/>
                </a:lnTo>
                <a:lnTo>
                  <a:pt x="5519" y="3858"/>
                </a:lnTo>
                <a:lnTo>
                  <a:pt x="5495" y="3907"/>
                </a:lnTo>
                <a:lnTo>
                  <a:pt x="5450" y="4005"/>
                </a:lnTo>
                <a:lnTo>
                  <a:pt x="5405" y="4105"/>
                </a:lnTo>
                <a:lnTo>
                  <a:pt x="5363" y="4200"/>
                </a:lnTo>
                <a:lnTo>
                  <a:pt x="5318" y="4299"/>
                </a:lnTo>
                <a:lnTo>
                  <a:pt x="5298" y="4351"/>
                </a:lnTo>
                <a:lnTo>
                  <a:pt x="5276" y="4402"/>
                </a:lnTo>
                <a:lnTo>
                  <a:pt x="5257" y="4454"/>
                </a:lnTo>
                <a:lnTo>
                  <a:pt x="5239" y="4506"/>
                </a:lnTo>
                <a:lnTo>
                  <a:pt x="5221" y="4560"/>
                </a:lnTo>
                <a:lnTo>
                  <a:pt x="5206" y="4613"/>
                </a:lnTo>
                <a:lnTo>
                  <a:pt x="5193" y="4666"/>
                </a:lnTo>
                <a:lnTo>
                  <a:pt x="5182" y="4719"/>
                </a:lnTo>
                <a:lnTo>
                  <a:pt x="5177" y="4746"/>
                </a:lnTo>
                <a:lnTo>
                  <a:pt x="5174" y="4773"/>
                </a:lnTo>
                <a:lnTo>
                  <a:pt x="5170" y="4799"/>
                </a:lnTo>
                <a:lnTo>
                  <a:pt x="5168" y="4826"/>
                </a:lnTo>
                <a:lnTo>
                  <a:pt x="5167" y="4853"/>
                </a:lnTo>
                <a:lnTo>
                  <a:pt x="5166" y="4879"/>
                </a:lnTo>
                <a:lnTo>
                  <a:pt x="5166" y="4905"/>
                </a:lnTo>
                <a:lnTo>
                  <a:pt x="5167" y="4932"/>
                </a:lnTo>
                <a:lnTo>
                  <a:pt x="5169" y="4955"/>
                </a:lnTo>
                <a:lnTo>
                  <a:pt x="5172" y="4978"/>
                </a:lnTo>
                <a:lnTo>
                  <a:pt x="5176" y="5000"/>
                </a:lnTo>
                <a:lnTo>
                  <a:pt x="5182" y="5023"/>
                </a:lnTo>
                <a:lnTo>
                  <a:pt x="5189" y="5044"/>
                </a:lnTo>
                <a:lnTo>
                  <a:pt x="5199" y="5066"/>
                </a:lnTo>
                <a:lnTo>
                  <a:pt x="5210" y="5086"/>
                </a:lnTo>
                <a:lnTo>
                  <a:pt x="5222" y="5106"/>
                </a:lnTo>
                <a:lnTo>
                  <a:pt x="5247" y="5139"/>
                </a:lnTo>
                <a:lnTo>
                  <a:pt x="5266" y="5163"/>
                </a:lnTo>
                <a:lnTo>
                  <a:pt x="5281" y="5183"/>
                </a:lnTo>
                <a:lnTo>
                  <a:pt x="5287" y="5191"/>
                </a:lnTo>
                <a:lnTo>
                  <a:pt x="5291" y="5200"/>
                </a:lnTo>
                <a:lnTo>
                  <a:pt x="5295" y="5209"/>
                </a:lnTo>
                <a:lnTo>
                  <a:pt x="5297" y="5219"/>
                </a:lnTo>
                <a:lnTo>
                  <a:pt x="5299" y="5230"/>
                </a:lnTo>
                <a:lnTo>
                  <a:pt x="5299" y="5243"/>
                </a:lnTo>
                <a:lnTo>
                  <a:pt x="5299" y="5257"/>
                </a:lnTo>
                <a:lnTo>
                  <a:pt x="5297" y="5275"/>
                </a:lnTo>
                <a:lnTo>
                  <a:pt x="5292" y="5317"/>
                </a:lnTo>
                <a:lnTo>
                  <a:pt x="5258" y="5277"/>
                </a:lnTo>
                <a:lnTo>
                  <a:pt x="5217" y="5232"/>
                </a:lnTo>
                <a:lnTo>
                  <a:pt x="5123" y="5129"/>
                </a:lnTo>
                <a:lnTo>
                  <a:pt x="5071" y="5073"/>
                </a:lnTo>
                <a:lnTo>
                  <a:pt x="5017" y="5015"/>
                </a:lnTo>
                <a:lnTo>
                  <a:pt x="4965" y="4954"/>
                </a:lnTo>
                <a:lnTo>
                  <a:pt x="4913" y="4893"/>
                </a:lnTo>
                <a:lnTo>
                  <a:pt x="4888" y="4861"/>
                </a:lnTo>
                <a:lnTo>
                  <a:pt x="4865" y="4829"/>
                </a:lnTo>
                <a:lnTo>
                  <a:pt x="4841" y="4798"/>
                </a:lnTo>
                <a:lnTo>
                  <a:pt x="4819" y="4767"/>
                </a:lnTo>
                <a:lnTo>
                  <a:pt x="4799" y="4735"/>
                </a:lnTo>
                <a:lnTo>
                  <a:pt x="4781" y="4704"/>
                </a:lnTo>
                <a:lnTo>
                  <a:pt x="4763" y="4672"/>
                </a:lnTo>
                <a:lnTo>
                  <a:pt x="4748" y="4642"/>
                </a:lnTo>
                <a:lnTo>
                  <a:pt x="4734" y="4612"/>
                </a:lnTo>
                <a:lnTo>
                  <a:pt x="4723" y="4581"/>
                </a:lnTo>
                <a:lnTo>
                  <a:pt x="4715" y="4552"/>
                </a:lnTo>
                <a:lnTo>
                  <a:pt x="4709" y="4523"/>
                </a:lnTo>
                <a:lnTo>
                  <a:pt x="4707" y="4508"/>
                </a:lnTo>
                <a:lnTo>
                  <a:pt x="4705" y="4495"/>
                </a:lnTo>
                <a:lnTo>
                  <a:pt x="4704" y="4481"/>
                </a:lnTo>
                <a:lnTo>
                  <a:pt x="4704" y="4467"/>
                </a:lnTo>
                <a:lnTo>
                  <a:pt x="4705" y="4454"/>
                </a:lnTo>
                <a:lnTo>
                  <a:pt x="4707" y="4441"/>
                </a:lnTo>
                <a:lnTo>
                  <a:pt x="4709" y="4427"/>
                </a:lnTo>
                <a:lnTo>
                  <a:pt x="4712" y="4414"/>
                </a:lnTo>
                <a:lnTo>
                  <a:pt x="4726" y="4417"/>
                </a:lnTo>
                <a:lnTo>
                  <a:pt x="4741" y="4419"/>
                </a:lnTo>
                <a:lnTo>
                  <a:pt x="4755" y="4420"/>
                </a:lnTo>
                <a:lnTo>
                  <a:pt x="4768" y="4420"/>
                </a:lnTo>
                <a:lnTo>
                  <a:pt x="4783" y="4419"/>
                </a:lnTo>
                <a:lnTo>
                  <a:pt x="4796" y="4418"/>
                </a:lnTo>
                <a:lnTo>
                  <a:pt x="4809" y="4416"/>
                </a:lnTo>
                <a:lnTo>
                  <a:pt x="4823" y="4413"/>
                </a:lnTo>
                <a:lnTo>
                  <a:pt x="4836" y="4410"/>
                </a:lnTo>
                <a:lnTo>
                  <a:pt x="4849" y="4406"/>
                </a:lnTo>
                <a:lnTo>
                  <a:pt x="4863" y="4402"/>
                </a:lnTo>
                <a:lnTo>
                  <a:pt x="4875" y="4397"/>
                </a:lnTo>
                <a:lnTo>
                  <a:pt x="4900" y="4384"/>
                </a:lnTo>
                <a:lnTo>
                  <a:pt x="4925" y="4370"/>
                </a:lnTo>
                <a:lnTo>
                  <a:pt x="4950" y="4354"/>
                </a:lnTo>
                <a:lnTo>
                  <a:pt x="4972" y="4335"/>
                </a:lnTo>
                <a:lnTo>
                  <a:pt x="4996" y="4315"/>
                </a:lnTo>
                <a:lnTo>
                  <a:pt x="5018" y="4293"/>
                </a:lnTo>
                <a:lnTo>
                  <a:pt x="5040" y="4271"/>
                </a:lnTo>
                <a:lnTo>
                  <a:pt x="5060" y="4246"/>
                </a:lnTo>
                <a:lnTo>
                  <a:pt x="5081" y="4220"/>
                </a:lnTo>
                <a:lnTo>
                  <a:pt x="5101" y="4195"/>
                </a:lnTo>
                <a:lnTo>
                  <a:pt x="5120" y="4167"/>
                </a:lnTo>
                <a:lnTo>
                  <a:pt x="5138" y="4139"/>
                </a:lnTo>
                <a:lnTo>
                  <a:pt x="5157" y="4112"/>
                </a:lnTo>
                <a:lnTo>
                  <a:pt x="5173" y="4083"/>
                </a:lnTo>
                <a:lnTo>
                  <a:pt x="5190" y="4054"/>
                </a:lnTo>
                <a:lnTo>
                  <a:pt x="5206" y="4026"/>
                </a:lnTo>
                <a:lnTo>
                  <a:pt x="5235" y="3968"/>
                </a:lnTo>
                <a:lnTo>
                  <a:pt x="5262" y="3913"/>
                </a:lnTo>
                <a:lnTo>
                  <a:pt x="5286" y="3861"/>
                </a:lnTo>
                <a:lnTo>
                  <a:pt x="5306" y="3814"/>
                </a:lnTo>
                <a:lnTo>
                  <a:pt x="5325" y="3771"/>
                </a:lnTo>
                <a:lnTo>
                  <a:pt x="5376" y="3647"/>
                </a:lnTo>
                <a:lnTo>
                  <a:pt x="5400" y="3583"/>
                </a:lnTo>
                <a:lnTo>
                  <a:pt x="5425" y="3521"/>
                </a:lnTo>
                <a:lnTo>
                  <a:pt x="5450" y="3457"/>
                </a:lnTo>
                <a:lnTo>
                  <a:pt x="5472" y="3393"/>
                </a:lnTo>
                <a:lnTo>
                  <a:pt x="5494" y="3328"/>
                </a:lnTo>
                <a:lnTo>
                  <a:pt x="5515" y="3263"/>
                </a:lnTo>
                <a:lnTo>
                  <a:pt x="5534" y="3198"/>
                </a:lnTo>
                <a:lnTo>
                  <a:pt x="5551" y="3132"/>
                </a:lnTo>
                <a:lnTo>
                  <a:pt x="5567" y="3066"/>
                </a:lnTo>
                <a:lnTo>
                  <a:pt x="5581" y="3000"/>
                </a:lnTo>
                <a:lnTo>
                  <a:pt x="5592" y="2934"/>
                </a:lnTo>
                <a:lnTo>
                  <a:pt x="5597" y="2900"/>
                </a:lnTo>
                <a:lnTo>
                  <a:pt x="5601" y="2866"/>
                </a:lnTo>
                <a:lnTo>
                  <a:pt x="5604" y="2833"/>
                </a:lnTo>
                <a:lnTo>
                  <a:pt x="5607" y="2799"/>
                </a:lnTo>
                <a:lnTo>
                  <a:pt x="5609" y="2765"/>
                </a:lnTo>
                <a:lnTo>
                  <a:pt x="5612" y="2732"/>
                </a:lnTo>
                <a:lnTo>
                  <a:pt x="5612" y="2697"/>
                </a:lnTo>
                <a:lnTo>
                  <a:pt x="5612" y="2662"/>
                </a:lnTo>
                <a:lnTo>
                  <a:pt x="5610" y="2626"/>
                </a:lnTo>
                <a:lnTo>
                  <a:pt x="5608" y="2591"/>
                </a:lnTo>
                <a:lnTo>
                  <a:pt x="5603" y="2556"/>
                </a:lnTo>
                <a:lnTo>
                  <a:pt x="5597" y="2522"/>
                </a:lnTo>
                <a:lnTo>
                  <a:pt x="5593" y="2504"/>
                </a:lnTo>
                <a:lnTo>
                  <a:pt x="5589" y="2488"/>
                </a:lnTo>
                <a:lnTo>
                  <a:pt x="5584" y="2471"/>
                </a:lnTo>
                <a:lnTo>
                  <a:pt x="5578" y="2455"/>
                </a:lnTo>
                <a:lnTo>
                  <a:pt x="5568" y="2435"/>
                </a:lnTo>
                <a:lnTo>
                  <a:pt x="5556" y="2414"/>
                </a:lnTo>
                <a:lnTo>
                  <a:pt x="5543" y="2393"/>
                </a:lnTo>
                <a:lnTo>
                  <a:pt x="5527" y="2371"/>
                </a:lnTo>
                <a:lnTo>
                  <a:pt x="5494" y="2325"/>
                </a:lnTo>
                <a:lnTo>
                  <a:pt x="5459" y="2279"/>
                </a:lnTo>
                <a:lnTo>
                  <a:pt x="5441" y="2255"/>
                </a:lnTo>
                <a:lnTo>
                  <a:pt x="5425" y="2232"/>
                </a:lnTo>
                <a:lnTo>
                  <a:pt x="5411" y="2208"/>
                </a:lnTo>
                <a:lnTo>
                  <a:pt x="5397" y="2186"/>
                </a:lnTo>
                <a:lnTo>
                  <a:pt x="5387" y="2162"/>
                </a:lnTo>
                <a:lnTo>
                  <a:pt x="5382" y="2151"/>
                </a:lnTo>
                <a:lnTo>
                  <a:pt x="5379" y="2139"/>
                </a:lnTo>
                <a:lnTo>
                  <a:pt x="5376" y="2129"/>
                </a:lnTo>
                <a:lnTo>
                  <a:pt x="5374" y="2118"/>
                </a:lnTo>
                <a:lnTo>
                  <a:pt x="5373" y="2107"/>
                </a:lnTo>
                <a:lnTo>
                  <a:pt x="5372" y="2096"/>
                </a:lnTo>
                <a:lnTo>
                  <a:pt x="5360" y="2110"/>
                </a:lnTo>
                <a:lnTo>
                  <a:pt x="5347" y="2122"/>
                </a:lnTo>
                <a:lnTo>
                  <a:pt x="5333" y="2133"/>
                </a:lnTo>
                <a:lnTo>
                  <a:pt x="5317" y="2144"/>
                </a:lnTo>
                <a:lnTo>
                  <a:pt x="5301" y="2154"/>
                </a:lnTo>
                <a:lnTo>
                  <a:pt x="5285" y="2162"/>
                </a:lnTo>
                <a:lnTo>
                  <a:pt x="5266" y="2170"/>
                </a:lnTo>
                <a:lnTo>
                  <a:pt x="5249" y="2178"/>
                </a:lnTo>
                <a:lnTo>
                  <a:pt x="5175" y="2207"/>
                </a:lnTo>
                <a:lnTo>
                  <a:pt x="5141" y="2222"/>
                </a:lnTo>
                <a:lnTo>
                  <a:pt x="5125" y="2231"/>
                </a:lnTo>
                <a:lnTo>
                  <a:pt x="5109" y="2239"/>
                </a:lnTo>
                <a:lnTo>
                  <a:pt x="5091" y="2251"/>
                </a:lnTo>
                <a:lnTo>
                  <a:pt x="5074" y="2263"/>
                </a:lnTo>
                <a:lnTo>
                  <a:pt x="5057" y="2276"/>
                </a:lnTo>
                <a:lnTo>
                  <a:pt x="5041" y="2289"/>
                </a:lnTo>
                <a:lnTo>
                  <a:pt x="5025" y="2302"/>
                </a:lnTo>
                <a:lnTo>
                  <a:pt x="5011" y="2317"/>
                </a:lnTo>
                <a:lnTo>
                  <a:pt x="4998" y="2331"/>
                </a:lnTo>
                <a:lnTo>
                  <a:pt x="4984" y="2346"/>
                </a:lnTo>
                <a:lnTo>
                  <a:pt x="4971" y="2362"/>
                </a:lnTo>
                <a:lnTo>
                  <a:pt x="4959" y="2378"/>
                </a:lnTo>
                <a:lnTo>
                  <a:pt x="4948" y="2395"/>
                </a:lnTo>
                <a:lnTo>
                  <a:pt x="4936" y="2411"/>
                </a:lnTo>
                <a:lnTo>
                  <a:pt x="4915" y="2447"/>
                </a:lnTo>
                <a:lnTo>
                  <a:pt x="4894" y="2484"/>
                </a:lnTo>
                <a:lnTo>
                  <a:pt x="4875" y="2524"/>
                </a:lnTo>
                <a:lnTo>
                  <a:pt x="4855" y="2565"/>
                </a:lnTo>
                <a:lnTo>
                  <a:pt x="4818" y="2647"/>
                </a:lnTo>
                <a:lnTo>
                  <a:pt x="4784" y="2730"/>
                </a:lnTo>
                <a:lnTo>
                  <a:pt x="4751" y="2813"/>
                </a:lnTo>
                <a:lnTo>
                  <a:pt x="4719" y="2897"/>
                </a:lnTo>
                <a:lnTo>
                  <a:pt x="4688" y="2982"/>
                </a:lnTo>
                <a:lnTo>
                  <a:pt x="4659" y="3067"/>
                </a:lnTo>
                <a:lnTo>
                  <a:pt x="4629" y="3152"/>
                </a:lnTo>
                <a:lnTo>
                  <a:pt x="4579" y="3297"/>
                </a:lnTo>
                <a:lnTo>
                  <a:pt x="4554" y="3372"/>
                </a:lnTo>
                <a:lnTo>
                  <a:pt x="4531" y="3446"/>
                </a:lnTo>
                <a:lnTo>
                  <a:pt x="4508" y="3521"/>
                </a:lnTo>
                <a:lnTo>
                  <a:pt x="4498" y="3559"/>
                </a:lnTo>
                <a:lnTo>
                  <a:pt x="4489" y="3596"/>
                </a:lnTo>
                <a:lnTo>
                  <a:pt x="4479" y="3633"/>
                </a:lnTo>
                <a:lnTo>
                  <a:pt x="4471" y="3671"/>
                </a:lnTo>
                <a:lnTo>
                  <a:pt x="4463" y="3709"/>
                </a:lnTo>
                <a:lnTo>
                  <a:pt x="4457" y="3747"/>
                </a:lnTo>
                <a:lnTo>
                  <a:pt x="4450" y="3795"/>
                </a:lnTo>
                <a:lnTo>
                  <a:pt x="4444" y="3843"/>
                </a:lnTo>
                <a:lnTo>
                  <a:pt x="4440" y="3892"/>
                </a:lnTo>
                <a:lnTo>
                  <a:pt x="4439" y="3915"/>
                </a:lnTo>
                <a:lnTo>
                  <a:pt x="4439" y="3940"/>
                </a:lnTo>
                <a:lnTo>
                  <a:pt x="4439" y="3963"/>
                </a:lnTo>
                <a:lnTo>
                  <a:pt x="4440" y="3988"/>
                </a:lnTo>
                <a:lnTo>
                  <a:pt x="4442" y="4011"/>
                </a:lnTo>
                <a:lnTo>
                  <a:pt x="4444" y="4036"/>
                </a:lnTo>
                <a:lnTo>
                  <a:pt x="4449" y="4060"/>
                </a:lnTo>
                <a:lnTo>
                  <a:pt x="4453" y="4083"/>
                </a:lnTo>
                <a:lnTo>
                  <a:pt x="4458" y="4107"/>
                </a:lnTo>
                <a:lnTo>
                  <a:pt x="4464" y="4130"/>
                </a:lnTo>
                <a:lnTo>
                  <a:pt x="4468" y="4144"/>
                </a:lnTo>
                <a:lnTo>
                  <a:pt x="4473" y="4156"/>
                </a:lnTo>
                <a:lnTo>
                  <a:pt x="4483" y="4179"/>
                </a:lnTo>
                <a:lnTo>
                  <a:pt x="4496" y="4203"/>
                </a:lnTo>
                <a:lnTo>
                  <a:pt x="4509" y="4225"/>
                </a:lnTo>
                <a:lnTo>
                  <a:pt x="4523" y="4245"/>
                </a:lnTo>
                <a:lnTo>
                  <a:pt x="4538" y="4266"/>
                </a:lnTo>
                <a:lnTo>
                  <a:pt x="4567" y="4305"/>
                </a:lnTo>
                <a:lnTo>
                  <a:pt x="4581" y="4325"/>
                </a:lnTo>
                <a:lnTo>
                  <a:pt x="4593" y="4344"/>
                </a:lnTo>
                <a:lnTo>
                  <a:pt x="4604" y="4364"/>
                </a:lnTo>
                <a:lnTo>
                  <a:pt x="4614" y="4384"/>
                </a:lnTo>
                <a:lnTo>
                  <a:pt x="4618" y="4395"/>
                </a:lnTo>
                <a:lnTo>
                  <a:pt x="4622" y="4405"/>
                </a:lnTo>
                <a:lnTo>
                  <a:pt x="4624" y="4415"/>
                </a:lnTo>
                <a:lnTo>
                  <a:pt x="4626" y="4426"/>
                </a:lnTo>
                <a:lnTo>
                  <a:pt x="4627" y="4438"/>
                </a:lnTo>
                <a:lnTo>
                  <a:pt x="4628" y="4449"/>
                </a:lnTo>
                <a:lnTo>
                  <a:pt x="4628" y="4460"/>
                </a:lnTo>
                <a:lnTo>
                  <a:pt x="4626" y="4471"/>
                </a:lnTo>
                <a:lnTo>
                  <a:pt x="4495" y="4296"/>
                </a:lnTo>
                <a:lnTo>
                  <a:pt x="4428" y="4210"/>
                </a:lnTo>
                <a:lnTo>
                  <a:pt x="4360" y="4124"/>
                </a:lnTo>
                <a:lnTo>
                  <a:pt x="4340" y="4101"/>
                </a:lnTo>
                <a:lnTo>
                  <a:pt x="4316" y="4074"/>
                </a:lnTo>
                <a:lnTo>
                  <a:pt x="4260" y="4014"/>
                </a:lnTo>
                <a:lnTo>
                  <a:pt x="4196" y="3950"/>
                </a:lnTo>
                <a:lnTo>
                  <a:pt x="4164" y="3915"/>
                </a:lnTo>
                <a:lnTo>
                  <a:pt x="4132" y="3880"/>
                </a:lnTo>
                <a:lnTo>
                  <a:pt x="4101" y="3845"/>
                </a:lnTo>
                <a:lnTo>
                  <a:pt x="4073" y="3810"/>
                </a:lnTo>
                <a:lnTo>
                  <a:pt x="4046" y="3775"/>
                </a:lnTo>
                <a:lnTo>
                  <a:pt x="4034" y="3757"/>
                </a:lnTo>
                <a:lnTo>
                  <a:pt x="4022" y="3740"/>
                </a:lnTo>
                <a:lnTo>
                  <a:pt x="4013" y="3723"/>
                </a:lnTo>
                <a:lnTo>
                  <a:pt x="4004" y="3706"/>
                </a:lnTo>
                <a:lnTo>
                  <a:pt x="3996" y="3691"/>
                </a:lnTo>
                <a:lnTo>
                  <a:pt x="3990" y="3674"/>
                </a:lnTo>
                <a:lnTo>
                  <a:pt x="3984" y="3659"/>
                </a:lnTo>
                <a:lnTo>
                  <a:pt x="3980" y="3644"/>
                </a:lnTo>
                <a:lnTo>
                  <a:pt x="3978" y="3629"/>
                </a:lnTo>
                <a:lnTo>
                  <a:pt x="3977" y="3615"/>
                </a:lnTo>
                <a:lnTo>
                  <a:pt x="3978" y="3597"/>
                </a:lnTo>
                <a:lnTo>
                  <a:pt x="3979" y="3581"/>
                </a:lnTo>
                <a:lnTo>
                  <a:pt x="3982" y="3567"/>
                </a:lnTo>
                <a:lnTo>
                  <a:pt x="3985" y="3553"/>
                </a:lnTo>
                <a:lnTo>
                  <a:pt x="3990" y="3542"/>
                </a:lnTo>
                <a:lnTo>
                  <a:pt x="3994" y="3532"/>
                </a:lnTo>
                <a:lnTo>
                  <a:pt x="3999" y="3523"/>
                </a:lnTo>
                <a:lnTo>
                  <a:pt x="4005" y="3514"/>
                </a:lnTo>
                <a:lnTo>
                  <a:pt x="4012" y="3506"/>
                </a:lnTo>
                <a:lnTo>
                  <a:pt x="4019" y="3500"/>
                </a:lnTo>
                <a:lnTo>
                  <a:pt x="4026" y="3495"/>
                </a:lnTo>
                <a:lnTo>
                  <a:pt x="4035" y="3490"/>
                </a:lnTo>
                <a:lnTo>
                  <a:pt x="4044" y="3485"/>
                </a:lnTo>
                <a:lnTo>
                  <a:pt x="4053" y="3482"/>
                </a:lnTo>
                <a:lnTo>
                  <a:pt x="4073" y="3475"/>
                </a:lnTo>
                <a:lnTo>
                  <a:pt x="4094" y="3469"/>
                </a:lnTo>
                <a:lnTo>
                  <a:pt x="4117" y="3464"/>
                </a:lnTo>
                <a:lnTo>
                  <a:pt x="4140" y="3458"/>
                </a:lnTo>
                <a:lnTo>
                  <a:pt x="4165" y="3452"/>
                </a:lnTo>
                <a:lnTo>
                  <a:pt x="4190" y="3444"/>
                </a:lnTo>
                <a:lnTo>
                  <a:pt x="4203" y="3439"/>
                </a:lnTo>
                <a:lnTo>
                  <a:pt x="4216" y="3433"/>
                </a:lnTo>
                <a:lnTo>
                  <a:pt x="4228" y="3425"/>
                </a:lnTo>
                <a:lnTo>
                  <a:pt x="4242" y="3418"/>
                </a:lnTo>
                <a:lnTo>
                  <a:pt x="4254" y="3410"/>
                </a:lnTo>
                <a:lnTo>
                  <a:pt x="4266" y="3401"/>
                </a:lnTo>
                <a:lnTo>
                  <a:pt x="4291" y="3380"/>
                </a:lnTo>
                <a:lnTo>
                  <a:pt x="4314" y="3359"/>
                </a:lnTo>
                <a:lnTo>
                  <a:pt x="4337" y="3336"/>
                </a:lnTo>
                <a:lnTo>
                  <a:pt x="4358" y="3313"/>
                </a:lnTo>
                <a:lnTo>
                  <a:pt x="4379" y="3288"/>
                </a:lnTo>
                <a:lnTo>
                  <a:pt x="4399" y="3262"/>
                </a:lnTo>
                <a:lnTo>
                  <a:pt x="4418" y="3237"/>
                </a:lnTo>
                <a:lnTo>
                  <a:pt x="4436" y="3210"/>
                </a:lnTo>
                <a:lnTo>
                  <a:pt x="4453" y="3184"/>
                </a:lnTo>
                <a:lnTo>
                  <a:pt x="4470" y="3156"/>
                </a:lnTo>
                <a:lnTo>
                  <a:pt x="4485" y="3128"/>
                </a:lnTo>
                <a:lnTo>
                  <a:pt x="4501" y="3099"/>
                </a:lnTo>
                <a:lnTo>
                  <a:pt x="4515" y="3072"/>
                </a:lnTo>
                <a:lnTo>
                  <a:pt x="4529" y="3043"/>
                </a:lnTo>
                <a:lnTo>
                  <a:pt x="4556" y="2985"/>
                </a:lnTo>
                <a:lnTo>
                  <a:pt x="4579" y="2931"/>
                </a:lnTo>
                <a:lnTo>
                  <a:pt x="4601" y="2878"/>
                </a:lnTo>
                <a:lnTo>
                  <a:pt x="4624" y="2824"/>
                </a:lnTo>
                <a:lnTo>
                  <a:pt x="4645" y="2770"/>
                </a:lnTo>
                <a:lnTo>
                  <a:pt x="4666" y="2714"/>
                </a:lnTo>
                <a:lnTo>
                  <a:pt x="4685" y="2659"/>
                </a:lnTo>
                <a:lnTo>
                  <a:pt x="4704" y="2603"/>
                </a:lnTo>
                <a:lnTo>
                  <a:pt x="4722" y="2547"/>
                </a:lnTo>
                <a:lnTo>
                  <a:pt x="4740" y="2491"/>
                </a:lnTo>
                <a:lnTo>
                  <a:pt x="4755" y="2433"/>
                </a:lnTo>
                <a:lnTo>
                  <a:pt x="4770" y="2377"/>
                </a:lnTo>
                <a:lnTo>
                  <a:pt x="4785" y="2320"/>
                </a:lnTo>
                <a:lnTo>
                  <a:pt x="4797" y="2263"/>
                </a:lnTo>
                <a:lnTo>
                  <a:pt x="4809" y="2206"/>
                </a:lnTo>
                <a:lnTo>
                  <a:pt x="4819" y="2149"/>
                </a:lnTo>
                <a:lnTo>
                  <a:pt x="4829" y="2091"/>
                </a:lnTo>
                <a:lnTo>
                  <a:pt x="4833" y="2055"/>
                </a:lnTo>
                <a:lnTo>
                  <a:pt x="4836" y="2022"/>
                </a:lnTo>
                <a:lnTo>
                  <a:pt x="4837" y="1988"/>
                </a:lnTo>
                <a:lnTo>
                  <a:pt x="4837" y="1955"/>
                </a:lnTo>
                <a:lnTo>
                  <a:pt x="4836" y="1923"/>
                </a:lnTo>
                <a:lnTo>
                  <a:pt x="4833" y="1891"/>
                </a:lnTo>
                <a:lnTo>
                  <a:pt x="4828" y="1861"/>
                </a:lnTo>
                <a:lnTo>
                  <a:pt x="4823" y="1831"/>
                </a:lnTo>
                <a:lnTo>
                  <a:pt x="4816" y="1801"/>
                </a:lnTo>
                <a:lnTo>
                  <a:pt x="4808" y="1773"/>
                </a:lnTo>
                <a:lnTo>
                  <a:pt x="4800" y="1744"/>
                </a:lnTo>
                <a:lnTo>
                  <a:pt x="4791" y="1715"/>
                </a:lnTo>
                <a:lnTo>
                  <a:pt x="4781" y="1688"/>
                </a:lnTo>
                <a:lnTo>
                  <a:pt x="4769" y="1660"/>
                </a:lnTo>
                <a:lnTo>
                  <a:pt x="4746" y="1606"/>
                </a:lnTo>
                <a:lnTo>
                  <a:pt x="4721" y="1551"/>
                </a:lnTo>
                <a:lnTo>
                  <a:pt x="4694" y="1497"/>
                </a:lnTo>
                <a:lnTo>
                  <a:pt x="4668" y="1443"/>
                </a:lnTo>
                <a:lnTo>
                  <a:pt x="4642" y="1388"/>
                </a:lnTo>
                <a:lnTo>
                  <a:pt x="4617" y="1331"/>
                </a:lnTo>
                <a:lnTo>
                  <a:pt x="4604" y="1302"/>
                </a:lnTo>
                <a:lnTo>
                  <a:pt x="4593" y="1274"/>
                </a:lnTo>
                <a:lnTo>
                  <a:pt x="4582" y="1244"/>
                </a:lnTo>
                <a:lnTo>
                  <a:pt x="4572" y="1213"/>
                </a:lnTo>
                <a:lnTo>
                  <a:pt x="4561" y="1182"/>
                </a:lnTo>
                <a:lnTo>
                  <a:pt x="4552" y="1151"/>
                </a:lnTo>
                <a:lnTo>
                  <a:pt x="4539" y="1170"/>
                </a:lnTo>
                <a:lnTo>
                  <a:pt x="4523" y="1190"/>
                </a:lnTo>
                <a:lnTo>
                  <a:pt x="4508" y="1209"/>
                </a:lnTo>
                <a:lnTo>
                  <a:pt x="4493" y="1226"/>
                </a:lnTo>
                <a:lnTo>
                  <a:pt x="4475" y="1244"/>
                </a:lnTo>
                <a:lnTo>
                  <a:pt x="4458" y="1260"/>
                </a:lnTo>
                <a:lnTo>
                  <a:pt x="4440" y="1276"/>
                </a:lnTo>
                <a:lnTo>
                  <a:pt x="4422" y="1291"/>
                </a:lnTo>
                <a:lnTo>
                  <a:pt x="4385" y="1321"/>
                </a:lnTo>
                <a:lnTo>
                  <a:pt x="4347" y="1348"/>
                </a:lnTo>
                <a:lnTo>
                  <a:pt x="4269" y="1404"/>
                </a:lnTo>
                <a:lnTo>
                  <a:pt x="4230" y="1432"/>
                </a:lnTo>
                <a:lnTo>
                  <a:pt x="4192" y="1461"/>
                </a:lnTo>
                <a:lnTo>
                  <a:pt x="4156" y="1492"/>
                </a:lnTo>
                <a:lnTo>
                  <a:pt x="4138" y="1508"/>
                </a:lnTo>
                <a:lnTo>
                  <a:pt x="4121" y="1525"/>
                </a:lnTo>
                <a:lnTo>
                  <a:pt x="4104" y="1542"/>
                </a:lnTo>
                <a:lnTo>
                  <a:pt x="4088" y="1559"/>
                </a:lnTo>
                <a:lnTo>
                  <a:pt x="4073" y="1579"/>
                </a:lnTo>
                <a:lnTo>
                  <a:pt x="4057" y="1598"/>
                </a:lnTo>
                <a:lnTo>
                  <a:pt x="4043" y="1619"/>
                </a:lnTo>
                <a:lnTo>
                  <a:pt x="4029" y="1641"/>
                </a:lnTo>
                <a:lnTo>
                  <a:pt x="4017" y="1664"/>
                </a:lnTo>
                <a:lnTo>
                  <a:pt x="4006" y="1688"/>
                </a:lnTo>
                <a:lnTo>
                  <a:pt x="3982" y="1741"/>
                </a:lnTo>
                <a:lnTo>
                  <a:pt x="3960" y="1794"/>
                </a:lnTo>
                <a:lnTo>
                  <a:pt x="3938" y="1848"/>
                </a:lnTo>
                <a:lnTo>
                  <a:pt x="3918" y="1903"/>
                </a:lnTo>
                <a:lnTo>
                  <a:pt x="3898" y="1958"/>
                </a:lnTo>
                <a:lnTo>
                  <a:pt x="3880" y="2013"/>
                </a:lnTo>
                <a:lnTo>
                  <a:pt x="3862" y="2070"/>
                </a:lnTo>
                <a:lnTo>
                  <a:pt x="3846" y="2125"/>
                </a:lnTo>
                <a:lnTo>
                  <a:pt x="3830" y="2181"/>
                </a:lnTo>
                <a:lnTo>
                  <a:pt x="3814" y="2238"/>
                </a:lnTo>
                <a:lnTo>
                  <a:pt x="3800" y="2295"/>
                </a:lnTo>
                <a:lnTo>
                  <a:pt x="3786" y="2352"/>
                </a:lnTo>
                <a:lnTo>
                  <a:pt x="3760" y="2465"/>
                </a:lnTo>
                <a:lnTo>
                  <a:pt x="3735" y="2578"/>
                </a:lnTo>
                <a:close/>
                <a:moveTo>
                  <a:pt x="2476" y="2582"/>
                </a:moveTo>
                <a:lnTo>
                  <a:pt x="2476" y="2582"/>
                </a:lnTo>
                <a:lnTo>
                  <a:pt x="2465" y="2562"/>
                </a:lnTo>
                <a:lnTo>
                  <a:pt x="2452" y="2542"/>
                </a:lnTo>
                <a:lnTo>
                  <a:pt x="2436" y="2522"/>
                </a:lnTo>
                <a:lnTo>
                  <a:pt x="2419" y="2502"/>
                </a:lnTo>
                <a:lnTo>
                  <a:pt x="2449" y="2520"/>
                </a:lnTo>
                <a:lnTo>
                  <a:pt x="2483" y="2540"/>
                </a:lnTo>
                <a:lnTo>
                  <a:pt x="2561" y="2588"/>
                </a:lnTo>
                <a:lnTo>
                  <a:pt x="2536" y="2584"/>
                </a:lnTo>
                <a:lnTo>
                  <a:pt x="2513" y="2582"/>
                </a:lnTo>
                <a:lnTo>
                  <a:pt x="2493" y="2582"/>
                </a:lnTo>
                <a:lnTo>
                  <a:pt x="2476" y="2582"/>
                </a:lnTo>
                <a:close/>
              </a:path>
            </a:pathLst>
          </a:custGeom>
          <a:solidFill>
            <a:srgbClr val="BAE18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5122" name="标题 1"/>
          <p:cNvSpPr txBox="1"/>
          <p:nvPr/>
        </p:nvSpPr>
        <p:spPr bwMode="auto">
          <a:xfrm>
            <a:off x="1259111" y="1109663"/>
            <a:ext cx="554513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7.1 </a:t>
            </a:r>
            <a:r>
              <a:rPr lang="zh-CN" altLang="en-US">
                <a:solidFill>
                  <a:schemeClr val="tx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概述</a:t>
            </a:r>
            <a:endParaRPr lang="zh-CN" altLang="en-US">
              <a:solidFill>
                <a:schemeClr val="tx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16388" name="直接连接符 24"/>
          <p:cNvCxnSpPr>
            <a:cxnSpLocks noChangeShapeType="1"/>
          </p:cNvCxnSpPr>
          <p:nvPr/>
        </p:nvCxnSpPr>
        <p:spPr bwMode="auto">
          <a:xfrm>
            <a:off x="3330575" y="1666875"/>
            <a:ext cx="0" cy="4714875"/>
          </a:xfrm>
          <a:prstGeom prst="line">
            <a:avLst/>
          </a:prstGeom>
          <a:noFill/>
          <a:ln w="3810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25"/>
          <p:cNvCxnSpPr>
            <a:cxnSpLocks noChangeShapeType="1"/>
          </p:cNvCxnSpPr>
          <p:nvPr/>
        </p:nvCxnSpPr>
        <p:spPr bwMode="auto">
          <a:xfrm>
            <a:off x="1016000" y="1663700"/>
            <a:ext cx="3268663" cy="0"/>
          </a:xfrm>
          <a:prstGeom prst="line">
            <a:avLst/>
          </a:prstGeom>
          <a:noFill/>
          <a:ln w="57150" algn="ctr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60575" y="2232025"/>
            <a:ext cx="1250950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7.1.1</a:t>
            </a:r>
            <a:endParaRPr lang="en-US" sz="2400" b="1" i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0575" y="2924175"/>
            <a:ext cx="125095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7.1.2</a:t>
            </a:r>
            <a:endParaRPr lang="en-US" altLang="zh-CN" sz="2400" b="1" i="1" kern="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6392" name="矩形 22"/>
          <p:cNvSpPr>
            <a:spLocks noChangeArrowheads="1"/>
          </p:cNvSpPr>
          <p:nvPr/>
        </p:nvSpPr>
        <p:spPr bwMode="auto">
          <a:xfrm>
            <a:off x="3330575" y="2205038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排序的基本概念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6393" name="矩形 16"/>
          <p:cNvSpPr>
            <a:spLocks noChangeArrowheads="1"/>
          </p:cNvSpPr>
          <p:nvPr/>
        </p:nvSpPr>
        <p:spPr bwMode="auto">
          <a:xfrm>
            <a:off x="3330575" y="2930525"/>
            <a:ext cx="3603625" cy="431800"/>
          </a:xfrm>
          <a:prstGeom prst="rect">
            <a:avLst/>
          </a:prstGeom>
          <a:solidFill>
            <a:srgbClr val="F2F0DA"/>
          </a:solidFill>
          <a:ln>
            <a:noFill/>
          </a:ln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>
                    <a:lumMod val="65000"/>
                  </a:schemeClr>
                </a:solidFill>
              </a:rPr>
              <a:t>排序算法的分类</a:t>
            </a:r>
            <a:endParaRPr lang="zh-CN" altLang="zh-CN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基数排序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89832" y="1552377"/>
            <a:ext cx="7848872" cy="708025"/>
          </a:xfrm>
          <a:prstGeom prst="rect">
            <a:avLst/>
          </a:prstGeom>
          <a:noFill/>
          <a:ln w="38100" cap="flat" cmpd="dbl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zh-CN" sz="2000" dirty="0"/>
              <a:t>对</a:t>
            </a:r>
            <a:r>
              <a:rPr lang="en-US" altLang="zh-CN" sz="2000" dirty="0"/>
              <a:t>{</a:t>
            </a:r>
            <a:r>
              <a:rPr lang="en-US" altLang="zh-CN" sz="1800" dirty="0"/>
              <a:t>78，09，63，30，74，89，94，25，05，69，18，83</a:t>
            </a:r>
            <a:r>
              <a:rPr lang="en-US" altLang="zh-CN" sz="2000" dirty="0"/>
              <a:t>}</a:t>
            </a:r>
            <a:r>
              <a:rPr lang="zh-CN" altLang="zh-CN" sz="2000" dirty="0"/>
              <a:t>这个序列</a:t>
            </a:r>
            <a:r>
              <a:rPr lang="zh-CN" altLang="en-US" sz="2000" dirty="0" smtClean="0"/>
              <a:t>进行基数</a:t>
            </a:r>
            <a:r>
              <a:rPr lang="zh-CN" altLang="zh-CN" sz="2000" dirty="0" smtClean="0"/>
              <a:t>排序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200" y="2276872"/>
            <a:ext cx="836621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zh-CN" dirty="0" smtClean="0"/>
              <a:t>序列</a:t>
            </a:r>
            <a:r>
              <a:rPr lang="zh-CN" altLang="zh-CN" dirty="0"/>
              <a:t>都是</a:t>
            </a:r>
            <a:r>
              <a:rPr lang="en-US" altLang="zh-CN" dirty="0"/>
              <a:t>00-99</a:t>
            </a:r>
            <a:r>
              <a:rPr lang="zh-CN" altLang="zh-CN" dirty="0"/>
              <a:t>之间的两位数，因此每个记录实际上</a:t>
            </a:r>
            <a:r>
              <a:rPr lang="zh-CN" altLang="zh-CN" dirty="0">
                <a:solidFill>
                  <a:srgbClr val="FF0000"/>
                </a:solidFill>
              </a:rPr>
              <a:t>存在两个</a:t>
            </a:r>
            <a:r>
              <a:rPr lang="zh-CN" altLang="zh-CN" dirty="0" smtClean="0">
                <a:solidFill>
                  <a:srgbClr val="FF0000"/>
                </a:solidFill>
              </a:rPr>
              <a:t>关键字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zh-CN" dirty="0" smtClean="0"/>
              <a:t>第一</a:t>
            </a:r>
            <a:r>
              <a:rPr lang="zh-CN" altLang="zh-CN" dirty="0"/>
              <a:t>个关键字为</a:t>
            </a:r>
            <a:r>
              <a:rPr lang="zh-CN" altLang="zh-CN" dirty="0">
                <a:solidFill>
                  <a:srgbClr val="FF0000"/>
                </a:solidFill>
              </a:rPr>
              <a:t>个位数值</a:t>
            </a:r>
            <a:r>
              <a:rPr lang="zh-CN" altLang="zh-CN" dirty="0"/>
              <a:t>的大小，第二个关键字为</a:t>
            </a:r>
            <a:r>
              <a:rPr lang="zh-CN" altLang="zh-CN" dirty="0">
                <a:solidFill>
                  <a:srgbClr val="FF0000"/>
                </a:solidFill>
              </a:rPr>
              <a:t>十位数值</a:t>
            </a:r>
            <a:r>
              <a:rPr lang="zh-CN" altLang="zh-CN" dirty="0"/>
              <a:t>的大小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zh-CN" dirty="0" smtClean="0"/>
              <a:t>由</a:t>
            </a:r>
            <a:r>
              <a:rPr lang="zh-CN" altLang="zh-CN" dirty="0"/>
              <a:t>低位到高位进行，首先采用第一个关键字对序列进行桶排序，由于个位数值只能从</a:t>
            </a:r>
            <a:r>
              <a:rPr lang="en-US" altLang="zh-CN" dirty="0"/>
              <a:t>0~9</a:t>
            </a:r>
            <a:r>
              <a:rPr lang="zh-CN" altLang="zh-CN" dirty="0"/>
              <a:t>，因此我们定制</a:t>
            </a:r>
            <a:r>
              <a:rPr lang="en-US" altLang="zh-CN" dirty="0"/>
              <a:t>10</a:t>
            </a:r>
            <a:r>
              <a:rPr lang="zh-CN" altLang="zh-CN" dirty="0"/>
              <a:t>个桶，并将</a:t>
            </a:r>
            <a:r>
              <a:rPr lang="zh-CN" altLang="zh-CN" u="sng" dirty="0">
                <a:solidFill>
                  <a:srgbClr val="FF0000"/>
                </a:solidFill>
              </a:rPr>
              <a:t>映射函数</a:t>
            </a:r>
            <a:r>
              <a:rPr lang="en-US" altLang="zh-CN" u="sng" dirty="0">
                <a:solidFill>
                  <a:srgbClr val="FF0000"/>
                </a:solidFill>
              </a:rPr>
              <a:t>f(k)</a:t>
            </a:r>
            <a:r>
              <a:rPr lang="zh-CN" altLang="zh-CN" u="sng" dirty="0">
                <a:solidFill>
                  <a:srgbClr val="FF0000"/>
                </a:solidFill>
              </a:rPr>
              <a:t>定为记录的</a:t>
            </a:r>
            <a:r>
              <a:rPr lang="zh-CN" altLang="zh-CN" u="sng" dirty="0" smtClean="0">
                <a:solidFill>
                  <a:srgbClr val="FF0000"/>
                </a:solidFill>
              </a:rPr>
              <a:t>个位</a:t>
            </a:r>
            <a:r>
              <a:rPr lang="zh-CN" altLang="en-US" dirty="0" smtClean="0"/>
              <a:t>上</a:t>
            </a:r>
            <a:r>
              <a:rPr lang="zh-CN" altLang="zh-CN" dirty="0" smtClean="0"/>
              <a:t>的</a:t>
            </a:r>
            <a:r>
              <a:rPr lang="zh-CN" altLang="zh-CN" dirty="0"/>
              <a:t>数值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映射结果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图</a:t>
            </a:r>
            <a:r>
              <a:rPr lang="en-US" altLang="zh-CN" dirty="0" smtClean="0"/>
              <a:t> </a:t>
            </a:r>
            <a:r>
              <a:rPr lang="zh-CN" altLang="en-US" dirty="0" smtClean="0"/>
              <a:t>      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987823" y="3950777"/>
            <a:ext cx="1563311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81722" y="5235431"/>
            <a:ext cx="65622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 </a:t>
            </a:r>
            <a:r>
              <a:rPr lang="zh-CN" altLang="zh-CN" dirty="0"/>
              <a:t>第一趟基数排序示意图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11560" y="1142471"/>
            <a:ext cx="648866" cy="6488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45"/>
          <p:cNvSpPr>
            <a:spLocks noChangeAspect="1" noChangeArrowheads="1"/>
          </p:cNvSpPr>
          <p:nvPr/>
        </p:nvSpPr>
        <p:spPr bwMode="auto">
          <a:xfrm>
            <a:off x="661992" y="4258066"/>
            <a:ext cx="1368932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7"/>
          <p:cNvSpPr>
            <a:spLocks noChangeAspect="1" noChangeArrowheads="1"/>
          </p:cNvSpPr>
          <p:nvPr/>
        </p:nvSpPr>
        <p:spPr bwMode="auto">
          <a:xfrm>
            <a:off x="4758803" y="4214964"/>
            <a:ext cx="558155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7405" y="5542915"/>
            <a:ext cx="79216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dirty="0">
                <a:sym typeface="+mn-ea"/>
              </a:rPr>
              <a:t>我们按照桶的顺序把所有的记录搜集起来，可以得到一个新的无序序列</a:t>
            </a:r>
            <a:endParaRPr lang="zh-CN" altLang="zh-CN" dirty="0"/>
          </a:p>
          <a:p>
            <a:endParaRPr lang="zh-CN" altLang="zh-CN" dirty="0">
              <a:sym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76083" y="3907155"/>
          <a:ext cx="5992810" cy="12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281"/>
                <a:gridCol w="599281"/>
                <a:gridCol w="599281"/>
                <a:gridCol w="599281"/>
                <a:gridCol w="599281"/>
                <a:gridCol w="599281"/>
                <a:gridCol w="599281"/>
                <a:gridCol w="599281"/>
                <a:gridCol w="599281"/>
                <a:gridCol w="599281"/>
              </a:tblGrid>
              <a:tr h="335280"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600" b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600" b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600" b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sz="1600" b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600" b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sz="1600" b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sz="1600" b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sz="1600" b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sz="1600" b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sz="1600" b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55320"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747838" y="5929630"/>
          <a:ext cx="5992812" cy="335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233"/>
                <a:gridCol w="499110"/>
                <a:gridCol w="499356"/>
                <a:gridCol w="499233"/>
                <a:gridCol w="487155"/>
                <a:gridCol w="512319"/>
                <a:gridCol w="499233"/>
                <a:gridCol w="487155"/>
                <a:gridCol w="512319"/>
                <a:gridCol w="499233"/>
                <a:gridCol w="499233"/>
                <a:gridCol w="499233"/>
              </a:tblGrid>
              <a:tr h="335757"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/>
      <p:bldP spid="12" grpId="0"/>
      <p:bldP spid="15" grpId="0" animBg="1"/>
      <p:bldP spid="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045" y="188495"/>
            <a:ext cx="8229600" cy="709714"/>
          </a:xfrm>
        </p:spPr>
        <p:txBody>
          <a:bodyPr/>
          <a:lstStyle/>
          <a:p>
            <a:r>
              <a:rPr lang="zh-CN" altLang="en-US"/>
              <a:t>基数排序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9512" y="1340128"/>
            <a:ext cx="81369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zh-CN" dirty="0" smtClean="0"/>
              <a:t>这个</a:t>
            </a:r>
            <a:r>
              <a:rPr lang="zh-CN" altLang="zh-CN" dirty="0"/>
              <a:t>新的序列依然是无序的，此时，我们再次使用第二个关键字</a:t>
            </a:r>
            <a:r>
              <a:rPr lang="zh-CN" altLang="zh-CN" dirty="0" smtClean="0"/>
              <a:t>，并将映射函数</a:t>
            </a:r>
            <a:r>
              <a:rPr lang="en-US" altLang="zh-CN" u="sng" dirty="0" smtClean="0">
                <a:solidFill>
                  <a:srgbClr val="FF0000"/>
                </a:solidFill>
              </a:rPr>
              <a:t>f(k)</a:t>
            </a:r>
            <a:r>
              <a:rPr lang="zh-CN" altLang="zh-CN" u="sng" dirty="0" smtClean="0">
                <a:solidFill>
                  <a:srgbClr val="FF0000"/>
                </a:solidFill>
              </a:rPr>
              <a:t>定为记录的</a:t>
            </a:r>
            <a:r>
              <a:rPr lang="zh-CN" altLang="en-US" u="sng" dirty="0" smtClean="0">
                <a:solidFill>
                  <a:srgbClr val="FF0000"/>
                </a:solidFill>
              </a:rPr>
              <a:t>十</a:t>
            </a:r>
            <a:r>
              <a:rPr lang="zh-CN" altLang="zh-CN" u="sng" dirty="0" smtClean="0">
                <a:solidFill>
                  <a:srgbClr val="FF0000"/>
                </a:solidFill>
              </a:rPr>
              <a:t>位</a:t>
            </a:r>
            <a:r>
              <a:rPr lang="zh-CN" altLang="en-US" dirty="0" smtClean="0"/>
              <a:t>上</a:t>
            </a:r>
            <a:r>
              <a:rPr lang="zh-CN" altLang="zh-CN" dirty="0" smtClean="0"/>
              <a:t>的数值。对</a:t>
            </a:r>
            <a:r>
              <a:rPr lang="zh-CN" altLang="zh-CN" dirty="0"/>
              <a:t>序列再次进行桶排序，如</a:t>
            </a:r>
            <a:r>
              <a:rPr lang="zh-CN" altLang="en-US" dirty="0"/>
              <a:t>图所示：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17735" y="3693135"/>
            <a:ext cx="691276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   </a:t>
            </a:r>
            <a:r>
              <a:rPr lang="zh-CN" altLang="zh-CN" dirty="0"/>
              <a:t>第二趟基数排序示意图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605" y="4436745"/>
            <a:ext cx="83496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dirty="0">
                <a:sym typeface="+mn-ea"/>
              </a:rPr>
              <a:t>再次按照桶的顺序搜集序列，我们得到一个全新的序列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/>
          </a:p>
          <a:p>
            <a:endParaRPr lang="zh-CN" altLang="zh-CN" dirty="0"/>
          </a:p>
          <a:p>
            <a:endParaRPr lang="en-US" altLang="zh-CN" dirty="0"/>
          </a:p>
          <a:p>
            <a:r>
              <a:rPr lang="zh-CN" altLang="zh-CN" dirty="0">
                <a:sym typeface="+mn-ea"/>
              </a:rPr>
              <a:t>可以看出整个序列已经排序完毕。通过两次的分配和整理过程，我们就得到了一个有序的序列。</a:t>
            </a:r>
            <a:endParaRPr lang="zh-CN" altLang="zh-CN" dirty="0">
              <a:sym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60818" y="2498725"/>
          <a:ext cx="5992808" cy="952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175"/>
                <a:gridCol w="574826"/>
                <a:gridCol w="624582"/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335280"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zh-CN" sz="1600" b="1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zh-CN" sz="1600" b="1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zh-CN" sz="1600" b="1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zh-CN" sz="1600" b="1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zh-CN" sz="1600" b="1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zh-CN" sz="1600" b="1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zh-CN" sz="1600" b="1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zh-CN" sz="1600" b="1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zh-CN" sz="1600" b="1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9</a:t>
                      </a:r>
                      <a:endParaRPr lang="zh-CN" sz="1600" b="1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7218"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05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09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18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25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30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endParaRPr lang="zh-CN" sz="1600" b="1">
                        <a:effectLst/>
                        <a:latin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endParaRPr lang="zh-CN" sz="1600" b="1">
                        <a:effectLst/>
                        <a:latin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63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69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74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78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83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89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94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4" marR="9142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04328" y="4845368"/>
          <a:ext cx="5993130" cy="335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253"/>
                <a:gridCol w="498253"/>
                <a:gridCol w="507793"/>
                <a:gridCol w="498253"/>
                <a:gridCol w="498253"/>
                <a:gridCol w="502492"/>
                <a:gridCol w="498253"/>
                <a:gridCol w="498253"/>
                <a:gridCol w="498253"/>
                <a:gridCol w="498253"/>
                <a:gridCol w="498253"/>
                <a:gridCol w="498253"/>
              </a:tblGrid>
              <a:tr h="335756">
                <a:tc>
                  <a:txBody>
                    <a:bodyPr/>
                    <a:p>
                      <a:pPr algn="ctr" fontAlgn="base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05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2" marR="91432" marT="45810" marB="4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09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2" marR="91432" marT="45810" marB="4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18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2" marR="91432" marT="45810" marB="4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25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2" marR="91432" marT="45810" marB="4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30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2" marR="91432" marT="45810" marB="4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63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2" marR="91432" marT="45810" marB="4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69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2" marR="91432" marT="45810" marB="4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74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2" marR="91432" marT="45810" marB="4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78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2" marR="91432" marT="45810" marB="4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83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2" marR="91432" marT="45810" marB="4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89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2" marR="91432" marT="45810" marB="4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94</a:t>
                      </a:r>
                      <a:endParaRPr lang="zh-CN" sz="1600" b="1" kern="100">
                        <a:effectLst/>
                        <a:latin typeface="Lucida Console" panose="020B0609040504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2" marR="91432" marT="45810" marB="4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604328" y="1122045"/>
          <a:ext cx="5992812" cy="335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233"/>
                <a:gridCol w="499233"/>
                <a:gridCol w="499233"/>
                <a:gridCol w="499233"/>
                <a:gridCol w="487155"/>
                <a:gridCol w="512319"/>
                <a:gridCol w="499233"/>
                <a:gridCol w="487155"/>
                <a:gridCol w="512319"/>
                <a:gridCol w="499233"/>
                <a:gridCol w="499233"/>
                <a:gridCol w="499233"/>
              </a:tblGrid>
              <a:tr h="335757"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zh-CN" sz="16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85" marB="45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93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3105" y="735965"/>
            <a:ext cx="7007860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原数列：</a:t>
            </a:r>
            <a:r>
              <a:rPr lang="en-US" altLang="zh-CN" dirty="0">
                <a:sym typeface="+mn-ea"/>
              </a:rPr>
              <a:t>78，09，63，30，74，89，94，25，05，69，18，83</a:t>
            </a: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第一趟：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23"/>
          <p:cNvCxnSpPr>
            <a:cxnSpLocks noChangeShapeType="1"/>
          </p:cNvCxnSpPr>
          <p:nvPr/>
        </p:nvCxnSpPr>
        <p:spPr bwMode="auto">
          <a:xfrm>
            <a:off x="1903413" y="2577050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" name="直接连接符 27"/>
          <p:cNvCxnSpPr>
            <a:cxnSpLocks noChangeShapeType="1"/>
          </p:cNvCxnSpPr>
          <p:nvPr/>
        </p:nvCxnSpPr>
        <p:spPr bwMode="auto">
          <a:xfrm>
            <a:off x="1911350" y="3296419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" name="直接连接符 2"/>
          <p:cNvCxnSpPr>
            <a:cxnSpLocks noChangeShapeType="1"/>
          </p:cNvCxnSpPr>
          <p:nvPr/>
        </p:nvCxnSpPr>
        <p:spPr bwMode="auto">
          <a:xfrm>
            <a:off x="1911350" y="1883312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9" name="文本框 19"/>
          <p:cNvSpPr txBox="1">
            <a:spLocks noChangeArrowheads="1"/>
          </p:cNvSpPr>
          <p:nvPr/>
        </p:nvSpPr>
        <p:spPr bwMode="auto">
          <a:xfrm>
            <a:off x="2289596" y="1460500"/>
            <a:ext cx="325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0" name="文本框 20"/>
          <p:cNvSpPr txBox="1">
            <a:spLocks noChangeArrowheads="1"/>
          </p:cNvSpPr>
          <p:nvPr/>
        </p:nvSpPr>
        <p:spPr bwMode="auto">
          <a:xfrm>
            <a:off x="2289596" y="2199225"/>
            <a:ext cx="23322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插入排序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1" name="文本框 22"/>
          <p:cNvSpPr txBox="1">
            <a:spLocks noChangeArrowheads="1"/>
          </p:cNvSpPr>
          <p:nvPr/>
        </p:nvSpPr>
        <p:spPr bwMode="auto">
          <a:xfrm>
            <a:off x="2289596" y="2924944"/>
            <a:ext cx="29581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交换排序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152" name="直接连接符 23"/>
          <p:cNvCxnSpPr>
            <a:cxnSpLocks noChangeShapeType="1"/>
          </p:cNvCxnSpPr>
          <p:nvPr/>
        </p:nvCxnSpPr>
        <p:spPr bwMode="auto">
          <a:xfrm>
            <a:off x="1865313" y="4861222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" name="直接连接符 27"/>
          <p:cNvCxnSpPr>
            <a:cxnSpLocks noChangeShapeType="1"/>
          </p:cNvCxnSpPr>
          <p:nvPr/>
        </p:nvCxnSpPr>
        <p:spPr bwMode="auto">
          <a:xfrm>
            <a:off x="1873250" y="5574953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直接连接符 2"/>
          <p:cNvCxnSpPr>
            <a:cxnSpLocks noChangeShapeType="1"/>
          </p:cNvCxnSpPr>
          <p:nvPr/>
        </p:nvCxnSpPr>
        <p:spPr bwMode="auto">
          <a:xfrm>
            <a:off x="1873250" y="4073897"/>
            <a:ext cx="6119813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5" name="文本框 19"/>
          <p:cNvSpPr txBox="1">
            <a:spLocks noChangeArrowheads="1"/>
          </p:cNvSpPr>
          <p:nvPr/>
        </p:nvSpPr>
        <p:spPr bwMode="auto">
          <a:xfrm>
            <a:off x="2289596" y="3707184"/>
            <a:ext cx="268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选择排序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6" name="文本框 20"/>
          <p:cNvSpPr txBox="1">
            <a:spLocks noChangeArrowheads="1"/>
          </p:cNvSpPr>
          <p:nvPr/>
        </p:nvSpPr>
        <p:spPr bwMode="auto">
          <a:xfrm>
            <a:off x="2289596" y="4437112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归并排序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7" name="文本框 22"/>
          <p:cNvSpPr txBox="1">
            <a:spLocks noChangeArrowheads="1"/>
          </p:cNvSpPr>
          <p:nvPr/>
        </p:nvSpPr>
        <p:spPr bwMode="auto">
          <a:xfrm>
            <a:off x="2289596" y="5157192"/>
            <a:ext cx="3938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分配排序</a:t>
            </a:r>
            <a:endParaRPr lang="zh-CN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158" name="直接连接符 23"/>
          <p:cNvCxnSpPr>
            <a:cxnSpLocks noChangeShapeType="1"/>
          </p:cNvCxnSpPr>
          <p:nvPr/>
        </p:nvCxnSpPr>
        <p:spPr bwMode="auto">
          <a:xfrm>
            <a:off x="1882775" y="6362278"/>
            <a:ext cx="6121400" cy="0"/>
          </a:xfrm>
          <a:prstGeom prst="line">
            <a:avLst/>
          </a:prstGeom>
          <a:noFill/>
          <a:ln w="28575" algn="ctr">
            <a:solidFill>
              <a:srgbClr val="969696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0" name="文本框 20"/>
          <p:cNvSpPr txBox="1">
            <a:spLocks noChangeArrowheads="1"/>
          </p:cNvSpPr>
          <p:nvPr/>
        </p:nvSpPr>
        <p:spPr bwMode="auto">
          <a:xfrm>
            <a:off x="2289596" y="5949280"/>
            <a:ext cx="3754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各种排序算法的比较</a:t>
            </a:r>
            <a:endParaRPr lang="zh-CN" altLang="zh-CN" sz="2400"/>
          </a:p>
        </p:txBody>
      </p:sp>
      <p:sp>
        <p:nvSpPr>
          <p:cNvPr id="6162" name="矩形 3"/>
          <p:cNvSpPr>
            <a:spLocks noChangeArrowheads="1"/>
          </p:cNvSpPr>
          <p:nvPr/>
        </p:nvSpPr>
        <p:spPr bwMode="auto">
          <a:xfrm>
            <a:off x="-1588" y="0"/>
            <a:ext cx="190976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FFFFFF"/>
              </a:solidFill>
              <a:latin typeface="Calibri" panose="020F0502020204030204" pitchFamily="34" charset="0"/>
              <a:ea typeface="华文新魏" panose="02010800040101010101" pitchFamily="2" charset="-122"/>
            </a:endParaRPr>
          </a:p>
        </p:txBody>
      </p:sp>
      <p:sp>
        <p:nvSpPr>
          <p:cNvPr id="7187" name="文本框 18"/>
          <p:cNvSpPr txBox="1">
            <a:spLocks noChangeArrowheads="1"/>
          </p:cNvSpPr>
          <p:nvPr/>
        </p:nvSpPr>
        <p:spPr bwMode="auto">
          <a:xfrm>
            <a:off x="-36513" y="322263"/>
            <a:ext cx="4464051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v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l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B800"/>
              </a:buClr>
              <a:buSzPct val="75000"/>
              <a:buFont typeface="Wingdings" panose="05000000000000000000" pitchFamily="2" charset="2"/>
              <a:buChar char="p"/>
              <a:defRPr sz="2000" b="1">
                <a:solidFill>
                  <a:srgbClr val="55542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0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CON</a:t>
            </a:r>
            <a:r>
              <a:rPr lang="en-US" altLang="zh-CN" sz="60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TENTS</a:t>
            </a:r>
            <a:endParaRPr lang="zh-CN" altLang="en-US" sz="6000" b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6164" name="椭圆 7"/>
          <p:cNvSpPr>
            <a:spLocks noChangeArrowheads="1"/>
          </p:cNvSpPr>
          <p:nvPr/>
        </p:nvSpPr>
        <p:spPr bwMode="auto">
          <a:xfrm>
            <a:off x="1603375" y="1365250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7.1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5" name="椭圆 7"/>
          <p:cNvSpPr>
            <a:spLocks noChangeArrowheads="1"/>
          </p:cNvSpPr>
          <p:nvPr/>
        </p:nvSpPr>
        <p:spPr bwMode="auto">
          <a:xfrm>
            <a:off x="1603375" y="2125687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7.2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6" name="椭圆 7"/>
          <p:cNvSpPr>
            <a:spLocks noChangeArrowheads="1"/>
          </p:cNvSpPr>
          <p:nvPr/>
        </p:nvSpPr>
        <p:spPr bwMode="auto">
          <a:xfrm>
            <a:off x="1603375" y="2887712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7.3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7" name="椭圆 7"/>
          <p:cNvSpPr>
            <a:spLocks noChangeArrowheads="1"/>
          </p:cNvSpPr>
          <p:nvPr/>
        </p:nvSpPr>
        <p:spPr bwMode="auto">
          <a:xfrm>
            <a:off x="1603375" y="3648149"/>
            <a:ext cx="523875" cy="5222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7.4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8" name="椭圆 7"/>
          <p:cNvSpPr>
            <a:spLocks noChangeArrowheads="1"/>
          </p:cNvSpPr>
          <p:nvPr/>
        </p:nvSpPr>
        <p:spPr bwMode="auto">
          <a:xfrm>
            <a:off x="1603375" y="4406999"/>
            <a:ext cx="523875" cy="5254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7.5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69" name="椭圆 7"/>
          <p:cNvSpPr>
            <a:spLocks noChangeArrowheads="1"/>
          </p:cNvSpPr>
          <p:nvPr/>
        </p:nvSpPr>
        <p:spPr bwMode="auto">
          <a:xfrm>
            <a:off x="1603375" y="5169024"/>
            <a:ext cx="523875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7.6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170" name="椭圆 7"/>
          <p:cNvSpPr>
            <a:spLocks noChangeArrowheads="1"/>
          </p:cNvSpPr>
          <p:nvPr/>
        </p:nvSpPr>
        <p:spPr bwMode="auto">
          <a:xfrm>
            <a:off x="1619250" y="5929461"/>
            <a:ext cx="525463" cy="52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7.7</a:t>
            </a:r>
            <a:endParaRPr lang="zh-CN" altLang="en-US" sz="1600" b="0">
              <a:solidFill>
                <a:srgbClr val="FFFFFF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各种排序比较</a:t>
            </a:r>
            <a:endParaRPr lang="zh-CN" altLang="en-US"/>
          </a:p>
        </p:txBody>
      </p:sp>
      <p:sp>
        <p:nvSpPr>
          <p:cNvPr id="3" name="MH_SubTitle_1"/>
          <p:cNvSpPr/>
          <p:nvPr>
            <p:custDataLst>
              <p:tags r:id="rId1"/>
            </p:custDataLst>
          </p:nvPr>
        </p:nvSpPr>
        <p:spPr>
          <a:xfrm>
            <a:off x="457200" y="1484784"/>
            <a:ext cx="2674640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 fontScale="62500" lnSpcReduction="20000"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快速排序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QuickSort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22768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快速排序在本质上是利用分治思想的一种递归算法。</a:t>
            </a:r>
            <a:endParaRPr lang="zh-CN" altLang="zh-CN" dirty="0"/>
          </a:p>
        </p:txBody>
      </p:sp>
      <p:sp>
        <p:nvSpPr>
          <p:cNvPr id="7" name="MH_SubTitle_1"/>
          <p:cNvSpPr/>
          <p:nvPr>
            <p:custDataLst>
              <p:tags r:id="rId2"/>
            </p:custDataLst>
          </p:nvPr>
        </p:nvSpPr>
        <p:spPr>
          <a:xfrm>
            <a:off x="457200" y="4196765"/>
            <a:ext cx="2674640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 fontScale="62500" lnSpcReduction="20000"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归并排序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MergeSort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200" y="5085184"/>
            <a:ext cx="8579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归并排序先首先将每个记录视为一个有序序列，然后两两合并有序序列得到新的序列，这样就可以排序所有记录。</a:t>
            </a:r>
            <a:r>
              <a:rPr lang="zh-CN" altLang="en-US" dirty="0"/>
              <a:t>归并</a:t>
            </a:r>
            <a:r>
              <a:rPr lang="zh-CN" altLang="zh-CN" dirty="0"/>
              <a:t>排序比堆排序要快，一般情况下是不如快速排序算法的。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  <p:bldP spid="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各种排序比较</a:t>
            </a:r>
            <a:endParaRPr lang="zh-CN" altLang="en-US"/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457200" y="1484784"/>
            <a:ext cx="2674640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 fontScale="77500" lnSpcReduction="20000"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堆排序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HeapSort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2284611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堆排序适合于数据量非常大的场合，例如到达了百万数据量。</a:t>
            </a:r>
            <a:endParaRPr lang="zh-CN" altLang="en-US" dirty="0"/>
          </a:p>
        </p:txBody>
      </p:sp>
      <p:sp>
        <p:nvSpPr>
          <p:cNvPr id="6" name="MH_SubTitle_1"/>
          <p:cNvSpPr/>
          <p:nvPr>
            <p:custDataLst>
              <p:tags r:id="rId2"/>
            </p:custDataLst>
          </p:nvPr>
        </p:nvSpPr>
        <p:spPr>
          <a:xfrm>
            <a:off x="462955" y="3690238"/>
            <a:ext cx="2674640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 fontScale="62500" lnSpcReduction="20000"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希尔排序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ShellSort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465313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Shell</a:t>
            </a:r>
            <a:r>
              <a:rPr lang="zh-CN" altLang="zh-CN" dirty="0"/>
              <a:t>排序通过将数据分成不同的组，先对每一组进行排序，然后再对所有的元素进行一次插入排序，以减少数据交换和移动的次数。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各种排序比较</a:t>
            </a:r>
            <a:endParaRPr lang="zh-CN" altLang="en-US"/>
          </a:p>
        </p:txBody>
      </p:sp>
      <p:sp>
        <p:nvSpPr>
          <p:cNvPr id="3" name="MH_SubTitle_1"/>
          <p:cNvSpPr/>
          <p:nvPr>
            <p:custDataLst>
              <p:tags r:id="rId1"/>
            </p:custDataLst>
          </p:nvPr>
        </p:nvSpPr>
        <p:spPr>
          <a:xfrm>
            <a:off x="457200" y="1484784"/>
            <a:ext cx="2674640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 fontScale="62500" lnSpcReduction="20000"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插入排序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InsertSort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2284611"/>
            <a:ext cx="84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插入排序通过把序列中的值插入一个已经排序好的序列中，直到该序列的结束。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5712" y="4941168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冒泡排序是最慢的排序算法。由于需要一趟又一趟的比较序列中的每一个记录，比较次数多，因此是效率最低的算法，算法复杂度为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9" name="MH_SubTitle_1"/>
          <p:cNvSpPr/>
          <p:nvPr>
            <p:custDataLst>
              <p:tags r:id="rId2"/>
            </p:custDataLst>
          </p:nvPr>
        </p:nvSpPr>
        <p:spPr>
          <a:xfrm>
            <a:off x="459532" y="4077072"/>
            <a:ext cx="2674640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 fontScale="62500" lnSpcReduction="20000"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冒泡排序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BubbleSort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各种排序比较</a:t>
            </a:r>
            <a:endParaRPr lang="zh-CN" altLang="en-US"/>
          </a:p>
        </p:txBody>
      </p:sp>
      <p:sp>
        <p:nvSpPr>
          <p:cNvPr id="5" name="MH_SubTitle_1"/>
          <p:cNvSpPr/>
          <p:nvPr>
            <p:custDataLst>
              <p:tags r:id="rId1"/>
            </p:custDataLst>
          </p:nvPr>
        </p:nvSpPr>
        <p:spPr>
          <a:xfrm>
            <a:off x="451396" y="1772816"/>
            <a:ext cx="2674640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 fontScale="62500" lnSpcReduction="20000"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选择排序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SelectSort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1396" y="26369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这种排序方法是交换方法的排序算法，算法复杂度为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7" name="MH_SubTitle_1"/>
          <p:cNvSpPr/>
          <p:nvPr>
            <p:custDataLst>
              <p:tags r:id="rId2"/>
            </p:custDataLst>
          </p:nvPr>
        </p:nvSpPr>
        <p:spPr>
          <a:xfrm>
            <a:off x="451396" y="4437112"/>
            <a:ext cx="2674640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 fontScale="70000" lnSpcReduction="20000"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桶排序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BarrelSort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1396" y="5373216"/>
            <a:ext cx="836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桶排序是一种利用空间换取时间的排序策略，理论上采用与序列记录一样数目的桶，就可以达到线性的时间复杂度。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各种排序比较</a:t>
            </a:r>
            <a:endParaRPr lang="zh-CN" altLang="en-US"/>
          </a:p>
        </p:txBody>
      </p:sp>
      <p:sp>
        <p:nvSpPr>
          <p:cNvPr id="3" name="MH_SubTitle_1"/>
          <p:cNvSpPr/>
          <p:nvPr>
            <p:custDataLst>
              <p:tags r:id="rId1"/>
            </p:custDataLst>
          </p:nvPr>
        </p:nvSpPr>
        <p:spPr>
          <a:xfrm>
            <a:off x="451396" y="1772816"/>
            <a:ext cx="2674640" cy="5746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 fontScale="62500" lnSpcReduction="20000"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基数排序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RadixSort</a:t>
            </a:r>
            <a:r>
              <a:rPr lang="en-US" altLang="zh-CN" sz="28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sz="28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396" y="2636912"/>
            <a:ext cx="8235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基数排序和通常的排序算法并不走同样的路线。它是一种比较新颖的算法，基数排序应用于整数的排序效果较好，如果要应用于浮点数的排序，我们必须了能够将浮点数映射为多个关键字的比较，这会是一件非常麻烦的地方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各种排序算法的性能比较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57200" y="1124585"/>
            <a:ext cx="7198995" cy="521970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7656195" y="1268730"/>
          <a:ext cx="1284605" cy="493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605"/>
              </a:tblGrid>
              <a:tr h="9988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适用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91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正序</a:t>
                      </a:r>
                      <a:endParaRPr lang="zh-CN" altLang="en-US"/>
                    </a:p>
                  </a:txBody>
                  <a:tcPr/>
                </a:tc>
              </a:tr>
              <a:tr h="4914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初态无关</a:t>
                      </a:r>
                      <a:endParaRPr lang="zh-CN" alt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记录数大</a:t>
                      </a:r>
                      <a:endParaRPr lang="zh-CN" alt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初态无关</a:t>
                      </a:r>
                      <a:endParaRPr lang="zh-CN" altLang="en-US"/>
                    </a:p>
                  </a:txBody>
                  <a:tcPr/>
                </a:tc>
              </a:tr>
              <a:tr h="491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无序</a:t>
                      </a:r>
                      <a:endParaRPr lang="zh-CN" altLang="en-US"/>
                    </a:p>
                  </a:txBody>
                  <a:tcPr/>
                </a:tc>
              </a:tr>
              <a:tr h="5270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203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整数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pic>
        <p:nvPicPr>
          <p:cNvPr id="34818" name="Picture 2" descr="计算机生成了可选文字: 扫卜序的定义&#10;关键字&#10;基本概念&#10;按稳定性&#10;稳定排序&#10;日日急定扫哼&#10;扫卜序&#10;分类&#10;按主要操作&#10;插入顺序：直榭番入、希尔排序&#10;交换排序：冒泡、快速排序&#10;选择排序：简单选择、堆排序&#10;归并排序&#10;分配排序：桶排序、基粼引卜序&#10;扫卜序方法比较&#10;按算法复杂度&#10;简单的排序：0(nZ)&#10;先进的排序：0(nlogn)&#10;基郑川卜序：0(d*n)&#10;平均时间&#10;最坏情况&#10;辅助存储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59632"/>
            <a:ext cx="727280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129112023"/>
  <p:tag name="MH_LIBRARY" val="GRAPHIC"/>
  <p:tag name="MH_TYPE" val="Other"/>
  <p:tag name="MH_ORDER" val="5"/>
</p:tagLst>
</file>

<file path=ppt/tags/tag10.xml><?xml version="1.0" encoding="utf-8"?>
<p:tagLst xmlns:p="http://schemas.openxmlformats.org/presentationml/2006/main">
  <p:tag name="MH" val="20160218205821"/>
  <p:tag name="MH_LIBRARY" val="GRAPHIC"/>
  <p:tag name="MH_TYPE" val="Other"/>
  <p:tag name="MH_ORDER" val="9"/>
</p:tagLst>
</file>

<file path=ppt/tags/tag11.xml><?xml version="1.0" encoding="utf-8"?>
<p:tagLst xmlns:p="http://schemas.openxmlformats.org/presentationml/2006/main">
  <p:tag name="MH" val="20160218205821"/>
  <p:tag name="MH_LIBRARY" val="GRAPHIC"/>
  <p:tag name="MH_TYPE" val="Text"/>
  <p:tag name="MH_ORDER" val="3"/>
</p:tagLst>
</file>

<file path=ppt/tags/tag12.xml><?xml version="1.0" encoding="utf-8"?>
<p:tagLst xmlns:p="http://schemas.openxmlformats.org/presentationml/2006/main">
  <p:tag name="MH" val="20160129112023"/>
  <p:tag name="MH_LIBRARY" val="GRAPHIC"/>
  <p:tag name="MH_TYPE" val="Other"/>
  <p:tag name="MH_ORDER" val="5"/>
</p:tagLst>
</file>

<file path=ppt/tags/tag13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14.xml><?xml version="1.0" encoding="utf-8"?>
<p:tagLst xmlns:p="http://schemas.openxmlformats.org/presentationml/2006/main">
  <p:tag name="MH" val="20160129112023"/>
  <p:tag name="MH_LIBRARY" val="GRAPHIC"/>
  <p:tag name="MH_TYPE" val="Other"/>
  <p:tag name="MH_ORDER" val="5"/>
</p:tagLst>
</file>

<file path=ppt/tags/tag15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16.xml><?xml version="1.0" encoding="utf-8"?>
<p:tagLst xmlns:p="http://schemas.openxmlformats.org/presentationml/2006/main">
  <p:tag name="MH" val="20160129112023"/>
  <p:tag name="MH_LIBRARY" val="GRAPHIC"/>
  <p:tag name="MH_TYPE" val="Other"/>
  <p:tag name="MH_ORDER" val="5"/>
</p:tagLst>
</file>

<file path=ppt/tags/tag17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18.xml><?xml version="1.0" encoding="utf-8"?>
<p:tagLst xmlns:p="http://schemas.openxmlformats.org/presentationml/2006/main">
  <p:tag name="MH" val="20160129112023"/>
  <p:tag name="MH_LIBRARY" val="GRAPHIC"/>
  <p:tag name="MH_TYPE" val="Other"/>
  <p:tag name="MH_ORDER" val="5"/>
</p:tagLst>
</file>

<file path=ppt/tags/tag19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20.xml><?xml version="1.0" encoding="utf-8"?>
<p:tagLst xmlns:p="http://schemas.openxmlformats.org/presentationml/2006/main">
  <p:tag name="MH" val="20160129112023"/>
  <p:tag name="MH_LIBRARY" val="GRAPHIC"/>
  <p:tag name="MH_TYPE" val="Other"/>
  <p:tag name="MH_ORDER" val="5"/>
</p:tagLst>
</file>

<file path=ppt/tags/tag21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22.xml><?xml version="1.0" encoding="utf-8"?>
<p:tagLst xmlns:p="http://schemas.openxmlformats.org/presentationml/2006/main">
  <p:tag name="MH" val="20160129112023"/>
  <p:tag name="MH_LIBRARY" val="GRAPHIC"/>
  <p:tag name="MH_TYPE" val="Other"/>
  <p:tag name="MH_ORDER" val="5"/>
</p:tagLst>
</file>

<file path=ppt/tags/tag23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24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25.xml><?xml version="1.0" encoding="utf-8"?>
<p:tagLst xmlns:p="http://schemas.openxmlformats.org/presentationml/2006/main">
  <p:tag name="MH" val="20160129112023"/>
  <p:tag name="MH_LIBRARY" val="GRAPHIC"/>
  <p:tag name="MH_TYPE" val="Other"/>
  <p:tag name="MH_ORDER" val="5"/>
</p:tagLst>
</file>

<file path=ppt/tags/tag26.xml><?xml version="1.0" encoding="utf-8"?>
<p:tagLst xmlns:p="http://schemas.openxmlformats.org/presentationml/2006/main">
  <p:tag name="MH" val="20160129112023"/>
  <p:tag name="MH_LIBRARY" val="GRAPHIC"/>
  <p:tag name="MH_TYPE" val="Other"/>
  <p:tag name="MH_ORDER" val="5"/>
</p:tagLst>
</file>

<file path=ppt/tags/tag27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28.xml><?xml version="1.0" encoding="utf-8"?>
<p:tagLst xmlns:p="http://schemas.openxmlformats.org/presentationml/2006/main">
  <p:tag name="MH" val="20160129112023"/>
  <p:tag name="MH_LIBRARY" val="GRAPHIC"/>
  <p:tag name="MH_TYPE" val="Other"/>
  <p:tag name="MH_ORDER" val="5"/>
</p:tagLst>
</file>

<file path=ppt/tags/tag29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60218205821"/>
  <p:tag name="MH_LIBRARY" val="GRAPHIC"/>
  <p:tag name="MH_TYPE" val="Other"/>
  <p:tag name="MH_ORDER" val="1"/>
</p:tagLst>
</file>

<file path=ppt/tags/tag30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31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32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33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34.xml><?xml version="1.0" encoding="utf-8"?>
<p:tagLst xmlns:p="http://schemas.openxmlformats.org/presentationml/2006/main">
  <p:tag name="KSO_WM_UNIT_TABLE_BEAUTIFY" val="smartTable{90d03b7f-321c-4356-9fa4-ad5e0fe0d160}"/>
</p:tagLst>
</file>

<file path=ppt/tags/tag35.xml><?xml version="1.0" encoding="utf-8"?>
<p:tagLst xmlns:p="http://schemas.openxmlformats.org/presentationml/2006/main">
  <p:tag name="KSO_WM_UNIT_TABLE_BEAUTIFY" val="smartTable{aaa3c4c1-31f6-46b4-86a3-3f4ee49c61a8}"/>
</p:tagLst>
</file>

<file path=ppt/tags/tag36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37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38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39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4.xml><?xml version="1.0" encoding="utf-8"?>
<p:tagLst xmlns:p="http://schemas.openxmlformats.org/presentationml/2006/main">
  <p:tag name="MH" val="20160218205821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41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42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43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44.xml><?xml version="1.0" encoding="utf-8"?>
<p:tagLst xmlns:p="http://schemas.openxmlformats.org/presentationml/2006/main">
  <p:tag name="MH" val="20160129112023"/>
  <p:tag name="MH_LIBRARY" val="GRAPHIC"/>
  <p:tag name="MH_TYPE" val="SubTitle"/>
  <p:tag name="MH_ORDER" val="1"/>
</p:tagLst>
</file>

<file path=ppt/tags/tag45.xml><?xml version="1.0" encoding="utf-8"?>
<p:tagLst xmlns:p="http://schemas.openxmlformats.org/presentationml/2006/main">
  <p:tag name="TABLE_ENDDRAG_ORIGIN_RECT" val="101*246"/>
  <p:tag name="TABLE_ENDDRAG_RECT" val="108*150*101*247"/>
</p:tagLst>
</file>

<file path=ppt/tags/tag46.xml><?xml version="1.0" encoding="utf-8"?>
<p:tagLst xmlns:p="http://schemas.openxmlformats.org/presentationml/2006/main">
  <p:tag name="KSO_WM_DOC_GUID" val="{232f2037-3d94-4316-a3b2-ef2562b277d1}"/>
  <p:tag name="KSO_WPP_MARK_KEY" val="c01ec83b-7806-49d8-ad83-f31638033ef3"/>
  <p:tag name="COMMONDATA" val="eyJoZGlkIjoiMTEyZjRiMDM2MWVjMmYwM2NiNWIwYjE3YjllYzg5MDEifQ=="/>
</p:tagLst>
</file>

<file path=ppt/tags/tag5.xml><?xml version="1.0" encoding="utf-8"?>
<p:tagLst xmlns:p="http://schemas.openxmlformats.org/presentationml/2006/main">
  <p:tag name="MH" val="20160218205821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60218205821"/>
  <p:tag name="MH_LIBRARY" val="GRAPHIC"/>
  <p:tag name="MH_TYPE" val="Other"/>
  <p:tag name="MH_ORDER" val="4"/>
</p:tagLst>
</file>

<file path=ppt/tags/tag7.xml><?xml version="1.0" encoding="utf-8"?>
<p:tagLst xmlns:p="http://schemas.openxmlformats.org/presentationml/2006/main">
  <p:tag name="MH" val="20160218205821"/>
  <p:tag name="MH_LIBRARY" val="GRAPHIC"/>
  <p:tag name="MH_TYPE" val="Other"/>
  <p:tag name="MH_ORDER" val="6"/>
</p:tagLst>
</file>

<file path=ppt/tags/tag8.xml><?xml version="1.0" encoding="utf-8"?>
<p:tagLst xmlns:p="http://schemas.openxmlformats.org/presentationml/2006/main">
  <p:tag name="MH" val="20160218205821"/>
  <p:tag name="MH_LIBRARY" val="GRAPHIC"/>
  <p:tag name="MH_TYPE" val="Text"/>
  <p:tag name="MH_ORDER" val="2"/>
</p:tagLst>
</file>

<file path=ppt/tags/tag9.xml><?xml version="1.0" encoding="utf-8"?>
<p:tagLst xmlns:p="http://schemas.openxmlformats.org/presentationml/2006/main">
  <p:tag name="MH" val="20160218205821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​​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自定义 4">
      <a:majorFont>
        <a:latin typeface="Candara"/>
        <a:ea typeface="华文新魏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15300</Words>
  <Application>WPS 演示</Application>
  <PresentationFormat>全屏显示(4:3)</PresentationFormat>
  <Paragraphs>2056</Paragraphs>
  <Slides>101</Slides>
  <Notes>101</Notes>
  <HiddenSlides>0</HiddenSlides>
  <MMClips>0</MMClips>
  <ScaleCrop>false</ScaleCrop>
  <HeadingPairs>
    <vt:vector size="8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36" baseType="lpstr">
      <vt:lpstr>Arial</vt:lpstr>
      <vt:lpstr>宋体</vt:lpstr>
      <vt:lpstr>Wingdings</vt:lpstr>
      <vt:lpstr>华文新魏</vt:lpstr>
      <vt:lpstr>微软雅黑</vt:lpstr>
      <vt:lpstr>黑体</vt:lpstr>
      <vt:lpstr>华文琥珀</vt:lpstr>
      <vt:lpstr>Microsoft New Tai Lue</vt:lpstr>
      <vt:lpstr>幼圆</vt:lpstr>
      <vt:lpstr>Calibri</vt:lpstr>
      <vt:lpstr>PMingLiU</vt:lpstr>
      <vt:lpstr>Impact</vt:lpstr>
      <vt:lpstr>Arial Black</vt:lpstr>
      <vt:lpstr>Arial Unicode MS</vt:lpstr>
      <vt:lpstr>隶书</vt:lpstr>
      <vt:lpstr>Arial Narrow</vt:lpstr>
      <vt:lpstr>Verdana</vt:lpstr>
      <vt:lpstr>Consolas</vt:lpstr>
      <vt:lpstr>Arial Unicode MS</vt:lpstr>
      <vt:lpstr>DECODE</vt:lpstr>
      <vt:lpstr>Segoe Print</vt:lpstr>
      <vt:lpstr>Lucida Console</vt:lpstr>
      <vt:lpstr>Times New Roman</vt:lpstr>
      <vt:lpstr>Calibri</vt:lpstr>
      <vt:lpstr>Courier New</vt:lpstr>
      <vt:lpstr>Lucida Console</vt:lpstr>
      <vt:lpstr>Courier New</vt:lpstr>
      <vt:lpstr>Franklin Gothic Book</vt:lpstr>
      <vt:lpstr>楷体_GB2312</vt:lpstr>
      <vt:lpstr>新宋体</vt:lpstr>
      <vt:lpstr>华文仿宋</vt:lpstr>
      <vt:lpstr>Candara</vt:lpstr>
      <vt:lpstr>Times New Roman</vt:lpstr>
      <vt:lpstr>Office 主题​​</vt:lpstr>
      <vt:lpstr>Package</vt:lpstr>
      <vt:lpstr>PowerPoint 演示文稿</vt:lpstr>
      <vt:lpstr>主要内容</vt:lpstr>
      <vt:lpstr>学习目标</vt:lpstr>
      <vt:lpstr>学习排序的目的</vt:lpstr>
      <vt:lpstr>PowerPoint 演示文稿</vt:lpstr>
      <vt:lpstr>PowerPoint 演示文稿</vt:lpstr>
      <vt:lpstr>PowerPoint 演示文稿</vt:lpstr>
      <vt:lpstr>问题引入——手机通讯录的查找效率问题</vt:lpstr>
      <vt:lpstr>PowerPoint 演示文稿</vt:lpstr>
      <vt:lpstr>排序的基本概念</vt:lpstr>
      <vt:lpstr>排序中的相关问题</vt:lpstr>
      <vt:lpstr>PowerPoint 演示文稿</vt:lpstr>
      <vt:lpstr>排序的分类</vt:lpstr>
      <vt:lpstr>PowerPoint 演示文稿</vt:lpstr>
      <vt:lpstr>PowerPoint 演示文稿</vt:lpstr>
      <vt:lpstr>PowerPoint 演示文稿</vt:lpstr>
      <vt:lpstr>直接插入排序——基本思想</vt:lpstr>
      <vt:lpstr>直接插入排序——例子</vt:lpstr>
      <vt:lpstr>直接插入排序——伪代码描述</vt:lpstr>
      <vt:lpstr>直接插入排序——代码实现</vt:lpstr>
      <vt:lpstr>PowerPoint 演示文稿</vt:lpstr>
      <vt:lpstr>希尔排序——基本思想</vt:lpstr>
      <vt:lpstr>希尔排序的例子</vt:lpstr>
      <vt:lpstr>希尔排序的例子</vt:lpstr>
      <vt:lpstr>希尔排序——代码实现</vt:lpstr>
      <vt:lpstr>希尔排序——代码实现</vt:lpstr>
      <vt:lpstr>PowerPoint 演示文稿</vt:lpstr>
      <vt:lpstr>PowerPoint 演示文稿</vt:lpstr>
      <vt:lpstr>交换排序——基本思想</vt:lpstr>
      <vt:lpstr>PowerPoint 演示文稿</vt:lpstr>
      <vt:lpstr>冒泡排序——基本思想</vt:lpstr>
      <vt:lpstr>冒泡排序的例子</vt:lpstr>
      <vt:lpstr>PowerPoint 演示文稿</vt:lpstr>
      <vt:lpstr>冒泡排序——代码实现</vt:lpstr>
      <vt:lpstr>PowerPoint 演示文稿</vt:lpstr>
      <vt:lpstr>快速排序——算法思想</vt:lpstr>
      <vt:lpstr>快速排序算法(不稳定排序法)</vt:lpstr>
      <vt:lpstr>快速排序——第一趟排序</vt:lpstr>
      <vt:lpstr>快速排序——第一趟排序</vt:lpstr>
      <vt:lpstr>快速排序——第二趟排序</vt:lpstr>
      <vt:lpstr>快速排序——第三趟排序</vt:lpstr>
      <vt:lpstr>快速排序——代码描述</vt:lpstr>
      <vt:lpstr>快速排序——代码描述</vt:lpstr>
      <vt:lpstr>快速排序——代码描述</vt:lpstr>
      <vt:lpstr>PowerPoint 演示文稿</vt:lpstr>
      <vt:lpstr>PowerPoint 演示文稿</vt:lpstr>
      <vt:lpstr>选择排序</vt:lpstr>
      <vt:lpstr>PowerPoint 演示文稿</vt:lpstr>
      <vt:lpstr>PowerPoint 演示文稿</vt:lpstr>
      <vt:lpstr>简单选择排序</vt:lpstr>
      <vt:lpstr>简单选择排序——情景引入</vt:lpstr>
      <vt:lpstr>简单选择排序</vt:lpstr>
      <vt:lpstr>简单选择排序———代码实现 p411程序错</vt:lpstr>
      <vt:lpstr>PowerPoint 演示文稿</vt:lpstr>
      <vt:lpstr>堆的概念</vt:lpstr>
      <vt:lpstr>堆排序思路</vt:lpstr>
      <vt:lpstr>堆排序的两个关键问题</vt:lpstr>
      <vt:lpstr>堆排序的两个关键问题</vt:lpstr>
      <vt:lpstr>堆排序的两个关键问题</vt:lpstr>
      <vt:lpstr>堆排序的两个关键问题</vt:lpstr>
      <vt:lpstr>堆排序的两个关键问题</vt:lpstr>
      <vt:lpstr>堆排序的两个关键问题</vt:lpstr>
      <vt:lpstr>堆排序的两个关键问题</vt:lpstr>
      <vt:lpstr>堆排序的两个关键问题</vt:lpstr>
      <vt:lpstr>堆排序的两个关键问题</vt:lpstr>
      <vt:lpstr>堆排序的两个关键问题</vt:lpstr>
      <vt:lpstr>堆排序的两个关键问题</vt:lpstr>
      <vt:lpstr>堆排序——代码实现</vt:lpstr>
      <vt:lpstr>堆排序——代码实现</vt:lpstr>
      <vt:lpstr>PowerPoint 演示文稿</vt:lpstr>
      <vt:lpstr>归并排序</vt:lpstr>
      <vt:lpstr>归并排序</vt:lpstr>
      <vt:lpstr>归并排序</vt:lpstr>
      <vt:lpstr>归并排序</vt:lpstr>
      <vt:lpstr>归并排序</vt:lpstr>
      <vt:lpstr>归并排序</vt:lpstr>
      <vt:lpstr>归并排序</vt:lpstr>
      <vt:lpstr>归并排序（稳定排序算法）</vt:lpstr>
      <vt:lpstr>归并排序——代码实现</vt:lpstr>
      <vt:lpstr>归并排序——代码实现</vt:lpstr>
      <vt:lpstr>归并排序——代码实现</vt:lpstr>
      <vt:lpstr>PowerPoint 演示文稿</vt:lpstr>
      <vt:lpstr>PowerPoint 演示文稿</vt:lpstr>
      <vt:lpstr>分配排序</vt:lpstr>
      <vt:lpstr>PowerPoint 演示文稿</vt:lpstr>
      <vt:lpstr>桶排序（稳定排序）</vt:lpstr>
      <vt:lpstr>桶排序</vt:lpstr>
      <vt:lpstr>PowerPoint 演示文稿</vt:lpstr>
      <vt:lpstr>基数排序（稳定排序）</vt:lpstr>
      <vt:lpstr>基数排序</vt:lpstr>
      <vt:lpstr>基数排序</vt:lpstr>
      <vt:lpstr>PowerPoint 演示文稿</vt:lpstr>
      <vt:lpstr>各种排序比较</vt:lpstr>
      <vt:lpstr>各种排序比较</vt:lpstr>
      <vt:lpstr>各种排序比较</vt:lpstr>
      <vt:lpstr>各种排序比较</vt:lpstr>
      <vt:lpstr>各种排序比较</vt:lpstr>
      <vt:lpstr>各种排序算法的性能比较</vt:lpstr>
      <vt:lpstr>总结</vt:lpstr>
      <vt:lpstr>小结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ZXN</dc:creator>
  <cp:lastModifiedBy>Administrator</cp:lastModifiedBy>
  <cp:revision>270</cp:revision>
  <dcterms:created xsi:type="dcterms:W3CDTF">2015-06-15T02:36:00Z</dcterms:created>
  <dcterms:modified xsi:type="dcterms:W3CDTF">2022-10-26T15:49:27Z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3EA6A6DF9819410BAB4D1FC0674AEE0B</vt:lpwstr>
  </property>
</Properties>
</file>